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4.xml" ContentType="application/vnd.openxmlformats-officedocument.presentationml.tags+xml"/>
  <Override PartName="/ppt/notesSlides/notesSlide36.xml" ContentType="application/vnd.openxmlformats-officedocument.presentationml.notesSlide+xml"/>
  <Override PartName="/ppt/tags/tag5.xml" ContentType="application/vnd.openxmlformats-officedocument.presentationml.tags+xml"/>
  <Override PartName="/ppt/notesSlides/notesSlide37.xml" ContentType="application/vnd.openxmlformats-officedocument.presentationml.notesSlide+xml"/>
  <Override PartName="/ppt/tags/tag6.xml" ContentType="application/vnd.openxmlformats-officedocument.presentationml.tags+xml"/>
  <Override PartName="/ppt/notesSlides/notesSlide38.xml" ContentType="application/vnd.openxmlformats-officedocument.presentationml.notesSlide+xml"/>
  <Override PartName="/ppt/tags/tag7.xml" ContentType="application/vnd.openxmlformats-officedocument.presentationml.tags+xml"/>
  <Override PartName="/ppt/notesSlides/notesSlide39.xml" ContentType="application/vnd.openxmlformats-officedocument.presentationml.notesSlide+xml"/>
  <Override PartName="/ppt/tags/tag8.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9.xml" ContentType="application/vnd.openxmlformats-officedocument.presentationml.tags+xml"/>
  <Override PartName="/ppt/notesSlides/notesSlide45.xml" ContentType="application/vnd.openxmlformats-officedocument.presentationml.notesSlide+xml"/>
  <Override PartName="/ppt/tags/tag10.xml" ContentType="application/vnd.openxmlformats-officedocument.presentationml.tags+xml"/>
  <Override PartName="/ppt/notesSlides/notesSlide46.xml" ContentType="application/vnd.openxmlformats-officedocument.presentationml.notesSlide+xml"/>
  <Override PartName="/ppt/tags/tag11.xml" ContentType="application/vnd.openxmlformats-officedocument.presentationml.tags+xml"/>
  <Override PartName="/ppt/notesSlides/notesSlide47.xml" ContentType="application/vnd.openxmlformats-officedocument.presentationml.notesSlide+xml"/>
  <Override PartName="/ppt/tags/tag12.xml" ContentType="application/vnd.openxmlformats-officedocument.presentationml.tags+xml"/>
  <Override PartName="/ppt/notesSlides/notesSlide48.xml" ContentType="application/vnd.openxmlformats-officedocument.presentationml.notesSlide+xml"/>
  <Override PartName="/ppt/tags/tag13.xml" ContentType="application/vnd.openxmlformats-officedocument.presentationml.tags+xml"/>
  <Override PartName="/ppt/notesSlides/notesSlide49.xml" ContentType="application/vnd.openxmlformats-officedocument.presentationml.notesSlide+xml"/>
  <Override PartName="/ppt/tags/tag14.xml" ContentType="application/vnd.openxmlformats-officedocument.presentationml.tags+xml"/>
  <Override PartName="/ppt/notesSlides/notesSlide50.xml" ContentType="application/vnd.openxmlformats-officedocument.presentationml.notesSlide+xml"/>
  <Override PartName="/ppt/tags/tag15.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2" r:id="rId1"/>
    <p:sldMasterId id="2147483688" r:id="rId2"/>
    <p:sldMasterId id="2147483649" r:id="rId3"/>
    <p:sldMasterId id="2147483685" r:id="rId4"/>
    <p:sldMasterId id="2147483648" r:id="rId5"/>
    <p:sldMasterId id="2147483656" r:id="rId6"/>
    <p:sldMasterId id="2147483653" r:id="rId7"/>
  </p:sldMasterIdLst>
  <p:notesMasterIdLst>
    <p:notesMasterId r:id="rId111"/>
  </p:notesMasterIdLst>
  <p:sldIdLst>
    <p:sldId id="264" r:id="rId8"/>
    <p:sldId id="275" r:id="rId9"/>
    <p:sldId id="257" r:id="rId10"/>
    <p:sldId id="375" r:id="rId11"/>
    <p:sldId id="388" r:id="rId12"/>
    <p:sldId id="389" r:id="rId13"/>
    <p:sldId id="268" r:id="rId14"/>
    <p:sldId id="427" r:id="rId15"/>
    <p:sldId id="438" r:id="rId16"/>
    <p:sldId id="360" r:id="rId17"/>
    <p:sldId id="442" r:id="rId18"/>
    <p:sldId id="365" r:id="rId19"/>
    <p:sldId id="390" r:id="rId20"/>
    <p:sldId id="366" r:id="rId21"/>
    <p:sldId id="431" r:id="rId22"/>
    <p:sldId id="364" r:id="rId23"/>
    <p:sldId id="361" r:id="rId24"/>
    <p:sldId id="266" r:id="rId25"/>
    <p:sldId id="377" r:id="rId26"/>
    <p:sldId id="276" r:id="rId27"/>
    <p:sldId id="356" r:id="rId28"/>
    <p:sldId id="279" r:id="rId29"/>
    <p:sldId id="280" r:id="rId30"/>
    <p:sldId id="433" r:id="rId31"/>
    <p:sldId id="281" r:id="rId32"/>
    <p:sldId id="282" r:id="rId33"/>
    <p:sldId id="283" r:id="rId34"/>
    <p:sldId id="393" r:id="rId35"/>
    <p:sldId id="278" r:id="rId36"/>
    <p:sldId id="285" r:id="rId37"/>
    <p:sldId id="391" r:id="rId38"/>
    <p:sldId id="421" r:id="rId39"/>
    <p:sldId id="284" r:id="rId40"/>
    <p:sldId id="286" r:id="rId41"/>
    <p:sldId id="289" r:id="rId42"/>
    <p:sldId id="294" r:id="rId43"/>
    <p:sldId id="295" r:id="rId44"/>
    <p:sldId id="296" r:id="rId45"/>
    <p:sldId id="297" r:id="rId46"/>
    <p:sldId id="298" r:id="rId47"/>
    <p:sldId id="392" r:id="rId48"/>
    <p:sldId id="301" r:id="rId49"/>
    <p:sldId id="434" r:id="rId50"/>
    <p:sldId id="435" r:id="rId51"/>
    <p:sldId id="436" r:id="rId52"/>
    <p:sldId id="437" r:id="rId53"/>
    <p:sldId id="444" r:id="rId54"/>
    <p:sldId id="443" r:id="rId55"/>
    <p:sldId id="439" r:id="rId56"/>
    <p:sldId id="305" r:id="rId57"/>
    <p:sldId id="304" r:id="rId58"/>
    <p:sldId id="445" r:id="rId59"/>
    <p:sldId id="446" r:id="rId60"/>
    <p:sldId id="425" r:id="rId61"/>
    <p:sldId id="447" r:id="rId62"/>
    <p:sldId id="448" r:id="rId63"/>
    <p:sldId id="424" r:id="rId64"/>
    <p:sldId id="342" r:id="rId65"/>
    <p:sldId id="343" r:id="rId66"/>
    <p:sldId id="449" r:id="rId67"/>
    <p:sldId id="344" r:id="rId68"/>
    <p:sldId id="346" r:id="rId69"/>
    <p:sldId id="347" r:id="rId70"/>
    <p:sldId id="348" r:id="rId71"/>
    <p:sldId id="399" r:id="rId72"/>
    <p:sldId id="400" r:id="rId73"/>
    <p:sldId id="401" r:id="rId74"/>
    <p:sldId id="402" r:id="rId75"/>
    <p:sldId id="403" r:id="rId76"/>
    <p:sldId id="394" r:id="rId77"/>
    <p:sldId id="395" r:id="rId78"/>
    <p:sldId id="396" r:id="rId79"/>
    <p:sldId id="397" r:id="rId80"/>
    <p:sldId id="398" r:id="rId81"/>
    <p:sldId id="404" r:id="rId82"/>
    <p:sldId id="405" r:id="rId83"/>
    <p:sldId id="406" r:id="rId84"/>
    <p:sldId id="407" r:id="rId85"/>
    <p:sldId id="408" r:id="rId86"/>
    <p:sldId id="409" r:id="rId87"/>
    <p:sldId id="410" r:id="rId88"/>
    <p:sldId id="411" r:id="rId89"/>
    <p:sldId id="412" r:id="rId90"/>
    <p:sldId id="413" r:id="rId91"/>
    <p:sldId id="414" r:id="rId92"/>
    <p:sldId id="415" r:id="rId93"/>
    <p:sldId id="416" r:id="rId94"/>
    <p:sldId id="417" r:id="rId95"/>
    <p:sldId id="418" r:id="rId96"/>
    <p:sldId id="355" r:id="rId97"/>
    <p:sldId id="271" r:id="rId98"/>
    <p:sldId id="379" r:id="rId99"/>
    <p:sldId id="357" r:id="rId100"/>
    <p:sldId id="358" r:id="rId101"/>
    <p:sldId id="359" r:id="rId102"/>
    <p:sldId id="450" r:id="rId103"/>
    <p:sldId id="451" r:id="rId104"/>
    <p:sldId id="381" r:id="rId105"/>
    <p:sldId id="380" r:id="rId106"/>
    <p:sldId id="372" r:id="rId107"/>
    <p:sldId id="420" r:id="rId108"/>
    <p:sldId id="453" r:id="rId109"/>
    <p:sldId id="374" r:id="rId110"/>
  </p:sldIdLst>
  <p:sldSz cx="13004800" cy="9753600"/>
  <p:notesSz cx="6858000" cy="9144000"/>
  <p:defaultTextStyle>
    <a:defPPr>
      <a:defRPr lang="en-US"/>
    </a:defPPr>
    <a:lvl1pPr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1pPr>
    <a:lvl2pPr marL="228600" indent="2286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2pPr>
    <a:lvl3pPr marL="457200" indent="4572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3pPr>
    <a:lvl4pPr marL="685800" indent="6858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4pPr>
    <a:lvl5pPr marL="914400" indent="9144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5pPr>
    <a:lvl6pPr marL="22860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6pPr>
    <a:lvl7pPr marL="27432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7pPr>
    <a:lvl8pPr marL="32004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8pPr>
    <a:lvl9pPr marL="36576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9pPr>
  </p:defaultTextStyle>
  <p:extLst>
    <p:ext uri="{521415D9-36F7-43E2-AB2F-B90AF26B5E84}">
      <p14:sectionLst xmlns:p14="http://schemas.microsoft.com/office/powerpoint/2010/main">
        <p14:section name="Introduction" id="{174A79E6-8211-48DA-9A31-28C740891AB4}">
          <p14:sldIdLst>
            <p14:sldId id="264"/>
            <p14:sldId id="275"/>
          </p14:sldIdLst>
        </p14:section>
        <p14:section name="Online Testing Components" id="{1BF3D847-2E28-4079-8892-B6FA4597E570}">
          <p14:sldIdLst>
            <p14:sldId id="257"/>
            <p14:sldId id="375"/>
            <p14:sldId id="388"/>
            <p14:sldId id="389"/>
            <p14:sldId id="268"/>
            <p14:sldId id="427"/>
            <p14:sldId id="438"/>
            <p14:sldId id="360"/>
            <p14:sldId id="442"/>
            <p14:sldId id="365"/>
            <p14:sldId id="390"/>
            <p14:sldId id="366"/>
            <p14:sldId id="431"/>
            <p14:sldId id="364"/>
            <p14:sldId id="361"/>
          </p14:sldIdLst>
        </p14:section>
        <p14:section name="Network Preparation" id="{5C077850-690B-43EC-A295-E86A67129665}">
          <p14:sldIdLst>
            <p14:sldId id="266"/>
            <p14:sldId id="377"/>
            <p14:sldId id="276"/>
            <p14:sldId id="356"/>
            <p14:sldId id="279"/>
            <p14:sldId id="280"/>
            <p14:sldId id="433"/>
            <p14:sldId id="281"/>
            <p14:sldId id="282"/>
            <p14:sldId id="283"/>
            <p14:sldId id="393"/>
          </p14:sldIdLst>
        </p14:section>
        <p14:section name="Proctor Caching" id="{F32E4E95-0626-424D-BAD6-044B864C5C4D}">
          <p14:sldIdLst>
            <p14:sldId id="278"/>
            <p14:sldId id="285"/>
            <p14:sldId id="391"/>
            <p14:sldId id="421"/>
            <p14:sldId id="284"/>
            <p14:sldId id="286"/>
            <p14:sldId id="289"/>
          </p14:sldIdLst>
        </p14:section>
        <p14:section name="Proctor Caching Monitoring" id="{2DEB8306-CB62-4BDD-A9B8-5916785921E8}">
          <p14:sldIdLst>
            <p14:sldId id="294"/>
            <p14:sldId id="295"/>
            <p14:sldId id="296"/>
            <p14:sldId id="297"/>
            <p14:sldId id="298"/>
            <p14:sldId id="392"/>
          </p14:sldIdLst>
        </p14:section>
        <p14:section name="Device Preparation" id="{7AA05C16-A94E-4A11-A996-3BBAB6843935}">
          <p14:sldIdLst>
            <p14:sldId id="301"/>
          </p14:sldIdLst>
        </p14:section>
        <p14:section name="Support Overview" id="{C53F9B17-B8A4-4742-A0E9-D449CC5A15F1}">
          <p14:sldIdLst>
            <p14:sldId id="434"/>
            <p14:sldId id="435"/>
            <p14:sldId id="436"/>
            <p14:sldId id="437"/>
            <p14:sldId id="444"/>
          </p14:sldIdLst>
        </p14:section>
        <p14:section name="Browser-based TN" id="{A11C783C-F4FB-41B3-97DB-CB4F485A3B50}">
          <p14:sldIdLst>
            <p14:sldId id="443"/>
            <p14:sldId id="439"/>
          </p14:sldIdLst>
        </p14:section>
        <p14:section name="Installable TN on Windows &amp; OSX" id="{F124FB3D-1230-4D8F-8E2C-6D4DA8AF960E}">
          <p14:sldIdLst>
            <p14:sldId id="305"/>
            <p14:sldId id="304"/>
          </p14:sldIdLst>
        </p14:section>
        <p14:section name="Chromebook" id="{F268E6D7-4A76-4EDB-A061-32F327E6BA4A}">
          <p14:sldIdLst>
            <p14:sldId id="445"/>
            <p14:sldId id="446"/>
            <p14:sldId id="425"/>
          </p14:sldIdLst>
        </p14:section>
        <p14:section name="iPad" id="{7CF9C5D4-9557-4109-9EC1-107E61358A4A}">
          <p14:sldIdLst>
            <p14:sldId id="447"/>
            <p14:sldId id="448"/>
            <p14:sldId id="424"/>
          </p14:sldIdLst>
        </p14:section>
        <p14:section name="App Features" id="{30370B7A-796A-4860-9985-FB1DDEE5C2A9}">
          <p14:sldIdLst/>
        </p14:section>
        <p14:section name=" Virtual Devices and Online Assessment" id="{6ADC8A52-B84F-4B63-B43C-A9F6DB47C8C0}">
          <p14:sldIdLst>
            <p14:sldId id="342"/>
            <p14:sldId id="343"/>
            <p14:sldId id="449"/>
            <p14:sldId id="344"/>
          </p14:sldIdLst>
        </p14:section>
        <p14:section name="Infastructure Trial" id="{42464E11-086C-4EEE-A791-25C3C6FA62EF}">
          <p14:sldIdLst>
            <p14:sldId id="346"/>
            <p14:sldId id="347"/>
            <p14:sldId id="348"/>
            <p14:sldId id="399"/>
            <p14:sldId id="400"/>
            <p14:sldId id="401"/>
            <p14:sldId id="402"/>
            <p14:sldId id="403"/>
            <p14:sldId id="394"/>
            <p14:sldId id="395"/>
            <p14:sldId id="396"/>
            <p14:sldId id="397"/>
            <p14:sldId id="398"/>
            <p14:sldId id="404"/>
            <p14:sldId id="405"/>
            <p14:sldId id="406"/>
            <p14:sldId id="407"/>
            <p14:sldId id="408"/>
            <p14:sldId id="409"/>
            <p14:sldId id="410"/>
            <p14:sldId id="411"/>
            <p14:sldId id="412"/>
            <p14:sldId id="413"/>
            <p14:sldId id="414"/>
            <p14:sldId id="415"/>
            <p14:sldId id="416"/>
            <p14:sldId id="417"/>
            <p14:sldId id="418"/>
          </p14:sldIdLst>
        </p14:section>
        <p14:section name="Support During Testing" id="{52772930-4750-4DFE-AF90-F372AC7DD93C}">
          <p14:sldIdLst>
            <p14:sldId id="355"/>
            <p14:sldId id="271"/>
            <p14:sldId id="379"/>
            <p14:sldId id="357"/>
            <p14:sldId id="358"/>
            <p14:sldId id="359"/>
            <p14:sldId id="450"/>
            <p14:sldId id="451"/>
            <p14:sldId id="381"/>
            <p14:sldId id="380"/>
            <p14:sldId id="372"/>
            <p14:sldId id="420"/>
            <p14:sldId id="453"/>
            <p14:sldId id="374"/>
          </p14:sldIdLst>
        </p14:section>
      </p14:sectionLst>
    </p:ext>
    <p:ext uri="{EFAFB233-063F-42B5-8137-9DF3F51BA10A}">
      <p15:sldGuideLst xmlns:p15="http://schemas.microsoft.com/office/powerpoint/2012/main">
        <p15:guide id="1" orient="horz" pos="2832">
          <p15:clr>
            <a:srgbClr val="A4A3A4"/>
          </p15:clr>
        </p15:guide>
        <p15:guide id="2" pos="40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nner, Collin" initials="BC" lastIdx="2" clrIdx="0">
    <p:extLst>
      <p:ext uri="{19B8F6BF-5375-455C-9EA6-DF929625EA0E}">
        <p15:presenceInfo xmlns:p15="http://schemas.microsoft.com/office/powerpoint/2012/main" userId="S-1-5-21-170422339-1359699126-1544898942-207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F1A"/>
    <a:srgbClr val="14943F"/>
    <a:srgbClr val="4A535D"/>
    <a:srgbClr val="488BC9"/>
    <a:srgbClr val="FFC846"/>
    <a:srgbClr val="5EB7E3"/>
    <a:srgbClr val="523F2D"/>
    <a:srgbClr val="F5CD3B"/>
    <a:srgbClr val="3266BE"/>
    <a:srgbClr val="C7C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77" autoAdjust="0"/>
    <p:restoredTop sz="70892" autoAdjust="0"/>
  </p:normalViewPr>
  <p:slideViewPr>
    <p:cSldViewPr showGuides="1">
      <p:cViewPr varScale="1">
        <p:scale>
          <a:sx n="57" d="100"/>
          <a:sy n="57" d="100"/>
        </p:scale>
        <p:origin x="306" y="84"/>
      </p:cViewPr>
      <p:guideLst>
        <p:guide orient="horz" pos="2832"/>
        <p:guide pos="40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1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commentAuthors" Target="commentAuthor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slide" Target="slides/slide103.xml"/><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04F32E-E94C-4C75-85C1-517920EBE6F4}" type="doc">
      <dgm:prSet loTypeId="urn:microsoft.com/office/officeart/2005/8/layout/hierarchy5" loCatId="hierarchy" qsTypeId="urn:microsoft.com/office/officeart/2005/8/quickstyle/simple1" qsCatId="simple" csTypeId="urn:microsoft.com/office/officeart/2005/8/colors/accent4_2" csCatId="accent4" phldr="1"/>
      <dgm:spPr/>
      <dgm:t>
        <a:bodyPr/>
        <a:lstStyle/>
        <a:p>
          <a:endParaRPr lang="en-US"/>
        </a:p>
      </dgm:t>
    </dgm:pt>
    <dgm:pt modelId="{03C390C1-1BFA-4626-B1C2-41C5216B915B}">
      <dgm:prSet phldrT="[Text]"/>
      <dgm:spPr/>
      <dgm:t>
        <a:bodyPr/>
        <a:lstStyle/>
        <a:p>
          <a:r>
            <a:rPr lang="en-US" dirty="0" smtClean="0"/>
            <a:t>Windows</a:t>
          </a:r>
        </a:p>
        <a:p>
          <a:r>
            <a:rPr lang="en-US" dirty="0" smtClean="0"/>
            <a:t> 7, 8</a:t>
          </a:r>
          <a:r>
            <a:rPr lang="en-US" smtClean="0"/>
            <a:t>, 8.1, 10</a:t>
          </a:r>
          <a:endParaRPr lang="en-US" dirty="0"/>
        </a:p>
      </dgm:t>
    </dgm:pt>
    <dgm:pt modelId="{89CAC95F-DF48-45D0-BD75-6C4B7E3D34EB}" type="parTrans" cxnId="{F15B1C26-89F0-4AB6-99D3-A6CC2BCEA967}">
      <dgm:prSet/>
      <dgm:spPr/>
      <dgm:t>
        <a:bodyPr/>
        <a:lstStyle/>
        <a:p>
          <a:endParaRPr lang="en-US"/>
        </a:p>
      </dgm:t>
    </dgm:pt>
    <dgm:pt modelId="{D49C39E0-FB51-4F2E-8AD7-925A61568B60}" type="sibTrans" cxnId="{F15B1C26-89F0-4AB6-99D3-A6CC2BCEA967}">
      <dgm:prSet/>
      <dgm:spPr/>
      <dgm:t>
        <a:bodyPr/>
        <a:lstStyle/>
        <a:p>
          <a:endParaRPr lang="en-US"/>
        </a:p>
      </dgm:t>
    </dgm:pt>
    <dgm:pt modelId="{E0023573-B5EC-40BE-AAD1-345582E70236}">
      <dgm:prSet phldrT="[Text]"/>
      <dgm:spPr/>
      <dgm:t>
        <a:bodyPr/>
        <a:lstStyle/>
        <a:p>
          <a:r>
            <a:rPr lang="en-US" dirty="0" smtClean="0"/>
            <a:t>Fire Fox v38+</a:t>
          </a:r>
          <a:endParaRPr lang="en-US" dirty="0"/>
        </a:p>
      </dgm:t>
    </dgm:pt>
    <dgm:pt modelId="{9CF112DF-59D5-4652-92E1-22DF5A60B974}" type="parTrans" cxnId="{60A958BC-E679-41B9-B76D-F62D415A0A4C}">
      <dgm:prSet/>
      <dgm:spPr/>
      <dgm:t>
        <a:bodyPr/>
        <a:lstStyle/>
        <a:p>
          <a:endParaRPr lang="en-US"/>
        </a:p>
      </dgm:t>
    </dgm:pt>
    <dgm:pt modelId="{BC4ECF86-98FA-4963-A3BD-9393E57C467B}" type="sibTrans" cxnId="{60A958BC-E679-41B9-B76D-F62D415A0A4C}">
      <dgm:prSet/>
      <dgm:spPr/>
      <dgm:t>
        <a:bodyPr/>
        <a:lstStyle/>
        <a:p>
          <a:endParaRPr lang="en-US"/>
        </a:p>
      </dgm:t>
    </dgm:pt>
    <dgm:pt modelId="{9592D10F-6978-49AF-B189-552BC7847D40}">
      <dgm:prSet phldrT="[Text]"/>
      <dgm:spPr/>
      <dgm:t>
        <a:bodyPr/>
        <a:lstStyle/>
        <a:p>
          <a:r>
            <a:rPr lang="en-US" dirty="0" smtClean="0"/>
            <a:t>Install Java 1.8 </a:t>
          </a:r>
        </a:p>
        <a:p>
          <a:r>
            <a:rPr lang="en-US" dirty="0" smtClean="0"/>
            <a:t>Turnoff popup blockers </a:t>
          </a:r>
        </a:p>
        <a:p>
          <a:r>
            <a:rPr lang="en-US" dirty="0" smtClean="0"/>
            <a:t>Set trusted sites</a:t>
          </a:r>
          <a:endParaRPr lang="en-US" dirty="0"/>
        </a:p>
      </dgm:t>
    </dgm:pt>
    <dgm:pt modelId="{13BA5B5D-8D45-4701-B984-4693B8CCDA4E}" type="parTrans" cxnId="{9170D657-41FC-4FD2-8A53-AE44143FAD82}">
      <dgm:prSet/>
      <dgm:spPr/>
      <dgm:t>
        <a:bodyPr/>
        <a:lstStyle/>
        <a:p>
          <a:endParaRPr lang="en-US"/>
        </a:p>
      </dgm:t>
    </dgm:pt>
    <dgm:pt modelId="{0381BB59-2BBC-4B52-9658-70BCF688A94C}" type="sibTrans" cxnId="{9170D657-41FC-4FD2-8A53-AE44143FAD82}">
      <dgm:prSet/>
      <dgm:spPr/>
      <dgm:t>
        <a:bodyPr/>
        <a:lstStyle/>
        <a:p>
          <a:endParaRPr lang="en-US"/>
        </a:p>
      </dgm:t>
    </dgm:pt>
    <dgm:pt modelId="{D64EF1D2-ADDE-479D-BBBB-9F16E3ED0F66}">
      <dgm:prSet phldrT="[Text]"/>
      <dgm:spPr/>
      <dgm:t>
        <a:bodyPr/>
        <a:lstStyle/>
        <a:p>
          <a:r>
            <a:rPr lang="en-US" dirty="0" smtClean="0"/>
            <a:t>Internet Explorer v11</a:t>
          </a:r>
          <a:endParaRPr lang="en-US" dirty="0"/>
        </a:p>
      </dgm:t>
    </dgm:pt>
    <dgm:pt modelId="{3A202E32-9102-4F45-BF7D-939102673D1D}" type="parTrans" cxnId="{2A146A98-F402-4702-91A7-6FD901EB5FC9}">
      <dgm:prSet/>
      <dgm:spPr/>
      <dgm:t>
        <a:bodyPr/>
        <a:lstStyle/>
        <a:p>
          <a:endParaRPr lang="en-US"/>
        </a:p>
      </dgm:t>
    </dgm:pt>
    <dgm:pt modelId="{548FCBCA-EB5D-437F-AAFE-72847C14F373}" type="sibTrans" cxnId="{2A146A98-F402-4702-91A7-6FD901EB5FC9}">
      <dgm:prSet/>
      <dgm:spPr/>
      <dgm:t>
        <a:bodyPr/>
        <a:lstStyle/>
        <a:p>
          <a:endParaRPr lang="en-US"/>
        </a:p>
      </dgm:t>
    </dgm:pt>
    <dgm:pt modelId="{05A4E796-90CE-494B-B5E7-336C3ECF4C19}">
      <dgm:prSet phldrT="[Text]"/>
      <dgm:spPr/>
      <dgm:t>
        <a:bodyPr/>
        <a:lstStyle/>
        <a:p>
          <a:r>
            <a:rPr lang="en-US" dirty="0" smtClean="0"/>
            <a:t>TBD</a:t>
          </a:r>
          <a:endParaRPr lang="en-US" dirty="0"/>
        </a:p>
      </dgm:t>
    </dgm:pt>
    <dgm:pt modelId="{9A0A26C0-1792-484F-889C-80C3F3066807}" type="parTrans" cxnId="{494573F6-C449-49AE-A100-0931D6C3B13C}">
      <dgm:prSet/>
      <dgm:spPr/>
      <dgm:t>
        <a:bodyPr/>
        <a:lstStyle/>
        <a:p>
          <a:endParaRPr lang="en-US"/>
        </a:p>
      </dgm:t>
    </dgm:pt>
    <dgm:pt modelId="{618BF1F2-9180-4286-9FCF-0AB60048FF22}" type="sibTrans" cxnId="{494573F6-C449-49AE-A100-0931D6C3B13C}">
      <dgm:prSet/>
      <dgm:spPr/>
      <dgm:t>
        <a:bodyPr/>
        <a:lstStyle/>
        <a:p>
          <a:endParaRPr lang="en-US"/>
        </a:p>
      </dgm:t>
    </dgm:pt>
    <dgm:pt modelId="{190AC0CA-9CFE-427C-A63A-8AA974685263}">
      <dgm:prSet phldrT="[Text]"/>
      <dgm:spPr/>
      <dgm:t>
        <a:bodyPr/>
        <a:lstStyle/>
        <a:p>
          <a:r>
            <a:rPr lang="en-US" dirty="0" smtClean="0"/>
            <a:t>Operating System</a:t>
          </a:r>
          <a:endParaRPr lang="en-US" dirty="0"/>
        </a:p>
      </dgm:t>
    </dgm:pt>
    <dgm:pt modelId="{4086713F-A9D5-49FE-8212-0B46875840A2}" type="parTrans" cxnId="{3604B873-91CE-490C-8117-3C37B893CACC}">
      <dgm:prSet/>
      <dgm:spPr/>
      <dgm:t>
        <a:bodyPr/>
        <a:lstStyle/>
        <a:p>
          <a:endParaRPr lang="en-US"/>
        </a:p>
      </dgm:t>
    </dgm:pt>
    <dgm:pt modelId="{A74848A0-A425-4CFC-845E-5B1C5A59C76F}" type="sibTrans" cxnId="{3604B873-91CE-490C-8117-3C37B893CACC}">
      <dgm:prSet/>
      <dgm:spPr/>
      <dgm:t>
        <a:bodyPr/>
        <a:lstStyle/>
        <a:p>
          <a:endParaRPr lang="en-US"/>
        </a:p>
      </dgm:t>
    </dgm:pt>
    <dgm:pt modelId="{BEAF370E-23B9-43A0-A879-2110AAB80311}">
      <dgm:prSet phldrT="[Text]"/>
      <dgm:spPr/>
      <dgm:t>
        <a:bodyPr/>
        <a:lstStyle/>
        <a:p>
          <a:r>
            <a:rPr lang="en-US" dirty="0" smtClean="0"/>
            <a:t>Platform</a:t>
          </a:r>
          <a:endParaRPr lang="en-US" dirty="0"/>
        </a:p>
      </dgm:t>
    </dgm:pt>
    <dgm:pt modelId="{9327FCD5-9349-4870-AF10-7F86F577BD97}" type="parTrans" cxnId="{AE95F7E2-1361-4ECC-8E50-9E0985871603}">
      <dgm:prSet/>
      <dgm:spPr/>
      <dgm:t>
        <a:bodyPr/>
        <a:lstStyle/>
        <a:p>
          <a:endParaRPr lang="en-US"/>
        </a:p>
      </dgm:t>
    </dgm:pt>
    <dgm:pt modelId="{1EB0ABFC-B074-4262-9677-73E754B423EA}" type="sibTrans" cxnId="{AE95F7E2-1361-4ECC-8E50-9E0985871603}">
      <dgm:prSet/>
      <dgm:spPr/>
      <dgm:t>
        <a:bodyPr/>
        <a:lstStyle/>
        <a:p>
          <a:endParaRPr lang="en-US"/>
        </a:p>
      </dgm:t>
    </dgm:pt>
    <dgm:pt modelId="{56FFD90F-7715-48B4-B029-497547B586FB}">
      <dgm:prSet phldrT="[Text]"/>
      <dgm:spPr/>
      <dgm:t>
        <a:bodyPr/>
        <a:lstStyle/>
        <a:p>
          <a:r>
            <a:rPr lang="en-US" dirty="0" smtClean="0"/>
            <a:t>Additional Considerations</a:t>
          </a:r>
          <a:endParaRPr lang="en-US" dirty="0"/>
        </a:p>
      </dgm:t>
    </dgm:pt>
    <dgm:pt modelId="{3C6A0EBA-5762-4D74-B041-F411968EA846}" type="parTrans" cxnId="{A9CA890D-BD5C-4990-8AEC-F774A1F1CBB9}">
      <dgm:prSet/>
      <dgm:spPr/>
      <dgm:t>
        <a:bodyPr/>
        <a:lstStyle/>
        <a:p>
          <a:endParaRPr lang="en-US"/>
        </a:p>
      </dgm:t>
    </dgm:pt>
    <dgm:pt modelId="{B74323D8-E27C-41D1-B7F0-98022BDAB0E6}" type="sibTrans" cxnId="{A9CA890D-BD5C-4990-8AEC-F774A1F1CBB9}">
      <dgm:prSet/>
      <dgm:spPr/>
      <dgm:t>
        <a:bodyPr/>
        <a:lstStyle/>
        <a:p>
          <a:endParaRPr lang="en-US"/>
        </a:p>
      </dgm:t>
    </dgm:pt>
    <dgm:pt modelId="{3BBC0E94-D1DC-456B-A9E8-678D91AA4AB7}">
      <dgm:prSet phldrT="[Text]"/>
      <dgm:spPr/>
      <dgm:t>
        <a:bodyPr/>
        <a:lstStyle/>
        <a:p>
          <a:r>
            <a:rPr lang="en-US" dirty="0" smtClean="0"/>
            <a:t>TN Desktop App</a:t>
          </a:r>
          <a:endParaRPr lang="en-US" dirty="0"/>
        </a:p>
      </dgm:t>
    </dgm:pt>
    <dgm:pt modelId="{126EB6BD-7B2E-4ED6-AA94-0E6EEECB5A5E}" type="parTrans" cxnId="{573129CB-CEE5-4FF7-B1B2-248E9D7AB024}">
      <dgm:prSet/>
      <dgm:spPr/>
      <dgm:t>
        <a:bodyPr/>
        <a:lstStyle/>
        <a:p>
          <a:endParaRPr lang="en-US"/>
        </a:p>
      </dgm:t>
    </dgm:pt>
    <dgm:pt modelId="{E98F8B64-D7E9-4A87-A9C6-16E5811242B0}" type="sibTrans" cxnId="{573129CB-CEE5-4FF7-B1B2-248E9D7AB024}">
      <dgm:prSet/>
      <dgm:spPr/>
      <dgm:t>
        <a:bodyPr/>
        <a:lstStyle/>
        <a:p>
          <a:endParaRPr lang="en-US"/>
        </a:p>
      </dgm:t>
    </dgm:pt>
    <dgm:pt modelId="{565B96B9-8769-464A-88DF-F2D566DF14E2}">
      <dgm:prSet phldrT="[Text]"/>
      <dgm:spPr/>
      <dgm:t>
        <a:bodyPr/>
        <a:lstStyle/>
        <a:p>
          <a:r>
            <a:rPr lang="en-US" dirty="0" smtClean="0"/>
            <a:t>Install Java 1.8 </a:t>
          </a:r>
        </a:p>
        <a:p>
          <a:r>
            <a:rPr lang="en-US" dirty="0" smtClean="0"/>
            <a:t>Turnoff popup blockers </a:t>
          </a:r>
        </a:p>
        <a:p>
          <a:r>
            <a:rPr lang="en-US" dirty="0" smtClean="0"/>
            <a:t>Set trusted sites</a:t>
          </a:r>
          <a:endParaRPr lang="en-US" dirty="0"/>
        </a:p>
      </dgm:t>
    </dgm:pt>
    <dgm:pt modelId="{D83D906D-C66A-411A-85B2-1F81FFEC5B11}" type="parTrans" cxnId="{AF8A6305-BD51-4E5C-9501-31E6FE277D8C}">
      <dgm:prSet/>
      <dgm:spPr/>
      <dgm:t>
        <a:bodyPr/>
        <a:lstStyle/>
        <a:p>
          <a:endParaRPr lang="en-US"/>
        </a:p>
      </dgm:t>
    </dgm:pt>
    <dgm:pt modelId="{59AEC9AC-4442-4D90-904B-37B642275C3D}" type="sibTrans" cxnId="{AF8A6305-BD51-4E5C-9501-31E6FE277D8C}">
      <dgm:prSet/>
      <dgm:spPr/>
      <dgm:t>
        <a:bodyPr/>
        <a:lstStyle/>
        <a:p>
          <a:endParaRPr lang="en-US"/>
        </a:p>
      </dgm:t>
    </dgm:pt>
    <dgm:pt modelId="{6E65C6B3-2BF0-4B06-96DF-55EE2E2F1922}" type="pres">
      <dgm:prSet presAssocID="{4C04F32E-E94C-4C75-85C1-517920EBE6F4}" presName="mainComposite" presStyleCnt="0">
        <dgm:presLayoutVars>
          <dgm:chPref val="1"/>
          <dgm:dir/>
          <dgm:animOne val="branch"/>
          <dgm:animLvl val="lvl"/>
          <dgm:resizeHandles val="exact"/>
        </dgm:presLayoutVars>
      </dgm:prSet>
      <dgm:spPr/>
      <dgm:t>
        <a:bodyPr/>
        <a:lstStyle/>
        <a:p>
          <a:endParaRPr lang="en-US"/>
        </a:p>
      </dgm:t>
    </dgm:pt>
    <dgm:pt modelId="{9BAF9B50-399E-4C49-B249-F7B362BDF550}" type="pres">
      <dgm:prSet presAssocID="{4C04F32E-E94C-4C75-85C1-517920EBE6F4}" presName="hierFlow" presStyleCnt="0"/>
      <dgm:spPr/>
    </dgm:pt>
    <dgm:pt modelId="{17321B4C-A573-4EBD-B201-A9EFB62D5505}" type="pres">
      <dgm:prSet presAssocID="{4C04F32E-E94C-4C75-85C1-517920EBE6F4}" presName="firstBuf" presStyleCnt="0"/>
      <dgm:spPr/>
    </dgm:pt>
    <dgm:pt modelId="{5721DAEC-0E59-4EF6-87B3-8EAB385777ED}" type="pres">
      <dgm:prSet presAssocID="{4C04F32E-E94C-4C75-85C1-517920EBE6F4}" presName="hierChild1" presStyleCnt="0">
        <dgm:presLayoutVars>
          <dgm:chPref val="1"/>
          <dgm:animOne val="branch"/>
          <dgm:animLvl val="lvl"/>
        </dgm:presLayoutVars>
      </dgm:prSet>
      <dgm:spPr/>
    </dgm:pt>
    <dgm:pt modelId="{5FABAF6F-9831-4DC2-9A2D-7BE4861E7AE2}" type="pres">
      <dgm:prSet presAssocID="{03C390C1-1BFA-4626-B1C2-41C5216B915B}" presName="Name17" presStyleCnt="0"/>
      <dgm:spPr/>
    </dgm:pt>
    <dgm:pt modelId="{C9F2A395-E3B2-44AC-A77F-468A181E03B6}" type="pres">
      <dgm:prSet presAssocID="{03C390C1-1BFA-4626-B1C2-41C5216B915B}" presName="level1Shape" presStyleLbl="node0" presStyleIdx="0" presStyleCnt="1">
        <dgm:presLayoutVars>
          <dgm:chPref val="3"/>
        </dgm:presLayoutVars>
      </dgm:prSet>
      <dgm:spPr/>
      <dgm:t>
        <a:bodyPr/>
        <a:lstStyle/>
        <a:p>
          <a:endParaRPr lang="en-US"/>
        </a:p>
      </dgm:t>
    </dgm:pt>
    <dgm:pt modelId="{D3463288-32E9-4F87-89D7-61465FD8173A}" type="pres">
      <dgm:prSet presAssocID="{03C390C1-1BFA-4626-B1C2-41C5216B915B}" presName="hierChild2" presStyleCnt="0"/>
      <dgm:spPr/>
    </dgm:pt>
    <dgm:pt modelId="{26584F9E-A21C-4304-B283-15A20EB87CB2}" type="pres">
      <dgm:prSet presAssocID="{9CF112DF-59D5-4652-92E1-22DF5A60B974}" presName="Name25" presStyleLbl="parChTrans1D2" presStyleIdx="0" presStyleCnt="3"/>
      <dgm:spPr/>
      <dgm:t>
        <a:bodyPr/>
        <a:lstStyle/>
        <a:p>
          <a:endParaRPr lang="en-US"/>
        </a:p>
      </dgm:t>
    </dgm:pt>
    <dgm:pt modelId="{00276685-DDEB-46A1-8E4D-E73F90233C64}" type="pres">
      <dgm:prSet presAssocID="{9CF112DF-59D5-4652-92E1-22DF5A60B974}" presName="connTx" presStyleLbl="parChTrans1D2" presStyleIdx="0" presStyleCnt="3"/>
      <dgm:spPr/>
      <dgm:t>
        <a:bodyPr/>
        <a:lstStyle/>
        <a:p>
          <a:endParaRPr lang="en-US"/>
        </a:p>
      </dgm:t>
    </dgm:pt>
    <dgm:pt modelId="{F0BA9FDD-7A6F-4C9D-924A-6A98E85DA724}" type="pres">
      <dgm:prSet presAssocID="{E0023573-B5EC-40BE-AAD1-345582E70236}" presName="Name30" presStyleCnt="0"/>
      <dgm:spPr/>
    </dgm:pt>
    <dgm:pt modelId="{BF98E425-F5B1-4EEC-9007-CEDFBF343B7F}" type="pres">
      <dgm:prSet presAssocID="{E0023573-B5EC-40BE-AAD1-345582E70236}" presName="level2Shape" presStyleLbl="node2" presStyleIdx="0" presStyleCnt="3"/>
      <dgm:spPr/>
      <dgm:t>
        <a:bodyPr/>
        <a:lstStyle/>
        <a:p>
          <a:endParaRPr lang="en-US"/>
        </a:p>
      </dgm:t>
    </dgm:pt>
    <dgm:pt modelId="{FAC2235E-65CB-443C-8B77-1EC1111BC4C6}" type="pres">
      <dgm:prSet presAssocID="{E0023573-B5EC-40BE-AAD1-345582E70236}" presName="hierChild3" presStyleCnt="0"/>
      <dgm:spPr/>
    </dgm:pt>
    <dgm:pt modelId="{00495B19-3F7E-4115-BA5F-192A78006A1E}" type="pres">
      <dgm:prSet presAssocID="{13BA5B5D-8D45-4701-B984-4693B8CCDA4E}" presName="Name25" presStyleLbl="parChTrans1D3" presStyleIdx="0" presStyleCnt="3"/>
      <dgm:spPr/>
      <dgm:t>
        <a:bodyPr/>
        <a:lstStyle/>
        <a:p>
          <a:endParaRPr lang="en-US"/>
        </a:p>
      </dgm:t>
    </dgm:pt>
    <dgm:pt modelId="{7BF7FB41-8A38-443E-BD41-1CB232DA848F}" type="pres">
      <dgm:prSet presAssocID="{13BA5B5D-8D45-4701-B984-4693B8CCDA4E}" presName="connTx" presStyleLbl="parChTrans1D3" presStyleIdx="0" presStyleCnt="3"/>
      <dgm:spPr/>
      <dgm:t>
        <a:bodyPr/>
        <a:lstStyle/>
        <a:p>
          <a:endParaRPr lang="en-US"/>
        </a:p>
      </dgm:t>
    </dgm:pt>
    <dgm:pt modelId="{A684F426-9288-4502-B45B-334E42D7A0B1}" type="pres">
      <dgm:prSet presAssocID="{9592D10F-6978-49AF-B189-552BC7847D40}" presName="Name30" presStyleCnt="0"/>
      <dgm:spPr/>
    </dgm:pt>
    <dgm:pt modelId="{98ABBDB8-40C0-4CF3-9E63-E89B35A507E3}" type="pres">
      <dgm:prSet presAssocID="{9592D10F-6978-49AF-B189-552BC7847D40}" presName="level2Shape" presStyleLbl="node3" presStyleIdx="0" presStyleCnt="3"/>
      <dgm:spPr/>
      <dgm:t>
        <a:bodyPr/>
        <a:lstStyle/>
        <a:p>
          <a:endParaRPr lang="en-US"/>
        </a:p>
      </dgm:t>
    </dgm:pt>
    <dgm:pt modelId="{3A782A92-661D-401A-B9CC-1CD701E75A85}" type="pres">
      <dgm:prSet presAssocID="{9592D10F-6978-49AF-B189-552BC7847D40}" presName="hierChild3" presStyleCnt="0"/>
      <dgm:spPr/>
    </dgm:pt>
    <dgm:pt modelId="{42DAD14A-7A17-4250-BACB-8276A0279C54}" type="pres">
      <dgm:prSet presAssocID="{3A202E32-9102-4F45-BF7D-939102673D1D}" presName="Name25" presStyleLbl="parChTrans1D2" presStyleIdx="1" presStyleCnt="3"/>
      <dgm:spPr/>
      <dgm:t>
        <a:bodyPr/>
        <a:lstStyle/>
        <a:p>
          <a:endParaRPr lang="en-US"/>
        </a:p>
      </dgm:t>
    </dgm:pt>
    <dgm:pt modelId="{4A5F0440-DACB-445E-B070-8CAA036A1D2D}" type="pres">
      <dgm:prSet presAssocID="{3A202E32-9102-4F45-BF7D-939102673D1D}" presName="connTx" presStyleLbl="parChTrans1D2" presStyleIdx="1" presStyleCnt="3"/>
      <dgm:spPr/>
      <dgm:t>
        <a:bodyPr/>
        <a:lstStyle/>
        <a:p>
          <a:endParaRPr lang="en-US"/>
        </a:p>
      </dgm:t>
    </dgm:pt>
    <dgm:pt modelId="{967DAFA2-2B06-4F93-85F6-75EBF8429EC7}" type="pres">
      <dgm:prSet presAssocID="{D64EF1D2-ADDE-479D-BBBB-9F16E3ED0F66}" presName="Name30" presStyleCnt="0"/>
      <dgm:spPr/>
    </dgm:pt>
    <dgm:pt modelId="{9705E9E8-4935-4433-B681-80FC76C53EB5}" type="pres">
      <dgm:prSet presAssocID="{D64EF1D2-ADDE-479D-BBBB-9F16E3ED0F66}" presName="level2Shape" presStyleLbl="node2" presStyleIdx="1" presStyleCnt="3"/>
      <dgm:spPr/>
      <dgm:t>
        <a:bodyPr/>
        <a:lstStyle/>
        <a:p>
          <a:endParaRPr lang="en-US"/>
        </a:p>
      </dgm:t>
    </dgm:pt>
    <dgm:pt modelId="{CD782182-7430-4A5A-831F-F44BA8E3A1DD}" type="pres">
      <dgm:prSet presAssocID="{D64EF1D2-ADDE-479D-BBBB-9F16E3ED0F66}" presName="hierChild3" presStyleCnt="0"/>
      <dgm:spPr/>
    </dgm:pt>
    <dgm:pt modelId="{8500DAE2-6184-4173-A97F-2D310603A483}" type="pres">
      <dgm:prSet presAssocID="{D83D906D-C66A-411A-85B2-1F81FFEC5B11}" presName="Name25" presStyleLbl="parChTrans1D3" presStyleIdx="1" presStyleCnt="3"/>
      <dgm:spPr/>
      <dgm:t>
        <a:bodyPr/>
        <a:lstStyle/>
        <a:p>
          <a:endParaRPr lang="en-US"/>
        </a:p>
      </dgm:t>
    </dgm:pt>
    <dgm:pt modelId="{0AE06D42-7878-4492-83E6-2F64C3F16C4C}" type="pres">
      <dgm:prSet presAssocID="{D83D906D-C66A-411A-85B2-1F81FFEC5B11}" presName="connTx" presStyleLbl="parChTrans1D3" presStyleIdx="1" presStyleCnt="3"/>
      <dgm:spPr/>
      <dgm:t>
        <a:bodyPr/>
        <a:lstStyle/>
        <a:p>
          <a:endParaRPr lang="en-US"/>
        </a:p>
      </dgm:t>
    </dgm:pt>
    <dgm:pt modelId="{2DD066D4-C18E-4067-900B-50C54D4A50B8}" type="pres">
      <dgm:prSet presAssocID="{565B96B9-8769-464A-88DF-F2D566DF14E2}" presName="Name30" presStyleCnt="0"/>
      <dgm:spPr/>
    </dgm:pt>
    <dgm:pt modelId="{D9548C72-9EFA-4B93-A6EF-5C99EA68D902}" type="pres">
      <dgm:prSet presAssocID="{565B96B9-8769-464A-88DF-F2D566DF14E2}" presName="level2Shape" presStyleLbl="node3" presStyleIdx="1" presStyleCnt="3"/>
      <dgm:spPr/>
      <dgm:t>
        <a:bodyPr/>
        <a:lstStyle/>
        <a:p>
          <a:endParaRPr lang="en-US"/>
        </a:p>
      </dgm:t>
    </dgm:pt>
    <dgm:pt modelId="{B0EF4F74-CA7D-4ADC-8414-D900B99B8CCA}" type="pres">
      <dgm:prSet presAssocID="{565B96B9-8769-464A-88DF-F2D566DF14E2}" presName="hierChild3" presStyleCnt="0"/>
      <dgm:spPr/>
    </dgm:pt>
    <dgm:pt modelId="{F84D3A9A-DCF8-4B68-A446-02BA9841998C}" type="pres">
      <dgm:prSet presAssocID="{126EB6BD-7B2E-4ED6-AA94-0E6EEECB5A5E}" presName="Name25" presStyleLbl="parChTrans1D2" presStyleIdx="2" presStyleCnt="3"/>
      <dgm:spPr/>
      <dgm:t>
        <a:bodyPr/>
        <a:lstStyle/>
        <a:p>
          <a:endParaRPr lang="en-US"/>
        </a:p>
      </dgm:t>
    </dgm:pt>
    <dgm:pt modelId="{6D5EA056-818A-4256-87D4-1DA1C0FB5BAF}" type="pres">
      <dgm:prSet presAssocID="{126EB6BD-7B2E-4ED6-AA94-0E6EEECB5A5E}" presName="connTx" presStyleLbl="parChTrans1D2" presStyleIdx="2" presStyleCnt="3"/>
      <dgm:spPr/>
      <dgm:t>
        <a:bodyPr/>
        <a:lstStyle/>
        <a:p>
          <a:endParaRPr lang="en-US"/>
        </a:p>
      </dgm:t>
    </dgm:pt>
    <dgm:pt modelId="{AEEF7298-721A-4BD4-B2EA-C44A8DF8C524}" type="pres">
      <dgm:prSet presAssocID="{3BBC0E94-D1DC-456B-A9E8-678D91AA4AB7}" presName="Name30" presStyleCnt="0"/>
      <dgm:spPr/>
    </dgm:pt>
    <dgm:pt modelId="{D01A1BB0-91A3-468D-AF11-BB59A00A45EE}" type="pres">
      <dgm:prSet presAssocID="{3BBC0E94-D1DC-456B-A9E8-678D91AA4AB7}" presName="level2Shape" presStyleLbl="node2" presStyleIdx="2" presStyleCnt="3"/>
      <dgm:spPr/>
      <dgm:t>
        <a:bodyPr/>
        <a:lstStyle/>
        <a:p>
          <a:endParaRPr lang="en-US"/>
        </a:p>
      </dgm:t>
    </dgm:pt>
    <dgm:pt modelId="{F59F1416-38D4-422F-A4E1-18A60A566A18}" type="pres">
      <dgm:prSet presAssocID="{3BBC0E94-D1DC-456B-A9E8-678D91AA4AB7}" presName="hierChild3" presStyleCnt="0"/>
      <dgm:spPr/>
    </dgm:pt>
    <dgm:pt modelId="{185E8EE9-EF5D-4DC6-B577-8A6C1506C185}" type="pres">
      <dgm:prSet presAssocID="{9A0A26C0-1792-484F-889C-80C3F3066807}" presName="Name25" presStyleLbl="parChTrans1D3" presStyleIdx="2" presStyleCnt="3"/>
      <dgm:spPr/>
      <dgm:t>
        <a:bodyPr/>
        <a:lstStyle/>
        <a:p>
          <a:endParaRPr lang="en-US"/>
        </a:p>
      </dgm:t>
    </dgm:pt>
    <dgm:pt modelId="{75E8CAE2-CDC7-482D-A8BF-7CD365609787}" type="pres">
      <dgm:prSet presAssocID="{9A0A26C0-1792-484F-889C-80C3F3066807}" presName="connTx" presStyleLbl="parChTrans1D3" presStyleIdx="2" presStyleCnt="3"/>
      <dgm:spPr/>
      <dgm:t>
        <a:bodyPr/>
        <a:lstStyle/>
        <a:p>
          <a:endParaRPr lang="en-US"/>
        </a:p>
      </dgm:t>
    </dgm:pt>
    <dgm:pt modelId="{0B3945A2-0EA9-4E71-BB7E-20948C1D2027}" type="pres">
      <dgm:prSet presAssocID="{05A4E796-90CE-494B-B5E7-336C3ECF4C19}" presName="Name30" presStyleCnt="0"/>
      <dgm:spPr/>
    </dgm:pt>
    <dgm:pt modelId="{F2F324D7-64DF-4F5C-BF18-A9CA301650B8}" type="pres">
      <dgm:prSet presAssocID="{05A4E796-90CE-494B-B5E7-336C3ECF4C19}" presName="level2Shape" presStyleLbl="node3" presStyleIdx="2" presStyleCnt="3"/>
      <dgm:spPr/>
      <dgm:t>
        <a:bodyPr/>
        <a:lstStyle/>
        <a:p>
          <a:endParaRPr lang="en-US"/>
        </a:p>
      </dgm:t>
    </dgm:pt>
    <dgm:pt modelId="{6E5CC6F7-95AD-4926-95AA-2F1055B3D982}" type="pres">
      <dgm:prSet presAssocID="{05A4E796-90CE-494B-B5E7-336C3ECF4C19}" presName="hierChild3" presStyleCnt="0"/>
      <dgm:spPr/>
    </dgm:pt>
    <dgm:pt modelId="{36D4AACA-AC71-45B0-B506-EB7628E330F4}" type="pres">
      <dgm:prSet presAssocID="{4C04F32E-E94C-4C75-85C1-517920EBE6F4}" presName="bgShapesFlow" presStyleCnt="0"/>
      <dgm:spPr/>
    </dgm:pt>
    <dgm:pt modelId="{25C2EB4C-5D0F-4B77-A2FF-B30A73B4FEBD}" type="pres">
      <dgm:prSet presAssocID="{190AC0CA-9CFE-427C-A63A-8AA974685263}" presName="rectComp" presStyleCnt="0"/>
      <dgm:spPr/>
    </dgm:pt>
    <dgm:pt modelId="{EB2A05C2-2C2F-4F5A-AAF0-CB521DE8AC83}" type="pres">
      <dgm:prSet presAssocID="{190AC0CA-9CFE-427C-A63A-8AA974685263}" presName="bgRect" presStyleLbl="bgShp" presStyleIdx="0" presStyleCnt="3"/>
      <dgm:spPr/>
      <dgm:t>
        <a:bodyPr/>
        <a:lstStyle/>
        <a:p>
          <a:endParaRPr lang="en-US"/>
        </a:p>
      </dgm:t>
    </dgm:pt>
    <dgm:pt modelId="{06A50A6C-47A5-4FB3-AFA1-DCBE9BD97B1A}" type="pres">
      <dgm:prSet presAssocID="{190AC0CA-9CFE-427C-A63A-8AA974685263}" presName="bgRectTx" presStyleLbl="bgShp" presStyleIdx="0" presStyleCnt="3">
        <dgm:presLayoutVars>
          <dgm:bulletEnabled val="1"/>
        </dgm:presLayoutVars>
      </dgm:prSet>
      <dgm:spPr/>
      <dgm:t>
        <a:bodyPr/>
        <a:lstStyle/>
        <a:p>
          <a:endParaRPr lang="en-US"/>
        </a:p>
      </dgm:t>
    </dgm:pt>
    <dgm:pt modelId="{7A799C43-02B5-43BD-AC60-B0CA3EE291EB}" type="pres">
      <dgm:prSet presAssocID="{190AC0CA-9CFE-427C-A63A-8AA974685263}" presName="spComp" presStyleCnt="0"/>
      <dgm:spPr/>
    </dgm:pt>
    <dgm:pt modelId="{77E5FFF8-4E53-4396-8DA7-6480199F6AA7}" type="pres">
      <dgm:prSet presAssocID="{190AC0CA-9CFE-427C-A63A-8AA974685263}" presName="hSp" presStyleCnt="0"/>
      <dgm:spPr/>
    </dgm:pt>
    <dgm:pt modelId="{CE6A3A1B-39B5-49A8-83DC-A3EEC30D393E}" type="pres">
      <dgm:prSet presAssocID="{BEAF370E-23B9-43A0-A879-2110AAB80311}" presName="rectComp" presStyleCnt="0"/>
      <dgm:spPr/>
    </dgm:pt>
    <dgm:pt modelId="{4E8483D1-70EF-486C-A2B1-0A1512AE0CE6}" type="pres">
      <dgm:prSet presAssocID="{BEAF370E-23B9-43A0-A879-2110AAB80311}" presName="bgRect" presStyleLbl="bgShp" presStyleIdx="1" presStyleCnt="3" custLinFactNeighborX="-449" custLinFactNeighborY="-4536"/>
      <dgm:spPr/>
      <dgm:t>
        <a:bodyPr/>
        <a:lstStyle/>
        <a:p>
          <a:endParaRPr lang="en-US"/>
        </a:p>
      </dgm:t>
    </dgm:pt>
    <dgm:pt modelId="{199DC1C7-32BF-46D9-848E-27C03995D698}" type="pres">
      <dgm:prSet presAssocID="{BEAF370E-23B9-43A0-A879-2110AAB80311}" presName="bgRectTx" presStyleLbl="bgShp" presStyleIdx="1" presStyleCnt="3">
        <dgm:presLayoutVars>
          <dgm:bulletEnabled val="1"/>
        </dgm:presLayoutVars>
      </dgm:prSet>
      <dgm:spPr/>
      <dgm:t>
        <a:bodyPr/>
        <a:lstStyle/>
        <a:p>
          <a:endParaRPr lang="en-US"/>
        </a:p>
      </dgm:t>
    </dgm:pt>
    <dgm:pt modelId="{668333A4-4E58-442D-B75C-B3D7E1770D28}" type="pres">
      <dgm:prSet presAssocID="{BEAF370E-23B9-43A0-A879-2110AAB80311}" presName="spComp" presStyleCnt="0"/>
      <dgm:spPr/>
    </dgm:pt>
    <dgm:pt modelId="{7EDF57DE-BA4B-47DE-8DE9-19949128D8F0}" type="pres">
      <dgm:prSet presAssocID="{BEAF370E-23B9-43A0-A879-2110AAB80311}" presName="hSp" presStyleCnt="0"/>
      <dgm:spPr/>
    </dgm:pt>
    <dgm:pt modelId="{C3ACEC8D-C797-457F-A5DB-3F3E97139026}" type="pres">
      <dgm:prSet presAssocID="{56FFD90F-7715-48B4-B029-497547B586FB}" presName="rectComp" presStyleCnt="0"/>
      <dgm:spPr/>
    </dgm:pt>
    <dgm:pt modelId="{093D1D41-1B2E-4B3C-86B9-F65AB4895256}" type="pres">
      <dgm:prSet presAssocID="{56FFD90F-7715-48B4-B029-497547B586FB}" presName="bgRect" presStyleLbl="bgShp" presStyleIdx="2" presStyleCnt="3"/>
      <dgm:spPr/>
      <dgm:t>
        <a:bodyPr/>
        <a:lstStyle/>
        <a:p>
          <a:endParaRPr lang="en-US"/>
        </a:p>
      </dgm:t>
    </dgm:pt>
    <dgm:pt modelId="{A7B189AD-C9EF-4986-9B9D-FC69226415F1}" type="pres">
      <dgm:prSet presAssocID="{56FFD90F-7715-48B4-B029-497547B586FB}" presName="bgRectTx" presStyleLbl="bgShp" presStyleIdx="2" presStyleCnt="3">
        <dgm:presLayoutVars>
          <dgm:bulletEnabled val="1"/>
        </dgm:presLayoutVars>
      </dgm:prSet>
      <dgm:spPr/>
      <dgm:t>
        <a:bodyPr/>
        <a:lstStyle/>
        <a:p>
          <a:endParaRPr lang="en-US"/>
        </a:p>
      </dgm:t>
    </dgm:pt>
  </dgm:ptLst>
  <dgm:cxnLst>
    <dgm:cxn modelId="{2A146A98-F402-4702-91A7-6FD901EB5FC9}" srcId="{03C390C1-1BFA-4626-B1C2-41C5216B915B}" destId="{D64EF1D2-ADDE-479D-BBBB-9F16E3ED0F66}" srcOrd="1" destOrd="0" parTransId="{3A202E32-9102-4F45-BF7D-939102673D1D}" sibTransId="{548FCBCA-EB5D-437F-AAFE-72847C14F373}"/>
    <dgm:cxn modelId="{37DAFF92-4373-40CF-B9FD-2E344A390B82}" type="presOf" srcId="{05A4E796-90CE-494B-B5E7-336C3ECF4C19}" destId="{F2F324D7-64DF-4F5C-BF18-A9CA301650B8}" srcOrd="0" destOrd="0" presId="urn:microsoft.com/office/officeart/2005/8/layout/hierarchy5"/>
    <dgm:cxn modelId="{AE95F7E2-1361-4ECC-8E50-9E0985871603}" srcId="{4C04F32E-E94C-4C75-85C1-517920EBE6F4}" destId="{BEAF370E-23B9-43A0-A879-2110AAB80311}" srcOrd="2" destOrd="0" parTransId="{9327FCD5-9349-4870-AF10-7F86F577BD97}" sibTransId="{1EB0ABFC-B074-4262-9677-73E754B423EA}"/>
    <dgm:cxn modelId="{75CD5E2B-DFB5-42C9-B634-5E5CE91D879C}" type="presOf" srcId="{9592D10F-6978-49AF-B189-552BC7847D40}" destId="{98ABBDB8-40C0-4CF3-9E63-E89B35A507E3}" srcOrd="0" destOrd="0" presId="urn:microsoft.com/office/officeart/2005/8/layout/hierarchy5"/>
    <dgm:cxn modelId="{C6A8DCB0-1FB2-4C87-8289-88CB13F3553C}" type="presOf" srcId="{126EB6BD-7B2E-4ED6-AA94-0E6EEECB5A5E}" destId="{F84D3A9A-DCF8-4B68-A446-02BA9841998C}" srcOrd="0" destOrd="0" presId="urn:microsoft.com/office/officeart/2005/8/layout/hierarchy5"/>
    <dgm:cxn modelId="{0FA66687-C58A-4DDF-9F44-69047F05F235}" type="presOf" srcId="{3A202E32-9102-4F45-BF7D-939102673D1D}" destId="{4A5F0440-DACB-445E-B070-8CAA036A1D2D}" srcOrd="1" destOrd="0" presId="urn:microsoft.com/office/officeart/2005/8/layout/hierarchy5"/>
    <dgm:cxn modelId="{8EF0BDD4-A1D3-461C-82BE-F8D6F015FFB3}" type="presOf" srcId="{03C390C1-1BFA-4626-B1C2-41C5216B915B}" destId="{C9F2A395-E3B2-44AC-A77F-468A181E03B6}" srcOrd="0" destOrd="0" presId="urn:microsoft.com/office/officeart/2005/8/layout/hierarchy5"/>
    <dgm:cxn modelId="{28935932-EC1D-4970-84AD-9845F9DAB46B}" type="presOf" srcId="{190AC0CA-9CFE-427C-A63A-8AA974685263}" destId="{EB2A05C2-2C2F-4F5A-AAF0-CB521DE8AC83}" srcOrd="0" destOrd="0" presId="urn:microsoft.com/office/officeart/2005/8/layout/hierarchy5"/>
    <dgm:cxn modelId="{34C29F1A-64CE-4772-8190-0E35847A45C0}" type="presOf" srcId="{13BA5B5D-8D45-4701-B984-4693B8CCDA4E}" destId="{7BF7FB41-8A38-443E-BD41-1CB232DA848F}" srcOrd="1" destOrd="0" presId="urn:microsoft.com/office/officeart/2005/8/layout/hierarchy5"/>
    <dgm:cxn modelId="{0C71A40E-DFB6-4715-9D02-296F976D760D}" type="presOf" srcId="{BEAF370E-23B9-43A0-A879-2110AAB80311}" destId="{199DC1C7-32BF-46D9-848E-27C03995D698}" srcOrd="1" destOrd="0" presId="urn:microsoft.com/office/officeart/2005/8/layout/hierarchy5"/>
    <dgm:cxn modelId="{2C4D4915-0D53-45D5-AC6E-14315072412C}" type="presOf" srcId="{BEAF370E-23B9-43A0-A879-2110AAB80311}" destId="{4E8483D1-70EF-486C-A2B1-0A1512AE0CE6}" srcOrd="0" destOrd="0" presId="urn:microsoft.com/office/officeart/2005/8/layout/hierarchy5"/>
    <dgm:cxn modelId="{F85AAACE-7B7E-4C93-AA92-A8777A5F9DCA}" type="presOf" srcId="{9A0A26C0-1792-484F-889C-80C3F3066807}" destId="{185E8EE9-EF5D-4DC6-B577-8A6C1506C185}" srcOrd="0" destOrd="0" presId="urn:microsoft.com/office/officeart/2005/8/layout/hierarchy5"/>
    <dgm:cxn modelId="{3604B873-91CE-490C-8117-3C37B893CACC}" srcId="{4C04F32E-E94C-4C75-85C1-517920EBE6F4}" destId="{190AC0CA-9CFE-427C-A63A-8AA974685263}" srcOrd="1" destOrd="0" parTransId="{4086713F-A9D5-49FE-8212-0B46875840A2}" sibTransId="{A74848A0-A425-4CFC-845E-5B1C5A59C76F}"/>
    <dgm:cxn modelId="{9988A18E-BBE6-4C59-AB33-A2A77A32357F}" type="presOf" srcId="{565B96B9-8769-464A-88DF-F2D566DF14E2}" destId="{D9548C72-9EFA-4B93-A6EF-5C99EA68D902}" srcOrd="0" destOrd="0" presId="urn:microsoft.com/office/officeart/2005/8/layout/hierarchy5"/>
    <dgm:cxn modelId="{A9CA890D-BD5C-4990-8AEC-F774A1F1CBB9}" srcId="{4C04F32E-E94C-4C75-85C1-517920EBE6F4}" destId="{56FFD90F-7715-48B4-B029-497547B586FB}" srcOrd="3" destOrd="0" parTransId="{3C6A0EBA-5762-4D74-B041-F411968EA846}" sibTransId="{B74323D8-E27C-41D1-B7F0-98022BDAB0E6}"/>
    <dgm:cxn modelId="{3B4AF72A-ECAD-412C-9C28-0D3BE2005AD2}" type="presOf" srcId="{3BBC0E94-D1DC-456B-A9E8-678D91AA4AB7}" destId="{D01A1BB0-91A3-468D-AF11-BB59A00A45EE}" srcOrd="0" destOrd="0" presId="urn:microsoft.com/office/officeart/2005/8/layout/hierarchy5"/>
    <dgm:cxn modelId="{69F71073-F238-4F5F-8F8B-B4E02DEB9142}" type="presOf" srcId="{190AC0CA-9CFE-427C-A63A-8AA974685263}" destId="{06A50A6C-47A5-4FB3-AFA1-DCBE9BD97B1A}" srcOrd="1" destOrd="0" presId="urn:microsoft.com/office/officeart/2005/8/layout/hierarchy5"/>
    <dgm:cxn modelId="{573129CB-CEE5-4FF7-B1B2-248E9D7AB024}" srcId="{03C390C1-1BFA-4626-B1C2-41C5216B915B}" destId="{3BBC0E94-D1DC-456B-A9E8-678D91AA4AB7}" srcOrd="2" destOrd="0" parTransId="{126EB6BD-7B2E-4ED6-AA94-0E6EEECB5A5E}" sibTransId="{E98F8B64-D7E9-4A87-A9C6-16E5811242B0}"/>
    <dgm:cxn modelId="{346D59FA-6F6E-4983-832A-36D743BDD46B}" type="presOf" srcId="{13BA5B5D-8D45-4701-B984-4693B8CCDA4E}" destId="{00495B19-3F7E-4115-BA5F-192A78006A1E}" srcOrd="0" destOrd="0" presId="urn:microsoft.com/office/officeart/2005/8/layout/hierarchy5"/>
    <dgm:cxn modelId="{9ED3246B-733A-4CBF-8D93-C9AFBFD175E9}" type="presOf" srcId="{56FFD90F-7715-48B4-B029-497547B586FB}" destId="{093D1D41-1B2E-4B3C-86B9-F65AB4895256}" srcOrd="0" destOrd="0" presId="urn:microsoft.com/office/officeart/2005/8/layout/hierarchy5"/>
    <dgm:cxn modelId="{F15B1C26-89F0-4AB6-99D3-A6CC2BCEA967}" srcId="{4C04F32E-E94C-4C75-85C1-517920EBE6F4}" destId="{03C390C1-1BFA-4626-B1C2-41C5216B915B}" srcOrd="0" destOrd="0" parTransId="{89CAC95F-DF48-45D0-BD75-6C4B7E3D34EB}" sibTransId="{D49C39E0-FB51-4F2E-8AD7-925A61568B60}"/>
    <dgm:cxn modelId="{7EA7B1F2-FE41-4A1C-84AC-33F2DFC29162}" type="presOf" srcId="{9CF112DF-59D5-4652-92E1-22DF5A60B974}" destId="{00276685-DDEB-46A1-8E4D-E73F90233C64}" srcOrd="1" destOrd="0" presId="urn:microsoft.com/office/officeart/2005/8/layout/hierarchy5"/>
    <dgm:cxn modelId="{F53508E0-75DD-497B-96DA-788F38C0E27C}" type="presOf" srcId="{9CF112DF-59D5-4652-92E1-22DF5A60B974}" destId="{26584F9E-A21C-4304-B283-15A20EB87CB2}" srcOrd="0" destOrd="0" presId="urn:microsoft.com/office/officeart/2005/8/layout/hierarchy5"/>
    <dgm:cxn modelId="{DEE264FF-CFC0-4383-A0EA-B390CDAAB397}" type="presOf" srcId="{D64EF1D2-ADDE-479D-BBBB-9F16E3ED0F66}" destId="{9705E9E8-4935-4433-B681-80FC76C53EB5}" srcOrd="0" destOrd="0" presId="urn:microsoft.com/office/officeart/2005/8/layout/hierarchy5"/>
    <dgm:cxn modelId="{93DEFEB8-786E-4279-81A7-B1FEBA936D49}" type="presOf" srcId="{4C04F32E-E94C-4C75-85C1-517920EBE6F4}" destId="{6E65C6B3-2BF0-4B06-96DF-55EE2E2F1922}" srcOrd="0" destOrd="0" presId="urn:microsoft.com/office/officeart/2005/8/layout/hierarchy5"/>
    <dgm:cxn modelId="{991ADF4C-503D-46DD-A067-02895E71D556}" type="presOf" srcId="{D83D906D-C66A-411A-85B2-1F81FFEC5B11}" destId="{0AE06D42-7878-4492-83E6-2F64C3F16C4C}" srcOrd="1" destOrd="0" presId="urn:microsoft.com/office/officeart/2005/8/layout/hierarchy5"/>
    <dgm:cxn modelId="{66850C3B-7CF6-46C3-BB33-56E5DAB7AE2D}" type="presOf" srcId="{126EB6BD-7B2E-4ED6-AA94-0E6EEECB5A5E}" destId="{6D5EA056-818A-4256-87D4-1DA1C0FB5BAF}" srcOrd="1" destOrd="0" presId="urn:microsoft.com/office/officeart/2005/8/layout/hierarchy5"/>
    <dgm:cxn modelId="{99F08509-8BF0-4C41-91AC-AF14D5E643B4}" type="presOf" srcId="{E0023573-B5EC-40BE-AAD1-345582E70236}" destId="{BF98E425-F5B1-4EEC-9007-CEDFBF343B7F}" srcOrd="0" destOrd="0" presId="urn:microsoft.com/office/officeart/2005/8/layout/hierarchy5"/>
    <dgm:cxn modelId="{649E5392-9704-4C49-9B01-76AA726A05FC}" type="presOf" srcId="{D83D906D-C66A-411A-85B2-1F81FFEC5B11}" destId="{8500DAE2-6184-4173-A97F-2D310603A483}" srcOrd="0" destOrd="0" presId="urn:microsoft.com/office/officeart/2005/8/layout/hierarchy5"/>
    <dgm:cxn modelId="{9170D657-41FC-4FD2-8A53-AE44143FAD82}" srcId="{E0023573-B5EC-40BE-AAD1-345582E70236}" destId="{9592D10F-6978-49AF-B189-552BC7847D40}" srcOrd="0" destOrd="0" parTransId="{13BA5B5D-8D45-4701-B984-4693B8CCDA4E}" sibTransId="{0381BB59-2BBC-4B52-9658-70BCF688A94C}"/>
    <dgm:cxn modelId="{2A1B325F-BE57-4620-AFCE-CC08A7F35A94}" type="presOf" srcId="{3A202E32-9102-4F45-BF7D-939102673D1D}" destId="{42DAD14A-7A17-4250-BACB-8276A0279C54}" srcOrd="0" destOrd="0" presId="urn:microsoft.com/office/officeart/2005/8/layout/hierarchy5"/>
    <dgm:cxn modelId="{60A958BC-E679-41B9-B76D-F62D415A0A4C}" srcId="{03C390C1-1BFA-4626-B1C2-41C5216B915B}" destId="{E0023573-B5EC-40BE-AAD1-345582E70236}" srcOrd="0" destOrd="0" parTransId="{9CF112DF-59D5-4652-92E1-22DF5A60B974}" sibTransId="{BC4ECF86-98FA-4963-A3BD-9393E57C467B}"/>
    <dgm:cxn modelId="{AF8A6305-BD51-4E5C-9501-31E6FE277D8C}" srcId="{D64EF1D2-ADDE-479D-BBBB-9F16E3ED0F66}" destId="{565B96B9-8769-464A-88DF-F2D566DF14E2}" srcOrd="0" destOrd="0" parTransId="{D83D906D-C66A-411A-85B2-1F81FFEC5B11}" sibTransId="{59AEC9AC-4442-4D90-904B-37B642275C3D}"/>
    <dgm:cxn modelId="{D55AC4B7-61CD-4136-98C2-2AFD3C09E605}" type="presOf" srcId="{9A0A26C0-1792-484F-889C-80C3F3066807}" destId="{75E8CAE2-CDC7-482D-A8BF-7CD365609787}" srcOrd="1" destOrd="0" presId="urn:microsoft.com/office/officeart/2005/8/layout/hierarchy5"/>
    <dgm:cxn modelId="{494573F6-C449-49AE-A100-0931D6C3B13C}" srcId="{3BBC0E94-D1DC-456B-A9E8-678D91AA4AB7}" destId="{05A4E796-90CE-494B-B5E7-336C3ECF4C19}" srcOrd="0" destOrd="0" parTransId="{9A0A26C0-1792-484F-889C-80C3F3066807}" sibTransId="{618BF1F2-9180-4286-9FCF-0AB60048FF22}"/>
    <dgm:cxn modelId="{44F6B81B-B17E-4BC9-8D27-39205138C1BE}" type="presOf" srcId="{56FFD90F-7715-48B4-B029-497547B586FB}" destId="{A7B189AD-C9EF-4986-9B9D-FC69226415F1}" srcOrd="1" destOrd="0" presId="urn:microsoft.com/office/officeart/2005/8/layout/hierarchy5"/>
    <dgm:cxn modelId="{31EE80D3-01B7-463A-890D-A7534529719F}" type="presParOf" srcId="{6E65C6B3-2BF0-4B06-96DF-55EE2E2F1922}" destId="{9BAF9B50-399E-4C49-B249-F7B362BDF550}" srcOrd="0" destOrd="0" presId="urn:microsoft.com/office/officeart/2005/8/layout/hierarchy5"/>
    <dgm:cxn modelId="{195DE1C9-807B-4B21-9157-30786EDA4BC3}" type="presParOf" srcId="{9BAF9B50-399E-4C49-B249-F7B362BDF550}" destId="{17321B4C-A573-4EBD-B201-A9EFB62D5505}" srcOrd="0" destOrd="0" presId="urn:microsoft.com/office/officeart/2005/8/layout/hierarchy5"/>
    <dgm:cxn modelId="{E79E49BB-5100-47EA-B02B-F8E1C0E03A67}" type="presParOf" srcId="{9BAF9B50-399E-4C49-B249-F7B362BDF550}" destId="{5721DAEC-0E59-4EF6-87B3-8EAB385777ED}" srcOrd="1" destOrd="0" presId="urn:microsoft.com/office/officeart/2005/8/layout/hierarchy5"/>
    <dgm:cxn modelId="{DDDD3C68-B7A0-4703-B865-B28195C0766C}" type="presParOf" srcId="{5721DAEC-0E59-4EF6-87B3-8EAB385777ED}" destId="{5FABAF6F-9831-4DC2-9A2D-7BE4861E7AE2}" srcOrd="0" destOrd="0" presId="urn:microsoft.com/office/officeart/2005/8/layout/hierarchy5"/>
    <dgm:cxn modelId="{CE51CFD8-52D3-4695-AA8E-3E0C5E849277}" type="presParOf" srcId="{5FABAF6F-9831-4DC2-9A2D-7BE4861E7AE2}" destId="{C9F2A395-E3B2-44AC-A77F-468A181E03B6}" srcOrd="0" destOrd="0" presId="urn:microsoft.com/office/officeart/2005/8/layout/hierarchy5"/>
    <dgm:cxn modelId="{DC6DB124-224B-4E66-9EC1-FCB3F090C9A5}" type="presParOf" srcId="{5FABAF6F-9831-4DC2-9A2D-7BE4861E7AE2}" destId="{D3463288-32E9-4F87-89D7-61465FD8173A}" srcOrd="1" destOrd="0" presId="urn:microsoft.com/office/officeart/2005/8/layout/hierarchy5"/>
    <dgm:cxn modelId="{2879C115-7A3E-4710-ABE5-1E7F20EE160C}" type="presParOf" srcId="{D3463288-32E9-4F87-89D7-61465FD8173A}" destId="{26584F9E-A21C-4304-B283-15A20EB87CB2}" srcOrd="0" destOrd="0" presId="urn:microsoft.com/office/officeart/2005/8/layout/hierarchy5"/>
    <dgm:cxn modelId="{1E605DE1-6B7B-4B03-9507-D1A1A7ABBCAD}" type="presParOf" srcId="{26584F9E-A21C-4304-B283-15A20EB87CB2}" destId="{00276685-DDEB-46A1-8E4D-E73F90233C64}" srcOrd="0" destOrd="0" presId="urn:microsoft.com/office/officeart/2005/8/layout/hierarchy5"/>
    <dgm:cxn modelId="{5B1F58E7-C7A9-4565-B5CF-5D643CECE108}" type="presParOf" srcId="{D3463288-32E9-4F87-89D7-61465FD8173A}" destId="{F0BA9FDD-7A6F-4C9D-924A-6A98E85DA724}" srcOrd="1" destOrd="0" presId="urn:microsoft.com/office/officeart/2005/8/layout/hierarchy5"/>
    <dgm:cxn modelId="{D41B4EBF-A695-4DCA-9DEC-A4BC9D888A35}" type="presParOf" srcId="{F0BA9FDD-7A6F-4C9D-924A-6A98E85DA724}" destId="{BF98E425-F5B1-4EEC-9007-CEDFBF343B7F}" srcOrd="0" destOrd="0" presId="urn:microsoft.com/office/officeart/2005/8/layout/hierarchy5"/>
    <dgm:cxn modelId="{0530F6AD-7033-4B32-9F54-18A4ADE89A46}" type="presParOf" srcId="{F0BA9FDD-7A6F-4C9D-924A-6A98E85DA724}" destId="{FAC2235E-65CB-443C-8B77-1EC1111BC4C6}" srcOrd="1" destOrd="0" presId="urn:microsoft.com/office/officeart/2005/8/layout/hierarchy5"/>
    <dgm:cxn modelId="{C28FA961-00B5-45A4-BAAE-AFC7F1FF813B}" type="presParOf" srcId="{FAC2235E-65CB-443C-8B77-1EC1111BC4C6}" destId="{00495B19-3F7E-4115-BA5F-192A78006A1E}" srcOrd="0" destOrd="0" presId="urn:microsoft.com/office/officeart/2005/8/layout/hierarchy5"/>
    <dgm:cxn modelId="{06BD13C2-7BAD-491B-8F13-32059467FD52}" type="presParOf" srcId="{00495B19-3F7E-4115-BA5F-192A78006A1E}" destId="{7BF7FB41-8A38-443E-BD41-1CB232DA848F}" srcOrd="0" destOrd="0" presId="urn:microsoft.com/office/officeart/2005/8/layout/hierarchy5"/>
    <dgm:cxn modelId="{E2366E9F-4EF7-46E6-B3B0-A21D966F4156}" type="presParOf" srcId="{FAC2235E-65CB-443C-8B77-1EC1111BC4C6}" destId="{A684F426-9288-4502-B45B-334E42D7A0B1}" srcOrd="1" destOrd="0" presId="urn:microsoft.com/office/officeart/2005/8/layout/hierarchy5"/>
    <dgm:cxn modelId="{4B12B726-5A31-4458-A193-D221F500DF42}" type="presParOf" srcId="{A684F426-9288-4502-B45B-334E42D7A0B1}" destId="{98ABBDB8-40C0-4CF3-9E63-E89B35A507E3}" srcOrd="0" destOrd="0" presId="urn:microsoft.com/office/officeart/2005/8/layout/hierarchy5"/>
    <dgm:cxn modelId="{82AA5684-F3A7-4D51-802D-4A81DE21B276}" type="presParOf" srcId="{A684F426-9288-4502-B45B-334E42D7A0B1}" destId="{3A782A92-661D-401A-B9CC-1CD701E75A85}" srcOrd="1" destOrd="0" presId="urn:microsoft.com/office/officeart/2005/8/layout/hierarchy5"/>
    <dgm:cxn modelId="{F206A653-26FD-4212-AB42-75904A974CEB}" type="presParOf" srcId="{D3463288-32E9-4F87-89D7-61465FD8173A}" destId="{42DAD14A-7A17-4250-BACB-8276A0279C54}" srcOrd="2" destOrd="0" presId="urn:microsoft.com/office/officeart/2005/8/layout/hierarchy5"/>
    <dgm:cxn modelId="{E81DECFA-969E-4826-ADE1-848F88BAC734}" type="presParOf" srcId="{42DAD14A-7A17-4250-BACB-8276A0279C54}" destId="{4A5F0440-DACB-445E-B070-8CAA036A1D2D}" srcOrd="0" destOrd="0" presId="urn:microsoft.com/office/officeart/2005/8/layout/hierarchy5"/>
    <dgm:cxn modelId="{D3E28215-3CC8-4C7A-B02A-044CA26E7C70}" type="presParOf" srcId="{D3463288-32E9-4F87-89D7-61465FD8173A}" destId="{967DAFA2-2B06-4F93-85F6-75EBF8429EC7}" srcOrd="3" destOrd="0" presId="urn:microsoft.com/office/officeart/2005/8/layout/hierarchy5"/>
    <dgm:cxn modelId="{40228C09-F479-4BEB-8399-4B6A6E35FBBE}" type="presParOf" srcId="{967DAFA2-2B06-4F93-85F6-75EBF8429EC7}" destId="{9705E9E8-4935-4433-B681-80FC76C53EB5}" srcOrd="0" destOrd="0" presId="urn:microsoft.com/office/officeart/2005/8/layout/hierarchy5"/>
    <dgm:cxn modelId="{E7582EF9-700D-4528-9989-73D556034595}" type="presParOf" srcId="{967DAFA2-2B06-4F93-85F6-75EBF8429EC7}" destId="{CD782182-7430-4A5A-831F-F44BA8E3A1DD}" srcOrd="1" destOrd="0" presId="urn:microsoft.com/office/officeart/2005/8/layout/hierarchy5"/>
    <dgm:cxn modelId="{EB363748-961E-4995-BFEC-04366DB7F123}" type="presParOf" srcId="{CD782182-7430-4A5A-831F-F44BA8E3A1DD}" destId="{8500DAE2-6184-4173-A97F-2D310603A483}" srcOrd="0" destOrd="0" presId="urn:microsoft.com/office/officeart/2005/8/layout/hierarchy5"/>
    <dgm:cxn modelId="{12A8F602-54A2-4E05-A88F-1A98C88D1D97}" type="presParOf" srcId="{8500DAE2-6184-4173-A97F-2D310603A483}" destId="{0AE06D42-7878-4492-83E6-2F64C3F16C4C}" srcOrd="0" destOrd="0" presId="urn:microsoft.com/office/officeart/2005/8/layout/hierarchy5"/>
    <dgm:cxn modelId="{DF16F3F7-F8DB-4F90-ABC5-93EC752CFB68}" type="presParOf" srcId="{CD782182-7430-4A5A-831F-F44BA8E3A1DD}" destId="{2DD066D4-C18E-4067-900B-50C54D4A50B8}" srcOrd="1" destOrd="0" presId="urn:microsoft.com/office/officeart/2005/8/layout/hierarchy5"/>
    <dgm:cxn modelId="{EFCE00DE-DBD5-47F4-94A0-35926AB59BD4}" type="presParOf" srcId="{2DD066D4-C18E-4067-900B-50C54D4A50B8}" destId="{D9548C72-9EFA-4B93-A6EF-5C99EA68D902}" srcOrd="0" destOrd="0" presId="urn:microsoft.com/office/officeart/2005/8/layout/hierarchy5"/>
    <dgm:cxn modelId="{87C871C2-2898-47EE-9BB8-C30E162002DD}" type="presParOf" srcId="{2DD066D4-C18E-4067-900B-50C54D4A50B8}" destId="{B0EF4F74-CA7D-4ADC-8414-D900B99B8CCA}" srcOrd="1" destOrd="0" presId="urn:microsoft.com/office/officeart/2005/8/layout/hierarchy5"/>
    <dgm:cxn modelId="{606FAD8F-CDF9-43D6-840C-2807FE7FE766}" type="presParOf" srcId="{D3463288-32E9-4F87-89D7-61465FD8173A}" destId="{F84D3A9A-DCF8-4B68-A446-02BA9841998C}" srcOrd="4" destOrd="0" presId="urn:microsoft.com/office/officeart/2005/8/layout/hierarchy5"/>
    <dgm:cxn modelId="{B8357378-13F6-4105-8A09-33EF1FA8658E}" type="presParOf" srcId="{F84D3A9A-DCF8-4B68-A446-02BA9841998C}" destId="{6D5EA056-818A-4256-87D4-1DA1C0FB5BAF}" srcOrd="0" destOrd="0" presId="urn:microsoft.com/office/officeart/2005/8/layout/hierarchy5"/>
    <dgm:cxn modelId="{08CC2E88-C801-40D9-B550-857B16BBC531}" type="presParOf" srcId="{D3463288-32E9-4F87-89D7-61465FD8173A}" destId="{AEEF7298-721A-4BD4-B2EA-C44A8DF8C524}" srcOrd="5" destOrd="0" presId="urn:microsoft.com/office/officeart/2005/8/layout/hierarchy5"/>
    <dgm:cxn modelId="{2CE2C42F-CF6F-40D4-8A04-334FC5E28EC2}" type="presParOf" srcId="{AEEF7298-721A-4BD4-B2EA-C44A8DF8C524}" destId="{D01A1BB0-91A3-468D-AF11-BB59A00A45EE}" srcOrd="0" destOrd="0" presId="urn:microsoft.com/office/officeart/2005/8/layout/hierarchy5"/>
    <dgm:cxn modelId="{E761EAF0-CFC9-4A4C-84D8-A21D2357251E}" type="presParOf" srcId="{AEEF7298-721A-4BD4-B2EA-C44A8DF8C524}" destId="{F59F1416-38D4-422F-A4E1-18A60A566A18}" srcOrd="1" destOrd="0" presId="urn:microsoft.com/office/officeart/2005/8/layout/hierarchy5"/>
    <dgm:cxn modelId="{99A0BF1F-38EE-4499-8A9D-3400EB73A341}" type="presParOf" srcId="{F59F1416-38D4-422F-A4E1-18A60A566A18}" destId="{185E8EE9-EF5D-4DC6-B577-8A6C1506C185}" srcOrd="0" destOrd="0" presId="urn:microsoft.com/office/officeart/2005/8/layout/hierarchy5"/>
    <dgm:cxn modelId="{1FEB0A98-999E-4EEF-8D1A-9C1FCE8632A4}" type="presParOf" srcId="{185E8EE9-EF5D-4DC6-B577-8A6C1506C185}" destId="{75E8CAE2-CDC7-482D-A8BF-7CD365609787}" srcOrd="0" destOrd="0" presId="urn:microsoft.com/office/officeart/2005/8/layout/hierarchy5"/>
    <dgm:cxn modelId="{DA5B32A2-4C2E-45A4-BE67-9D36A6677843}" type="presParOf" srcId="{F59F1416-38D4-422F-A4E1-18A60A566A18}" destId="{0B3945A2-0EA9-4E71-BB7E-20948C1D2027}" srcOrd="1" destOrd="0" presId="urn:microsoft.com/office/officeart/2005/8/layout/hierarchy5"/>
    <dgm:cxn modelId="{EF9C0693-C50C-4DE2-BD8A-E0FD80A7C26D}" type="presParOf" srcId="{0B3945A2-0EA9-4E71-BB7E-20948C1D2027}" destId="{F2F324D7-64DF-4F5C-BF18-A9CA301650B8}" srcOrd="0" destOrd="0" presId="urn:microsoft.com/office/officeart/2005/8/layout/hierarchy5"/>
    <dgm:cxn modelId="{F6DBC581-9FBF-4BBE-9DFA-F25BC5C48A26}" type="presParOf" srcId="{0B3945A2-0EA9-4E71-BB7E-20948C1D2027}" destId="{6E5CC6F7-95AD-4926-95AA-2F1055B3D982}" srcOrd="1" destOrd="0" presId="urn:microsoft.com/office/officeart/2005/8/layout/hierarchy5"/>
    <dgm:cxn modelId="{E3420F58-5AEE-4498-9596-88CC0CE6A99A}" type="presParOf" srcId="{6E65C6B3-2BF0-4B06-96DF-55EE2E2F1922}" destId="{36D4AACA-AC71-45B0-B506-EB7628E330F4}" srcOrd="1" destOrd="0" presId="urn:microsoft.com/office/officeart/2005/8/layout/hierarchy5"/>
    <dgm:cxn modelId="{907372A9-123C-4520-B599-A0CB8FC8DD98}" type="presParOf" srcId="{36D4AACA-AC71-45B0-B506-EB7628E330F4}" destId="{25C2EB4C-5D0F-4B77-A2FF-B30A73B4FEBD}" srcOrd="0" destOrd="0" presId="urn:microsoft.com/office/officeart/2005/8/layout/hierarchy5"/>
    <dgm:cxn modelId="{635E0331-D1BC-4801-B21A-072E8F089184}" type="presParOf" srcId="{25C2EB4C-5D0F-4B77-A2FF-B30A73B4FEBD}" destId="{EB2A05C2-2C2F-4F5A-AAF0-CB521DE8AC83}" srcOrd="0" destOrd="0" presId="urn:microsoft.com/office/officeart/2005/8/layout/hierarchy5"/>
    <dgm:cxn modelId="{554EC1A4-7997-4E92-9B52-501DF98A5552}" type="presParOf" srcId="{25C2EB4C-5D0F-4B77-A2FF-B30A73B4FEBD}" destId="{06A50A6C-47A5-4FB3-AFA1-DCBE9BD97B1A}" srcOrd="1" destOrd="0" presId="urn:microsoft.com/office/officeart/2005/8/layout/hierarchy5"/>
    <dgm:cxn modelId="{D3E8E233-EC65-42D6-9686-FD6A756DCFCB}" type="presParOf" srcId="{36D4AACA-AC71-45B0-B506-EB7628E330F4}" destId="{7A799C43-02B5-43BD-AC60-B0CA3EE291EB}" srcOrd="1" destOrd="0" presId="urn:microsoft.com/office/officeart/2005/8/layout/hierarchy5"/>
    <dgm:cxn modelId="{50FDA4E9-0F06-46CB-83C5-81C85519A16A}" type="presParOf" srcId="{7A799C43-02B5-43BD-AC60-B0CA3EE291EB}" destId="{77E5FFF8-4E53-4396-8DA7-6480199F6AA7}" srcOrd="0" destOrd="0" presId="urn:microsoft.com/office/officeart/2005/8/layout/hierarchy5"/>
    <dgm:cxn modelId="{B4235050-694E-4E94-A904-B9B568ABDC88}" type="presParOf" srcId="{36D4AACA-AC71-45B0-B506-EB7628E330F4}" destId="{CE6A3A1B-39B5-49A8-83DC-A3EEC30D393E}" srcOrd="2" destOrd="0" presId="urn:microsoft.com/office/officeart/2005/8/layout/hierarchy5"/>
    <dgm:cxn modelId="{1F77C529-AB8F-47D6-9794-359FD5A45AED}" type="presParOf" srcId="{CE6A3A1B-39B5-49A8-83DC-A3EEC30D393E}" destId="{4E8483D1-70EF-486C-A2B1-0A1512AE0CE6}" srcOrd="0" destOrd="0" presId="urn:microsoft.com/office/officeart/2005/8/layout/hierarchy5"/>
    <dgm:cxn modelId="{6ED76C66-D5CA-411C-9530-5BF507E17356}" type="presParOf" srcId="{CE6A3A1B-39B5-49A8-83DC-A3EEC30D393E}" destId="{199DC1C7-32BF-46D9-848E-27C03995D698}" srcOrd="1" destOrd="0" presId="urn:microsoft.com/office/officeart/2005/8/layout/hierarchy5"/>
    <dgm:cxn modelId="{9E8B9ADB-101F-4B6E-B687-23671C35C5DE}" type="presParOf" srcId="{36D4AACA-AC71-45B0-B506-EB7628E330F4}" destId="{668333A4-4E58-442D-B75C-B3D7E1770D28}" srcOrd="3" destOrd="0" presId="urn:microsoft.com/office/officeart/2005/8/layout/hierarchy5"/>
    <dgm:cxn modelId="{AECA7133-1743-4788-B83B-A1CA4F2AB012}" type="presParOf" srcId="{668333A4-4E58-442D-B75C-B3D7E1770D28}" destId="{7EDF57DE-BA4B-47DE-8DE9-19949128D8F0}" srcOrd="0" destOrd="0" presId="urn:microsoft.com/office/officeart/2005/8/layout/hierarchy5"/>
    <dgm:cxn modelId="{20B12147-14B0-4FD2-A5E5-6D008B227A86}" type="presParOf" srcId="{36D4AACA-AC71-45B0-B506-EB7628E330F4}" destId="{C3ACEC8D-C797-457F-A5DB-3F3E97139026}" srcOrd="4" destOrd="0" presId="urn:microsoft.com/office/officeart/2005/8/layout/hierarchy5"/>
    <dgm:cxn modelId="{57607ABB-CE01-495D-A5D3-0761DF35ACB3}" type="presParOf" srcId="{C3ACEC8D-C797-457F-A5DB-3F3E97139026}" destId="{093D1D41-1B2E-4B3C-86B9-F65AB4895256}" srcOrd="0" destOrd="0" presId="urn:microsoft.com/office/officeart/2005/8/layout/hierarchy5"/>
    <dgm:cxn modelId="{DF82D8A4-FD69-49C1-868B-CB57316AF410}" type="presParOf" srcId="{C3ACEC8D-C797-457F-A5DB-3F3E97139026}" destId="{A7B189AD-C9EF-4986-9B9D-FC69226415F1}"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04F32E-E94C-4C75-85C1-517920EBE6F4}" type="doc">
      <dgm:prSet loTypeId="urn:microsoft.com/office/officeart/2005/8/layout/hierarchy5" loCatId="hierarchy" qsTypeId="urn:microsoft.com/office/officeart/2005/8/quickstyle/simple1" qsCatId="simple" csTypeId="urn:microsoft.com/office/officeart/2005/8/colors/accent2_2" csCatId="accent2" phldr="1"/>
      <dgm:spPr/>
      <dgm:t>
        <a:bodyPr/>
        <a:lstStyle/>
        <a:p>
          <a:endParaRPr lang="en-US"/>
        </a:p>
      </dgm:t>
    </dgm:pt>
    <dgm:pt modelId="{03C390C1-1BFA-4626-B1C2-41C5216B915B}">
      <dgm:prSet phldrT="[Text]"/>
      <dgm:spPr/>
      <dgm:t>
        <a:bodyPr/>
        <a:lstStyle/>
        <a:p>
          <a:r>
            <a:rPr lang="en-US" dirty="0" smtClean="0"/>
            <a:t>Mac OS X 10.7, 10.8, 10.9, 10.1, 10.11</a:t>
          </a:r>
          <a:endParaRPr lang="en-US" dirty="0"/>
        </a:p>
      </dgm:t>
    </dgm:pt>
    <dgm:pt modelId="{89CAC95F-DF48-45D0-BD75-6C4B7E3D34EB}" type="parTrans" cxnId="{F15B1C26-89F0-4AB6-99D3-A6CC2BCEA967}">
      <dgm:prSet/>
      <dgm:spPr/>
      <dgm:t>
        <a:bodyPr/>
        <a:lstStyle/>
        <a:p>
          <a:endParaRPr lang="en-US"/>
        </a:p>
      </dgm:t>
    </dgm:pt>
    <dgm:pt modelId="{D49C39E0-FB51-4F2E-8AD7-925A61568B60}" type="sibTrans" cxnId="{F15B1C26-89F0-4AB6-99D3-A6CC2BCEA967}">
      <dgm:prSet/>
      <dgm:spPr/>
      <dgm:t>
        <a:bodyPr/>
        <a:lstStyle/>
        <a:p>
          <a:endParaRPr lang="en-US"/>
        </a:p>
      </dgm:t>
    </dgm:pt>
    <dgm:pt modelId="{E0023573-B5EC-40BE-AAD1-345582E70236}">
      <dgm:prSet phldrT="[Text]"/>
      <dgm:spPr/>
      <dgm:t>
        <a:bodyPr/>
        <a:lstStyle/>
        <a:p>
          <a:r>
            <a:rPr lang="en-US" dirty="0" smtClean="0"/>
            <a:t>Fire Fox v38+</a:t>
          </a:r>
          <a:endParaRPr lang="en-US" dirty="0"/>
        </a:p>
      </dgm:t>
    </dgm:pt>
    <dgm:pt modelId="{9CF112DF-59D5-4652-92E1-22DF5A60B974}" type="parTrans" cxnId="{60A958BC-E679-41B9-B76D-F62D415A0A4C}">
      <dgm:prSet/>
      <dgm:spPr/>
      <dgm:t>
        <a:bodyPr/>
        <a:lstStyle/>
        <a:p>
          <a:endParaRPr lang="en-US"/>
        </a:p>
      </dgm:t>
    </dgm:pt>
    <dgm:pt modelId="{BC4ECF86-98FA-4963-A3BD-9393E57C467B}" type="sibTrans" cxnId="{60A958BC-E679-41B9-B76D-F62D415A0A4C}">
      <dgm:prSet/>
      <dgm:spPr/>
      <dgm:t>
        <a:bodyPr/>
        <a:lstStyle/>
        <a:p>
          <a:endParaRPr lang="en-US"/>
        </a:p>
      </dgm:t>
    </dgm:pt>
    <dgm:pt modelId="{9592D10F-6978-49AF-B189-552BC7847D40}">
      <dgm:prSet phldrT="[Text]"/>
      <dgm:spPr/>
      <dgm:t>
        <a:bodyPr/>
        <a:lstStyle/>
        <a:p>
          <a:r>
            <a:rPr lang="en-US" dirty="0" smtClean="0"/>
            <a:t>Install Java 1.8 </a:t>
          </a:r>
        </a:p>
        <a:p>
          <a:r>
            <a:rPr lang="en-US" dirty="0" smtClean="0"/>
            <a:t>Turnoff popup blockers </a:t>
          </a:r>
        </a:p>
        <a:p>
          <a:r>
            <a:rPr lang="en-US" dirty="0" smtClean="0"/>
            <a:t>Set trusted sites</a:t>
          </a:r>
          <a:endParaRPr lang="en-US" dirty="0"/>
        </a:p>
      </dgm:t>
    </dgm:pt>
    <dgm:pt modelId="{13BA5B5D-8D45-4701-B984-4693B8CCDA4E}" type="parTrans" cxnId="{9170D657-41FC-4FD2-8A53-AE44143FAD82}">
      <dgm:prSet/>
      <dgm:spPr/>
      <dgm:t>
        <a:bodyPr/>
        <a:lstStyle/>
        <a:p>
          <a:endParaRPr lang="en-US"/>
        </a:p>
      </dgm:t>
    </dgm:pt>
    <dgm:pt modelId="{0381BB59-2BBC-4B52-9658-70BCF688A94C}" type="sibTrans" cxnId="{9170D657-41FC-4FD2-8A53-AE44143FAD82}">
      <dgm:prSet/>
      <dgm:spPr/>
      <dgm:t>
        <a:bodyPr/>
        <a:lstStyle/>
        <a:p>
          <a:endParaRPr lang="en-US"/>
        </a:p>
      </dgm:t>
    </dgm:pt>
    <dgm:pt modelId="{D64EF1D2-ADDE-479D-BBBB-9F16E3ED0F66}">
      <dgm:prSet phldrT="[Text]"/>
      <dgm:spPr/>
      <dgm:t>
        <a:bodyPr/>
        <a:lstStyle/>
        <a:p>
          <a:r>
            <a:rPr lang="en-US" dirty="0" smtClean="0"/>
            <a:t>Safari Browser versions 6, 7, or 8</a:t>
          </a:r>
          <a:endParaRPr lang="en-US" dirty="0"/>
        </a:p>
      </dgm:t>
    </dgm:pt>
    <dgm:pt modelId="{3A202E32-9102-4F45-BF7D-939102673D1D}" type="parTrans" cxnId="{2A146A98-F402-4702-91A7-6FD901EB5FC9}">
      <dgm:prSet/>
      <dgm:spPr/>
      <dgm:t>
        <a:bodyPr/>
        <a:lstStyle/>
        <a:p>
          <a:endParaRPr lang="en-US"/>
        </a:p>
      </dgm:t>
    </dgm:pt>
    <dgm:pt modelId="{548FCBCA-EB5D-437F-AAFE-72847C14F373}" type="sibTrans" cxnId="{2A146A98-F402-4702-91A7-6FD901EB5FC9}">
      <dgm:prSet/>
      <dgm:spPr/>
      <dgm:t>
        <a:bodyPr/>
        <a:lstStyle/>
        <a:p>
          <a:endParaRPr lang="en-US"/>
        </a:p>
      </dgm:t>
    </dgm:pt>
    <dgm:pt modelId="{05A4E796-90CE-494B-B5E7-336C3ECF4C19}">
      <dgm:prSet phldrT="[Text]"/>
      <dgm:spPr/>
      <dgm:t>
        <a:bodyPr/>
        <a:lstStyle/>
        <a:p>
          <a:r>
            <a:rPr lang="en-US" dirty="0" smtClean="0"/>
            <a:t>TBD</a:t>
          </a:r>
          <a:endParaRPr lang="en-US" dirty="0"/>
        </a:p>
      </dgm:t>
    </dgm:pt>
    <dgm:pt modelId="{9A0A26C0-1792-484F-889C-80C3F3066807}" type="parTrans" cxnId="{494573F6-C449-49AE-A100-0931D6C3B13C}">
      <dgm:prSet/>
      <dgm:spPr/>
      <dgm:t>
        <a:bodyPr/>
        <a:lstStyle/>
        <a:p>
          <a:endParaRPr lang="en-US"/>
        </a:p>
      </dgm:t>
    </dgm:pt>
    <dgm:pt modelId="{618BF1F2-9180-4286-9FCF-0AB60048FF22}" type="sibTrans" cxnId="{494573F6-C449-49AE-A100-0931D6C3B13C}">
      <dgm:prSet/>
      <dgm:spPr/>
      <dgm:t>
        <a:bodyPr/>
        <a:lstStyle/>
        <a:p>
          <a:endParaRPr lang="en-US"/>
        </a:p>
      </dgm:t>
    </dgm:pt>
    <dgm:pt modelId="{190AC0CA-9CFE-427C-A63A-8AA974685263}">
      <dgm:prSet phldrT="[Text]"/>
      <dgm:spPr/>
      <dgm:t>
        <a:bodyPr/>
        <a:lstStyle/>
        <a:p>
          <a:r>
            <a:rPr lang="en-US" dirty="0" smtClean="0"/>
            <a:t>Operating System</a:t>
          </a:r>
          <a:endParaRPr lang="en-US" dirty="0"/>
        </a:p>
      </dgm:t>
    </dgm:pt>
    <dgm:pt modelId="{4086713F-A9D5-49FE-8212-0B46875840A2}" type="parTrans" cxnId="{3604B873-91CE-490C-8117-3C37B893CACC}">
      <dgm:prSet/>
      <dgm:spPr/>
      <dgm:t>
        <a:bodyPr/>
        <a:lstStyle/>
        <a:p>
          <a:endParaRPr lang="en-US"/>
        </a:p>
      </dgm:t>
    </dgm:pt>
    <dgm:pt modelId="{A74848A0-A425-4CFC-845E-5B1C5A59C76F}" type="sibTrans" cxnId="{3604B873-91CE-490C-8117-3C37B893CACC}">
      <dgm:prSet/>
      <dgm:spPr/>
      <dgm:t>
        <a:bodyPr/>
        <a:lstStyle/>
        <a:p>
          <a:endParaRPr lang="en-US"/>
        </a:p>
      </dgm:t>
    </dgm:pt>
    <dgm:pt modelId="{BEAF370E-23B9-43A0-A879-2110AAB80311}">
      <dgm:prSet phldrT="[Text]"/>
      <dgm:spPr/>
      <dgm:t>
        <a:bodyPr/>
        <a:lstStyle/>
        <a:p>
          <a:r>
            <a:rPr lang="en-US" dirty="0" smtClean="0"/>
            <a:t>Platform</a:t>
          </a:r>
          <a:endParaRPr lang="en-US" dirty="0"/>
        </a:p>
      </dgm:t>
    </dgm:pt>
    <dgm:pt modelId="{9327FCD5-9349-4870-AF10-7F86F577BD97}" type="parTrans" cxnId="{AE95F7E2-1361-4ECC-8E50-9E0985871603}">
      <dgm:prSet/>
      <dgm:spPr/>
      <dgm:t>
        <a:bodyPr/>
        <a:lstStyle/>
        <a:p>
          <a:endParaRPr lang="en-US"/>
        </a:p>
      </dgm:t>
    </dgm:pt>
    <dgm:pt modelId="{1EB0ABFC-B074-4262-9677-73E754B423EA}" type="sibTrans" cxnId="{AE95F7E2-1361-4ECC-8E50-9E0985871603}">
      <dgm:prSet/>
      <dgm:spPr/>
      <dgm:t>
        <a:bodyPr/>
        <a:lstStyle/>
        <a:p>
          <a:endParaRPr lang="en-US"/>
        </a:p>
      </dgm:t>
    </dgm:pt>
    <dgm:pt modelId="{56FFD90F-7715-48B4-B029-497547B586FB}">
      <dgm:prSet phldrT="[Text]"/>
      <dgm:spPr/>
      <dgm:t>
        <a:bodyPr/>
        <a:lstStyle/>
        <a:p>
          <a:r>
            <a:rPr lang="en-US" dirty="0" smtClean="0"/>
            <a:t>Additional Considerations</a:t>
          </a:r>
          <a:endParaRPr lang="en-US" dirty="0"/>
        </a:p>
      </dgm:t>
    </dgm:pt>
    <dgm:pt modelId="{3C6A0EBA-5762-4D74-B041-F411968EA846}" type="parTrans" cxnId="{A9CA890D-BD5C-4990-8AEC-F774A1F1CBB9}">
      <dgm:prSet/>
      <dgm:spPr/>
      <dgm:t>
        <a:bodyPr/>
        <a:lstStyle/>
        <a:p>
          <a:endParaRPr lang="en-US"/>
        </a:p>
      </dgm:t>
    </dgm:pt>
    <dgm:pt modelId="{B74323D8-E27C-41D1-B7F0-98022BDAB0E6}" type="sibTrans" cxnId="{A9CA890D-BD5C-4990-8AEC-F774A1F1CBB9}">
      <dgm:prSet/>
      <dgm:spPr/>
      <dgm:t>
        <a:bodyPr/>
        <a:lstStyle/>
        <a:p>
          <a:endParaRPr lang="en-US"/>
        </a:p>
      </dgm:t>
    </dgm:pt>
    <dgm:pt modelId="{3BBC0E94-D1DC-456B-A9E8-678D91AA4AB7}">
      <dgm:prSet phldrT="[Text]"/>
      <dgm:spPr/>
      <dgm:t>
        <a:bodyPr/>
        <a:lstStyle/>
        <a:p>
          <a:r>
            <a:rPr lang="en-US" dirty="0" smtClean="0"/>
            <a:t>TN Desktop App</a:t>
          </a:r>
          <a:endParaRPr lang="en-US" dirty="0"/>
        </a:p>
      </dgm:t>
    </dgm:pt>
    <dgm:pt modelId="{126EB6BD-7B2E-4ED6-AA94-0E6EEECB5A5E}" type="parTrans" cxnId="{573129CB-CEE5-4FF7-B1B2-248E9D7AB024}">
      <dgm:prSet/>
      <dgm:spPr/>
      <dgm:t>
        <a:bodyPr/>
        <a:lstStyle/>
        <a:p>
          <a:endParaRPr lang="en-US"/>
        </a:p>
      </dgm:t>
    </dgm:pt>
    <dgm:pt modelId="{E98F8B64-D7E9-4A87-A9C6-16E5811242B0}" type="sibTrans" cxnId="{573129CB-CEE5-4FF7-B1B2-248E9D7AB024}">
      <dgm:prSet/>
      <dgm:spPr/>
      <dgm:t>
        <a:bodyPr/>
        <a:lstStyle/>
        <a:p>
          <a:endParaRPr lang="en-US"/>
        </a:p>
      </dgm:t>
    </dgm:pt>
    <dgm:pt modelId="{565B96B9-8769-464A-88DF-F2D566DF14E2}">
      <dgm:prSet phldrT="[Text]"/>
      <dgm:spPr/>
      <dgm:t>
        <a:bodyPr/>
        <a:lstStyle/>
        <a:p>
          <a:r>
            <a:rPr lang="en-US" dirty="0" smtClean="0"/>
            <a:t>Install Java 1.8 </a:t>
          </a:r>
        </a:p>
        <a:p>
          <a:r>
            <a:rPr lang="en-US" dirty="0" smtClean="0"/>
            <a:t>Turnoff popup blockers </a:t>
          </a:r>
        </a:p>
        <a:p>
          <a:r>
            <a:rPr lang="en-US" dirty="0" smtClean="0"/>
            <a:t>Set trusted sites</a:t>
          </a:r>
          <a:endParaRPr lang="en-US" dirty="0"/>
        </a:p>
      </dgm:t>
    </dgm:pt>
    <dgm:pt modelId="{D83D906D-C66A-411A-85B2-1F81FFEC5B11}" type="parTrans" cxnId="{AF8A6305-BD51-4E5C-9501-31E6FE277D8C}">
      <dgm:prSet/>
      <dgm:spPr/>
      <dgm:t>
        <a:bodyPr/>
        <a:lstStyle/>
        <a:p>
          <a:endParaRPr lang="en-US"/>
        </a:p>
      </dgm:t>
    </dgm:pt>
    <dgm:pt modelId="{59AEC9AC-4442-4D90-904B-37B642275C3D}" type="sibTrans" cxnId="{AF8A6305-BD51-4E5C-9501-31E6FE277D8C}">
      <dgm:prSet/>
      <dgm:spPr/>
      <dgm:t>
        <a:bodyPr/>
        <a:lstStyle/>
        <a:p>
          <a:endParaRPr lang="en-US"/>
        </a:p>
      </dgm:t>
    </dgm:pt>
    <dgm:pt modelId="{6E65C6B3-2BF0-4B06-96DF-55EE2E2F1922}" type="pres">
      <dgm:prSet presAssocID="{4C04F32E-E94C-4C75-85C1-517920EBE6F4}" presName="mainComposite" presStyleCnt="0">
        <dgm:presLayoutVars>
          <dgm:chPref val="1"/>
          <dgm:dir/>
          <dgm:animOne val="branch"/>
          <dgm:animLvl val="lvl"/>
          <dgm:resizeHandles val="exact"/>
        </dgm:presLayoutVars>
      </dgm:prSet>
      <dgm:spPr/>
      <dgm:t>
        <a:bodyPr/>
        <a:lstStyle/>
        <a:p>
          <a:endParaRPr lang="en-US"/>
        </a:p>
      </dgm:t>
    </dgm:pt>
    <dgm:pt modelId="{9BAF9B50-399E-4C49-B249-F7B362BDF550}" type="pres">
      <dgm:prSet presAssocID="{4C04F32E-E94C-4C75-85C1-517920EBE6F4}" presName="hierFlow" presStyleCnt="0"/>
      <dgm:spPr/>
    </dgm:pt>
    <dgm:pt modelId="{17321B4C-A573-4EBD-B201-A9EFB62D5505}" type="pres">
      <dgm:prSet presAssocID="{4C04F32E-E94C-4C75-85C1-517920EBE6F4}" presName="firstBuf" presStyleCnt="0"/>
      <dgm:spPr/>
    </dgm:pt>
    <dgm:pt modelId="{5721DAEC-0E59-4EF6-87B3-8EAB385777ED}" type="pres">
      <dgm:prSet presAssocID="{4C04F32E-E94C-4C75-85C1-517920EBE6F4}" presName="hierChild1" presStyleCnt="0">
        <dgm:presLayoutVars>
          <dgm:chPref val="1"/>
          <dgm:animOne val="branch"/>
          <dgm:animLvl val="lvl"/>
        </dgm:presLayoutVars>
      </dgm:prSet>
      <dgm:spPr/>
    </dgm:pt>
    <dgm:pt modelId="{5FABAF6F-9831-4DC2-9A2D-7BE4861E7AE2}" type="pres">
      <dgm:prSet presAssocID="{03C390C1-1BFA-4626-B1C2-41C5216B915B}" presName="Name17" presStyleCnt="0"/>
      <dgm:spPr/>
    </dgm:pt>
    <dgm:pt modelId="{C9F2A395-E3B2-44AC-A77F-468A181E03B6}" type="pres">
      <dgm:prSet presAssocID="{03C390C1-1BFA-4626-B1C2-41C5216B915B}" presName="level1Shape" presStyleLbl="node0" presStyleIdx="0" presStyleCnt="1">
        <dgm:presLayoutVars>
          <dgm:chPref val="3"/>
        </dgm:presLayoutVars>
      </dgm:prSet>
      <dgm:spPr/>
      <dgm:t>
        <a:bodyPr/>
        <a:lstStyle/>
        <a:p>
          <a:endParaRPr lang="en-US"/>
        </a:p>
      </dgm:t>
    </dgm:pt>
    <dgm:pt modelId="{D3463288-32E9-4F87-89D7-61465FD8173A}" type="pres">
      <dgm:prSet presAssocID="{03C390C1-1BFA-4626-B1C2-41C5216B915B}" presName="hierChild2" presStyleCnt="0"/>
      <dgm:spPr/>
    </dgm:pt>
    <dgm:pt modelId="{26584F9E-A21C-4304-B283-15A20EB87CB2}" type="pres">
      <dgm:prSet presAssocID="{9CF112DF-59D5-4652-92E1-22DF5A60B974}" presName="Name25" presStyleLbl="parChTrans1D2" presStyleIdx="0" presStyleCnt="3"/>
      <dgm:spPr/>
      <dgm:t>
        <a:bodyPr/>
        <a:lstStyle/>
        <a:p>
          <a:endParaRPr lang="en-US"/>
        </a:p>
      </dgm:t>
    </dgm:pt>
    <dgm:pt modelId="{00276685-DDEB-46A1-8E4D-E73F90233C64}" type="pres">
      <dgm:prSet presAssocID="{9CF112DF-59D5-4652-92E1-22DF5A60B974}" presName="connTx" presStyleLbl="parChTrans1D2" presStyleIdx="0" presStyleCnt="3"/>
      <dgm:spPr/>
      <dgm:t>
        <a:bodyPr/>
        <a:lstStyle/>
        <a:p>
          <a:endParaRPr lang="en-US"/>
        </a:p>
      </dgm:t>
    </dgm:pt>
    <dgm:pt modelId="{F0BA9FDD-7A6F-4C9D-924A-6A98E85DA724}" type="pres">
      <dgm:prSet presAssocID="{E0023573-B5EC-40BE-AAD1-345582E70236}" presName="Name30" presStyleCnt="0"/>
      <dgm:spPr/>
    </dgm:pt>
    <dgm:pt modelId="{BF98E425-F5B1-4EEC-9007-CEDFBF343B7F}" type="pres">
      <dgm:prSet presAssocID="{E0023573-B5EC-40BE-AAD1-345582E70236}" presName="level2Shape" presStyleLbl="node2" presStyleIdx="0" presStyleCnt="3"/>
      <dgm:spPr/>
      <dgm:t>
        <a:bodyPr/>
        <a:lstStyle/>
        <a:p>
          <a:endParaRPr lang="en-US"/>
        </a:p>
      </dgm:t>
    </dgm:pt>
    <dgm:pt modelId="{FAC2235E-65CB-443C-8B77-1EC1111BC4C6}" type="pres">
      <dgm:prSet presAssocID="{E0023573-B5EC-40BE-AAD1-345582E70236}" presName="hierChild3" presStyleCnt="0"/>
      <dgm:spPr/>
    </dgm:pt>
    <dgm:pt modelId="{00495B19-3F7E-4115-BA5F-192A78006A1E}" type="pres">
      <dgm:prSet presAssocID="{13BA5B5D-8D45-4701-B984-4693B8CCDA4E}" presName="Name25" presStyleLbl="parChTrans1D3" presStyleIdx="0" presStyleCnt="3"/>
      <dgm:spPr/>
      <dgm:t>
        <a:bodyPr/>
        <a:lstStyle/>
        <a:p>
          <a:endParaRPr lang="en-US"/>
        </a:p>
      </dgm:t>
    </dgm:pt>
    <dgm:pt modelId="{7BF7FB41-8A38-443E-BD41-1CB232DA848F}" type="pres">
      <dgm:prSet presAssocID="{13BA5B5D-8D45-4701-B984-4693B8CCDA4E}" presName="connTx" presStyleLbl="parChTrans1D3" presStyleIdx="0" presStyleCnt="3"/>
      <dgm:spPr/>
      <dgm:t>
        <a:bodyPr/>
        <a:lstStyle/>
        <a:p>
          <a:endParaRPr lang="en-US"/>
        </a:p>
      </dgm:t>
    </dgm:pt>
    <dgm:pt modelId="{A684F426-9288-4502-B45B-334E42D7A0B1}" type="pres">
      <dgm:prSet presAssocID="{9592D10F-6978-49AF-B189-552BC7847D40}" presName="Name30" presStyleCnt="0"/>
      <dgm:spPr/>
    </dgm:pt>
    <dgm:pt modelId="{98ABBDB8-40C0-4CF3-9E63-E89B35A507E3}" type="pres">
      <dgm:prSet presAssocID="{9592D10F-6978-49AF-B189-552BC7847D40}" presName="level2Shape" presStyleLbl="node3" presStyleIdx="0" presStyleCnt="3"/>
      <dgm:spPr/>
      <dgm:t>
        <a:bodyPr/>
        <a:lstStyle/>
        <a:p>
          <a:endParaRPr lang="en-US"/>
        </a:p>
      </dgm:t>
    </dgm:pt>
    <dgm:pt modelId="{3A782A92-661D-401A-B9CC-1CD701E75A85}" type="pres">
      <dgm:prSet presAssocID="{9592D10F-6978-49AF-B189-552BC7847D40}" presName="hierChild3" presStyleCnt="0"/>
      <dgm:spPr/>
    </dgm:pt>
    <dgm:pt modelId="{42DAD14A-7A17-4250-BACB-8276A0279C54}" type="pres">
      <dgm:prSet presAssocID="{3A202E32-9102-4F45-BF7D-939102673D1D}" presName="Name25" presStyleLbl="parChTrans1D2" presStyleIdx="1" presStyleCnt="3"/>
      <dgm:spPr/>
      <dgm:t>
        <a:bodyPr/>
        <a:lstStyle/>
        <a:p>
          <a:endParaRPr lang="en-US"/>
        </a:p>
      </dgm:t>
    </dgm:pt>
    <dgm:pt modelId="{4A5F0440-DACB-445E-B070-8CAA036A1D2D}" type="pres">
      <dgm:prSet presAssocID="{3A202E32-9102-4F45-BF7D-939102673D1D}" presName="connTx" presStyleLbl="parChTrans1D2" presStyleIdx="1" presStyleCnt="3"/>
      <dgm:spPr/>
      <dgm:t>
        <a:bodyPr/>
        <a:lstStyle/>
        <a:p>
          <a:endParaRPr lang="en-US"/>
        </a:p>
      </dgm:t>
    </dgm:pt>
    <dgm:pt modelId="{967DAFA2-2B06-4F93-85F6-75EBF8429EC7}" type="pres">
      <dgm:prSet presAssocID="{D64EF1D2-ADDE-479D-BBBB-9F16E3ED0F66}" presName="Name30" presStyleCnt="0"/>
      <dgm:spPr/>
    </dgm:pt>
    <dgm:pt modelId="{9705E9E8-4935-4433-B681-80FC76C53EB5}" type="pres">
      <dgm:prSet presAssocID="{D64EF1D2-ADDE-479D-BBBB-9F16E3ED0F66}" presName="level2Shape" presStyleLbl="node2" presStyleIdx="1" presStyleCnt="3"/>
      <dgm:spPr/>
      <dgm:t>
        <a:bodyPr/>
        <a:lstStyle/>
        <a:p>
          <a:endParaRPr lang="en-US"/>
        </a:p>
      </dgm:t>
    </dgm:pt>
    <dgm:pt modelId="{CD782182-7430-4A5A-831F-F44BA8E3A1DD}" type="pres">
      <dgm:prSet presAssocID="{D64EF1D2-ADDE-479D-BBBB-9F16E3ED0F66}" presName="hierChild3" presStyleCnt="0"/>
      <dgm:spPr/>
    </dgm:pt>
    <dgm:pt modelId="{8500DAE2-6184-4173-A97F-2D310603A483}" type="pres">
      <dgm:prSet presAssocID="{D83D906D-C66A-411A-85B2-1F81FFEC5B11}" presName="Name25" presStyleLbl="parChTrans1D3" presStyleIdx="1" presStyleCnt="3"/>
      <dgm:spPr/>
      <dgm:t>
        <a:bodyPr/>
        <a:lstStyle/>
        <a:p>
          <a:endParaRPr lang="en-US"/>
        </a:p>
      </dgm:t>
    </dgm:pt>
    <dgm:pt modelId="{0AE06D42-7878-4492-83E6-2F64C3F16C4C}" type="pres">
      <dgm:prSet presAssocID="{D83D906D-C66A-411A-85B2-1F81FFEC5B11}" presName="connTx" presStyleLbl="parChTrans1D3" presStyleIdx="1" presStyleCnt="3"/>
      <dgm:spPr/>
      <dgm:t>
        <a:bodyPr/>
        <a:lstStyle/>
        <a:p>
          <a:endParaRPr lang="en-US"/>
        </a:p>
      </dgm:t>
    </dgm:pt>
    <dgm:pt modelId="{2DD066D4-C18E-4067-900B-50C54D4A50B8}" type="pres">
      <dgm:prSet presAssocID="{565B96B9-8769-464A-88DF-F2D566DF14E2}" presName="Name30" presStyleCnt="0"/>
      <dgm:spPr/>
    </dgm:pt>
    <dgm:pt modelId="{D9548C72-9EFA-4B93-A6EF-5C99EA68D902}" type="pres">
      <dgm:prSet presAssocID="{565B96B9-8769-464A-88DF-F2D566DF14E2}" presName="level2Shape" presStyleLbl="node3" presStyleIdx="1" presStyleCnt="3"/>
      <dgm:spPr/>
      <dgm:t>
        <a:bodyPr/>
        <a:lstStyle/>
        <a:p>
          <a:endParaRPr lang="en-US"/>
        </a:p>
      </dgm:t>
    </dgm:pt>
    <dgm:pt modelId="{B0EF4F74-CA7D-4ADC-8414-D900B99B8CCA}" type="pres">
      <dgm:prSet presAssocID="{565B96B9-8769-464A-88DF-F2D566DF14E2}" presName="hierChild3" presStyleCnt="0"/>
      <dgm:spPr/>
    </dgm:pt>
    <dgm:pt modelId="{F84D3A9A-DCF8-4B68-A446-02BA9841998C}" type="pres">
      <dgm:prSet presAssocID="{126EB6BD-7B2E-4ED6-AA94-0E6EEECB5A5E}" presName="Name25" presStyleLbl="parChTrans1D2" presStyleIdx="2" presStyleCnt="3"/>
      <dgm:spPr/>
      <dgm:t>
        <a:bodyPr/>
        <a:lstStyle/>
        <a:p>
          <a:endParaRPr lang="en-US"/>
        </a:p>
      </dgm:t>
    </dgm:pt>
    <dgm:pt modelId="{6D5EA056-818A-4256-87D4-1DA1C0FB5BAF}" type="pres">
      <dgm:prSet presAssocID="{126EB6BD-7B2E-4ED6-AA94-0E6EEECB5A5E}" presName="connTx" presStyleLbl="parChTrans1D2" presStyleIdx="2" presStyleCnt="3"/>
      <dgm:spPr/>
      <dgm:t>
        <a:bodyPr/>
        <a:lstStyle/>
        <a:p>
          <a:endParaRPr lang="en-US"/>
        </a:p>
      </dgm:t>
    </dgm:pt>
    <dgm:pt modelId="{AEEF7298-721A-4BD4-B2EA-C44A8DF8C524}" type="pres">
      <dgm:prSet presAssocID="{3BBC0E94-D1DC-456B-A9E8-678D91AA4AB7}" presName="Name30" presStyleCnt="0"/>
      <dgm:spPr/>
    </dgm:pt>
    <dgm:pt modelId="{D01A1BB0-91A3-468D-AF11-BB59A00A45EE}" type="pres">
      <dgm:prSet presAssocID="{3BBC0E94-D1DC-456B-A9E8-678D91AA4AB7}" presName="level2Shape" presStyleLbl="node2" presStyleIdx="2" presStyleCnt="3"/>
      <dgm:spPr/>
      <dgm:t>
        <a:bodyPr/>
        <a:lstStyle/>
        <a:p>
          <a:endParaRPr lang="en-US"/>
        </a:p>
      </dgm:t>
    </dgm:pt>
    <dgm:pt modelId="{F59F1416-38D4-422F-A4E1-18A60A566A18}" type="pres">
      <dgm:prSet presAssocID="{3BBC0E94-D1DC-456B-A9E8-678D91AA4AB7}" presName="hierChild3" presStyleCnt="0"/>
      <dgm:spPr/>
    </dgm:pt>
    <dgm:pt modelId="{185E8EE9-EF5D-4DC6-B577-8A6C1506C185}" type="pres">
      <dgm:prSet presAssocID="{9A0A26C0-1792-484F-889C-80C3F3066807}" presName="Name25" presStyleLbl="parChTrans1D3" presStyleIdx="2" presStyleCnt="3"/>
      <dgm:spPr/>
      <dgm:t>
        <a:bodyPr/>
        <a:lstStyle/>
        <a:p>
          <a:endParaRPr lang="en-US"/>
        </a:p>
      </dgm:t>
    </dgm:pt>
    <dgm:pt modelId="{75E8CAE2-CDC7-482D-A8BF-7CD365609787}" type="pres">
      <dgm:prSet presAssocID="{9A0A26C0-1792-484F-889C-80C3F3066807}" presName="connTx" presStyleLbl="parChTrans1D3" presStyleIdx="2" presStyleCnt="3"/>
      <dgm:spPr/>
      <dgm:t>
        <a:bodyPr/>
        <a:lstStyle/>
        <a:p>
          <a:endParaRPr lang="en-US"/>
        </a:p>
      </dgm:t>
    </dgm:pt>
    <dgm:pt modelId="{0B3945A2-0EA9-4E71-BB7E-20948C1D2027}" type="pres">
      <dgm:prSet presAssocID="{05A4E796-90CE-494B-B5E7-336C3ECF4C19}" presName="Name30" presStyleCnt="0"/>
      <dgm:spPr/>
    </dgm:pt>
    <dgm:pt modelId="{F2F324D7-64DF-4F5C-BF18-A9CA301650B8}" type="pres">
      <dgm:prSet presAssocID="{05A4E796-90CE-494B-B5E7-336C3ECF4C19}" presName="level2Shape" presStyleLbl="node3" presStyleIdx="2" presStyleCnt="3"/>
      <dgm:spPr/>
      <dgm:t>
        <a:bodyPr/>
        <a:lstStyle/>
        <a:p>
          <a:endParaRPr lang="en-US"/>
        </a:p>
      </dgm:t>
    </dgm:pt>
    <dgm:pt modelId="{6E5CC6F7-95AD-4926-95AA-2F1055B3D982}" type="pres">
      <dgm:prSet presAssocID="{05A4E796-90CE-494B-B5E7-336C3ECF4C19}" presName="hierChild3" presStyleCnt="0"/>
      <dgm:spPr/>
    </dgm:pt>
    <dgm:pt modelId="{36D4AACA-AC71-45B0-B506-EB7628E330F4}" type="pres">
      <dgm:prSet presAssocID="{4C04F32E-E94C-4C75-85C1-517920EBE6F4}" presName="bgShapesFlow" presStyleCnt="0"/>
      <dgm:spPr/>
    </dgm:pt>
    <dgm:pt modelId="{25C2EB4C-5D0F-4B77-A2FF-B30A73B4FEBD}" type="pres">
      <dgm:prSet presAssocID="{190AC0CA-9CFE-427C-A63A-8AA974685263}" presName="rectComp" presStyleCnt="0"/>
      <dgm:spPr/>
    </dgm:pt>
    <dgm:pt modelId="{EB2A05C2-2C2F-4F5A-AAF0-CB521DE8AC83}" type="pres">
      <dgm:prSet presAssocID="{190AC0CA-9CFE-427C-A63A-8AA974685263}" presName="bgRect" presStyleLbl="bgShp" presStyleIdx="0" presStyleCnt="3" custLinFactNeighborX="-13" custLinFactNeighborY="3346"/>
      <dgm:spPr/>
      <dgm:t>
        <a:bodyPr/>
        <a:lstStyle/>
        <a:p>
          <a:endParaRPr lang="en-US"/>
        </a:p>
      </dgm:t>
    </dgm:pt>
    <dgm:pt modelId="{06A50A6C-47A5-4FB3-AFA1-DCBE9BD97B1A}" type="pres">
      <dgm:prSet presAssocID="{190AC0CA-9CFE-427C-A63A-8AA974685263}" presName="bgRectTx" presStyleLbl="bgShp" presStyleIdx="0" presStyleCnt="3">
        <dgm:presLayoutVars>
          <dgm:bulletEnabled val="1"/>
        </dgm:presLayoutVars>
      </dgm:prSet>
      <dgm:spPr/>
      <dgm:t>
        <a:bodyPr/>
        <a:lstStyle/>
        <a:p>
          <a:endParaRPr lang="en-US"/>
        </a:p>
      </dgm:t>
    </dgm:pt>
    <dgm:pt modelId="{7A799C43-02B5-43BD-AC60-B0CA3EE291EB}" type="pres">
      <dgm:prSet presAssocID="{190AC0CA-9CFE-427C-A63A-8AA974685263}" presName="spComp" presStyleCnt="0"/>
      <dgm:spPr/>
    </dgm:pt>
    <dgm:pt modelId="{77E5FFF8-4E53-4396-8DA7-6480199F6AA7}" type="pres">
      <dgm:prSet presAssocID="{190AC0CA-9CFE-427C-A63A-8AA974685263}" presName="hSp" presStyleCnt="0"/>
      <dgm:spPr/>
    </dgm:pt>
    <dgm:pt modelId="{CE6A3A1B-39B5-49A8-83DC-A3EEC30D393E}" type="pres">
      <dgm:prSet presAssocID="{BEAF370E-23B9-43A0-A879-2110AAB80311}" presName="rectComp" presStyleCnt="0"/>
      <dgm:spPr/>
    </dgm:pt>
    <dgm:pt modelId="{4E8483D1-70EF-486C-A2B1-0A1512AE0CE6}" type="pres">
      <dgm:prSet presAssocID="{BEAF370E-23B9-43A0-A879-2110AAB80311}" presName="bgRect" presStyleLbl="bgShp" presStyleIdx="1" presStyleCnt="3"/>
      <dgm:spPr/>
      <dgm:t>
        <a:bodyPr/>
        <a:lstStyle/>
        <a:p>
          <a:endParaRPr lang="en-US"/>
        </a:p>
      </dgm:t>
    </dgm:pt>
    <dgm:pt modelId="{199DC1C7-32BF-46D9-848E-27C03995D698}" type="pres">
      <dgm:prSet presAssocID="{BEAF370E-23B9-43A0-A879-2110AAB80311}" presName="bgRectTx" presStyleLbl="bgShp" presStyleIdx="1" presStyleCnt="3">
        <dgm:presLayoutVars>
          <dgm:bulletEnabled val="1"/>
        </dgm:presLayoutVars>
      </dgm:prSet>
      <dgm:spPr/>
      <dgm:t>
        <a:bodyPr/>
        <a:lstStyle/>
        <a:p>
          <a:endParaRPr lang="en-US"/>
        </a:p>
      </dgm:t>
    </dgm:pt>
    <dgm:pt modelId="{668333A4-4E58-442D-B75C-B3D7E1770D28}" type="pres">
      <dgm:prSet presAssocID="{BEAF370E-23B9-43A0-A879-2110AAB80311}" presName="spComp" presStyleCnt="0"/>
      <dgm:spPr/>
    </dgm:pt>
    <dgm:pt modelId="{7EDF57DE-BA4B-47DE-8DE9-19949128D8F0}" type="pres">
      <dgm:prSet presAssocID="{BEAF370E-23B9-43A0-A879-2110AAB80311}" presName="hSp" presStyleCnt="0"/>
      <dgm:spPr/>
    </dgm:pt>
    <dgm:pt modelId="{C3ACEC8D-C797-457F-A5DB-3F3E97139026}" type="pres">
      <dgm:prSet presAssocID="{56FFD90F-7715-48B4-B029-497547B586FB}" presName="rectComp" presStyleCnt="0"/>
      <dgm:spPr/>
    </dgm:pt>
    <dgm:pt modelId="{093D1D41-1B2E-4B3C-86B9-F65AB4895256}" type="pres">
      <dgm:prSet presAssocID="{56FFD90F-7715-48B4-B029-497547B586FB}" presName="bgRect" presStyleLbl="bgShp" presStyleIdx="2" presStyleCnt="3"/>
      <dgm:spPr/>
      <dgm:t>
        <a:bodyPr/>
        <a:lstStyle/>
        <a:p>
          <a:endParaRPr lang="en-US"/>
        </a:p>
      </dgm:t>
    </dgm:pt>
    <dgm:pt modelId="{A7B189AD-C9EF-4986-9B9D-FC69226415F1}" type="pres">
      <dgm:prSet presAssocID="{56FFD90F-7715-48B4-B029-497547B586FB}" presName="bgRectTx" presStyleLbl="bgShp" presStyleIdx="2" presStyleCnt="3">
        <dgm:presLayoutVars>
          <dgm:bulletEnabled val="1"/>
        </dgm:presLayoutVars>
      </dgm:prSet>
      <dgm:spPr/>
      <dgm:t>
        <a:bodyPr/>
        <a:lstStyle/>
        <a:p>
          <a:endParaRPr lang="en-US"/>
        </a:p>
      </dgm:t>
    </dgm:pt>
  </dgm:ptLst>
  <dgm:cxnLst>
    <dgm:cxn modelId="{2A146A98-F402-4702-91A7-6FD901EB5FC9}" srcId="{03C390C1-1BFA-4626-B1C2-41C5216B915B}" destId="{D64EF1D2-ADDE-479D-BBBB-9F16E3ED0F66}" srcOrd="1" destOrd="0" parTransId="{3A202E32-9102-4F45-BF7D-939102673D1D}" sibTransId="{548FCBCA-EB5D-437F-AAFE-72847C14F373}"/>
    <dgm:cxn modelId="{AE95F7E2-1361-4ECC-8E50-9E0985871603}" srcId="{4C04F32E-E94C-4C75-85C1-517920EBE6F4}" destId="{BEAF370E-23B9-43A0-A879-2110AAB80311}" srcOrd="2" destOrd="0" parTransId="{9327FCD5-9349-4870-AF10-7F86F577BD97}" sibTransId="{1EB0ABFC-B074-4262-9677-73E754B423EA}"/>
    <dgm:cxn modelId="{3BD65F3B-68C9-4D41-BFC1-84741C302E3E}" type="presOf" srcId="{BEAF370E-23B9-43A0-A879-2110AAB80311}" destId="{199DC1C7-32BF-46D9-848E-27C03995D698}" srcOrd="1" destOrd="0" presId="urn:microsoft.com/office/officeart/2005/8/layout/hierarchy5"/>
    <dgm:cxn modelId="{A176572B-3DEA-4275-AEE9-EE92CF79B777}" type="presOf" srcId="{126EB6BD-7B2E-4ED6-AA94-0E6EEECB5A5E}" destId="{6D5EA056-818A-4256-87D4-1DA1C0FB5BAF}" srcOrd="1" destOrd="0" presId="urn:microsoft.com/office/officeart/2005/8/layout/hierarchy5"/>
    <dgm:cxn modelId="{78CB8426-FC79-4A7C-AB1D-789118D7BC44}" type="presOf" srcId="{9CF112DF-59D5-4652-92E1-22DF5A60B974}" destId="{26584F9E-A21C-4304-B283-15A20EB87CB2}" srcOrd="0" destOrd="0" presId="urn:microsoft.com/office/officeart/2005/8/layout/hierarchy5"/>
    <dgm:cxn modelId="{DA35B3A5-051A-47B4-85CC-DAC868DB9B0C}" type="presOf" srcId="{190AC0CA-9CFE-427C-A63A-8AA974685263}" destId="{EB2A05C2-2C2F-4F5A-AAF0-CB521DE8AC83}" srcOrd="0" destOrd="0" presId="urn:microsoft.com/office/officeart/2005/8/layout/hierarchy5"/>
    <dgm:cxn modelId="{EE8E7F9E-50D9-4DED-A7E2-BBD15ACC5AF7}" type="presOf" srcId="{4C04F32E-E94C-4C75-85C1-517920EBE6F4}" destId="{6E65C6B3-2BF0-4B06-96DF-55EE2E2F1922}" srcOrd="0" destOrd="0" presId="urn:microsoft.com/office/officeart/2005/8/layout/hierarchy5"/>
    <dgm:cxn modelId="{BBF5519B-CE6D-4B30-9D75-B486504B099C}" type="presOf" srcId="{3A202E32-9102-4F45-BF7D-939102673D1D}" destId="{4A5F0440-DACB-445E-B070-8CAA036A1D2D}" srcOrd="1" destOrd="0" presId="urn:microsoft.com/office/officeart/2005/8/layout/hierarchy5"/>
    <dgm:cxn modelId="{CDC75ACB-7E82-4C30-AE5A-44147EFB7483}" type="presOf" srcId="{565B96B9-8769-464A-88DF-F2D566DF14E2}" destId="{D9548C72-9EFA-4B93-A6EF-5C99EA68D902}" srcOrd="0" destOrd="0" presId="urn:microsoft.com/office/officeart/2005/8/layout/hierarchy5"/>
    <dgm:cxn modelId="{A6AFF4E7-3405-4509-8938-168A33CC99F5}" type="presOf" srcId="{13BA5B5D-8D45-4701-B984-4693B8CCDA4E}" destId="{7BF7FB41-8A38-443E-BD41-1CB232DA848F}" srcOrd="1" destOrd="0" presId="urn:microsoft.com/office/officeart/2005/8/layout/hierarchy5"/>
    <dgm:cxn modelId="{E33C2AF2-0249-44BA-832D-2D30D24EF754}" type="presOf" srcId="{E0023573-B5EC-40BE-AAD1-345582E70236}" destId="{BF98E425-F5B1-4EEC-9007-CEDFBF343B7F}" srcOrd="0" destOrd="0" presId="urn:microsoft.com/office/officeart/2005/8/layout/hierarchy5"/>
    <dgm:cxn modelId="{E6EAC834-F38E-4A31-95E0-874B4DC933C0}" type="presOf" srcId="{3A202E32-9102-4F45-BF7D-939102673D1D}" destId="{42DAD14A-7A17-4250-BACB-8276A0279C54}" srcOrd="0" destOrd="0" presId="urn:microsoft.com/office/officeart/2005/8/layout/hierarchy5"/>
    <dgm:cxn modelId="{2CC2E003-DA9D-4B8D-8149-1DF65E72E17C}" type="presOf" srcId="{190AC0CA-9CFE-427C-A63A-8AA974685263}" destId="{06A50A6C-47A5-4FB3-AFA1-DCBE9BD97B1A}" srcOrd="1" destOrd="0" presId="urn:microsoft.com/office/officeart/2005/8/layout/hierarchy5"/>
    <dgm:cxn modelId="{9339F6AE-E2F2-4688-901B-471E3B43D638}" type="presOf" srcId="{9592D10F-6978-49AF-B189-552BC7847D40}" destId="{98ABBDB8-40C0-4CF3-9E63-E89B35A507E3}" srcOrd="0" destOrd="0" presId="urn:microsoft.com/office/officeart/2005/8/layout/hierarchy5"/>
    <dgm:cxn modelId="{E7291808-73BB-49E0-AA80-723180255021}" type="presOf" srcId="{13BA5B5D-8D45-4701-B984-4693B8CCDA4E}" destId="{00495B19-3F7E-4115-BA5F-192A78006A1E}" srcOrd="0" destOrd="0" presId="urn:microsoft.com/office/officeart/2005/8/layout/hierarchy5"/>
    <dgm:cxn modelId="{757A405F-7280-45FF-8F81-B8574237E50D}" type="presOf" srcId="{03C390C1-1BFA-4626-B1C2-41C5216B915B}" destId="{C9F2A395-E3B2-44AC-A77F-468A181E03B6}" srcOrd="0" destOrd="0" presId="urn:microsoft.com/office/officeart/2005/8/layout/hierarchy5"/>
    <dgm:cxn modelId="{94B0D598-E151-47F0-9663-01E5F803259B}" type="presOf" srcId="{9A0A26C0-1792-484F-889C-80C3F3066807}" destId="{75E8CAE2-CDC7-482D-A8BF-7CD365609787}" srcOrd="1" destOrd="0" presId="urn:microsoft.com/office/officeart/2005/8/layout/hierarchy5"/>
    <dgm:cxn modelId="{3604B873-91CE-490C-8117-3C37B893CACC}" srcId="{4C04F32E-E94C-4C75-85C1-517920EBE6F4}" destId="{190AC0CA-9CFE-427C-A63A-8AA974685263}" srcOrd="1" destOrd="0" parTransId="{4086713F-A9D5-49FE-8212-0B46875840A2}" sibTransId="{A74848A0-A425-4CFC-845E-5B1C5A59C76F}"/>
    <dgm:cxn modelId="{C0824585-0326-4A3D-AA3B-A42F4FFB7FF8}" type="presOf" srcId="{D83D906D-C66A-411A-85B2-1F81FFEC5B11}" destId="{0AE06D42-7878-4492-83E6-2F64C3F16C4C}" srcOrd="1" destOrd="0" presId="urn:microsoft.com/office/officeart/2005/8/layout/hierarchy5"/>
    <dgm:cxn modelId="{8C7C62E7-86E6-4881-91D0-FE9190F352F4}" type="presOf" srcId="{D64EF1D2-ADDE-479D-BBBB-9F16E3ED0F66}" destId="{9705E9E8-4935-4433-B681-80FC76C53EB5}" srcOrd="0" destOrd="0" presId="urn:microsoft.com/office/officeart/2005/8/layout/hierarchy5"/>
    <dgm:cxn modelId="{2B0FFBD5-5702-4CEF-A3A3-9DB9B81868FA}" type="presOf" srcId="{05A4E796-90CE-494B-B5E7-336C3ECF4C19}" destId="{F2F324D7-64DF-4F5C-BF18-A9CA301650B8}" srcOrd="0" destOrd="0" presId="urn:microsoft.com/office/officeart/2005/8/layout/hierarchy5"/>
    <dgm:cxn modelId="{E4E1205B-9AB6-4DFC-B8D4-B52A15149BD6}" type="presOf" srcId="{D83D906D-C66A-411A-85B2-1F81FFEC5B11}" destId="{8500DAE2-6184-4173-A97F-2D310603A483}" srcOrd="0" destOrd="0" presId="urn:microsoft.com/office/officeart/2005/8/layout/hierarchy5"/>
    <dgm:cxn modelId="{0816684C-5B97-4F5D-94D7-543170585FEA}" type="presOf" srcId="{9A0A26C0-1792-484F-889C-80C3F3066807}" destId="{185E8EE9-EF5D-4DC6-B577-8A6C1506C185}" srcOrd="0" destOrd="0" presId="urn:microsoft.com/office/officeart/2005/8/layout/hierarchy5"/>
    <dgm:cxn modelId="{3FE2AA75-25B7-4195-AFF8-668354F4F780}" type="presOf" srcId="{56FFD90F-7715-48B4-B029-497547B586FB}" destId="{A7B189AD-C9EF-4986-9B9D-FC69226415F1}" srcOrd="1" destOrd="0" presId="urn:microsoft.com/office/officeart/2005/8/layout/hierarchy5"/>
    <dgm:cxn modelId="{A9CA890D-BD5C-4990-8AEC-F774A1F1CBB9}" srcId="{4C04F32E-E94C-4C75-85C1-517920EBE6F4}" destId="{56FFD90F-7715-48B4-B029-497547B586FB}" srcOrd="3" destOrd="0" parTransId="{3C6A0EBA-5762-4D74-B041-F411968EA846}" sibTransId="{B74323D8-E27C-41D1-B7F0-98022BDAB0E6}"/>
    <dgm:cxn modelId="{573129CB-CEE5-4FF7-B1B2-248E9D7AB024}" srcId="{03C390C1-1BFA-4626-B1C2-41C5216B915B}" destId="{3BBC0E94-D1DC-456B-A9E8-678D91AA4AB7}" srcOrd="2" destOrd="0" parTransId="{126EB6BD-7B2E-4ED6-AA94-0E6EEECB5A5E}" sibTransId="{E98F8B64-D7E9-4A87-A9C6-16E5811242B0}"/>
    <dgm:cxn modelId="{F15B1C26-89F0-4AB6-99D3-A6CC2BCEA967}" srcId="{4C04F32E-E94C-4C75-85C1-517920EBE6F4}" destId="{03C390C1-1BFA-4626-B1C2-41C5216B915B}" srcOrd="0" destOrd="0" parTransId="{89CAC95F-DF48-45D0-BD75-6C4B7E3D34EB}" sibTransId="{D49C39E0-FB51-4F2E-8AD7-925A61568B60}"/>
    <dgm:cxn modelId="{EC35183C-DF3D-4453-9BA3-7ED96BFC75FF}" type="presOf" srcId="{BEAF370E-23B9-43A0-A879-2110AAB80311}" destId="{4E8483D1-70EF-486C-A2B1-0A1512AE0CE6}" srcOrd="0" destOrd="0" presId="urn:microsoft.com/office/officeart/2005/8/layout/hierarchy5"/>
    <dgm:cxn modelId="{C4DBD3D0-AF53-4D36-AD62-875D09F4EAD3}" type="presOf" srcId="{126EB6BD-7B2E-4ED6-AA94-0E6EEECB5A5E}" destId="{F84D3A9A-DCF8-4B68-A446-02BA9841998C}" srcOrd="0" destOrd="0" presId="urn:microsoft.com/office/officeart/2005/8/layout/hierarchy5"/>
    <dgm:cxn modelId="{DAB693D8-788E-4F84-9A03-E828561786A4}" type="presOf" srcId="{9CF112DF-59D5-4652-92E1-22DF5A60B974}" destId="{00276685-DDEB-46A1-8E4D-E73F90233C64}" srcOrd="1" destOrd="0" presId="urn:microsoft.com/office/officeart/2005/8/layout/hierarchy5"/>
    <dgm:cxn modelId="{1998145B-C400-4BE7-9E42-5563A3B65696}" type="presOf" srcId="{56FFD90F-7715-48B4-B029-497547B586FB}" destId="{093D1D41-1B2E-4B3C-86B9-F65AB4895256}" srcOrd="0" destOrd="0" presId="urn:microsoft.com/office/officeart/2005/8/layout/hierarchy5"/>
    <dgm:cxn modelId="{12991708-AB55-42B0-A499-02C4C9D9FC45}" type="presOf" srcId="{3BBC0E94-D1DC-456B-A9E8-678D91AA4AB7}" destId="{D01A1BB0-91A3-468D-AF11-BB59A00A45EE}" srcOrd="0" destOrd="0" presId="urn:microsoft.com/office/officeart/2005/8/layout/hierarchy5"/>
    <dgm:cxn modelId="{9170D657-41FC-4FD2-8A53-AE44143FAD82}" srcId="{E0023573-B5EC-40BE-AAD1-345582E70236}" destId="{9592D10F-6978-49AF-B189-552BC7847D40}" srcOrd="0" destOrd="0" parTransId="{13BA5B5D-8D45-4701-B984-4693B8CCDA4E}" sibTransId="{0381BB59-2BBC-4B52-9658-70BCF688A94C}"/>
    <dgm:cxn modelId="{60A958BC-E679-41B9-B76D-F62D415A0A4C}" srcId="{03C390C1-1BFA-4626-B1C2-41C5216B915B}" destId="{E0023573-B5EC-40BE-AAD1-345582E70236}" srcOrd="0" destOrd="0" parTransId="{9CF112DF-59D5-4652-92E1-22DF5A60B974}" sibTransId="{BC4ECF86-98FA-4963-A3BD-9393E57C467B}"/>
    <dgm:cxn modelId="{AF8A6305-BD51-4E5C-9501-31E6FE277D8C}" srcId="{D64EF1D2-ADDE-479D-BBBB-9F16E3ED0F66}" destId="{565B96B9-8769-464A-88DF-F2D566DF14E2}" srcOrd="0" destOrd="0" parTransId="{D83D906D-C66A-411A-85B2-1F81FFEC5B11}" sibTransId="{59AEC9AC-4442-4D90-904B-37B642275C3D}"/>
    <dgm:cxn modelId="{494573F6-C449-49AE-A100-0931D6C3B13C}" srcId="{3BBC0E94-D1DC-456B-A9E8-678D91AA4AB7}" destId="{05A4E796-90CE-494B-B5E7-336C3ECF4C19}" srcOrd="0" destOrd="0" parTransId="{9A0A26C0-1792-484F-889C-80C3F3066807}" sibTransId="{618BF1F2-9180-4286-9FCF-0AB60048FF22}"/>
    <dgm:cxn modelId="{D8E7BF6A-B707-4C4D-A2D1-4D5E166AA481}" type="presParOf" srcId="{6E65C6B3-2BF0-4B06-96DF-55EE2E2F1922}" destId="{9BAF9B50-399E-4C49-B249-F7B362BDF550}" srcOrd="0" destOrd="0" presId="urn:microsoft.com/office/officeart/2005/8/layout/hierarchy5"/>
    <dgm:cxn modelId="{C6CA67D2-9D03-4472-8410-A4CBF8C666AD}" type="presParOf" srcId="{9BAF9B50-399E-4C49-B249-F7B362BDF550}" destId="{17321B4C-A573-4EBD-B201-A9EFB62D5505}" srcOrd="0" destOrd="0" presId="urn:microsoft.com/office/officeart/2005/8/layout/hierarchy5"/>
    <dgm:cxn modelId="{3651FB0D-6EA0-4AB3-B450-3B98CA376766}" type="presParOf" srcId="{9BAF9B50-399E-4C49-B249-F7B362BDF550}" destId="{5721DAEC-0E59-4EF6-87B3-8EAB385777ED}" srcOrd="1" destOrd="0" presId="urn:microsoft.com/office/officeart/2005/8/layout/hierarchy5"/>
    <dgm:cxn modelId="{E6BB9528-470C-4E94-9306-FBEAE3CFA3CB}" type="presParOf" srcId="{5721DAEC-0E59-4EF6-87B3-8EAB385777ED}" destId="{5FABAF6F-9831-4DC2-9A2D-7BE4861E7AE2}" srcOrd="0" destOrd="0" presId="urn:microsoft.com/office/officeart/2005/8/layout/hierarchy5"/>
    <dgm:cxn modelId="{267ACEE1-EEBC-46B5-858B-0FA96D55ECBA}" type="presParOf" srcId="{5FABAF6F-9831-4DC2-9A2D-7BE4861E7AE2}" destId="{C9F2A395-E3B2-44AC-A77F-468A181E03B6}" srcOrd="0" destOrd="0" presId="urn:microsoft.com/office/officeart/2005/8/layout/hierarchy5"/>
    <dgm:cxn modelId="{3DC19948-7D96-4BDE-8E81-297623827DC0}" type="presParOf" srcId="{5FABAF6F-9831-4DC2-9A2D-7BE4861E7AE2}" destId="{D3463288-32E9-4F87-89D7-61465FD8173A}" srcOrd="1" destOrd="0" presId="urn:microsoft.com/office/officeart/2005/8/layout/hierarchy5"/>
    <dgm:cxn modelId="{B76F2711-F6AA-41F3-95E9-021FD38BB018}" type="presParOf" srcId="{D3463288-32E9-4F87-89D7-61465FD8173A}" destId="{26584F9E-A21C-4304-B283-15A20EB87CB2}" srcOrd="0" destOrd="0" presId="urn:microsoft.com/office/officeart/2005/8/layout/hierarchy5"/>
    <dgm:cxn modelId="{3977ADAC-5159-4B91-A374-AE47FB477CD6}" type="presParOf" srcId="{26584F9E-A21C-4304-B283-15A20EB87CB2}" destId="{00276685-DDEB-46A1-8E4D-E73F90233C64}" srcOrd="0" destOrd="0" presId="urn:microsoft.com/office/officeart/2005/8/layout/hierarchy5"/>
    <dgm:cxn modelId="{A44BE2DA-C6F7-4807-8DB6-5C875E7098DF}" type="presParOf" srcId="{D3463288-32E9-4F87-89D7-61465FD8173A}" destId="{F0BA9FDD-7A6F-4C9D-924A-6A98E85DA724}" srcOrd="1" destOrd="0" presId="urn:microsoft.com/office/officeart/2005/8/layout/hierarchy5"/>
    <dgm:cxn modelId="{A3F37A42-19AC-494F-8644-27A68863F671}" type="presParOf" srcId="{F0BA9FDD-7A6F-4C9D-924A-6A98E85DA724}" destId="{BF98E425-F5B1-4EEC-9007-CEDFBF343B7F}" srcOrd="0" destOrd="0" presId="urn:microsoft.com/office/officeart/2005/8/layout/hierarchy5"/>
    <dgm:cxn modelId="{9B831CD1-0DEA-4378-9715-3E79EFFA9D57}" type="presParOf" srcId="{F0BA9FDD-7A6F-4C9D-924A-6A98E85DA724}" destId="{FAC2235E-65CB-443C-8B77-1EC1111BC4C6}" srcOrd="1" destOrd="0" presId="urn:microsoft.com/office/officeart/2005/8/layout/hierarchy5"/>
    <dgm:cxn modelId="{C82CEBBC-1DE8-4339-9A7C-8F82305F7A38}" type="presParOf" srcId="{FAC2235E-65CB-443C-8B77-1EC1111BC4C6}" destId="{00495B19-3F7E-4115-BA5F-192A78006A1E}" srcOrd="0" destOrd="0" presId="urn:microsoft.com/office/officeart/2005/8/layout/hierarchy5"/>
    <dgm:cxn modelId="{9137EF59-1EA7-4E4F-A7F8-427D44220525}" type="presParOf" srcId="{00495B19-3F7E-4115-BA5F-192A78006A1E}" destId="{7BF7FB41-8A38-443E-BD41-1CB232DA848F}" srcOrd="0" destOrd="0" presId="urn:microsoft.com/office/officeart/2005/8/layout/hierarchy5"/>
    <dgm:cxn modelId="{3D181925-E5E6-4BA9-91CC-F4206B447635}" type="presParOf" srcId="{FAC2235E-65CB-443C-8B77-1EC1111BC4C6}" destId="{A684F426-9288-4502-B45B-334E42D7A0B1}" srcOrd="1" destOrd="0" presId="urn:microsoft.com/office/officeart/2005/8/layout/hierarchy5"/>
    <dgm:cxn modelId="{6509FCE3-278C-45F1-B0E4-B04372497425}" type="presParOf" srcId="{A684F426-9288-4502-B45B-334E42D7A0B1}" destId="{98ABBDB8-40C0-4CF3-9E63-E89B35A507E3}" srcOrd="0" destOrd="0" presId="urn:microsoft.com/office/officeart/2005/8/layout/hierarchy5"/>
    <dgm:cxn modelId="{94F08D5D-C8D7-4C40-9EFA-879BAAC84169}" type="presParOf" srcId="{A684F426-9288-4502-B45B-334E42D7A0B1}" destId="{3A782A92-661D-401A-B9CC-1CD701E75A85}" srcOrd="1" destOrd="0" presId="urn:microsoft.com/office/officeart/2005/8/layout/hierarchy5"/>
    <dgm:cxn modelId="{D62D521E-879F-44B7-B2AE-3EC8C3D4F13A}" type="presParOf" srcId="{D3463288-32E9-4F87-89D7-61465FD8173A}" destId="{42DAD14A-7A17-4250-BACB-8276A0279C54}" srcOrd="2" destOrd="0" presId="urn:microsoft.com/office/officeart/2005/8/layout/hierarchy5"/>
    <dgm:cxn modelId="{E280CAE2-04F0-4557-81DB-D318045D5ED3}" type="presParOf" srcId="{42DAD14A-7A17-4250-BACB-8276A0279C54}" destId="{4A5F0440-DACB-445E-B070-8CAA036A1D2D}" srcOrd="0" destOrd="0" presId="urn:microsoft.com/office/officeart/2005/8/layout/hierarchy5"/>
    <dgm:cxn modelId="{612DEED5-9821-44CC-A0DC-18FEBF68E3D4}" type="presParOf" srcId="{D3463288-32E9-4F87-89D7-61465FD8173A}" destId="{967DAFA2-2B06-4F93-85F6-75EBF8429EC7}" srcOrd="3" destOrd="0" presId="urn:microsoft.com/office/officeart/2005/8/layout/hierarchy5"/>
    <dgm:cxn modelId="{9BF312AB-3809-44B2-B3FE-79A6B8E77F6A}" type="presParOf" srcId="{967DAFA2-2B06-4F93-85F6-75EBF8429EC7}" destId="{9705E9E8-4935-4433-B681-80FC76C53EB5}" srcOrd="0" destOrd="0" presId="urn:microsoft.com/office/officeart/2005/8/layout/hierarchy5"/>
    <dgm:cxn modelId="{991E6DF6-E1D5-4C87-9F0B-F846DD48F560}" type="presParOf" srcId="{967DAFA2-2B06-4F93-85F6-75EBF8429EC7}" destId="{CD782182-7430-4A5A-831F-F44BA8E3A1DD}" srcOrd="1" destOrd="0" presId="urn:microsoft.com/office/officeart/2005/8/layout/hierarchy5"/>
    <dgm:cxn modelId="{D8BE642C-B58B-4779-A393-4951FE660126}" type="presParOf" srcId="{CD782182-7430-4A5A-831F-F44BA8E3A1DD}" destId="{8500DAE2-6184-4173-A97F-2D310603A483}" srcOrd="0" destOrd="0" presId="urn:microsoft.com/office/officeart/2005/8/layout/hierarchy5"/>
    <dgm:cxn modelId="{2F2CB01D-A9B9-44F3-98D3-391C4B75BCE6}" type="presParOf" srcId="{8500DAE2-6184-4173-A97F-2D310603A483}" destId="{0AE06D42-7878-4492-83E6-2F64C3F16C4C}" srcOrd="0" destOrd="0" presId="urn:microsoft.com/office/officeart/2005/8/layout/hierarchy5"/>
    <dgm:cxn modelId="{738C8953-102E-487E-A1E1-D6177798E5E6}" type="presParOf" srcId="{CD782182-7430-4A5A-831F-F44BA8E3A1DD}" destId="{2DD066D4-C18E-4067-900B-50C54D4A50B8}" srcOrd="1" destOrd="0" presId="urn:microsoft.com/office/officeart/2005/8/layout/hierarchy5"/>
    <dgm:cxn modelId="{3046D647-39DD-4D53-9933-39C993882D90}" type="presParOf" srcId="{2DD066D4-C18E-4067-900B-50C54D4A50B8}" destId="{D9548C72-9EFA-4B93-A6EF-5C99EA68D902}" srcOrd="0" destOrd="0" presId="urn:microsoft.com/office/officeart/2005/8/layout/hierarchy5"/>
    <dgm:cxn modelId="{BB5A71BC-57F6-4ABA-AF3F-E13DAB01F48C}" type="presParOf" srcId="{2DD066D4-C18E-4067-900B-50C54D4A50B8}" destId="{B0EF4F74-CA7D-4ADC-8414-D900B99B8CCA}" srcOrd="1" destOrd="0" presId="urn:microsoft.com/office/officeart/2005/8/layout/hierarchy5"/>
    <dgm:cxn modelId="{791CCF24-4B5A-48BF-94C4-F52C207D7369}" type="presParOf" srcId="{D3463288-32E9-4F87-89D7-61465FD8173A}" destId="{F84D3A9A-DCF8-4B68-A446-02BA9841998C}" srcOrd="4" destOrd="0" presId="urn:microsoft.com/office/officeart/2005/8/layout/hierarchy5"/>
    <dgm:cxn modelId="{476093D9-28A6-4122-A96E-86683CB03B52}" type="presParOf" srcId="{F84D3A9A-DCF8-4B68-A446-02BA9841998C}" destId="{6D5EA056-818A-4256-87D4-1DA1C0FB5BAF}" srcOrd="0" destOrd="0" presId="urn:microsoft.com/office/officeart/2005/8/layout/hierarchy5"/>
    <dgm:cxn modelId="{8F2C1ED0-7D6D-4643-A9F0-08E8D93E3196}" type="presParOf" srcId="{D3463288-32E9-4F87-89D7-61465FD8173A}" destId="{AEEF7298-721A-4BD4-B2EA-C44A8DF8C524}" srcOrd="5" destOrd="0" presId="urn:microsoft.com/office/officeart/2005/8/layout/hierarchy5"/>
    <dgm:cxn modelId="{81553FCF-D52D-44D2-B4D0-FCE652A99C13}" type="presParOf" srcId="{AEEF7298-721A-4BD4-B2EA-C44A8DF8C524}" destId="{D01A1BB0-91A3-468D-AF11-BB59A00A45EE}" srcOrd="0" destOrd="0" presId="urn:microsoft.com/office/officeart/2005/8/layout/hierarchy5"/>
    <dgm:cxn modelId="{5988802C-013A-4F56-A32B-ED8C6D6B793D}" type="presParOf" srcId="{AEEF7298-721A-4BD4-B2EA-C44A8DF8C524}" destId="{F59F1416-38D4-422F-A4E1-18A60A566A18}" srcOrd="1" destOrd="0" presId="urn:microsoft.com/office/officeart/2005/8/layout/hierarchy5"/>
    <dgm:cxn modelId="{CF38E08E-5F70-4C33-9EA4-15817CEF2723}" type="presParOf" srcId="{F59F1416-38D4-422F-A4E1-18A60A566A18}" destId="{185E8EE9-EF5D-4DC6-B577-8A6C1506C185}" srcOrd="0" destOrd="0" presId="urn:microsoft.com/office/officeart/2005/8/layout/hierarchy5"/>
    <dgm:cxn modelId="{78172E00-6294-40EF-98A4-3E488588610C}" type="presParOf" srcId="{185E8EE9-EF5D-4DC6-B577-8A6C1506C185}" destId="{75E8CAE2-CDC7-482D-A8BF-7CD365609787}" srcOrd="0" destOrd="0" presId="urn:microsoft.com/office/officeart/2005/8/layout/hierarchy5"/>
    <dgm:cxn modelId="{96D4A826-324F-4FA6-8302-F749F784AB27}" type="presParOf" srcId="{F59F1416-38D4-422F-A4E1-18A60A566A18}" destId="{0B3945A2-0EA9-4E71-BB7E-20948C1D2027}" srcOrd="1" destOrd="0" presId="urn:microsoft.com/office/officeart/2005/8/layout/hierarchy5"/>
    <dgm:cxn modelId="{D1313FF1-8297-499C-B46F-7C67F496461C}" type="presParOf" srcId="{0B3945A2-0EA9-4E71-BB7E-20948C1D2027}" destId="{F2F324D7-64DF-4F5C-BF18-A9CA301650B8}" srcOrd="0" destOrd="0" presId="urn:microsoft.com/office/officeart/2005/8/layout/hierarchy5"/>
    <dgm:cxn modelId="{B2C7F1A5-2BD0-4871-A29F-D6E9FFA89F43}" type="presParOf" srcId="{0B3945A2-0EA9-4E71-BB7E-20948C1D2027}" destId="{6E5CC6F7-95AD-4926-95AA-2F1055B3D982}" srcOrd="1" destOrd="0" presId="urn:microsoft.com/office/officeart/2005/8/layout/hierarchy5"/>
    <dgm:cxn modelId="{BC80197E-5B2B-41D2-821A-F61815CE47EB}" type="presParOf" srcId="{6E65C6B3-2BF0-4B06-96DF-55EE2E2F1922}" destId="{36D4AACA-AC71-45B0-B506-EB7628E330F4}" srcOrd="1" destOrd="0" presId="urn:microsoft.com/office/officeart/2005/8/layout/hierarchy5"/>
    <dgm:cxn modelId="{7163E255-298A-4AFC-92BC-08E755774EE5}" type="presParOf" srcId="{36D4AACA-AC71-45B0-B506-EB7628E330F4}" destId="{25C2EB4C-5D0F-4B77-A2FF-B30A73B4FEBD}" srcOrd="0" destOrd="0" presId="urn:microsoft.com/office/officeart/2005/8/layout/hierarchy5"/>
    <dgm:cxn modelId="{68F82A5D-AA6C-491F-91C7-B83D4B9AFF09}" type="presParOf" srcId="{25C2EB4C-5D0F-4B77-A2FF-B30A73B4FEBD}" destId="{EB2A05C2-2C2F-4F5A-AAF0-CB521DE8AC83}" srcOrd="0" destOrd="0" presId="urn:microsoft.com/office/officeart/2005/8/layout/hierarchy5"/>
    <dgm:cxn modelId="{0E79C1C3-D654-4579-BB4C-0DB05562B606}" type="presParOf" srcId="{25C2EB4C-5D0F-4B77-A2FF-B30A73B4FEBD}" destId="{06A50A6C-47A5-4FB3-AFA1-DCBE9BD97B1A}" srcOrd="1" destOrd="0" presId="urn:microsoft.com/office/officeart/2005/8/layout/hierarchy5"/>
    <dgm:cxn modelId="{B8AAA7DA-BE64-449C-9743-E47663BCD76A}" type="presParOf" srcId="{36D4AACA-AC71-45B0-B506-EB7628E330F4}" destId="{7A799C43-02B5-43BD-AC60-B0CA3EE291EB}" srcOrd="1" destOrd="0" presId="urn:microsoft.com/office/officeart/2005/8/layout/hierarchy5"/>
    <dgm:cxn modelId="{FB457348-6160-4878-A630-79911669CC22}" type="presParOf" srcId="{7A799C43-02B5-43BD-AC60-B0CA3EE291EB}" destId="{77E5FFF8-4E53-4396-8DA7-6480199F6AA7}" srcOrd="0" destOrd="0" presId="urn:microsoft.com/office/officeart/2005/8/layout/hierarchy5"/>
    <dgm:cxn modelId="{F04D70CF-4E51-4B82-B9F7-E8AF9724A665}" type="presParOf" srcId="{36D4AACA-AC71-45B0-B506-EB7628E330F4}" destId="{CE6A3A1B-39B5-49A8-83DC-A3EEC30D393E}" srcOrd="2" destOrd="0" presId="urn:microsoft.com/office/officeart/2005/8/layout/hierarchy5"/>
    <dgm:cxn modelId="{1109CEAD-96A8-478A-9991-323C6FE087B9}" type="presParOf" srcId="{CE6A3A1B-39B5-49A8-83DC-A3EEC30D393E}" destId="{4E8483D1-70EF-486C-A2B1-0A1512AE0CE6}" srcOrd="0" destOrd="0" presId="urn:microsoft.com/office/officeart/2005/8/layout/hierarchy5"/>
    <dgm:cxn modelId="{2BCF6133-B9E7-450D-BED5-7E3307E4551B}" type="presParOf" srcId="{CE6A3A1B-39B5-49A8-83DC-A3EEC30D393E}" destId="{199DC1C7-32BF-46D9-848E-27C03995D698}" srcOrd="1" destOrd="0" presId="urn:microsoft.com/office/officeart/2005/8/layout/hierarchy5"/>
    <dgm:cxn modelId="{57CB710A-41FE-4C64-B872-A4B8B7FE5844}" type="presParOf" srcId="{36D4AACA-AC71-45B0-B506-EB7628E330F4}" destId="{668333A4-4E58-442D-B75C-B3D7E1770D28}" srcOrd="3" destOrd="0" presId="urn:microsoft.com/office/officeart/2005/8/layout/hierarchy5"/>
    <dgm:cxn modelId="{76D78726-0BE8-42CA-9B5D-0D9AE90924AC}" type="presParOf" srcId="{668333A4-4E58-442D-B75C-B3D7E1770D28}" destId="{7EDF57DE-BA4B-47DE-8DE9-19949128D8F0}" srcOrd="0" destOrd="0" presId="urn:microsoft.com/office/officeart/2005/8/layout/hierarchy5"/>
    <dgm:cxn modelId="{F2448591-FF11-4EB7-80F8-1959B480516D}" type="presParOf" srcId="{36D4AACA-AC71-45B0-B506-EB7628E330F4}" destId="{C3ACEC8D-C797-457F-A5DB-3F3E97139026}" srcOrd="4" destOrd="0" presId="urn:microsoft.com/office/officeart/2005/8/layout/hierarchy5"/>
    <dgm:cxn modelId="{20FDB3C8-303C-43C5-8F8B-1DA4387BDAB3}" type="presParOf" srcId="{C3ACEC8D-C797-457F-A5DB-3F3E97139026}" destId="{093D1D41-1B2E-4B3C-86B9-F65AB4895256}" srcOrd="0" destOrd="0" presId="urn:microsoft.com/office/officeart/2005/8/layout/hierarchy5"/>
    <dgm:cxn modelId="{2D72D0E6-028C-4BDF-A24A-8DF9CF88AD3A}" type="presParOf" srcId="{C3ACEC8D-C797-457F-A5DB-3F3E97139026}" destId="{A7B189AD-C9EF-4986-9B9D-FC69226415F1}"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04F32E-E94C-4C75-85C1-517920EBE6F4}" type="doc">
      <dgm:prSet loTypeId="urn:microsoft.com/office/officeart/2005/8/layout/hierarchy5" loCatId="hierarchy" qsTypeId="urn:microsoft.com/office/officeart/2005/8/quickstyle/simple1" qsCatId="simple" csTypeId="urn:microsoft.com/office/officeart/2005/8/colors/accent3_2" csCatId="accent3" phldr="1"/>
      <dgm:spPr/>
      <dgm:t>
        <a:bodyPr/>
        <a:lstStyle/>
        <a:p>
          <a:endParaRPr lang="en-US"/>
        </a:p>
      </dgm:t>
    </dgm:pt>
    <dgm:pt modelId="{03C390C1-1BFA-4626-B1C2-41C5216B915B}">
      <dgm:prSet phldrT="[Text]"/>
      <dgm:spPr/>
      <dgm:t>
        <a:bodyPr/>
        <a:lstStyle/>
        <a:p>
          <a:r>
            <a:rPr lang="en-US" dirty="0" smtClean="0"/>
            <a:t>Linux</a:t>
          </a:r>
        </a:p>
        <a:p>
          <a:r>
            <a:rPr lang="en-US" dirty="0" smtClean="0"/>
            <a:t>Fedora 19 &amp; 20</a:t>
          </a:r>
        </a:p>
        <a:p>
          <a:r>
            <a:rPr lang="en-US" dirty="0" smtClean="0"/>
            <a:t>Ubuntu 12.04 &amp; 14.04</a:t>
          </a:r>
          <a:endParaRPr lang="en-US" dirty="0"/>
        </a:p>
      </dgm:t>
    </dgm:pt>
    <dgm:pt modelId="{89CAC95F-DF48-45D0-BD75-6C4B7E3D34EB}" type="parTrans" cxnId="{F15B1C26-89F0-4AB6-99D3-A6CC2BCEA967}">
      <dgm:prSet/>
      <dgm:spPr/>
      <dgm:t>
        <a:bodyPr/>
        <a:lstStyle/>
        <a:p>
          <a:endParaRPr lang="en-US"/>
        </a:p>
      </dgm:t>
    </dgm:pt>
    <dgm:pt modelId="{D49C39E0-FB51-4F2E-8AD7-925A61568B60}" type="sibTrans" cxnId="{F15B1C26-89F0-4AB6-99D3-A6CC2BCEA967}">
      <dgm:prSet/>
      <dgm:spPr/>
      <dgm:t>
        <a:bodyPr/>
        <a:lstStyle/>
        <a:p>
          <a:endParaRPr lang="en-US"/>
        </a:p>
      </dgm:t>
    </dgm:pt>
    <dgm:pt modelId="{05A4E796-90CE-494B-B5E7-336C3ECF4C19}">
      <dgm:prSet phldrT="[Text]"/>
      <dgm:spPr/>
      <dgm:t>
        <a:bodyPr/>
        <a:lstStyle/>
        <a:p>
          <a:r>
            <a:rPr lang="en-US" dirty="0" smtClean="0"/>
            <a:t>TBD</a:t>
          </a:r>
          <a:endParaRPr lang="en-US" dirty="0"/>
        </a:p>
      </dgm:t>
    </dgm:pt>
    <dgm:pt modelId="{9A0A26C0-1792-484F-889C-80C3F3066807}" type="parTrans" cxnId="{494573F6-C449-49AE-A100-0931D6C3B13C}">
      <dgm:prSet/>
      <dgm:spPr/>
      <dgm:t>
        <a:bodyPr/>
        <a:lstStyle/>
        <a:p>
          <a:endParaRPr lang="en-US"/>
        </a:p>
      </dgm:t>
    </dgm:pt>
    <dgm:pt modelId="{618BF1F2-9180-4286-9FCF-0AB60048FF22}" type="sibTrans" cxnId="{494573F6-C449-49AE-A100-0931D6C3B13C}">
      <dgm:prSet/>
      <dgm:spPr/>
      <dgm:t>
        <a:bodyPr/>
        <a:lstStyle/>
        <a:p>
          <a:endParaRPr lang="en-US"/>
        </a:p>
      </dgm:t>
    </dgm:pt>
    <dgm:pt modelId="{190AC0CA-9CFE-427C-A63A-8AA974685263}">
      <dgm:prSet phldrT="[Text]"/>
      <dgm:spPr/>
      <dgm:t>
        <a:bodyPr/>
        <a:lstStyle/>
        <a:p>
          <a:r>
            <a:rPr lang="en-US" dirty="0" smtClean="0"/>
            <a:t>Operating System</a:t>
          </a:r>
          <a:endParaRPr lang="en-US" dirty="0"/>
        </a:p>
      </dgm:t>
    </dgm:pt>
    <dgm:pt modelId="{4086713F-A9D5-49FE-8212-0B46875840A2}" type="parTrans" cxnId="{3604B873-91CE-490C-8117-3C37B893CACC}">
      <dgm:prSet/>
      <dgm:spPr/>
      <dgm:t>
        <a:bodyPr/>
        <a:lstStyle/>
        <a:p>
          <a:endParaRPr lang="en-US"/>
        </a:p>
      </dgm:t>
    </dgm:pt>
    <dgm:pt modelId="{A74848A0-A425-4CFC-845E-5B1C5A59C76F}" type="sibTrans" cxnId="{3604B873-91CE-490C-8117-3C37B893CACC}">
      <dgm:prSet/>
      <dgm:spPr/>
      <dgm:t>
        <a:bodyPr/>
        <a:lstStyle/>
        <a:p>
          <a:endParaRPr lang="en-US"/>
        </a:p>
      </dgm:t>
    </dgm:pt>
    <dgm:pt modelId="{BEAF370E-23B9-43A0-A879-2110AAB80311}">
      <dgm:prSet phldrT="[Text]"/>
      <dgm:spPr/>
      <dgm:t>
        <a:bodyPr/>
        <a:lstStyle/>
        <a:p>
          <a:r>
            <a:rPr lang="en-US" dirty="0" smtClean="0"/>
            <a:t>Platform</a:t>
          </a:r>
          <a:endParaRPr lang="en-US" dirty="0"/>
        </a:p>
      </dgm:t>
    </dgm:pt>
    <dgm:pt modelId="{9327FCD5-9349-4870-AF10-7F86F577BD97}" type="parTrans" cxnId="{AE95F7E2-1361-4ECC-8E50-9E0985871603}">
      <dgm:prSet/>
      <dgm:spPr/>
      <dgm:t>
        <a:bodyPr/>
        <a:lstStyle/>
        <a:p>
          <a:endParaRPr lang="en-US"/>
        </a:p>
      </dgm:t>
    </dgm:pt>
    <dgm:pt modelId="{1EB0ABFC-B074-4262-9677-73E754B423EA}" type="sibTrans" cxnId="{AE95F7E2-1361-4ECC-8E50-9E0985871603}">
      <dgm:prSet/>
      <dgm:spPr/>
      <dgm:t>
        <a:bodyPr/>
        <a:lstStyle/>
        <a:p>
          <a:endParaRPr lang="en-US"/>
        </a:p>
      </dgm:t>
    </dgm:pt>
    <dgm:pt modelId="{56FFD90F-7715-48B4-B029-497547B586FB}">
      <dgm:prSet phldrT="[Text]"/>
      <dgm:spPr/>
      <dgm:t>
        <a:bodyPr/>
        <a:lstStyle/>
        <a:p>
          <a:r>
            <a:rPr lang="en-US" dirty="0" smtClean="0"/>
            <a:t>Additional Considerations</a:t>
          </a:r>
          <a:endParaRPr lang="en-US" dirty="0"/>
        </a:p>
      </dgm:t>
    </dgm:pt>
    <dgm:pt modelId="{3C6A0EBA-5762-4D74-B041-F411968EA846}" type="parTrans" cxnId="{A9CA890D-BD5C-4990-8AEC-F774A1F1CBB9}">
      <dgm:prSet/>
      <dgm:spPr/>
      <dgm:t>
        <a:bodyPr/>
        <a:lstStyle/>
        <a:p>
          <a:endParaRPr lang="en-US"/>
        </a:p>
      </dgm:t>
    </dgm:pt>
    <dgm:pt modelId="{B74323D8-E27C-41D1-B7F0-98022BDAB0E6}" type="sibTrans" cxnId="{A9CA890D-BD5C-4990-8AEC-F774A1F1CBB9}">
      <dgm:prSet/>
      <dgm:spPr/>
      <dgm:t>
        <a:bodyPr/>
        <a:lstStyle/>
        <a:p>
          <a:endParaRPr lang="en-US"/>
        </a:p>
      </dgm:t>
    </dgm:pt>
    <dgm:pt modelId="{3BBC0E94-D1DC-456B-A9E8-678D91AA4AB7}">
      <dgm:prSet phldrT="[Text]"/>
      <dgm:spPr/>
      <dgm:t>
        <a:bodyPr/>
        <a:lstStyle/>
        <a:p>
          <a:r>
            <a:rPr lang="en-US" dirty="0" smtClean="0"/>
            <a:t>TN Desktop App</a:t>
          </a:r>
          <a:endParaRPr lang="en-US" dirty="0"/>
        </a:p>
      </dgm:t>
    </dgm:pt>
    <dgm:pt modelId="{126EB6BD-7B2E-4ED6-AA94-0E6EEECB5A5E}" type="parTrans" cxnId="{573129CB-CEE5-4FF7-B1B2-248E9D7AB024}">
      <dgm:prSet/>
      <dgm:spPr/>
      <dgm:t>
        <a:bodyPr/>
        <a:lstStyle/>
        <a:p>
          <a:endParaRPr lang="en-US"/>
        </a:p>
      </dgm:t>
    </dgm:pt>
    <dgm:pt modelId="{E98F8B64-D7E9-4A87-A9C6-16E5811242B0}" type="sibTrans" cxnId="{573129CB-CEE5-4FF7-B1B2-248E9D7AB024}">
      <dgm:prSet/>
      <dgm:spPr/>
      <dgm:t>
        <a:bodyPr/>
        <a:lstStyle/>
        <a:p>
          <a:endParaRPr lang="en-US"/>
        </a:p>
      </dgm:t>
    </dgm:pt>
    <dgm:pt modelId="{6E65C6B3-2BF0-4B06-96DF-55EE2E2F1922}" type="pres">
      <dgm:prSet presAssocID="{4C04F32E-E94C-4C75-85C1-517920EBE6F4}" presName="mainComposite" presStyleCnt="0">
        <dgm:presLayoutVars>
          <dgm:chPref val="1"/>
          <dgm:dir/>
          <dgm:animOne val="branch"/>
          <dgm:animLvl val="lvl"/>
          <dgm:resizeHandles val="exact"/>
        </dgm:presLayoutVars>
      </dgm:prSet>
      <dgm:spPr/>
      <dgm:t>
        <a:bodyPr/>
        <a:lstStyle/>
        <a:p>
          <a:endParaRPr lang="en-US"/>
        </a:p>
      </dgm:t>
    </dgm:pt>
    <dgm:pt modelId="{9BAF9B50-399E-4C49-B249-F7B362BDF550}" type="pres">
      <dgm:prSet presAssocID="{4C04F32E-E94C-4C75-85C1-517920EBE6F4}" presName="hierFlow" presStyleCnt="0"/>
      <dgm:spPr/>
    </dgm:pt>
    <dgm:pt modelId="{17321B4C-A573-4EBD-B201-A9EFB62D5505}" type="pres">
      <dgm:prSet presAssocID="{4C04F32E-E94C-4C75-85C1-517920EBE6F4}" presName="firstBuf" presStyleCnt="0"/>
      <dgm:spPr/>
    </dgm:pt>
    <dgm:pt modelId="{5721DAEC-0E59-4EF6-87B3-8EAB385777ED}" type="pres">
      <dgm:prSet presAssocID="{4C04F32E-E94C-4C75-85C1-517920EBE6F4}" presName="hierChild1" presStyleCnt="0">
        <dgm:presLayoutVars>
          <dgm:chPref val="1"/>
          <dgm:animOne val="branch"/>
          <dgm:animLvl val="lvl"/>
        </dgm:presLayoutVars>
      </dgm:prSet>
      <dgm:spPr/>
    </dgm:pt>
    <dgm:pt modelId="{5FABAF6F-9831-4DC2-9A2D-7BE4861E7AE2}" type="pres">
      <dgm:prSet presAssocID="{03C390C1-1BFA-4626-B1C2-41C5216B915B}" presName="Name17" presStyleCnt="0"/>
      <dgm:spPr/>
    </dgm:pt>
    <dgm:pt modelId="{C9F2A395-E3B2-44AC-A77F-468A181E03B6}" type="pres">
      <dgm:prSet presAssocID="{03C390C1-1BFA-4626-B1C2-41C5216B915B}" presName="level1Shape" presStyleLbl="node0" presStyleIdx="0" presStyleCnt="1">
        <dgm:presLayoutVars>
          <dgm:chPref val="3"/>
        </dgm:presLayoutVars>
      </dgm:prSet>
      <dgm:spPr/>
      <dgm:t>
        <a:bodyPr/>
        <a:lstStyle/>
        <a:p>
          <a:endParaRPr lang="en-US"/>
        </a:p>
      </dgm:t>
    </dgm:pt>
    <dgm:pt modelId="{D3463288-32E9-4F87-89D7-61465FD8173A}" type="pres">
      <dgm:prSet presAssocID="{03C390C1-1BFA-4626-B1C2-41C5216B915B}" presName="hierChild2" presStyleCnt="0"/>
      <dgm:spPr/>
    </dgm:pt>
    <dgm:pt modelId="{F84D3A9A-DCF8-4B68-A446-02BA9841998C}" type="pres">
      <dgm:prSet presAssocID="{126EB6BD-7B2E-4ED6-AA94-0E6EEECB5A5E}" presName="Name25" presStyleLbl="parChTrans1D2" presStyleIdx="0" presStyleCnt="1"/>
      <dgm:spPr/>
      <dgm:t>
        <a:bodyPr/>
        <a:lstStyle/>
        <a:p>
          <a:endParaRPr lang="en-US"/>
        </a:p>
      </dgm:t>
    </dgm:pt>
    <dgm:pt modelId="{6D5EA056-818A-4256-87D4-1DA1C0FB5BAF}" type="pres">
      <dgm:prSet presAssocID="{126EB6BD-7B2E-4ED6-AA94-0E6EEECB5A5E}" presName="connTx" presStyleLbl="parChTrans1D2" presStyleIdx="0" presStyleCnt="1"/>
      <dgm:spPr/>
      <dgm:t>
        <a:bodyPr/>
        <a:lstStyle/>
        <a:p>
          <a:endParaRPr lang="en-US"/>
        </a:p>
      </dgm:t>
    </dgm:pt>
    <dgm:pt modelId="{AEEF7298-721A-4BD4-B2EA-C44A8DF8C524}" type="pres">
      <dgm:prSet presAssocID="{3BBC0E94-D1DC-456B-A9E8-678D91AA4AB7}" presName="Name30" presStyleCnt="0"/>
      <dgm:spPr/>
    </dgm:pt>
    <dgm:pt modelId="{D01A1BB0-91A3-468D-AF11-BB59A00A45EE}" type="pres">
      <dgm:prSet presAssocID="{3BBC0E94-D1DC-456B-A9E8-678D91AA4AB7}" presName="level2Shape" presStyleLbl="node2" presStyleIdx="0" presStyleCnt="1"/>
      <dgm:spPr/>
      <dgm:t>
        <a:bodyPr/>
        <a:lstStyle/>
        <a:p>
          <a:endParaRPr lang="en-US"/>
        </a:p>
      </dgm:t>
    </dgm:pt>
    <dgm:pt modelId="{F59F1416-38D4-422F-A4E1-18A60A566A18}" type="pres">
      <dgm:prSet presAssocID="{3BBC0E94-D1DC-456B-A9E8-678D91AA4AB7}" presName="hierChild3" presStyleCnt="0"/>
      <dgm:spPr/>
    </dgm:pt>
    <dgm:pt modelId="{185E8EE9-EF5D-4DC6-B577-8A6C1506C185}" type="pres">
      <dgm:prSet presAssocID="{9A0A26C0-1792-484F-889C-80C3F3066807}" presName="Name25" presStyleLbl="parChTrans1D3" presStyleIdx="0" presStyleCnt="1"/>
      <dgm:spPr/>
      <dgm:t>
        <a:bodyPr/>
        <a:lstStyle/>
        <a:p>
          <a:endParaRPr lang="en-US"/>
        </a:p>
      </dgm:t>
    </dgm:pt>
    <dgm:pt modelId="{75E8CAE2-CDC7-482D-A8BF-7CD365609787}" type="pres">
      <dgm:prSet presAssocID="{9A0A26C0-1792-484F-889C-80C3F3066807}" presName="connTx" presStyleLbl="parChTrans1D3" presStyleIdx="0" presStyleCnt="1"/>
      <dgm:spPr/>
      <dgm:t>
        <a:bodyPr/>
        <a:lstStyle/>
        <a:p>
          <a:endParaRPr lang="en-US"/>
        </a:p>
      </dgm:t>
    </dgm:pt>
    <dgm:pt modelId="{0B3945A2-0EA9-4E71-BB7E-20948C1D2027}" type="pres">
      <dgm:prSet presAssocID="{05A4E796-90CE-494B-B5E7-336C3ECF4C19}" presName="Name30" presStyleCnt="0"/>
      <dgm:spPr/>
    </dgm:pt>
    <dgm:pt modelId="{F2F324D7-64DF-4F5C-BF18-A9CA301650B8}" type="pres">
      <dgm:prSet presAssocID="{05A4E796-90CE-494B-B5E7-336C3ECF4C19}" presName="level2Shape" presStyleLbl="node3" presStyleIdx="0" presStyleCnt="1"/>
      <dgm:spPr/>
      <dgm:t>
        <a:bodyPr/>
        <a:lstStyle/>
        <a:p>
          <a:endParaRPr lang="en-US"/>
        </a:p>
      </dgm:t>
    </dgm:pt>
    <dgm:pt modelId="{6E5CC6F7-95AD-4926-95AA-2F1055B3D982}" type="pres">
      <dgm:prSet presAssocID="{05A4E796-90CE-494B-B5E7-336C3ECF4C19}" presName="hierChild3" presStyleCnt="0"/>
      <dgm:spPr/>
    </dgm:pt>
    <dgm:pt modelId="{36D4AACA-AC71-45B0-B506-EB7628E330F4}" type="pres">
      <dgm:prSet presAssocID="{4C04F32E-E94C-4C75-85C1-517920EBE6F4}" presName="bgShapesFlow" presStyleCnt="0"/>
      <dgm:spPr/>
    </dgm:pt>
    <dgm:pt modelId="{25C2EB4C-5D0F-4B77-A2FF-B30A73B4FEBD}" type="pres">
      <dgm:prSet presAssocID="{190AC0CA-9CFE-427C-A63A-8AA974685263}" presName="rectComp" presStyleCnt="0"/>
      <dgm:spPr/>
    </dgm:pt>
    <dgm:pt modelId="{EB2A05C2-2C2F-4F5A-AAF0-CB521DE8AC83}" type="pres">
      <dgm:prSet presAssocID="{190AC0CA-9CFE-427C-A63A-8AA974685263}" presName="bgRect" presStyleLbl="bgShp" presStyleIdx="0" presStyleCnt="3"/>
      <dgm:spPr/>
      <dgm:t>
        <a:bodyPr/>
        <a:lstStyle/>
        <a:p>
          <a:endParaRPr lang="en-US"/>
        </a:p>
      </dgm:t>
    </dgm:pt>
    <dgm:pt modelId="{06A50A6C-47A5-4FB3-AFA1-DCBE9BD97B1A}" type="pres">
      <dgm:prSet presAssocID="{190AC0CA-9CFE-427C-A63A-8AA974685263}" presName="bgRectTx" presStyleLbl="bgShp" presStyleIdx="0" presStyleCnt="3">
        <dgm:presLayoutVars>
          <dgm:bulletEnabled val="1"/>
        </dgm:presLayoutVars>
      </dgm:prSet>
      <dgm:spPr/>
      <dgm:t>
        <a:bodyPr/>
        <a:lstStyle/>
        <a:p>
          <a:endParaRPr lang="en-US"/>
        </a:p>
      </dgm:t>
    </dgm:pt>
    <dgm:pt modelId="{7A799C43-02B5-43BD-AC60-B0CA3EE291EB}" type="pres">
      <dgm:prSet presAssocID="{190AC0CA-9CFE-427C-A63A-8AA974685263}" presName="spComp" presStyleCnt="0"/>
      <dgm:spPr/>
    </dgm:pt>
    <dgm:pt modelId="{77E5FFF8-4E53-4396-8DA7-6480199F6AA7}" type="pres">
      <dgm:prSet presAssocID="{190AC0CA-9CFE-427C-A63A-8AA974685263}" presName="hSp" presStyleCnt="0"/>
      <dgm:spPr/>
    </dgm:pt>
    <dgm:pt modelId="{CE6A3A1B-39B5-49A8-83DC-A3EEC30D393E}" type="pres">
      <dgm:prSet presAssocID="{BEAF370E-23B9-43A0-A879-2110AAB80311}" presName="rectComp" presStyleCnt="0"/>
      <dgm:spPr/>
    </dgm:pt>
    <dgm:pt modelId="{4E8483D1-70EF-486C-A2B1-0A1512AE0CE6}" type="pres">
      <dgm:prSet presAssocID="{BEAF370E-23B9-43A0-A879-2110AAB80311}" presName="bgRect" presStyleLbl="bgShp" presStyleIdx="1" presStyleCnt="3"/>
      <dgm:spPr/>
      <dgm:t>
        <a:bodyPr/>
        <a:lstStyle/>
        <a:p>
          <a:endParaRPr lang="en-US"/>
        </a:p>
      </dgm:t>
    </dgm:pt>
    <dgm:pt modelId="{199DC1C7-32BF-46D9-848E-27C03995D698}" type="pres">
      <dgm:prSet presAssocID="{BEAF370E-23B9-43A0-A879-2110AAB80311}" presName="bgRectTx" presStyleLbl="bgShp" presStyleIdx="1" presStyleCnt="3">
        <dgm:presLayoutVars>
          <dgm:bulletEnabled val="1"/>
        </dgm:presLayoutVars>
      </dgm:prSet>
      <dgm:spPr/>
      <dgm:t>
        <a:bodyPr/>
        <a:lstStyle/>
        <a:p>
          <a:endParaRPr lang="en-US"/>
        </a:p>
      </dgm:t>
    </dgm:pt>
    <dgm:pt modelId="{668333A4-4E58-442D-B75C-B3D7E1770D28}" type="pres">
      <dgm:prSet presAssocID="{BEAF370E-23B9-43A0-A879-2110AAB80311}" presName="spComp" presStyleCnt="0"/>
      <dgm:spPr/>
    </dgm:pt>
    <dgm:pt modelId="{7EDF57DE-BA4B-47DE-8DE9-19949128D8F0}" type="pres">
      <dgm:prSet presAssocID="{BEAF370E-23B9-43A0-A879-2110AAB80311}" presName="hSp" presStyleCnt="0"/>
      <dgm:spPr/>
    </dgm:pt>
    <dgm:pt modelId="{C3ACEC8D-C797-457F-A5DB-3F3E97139026}" type="pres">
      <dgm:prSet presAssocID="{56FFD90F-7715-48B4-B029-497547B586FB}" presName="rectComp" presStyleCnt="0"/>
      <dgm:spPr/>
    </dgm:pt>
    <dgm:pt modelId="{093D1D41-1B2E-4B3C-86B9-F65AB4895256}" type="pres">
      <dgm:prSet presAssocID="{56FFD90F-7715-48B4-B029-497547B586FB}" presName="bgRect" presStyleLbl="bgShp" presStyleIdx="2" presStyleCnt="3"/>
      <dgm:spPr/>
      <dgm:t>
        <a:bodyPr/>
        <a:lstStyle/>
        <a:p>
          <a:endParaRPr lang="en-US"/>
        </a:p>
      </dgm:t>
    </dgm:pt>
    <dgm:pt modelId="{A7B189AD-C9EF-4986-9B9D-FC69226415F1}" type="pres">
      <dgm:prSet presAssocID="{56FFD90F-7715-48B4-B029-497547B586FB}" presName="bgRectTx" presStyleLbl="bgShp" presStyleIdx="2" presStyleCnt="3">
        <dgm:presLayoutVars>
          <dgm:bulletEnabled val="1"/>
        </dgm:presLayoutVars>
      </dgm:prSet>
      <dgm:spPr/>
      <dgm:t>
        <a:bodyPr/>
        <a:lstStyle/>
        <a:p>
          <a:endParaRPr lang="en-US"/>
        </a:p>
      </dgm:t>
    </dgm:pt>
  </dgm:ptLst>
  <dgm:cxnLst>
    <dgm:cxn modelId="{D370A09A-A024-42BA-A53D-47E0D1172720}" type="presOf" srcId="{3BBC0E94-D1DC-456B-A9E8-678D91AA4AB7}" destId="{D01A1BB0-91A3-468D-AF11-BB59A00A45EE}" srcOrd="0" destOrd="0" presId="urn:microsoft.com/office/officeart/2005/8/layout/hierarchy5"/>
    <dgm:cxn modelId="{F15B1C26-89F0-4AB6-99D3-A6CC2BCEA967}" srcId="{4C04F32E-E94C-4C75-85C1-517920EBE6F4}" destId="{03C390C1-1BFA-4626-B1C2-41C5216B915B}" srcOrd="0" destOrd="0" parTransId="{89CAC95F-DF48-45D0-BD75-6C4B7E3D34EB}" sibTransId="{D49C39E0-FB51-4F2E-8AD7-925A61568B60}"/>
    <dgm:cxn modelId="{AE95F7E2-1361-4ECC-8E50-9E0985871603}" srcId="{4C04F32E-E94C-4C75-85C1-517920EBE6F4}" destId="{BEAF370E-23B9-43A0-A879-2110AAB80311}" srcOrd="2" destOrd="0" parTransId="{9327FCD5-9349-4870-AF10-7F86F577BD97}" sibTransId="{1EB0ABFC-B074-4262-9677-73E754B423EA}"/>
    <dgm:cxn modelId="{0E77E8A3-385A-42C4-AFFE-FE8E0FAE3258}" type="presOf" srcId="{9A0A26C0-1792-484F-889C-80C3F3066807}" destId="{185E8EE9-EF5D-4DC6-B577-8A6C1506C185}" srcOrd="0" destOrd="0" presId="urn:microsoft.com/office/officeart/2005/8/layout/hierarchy5"/>
    <dgm:cxn modelId="{6A4EF1AF-1498-4CEE-8B50-D363F77F4013}" type="presOf" srcId="{05A4E796-90CE-494B-B5E7-336C3ECF4C19}" destId="{F2F324D7-64DF-4F5C-BF18-A9CA301650B8}" srcOrd="0" destOrd="0" presId="urn:microsoft.com/office/officeart/2005/8/layout/hierarchy5"/>
    <dgm:cxn modelId="{3604B873-91CE-490C-8117-3C37B893CACC}" srcId="{4C04F32E-E94C-4C75-85C1-517920EBE6F4}" destId="{190AC0CA-9CFE-427C-A63A-8AA974685263}" srcOrd="1" destOrd="0" parTransId="{4086713F-A9D5-49FE-8212-0B46875840A2}" sibTransId="{A74848A0-A425-4CFC-845E-5B1C5A59C76F}"/>
    <dgm:cxn modelId="{A500E8DC-90F3-4970-9665-285278E2AFC0}" type="presOf" srcId="{126EB6BD-7B2E-4ED6-AA94-0E6EEECB5A5E}" destId="{6D5EA056-818A-4256-87D4-1DA1C0FB5BAF}" srcOrd="1" destOrd="0" presId="urn:microsoft.com/office/officeart/2005/8/layout/hierarchy5"/>
    <dgm:cxn modelId="{C7E632CD-9F44-47AE-93F0-1F831F14E54D}" type="presOf" srcId="{4C04F32E-E94C-4C75-85C1-517920EBE6F4}" destId="{6E65C6B3-2BF0-4B06-96DF-55EE2E2F1922}" srcOrd="0" destOrd="0" presId="urn:microsoft.com/office/officeart/2005/8/layout/hierarchy5"/>
    <dgm:cxn modelId="{0527E122-A41C-4B15-9B4B-D39715F9602B}" type="presOf" srcId="{190AC0CA-9CFE-427C-A63A-8AA974685263}" destId="{06A50A6C-47A5-4FB3-AFA1-DCBE9BD97B1A}" srcOrd="1" destOrd="0" presId="urn:microsoft.com/office/officeart/2005/8/layout/hierarchy5"/>
    <dgm:cxn modelId="{B4F87CCE-B4DA-438D-87C0-A7C52BCBA66A}" type="presOf" srcId="{9A0A26C0-1792-484F-889C-80C3F3066807}" destId="{75E8CAE2-CDC7-482D-A8BF-7CD365609787}" srcOrd="1" destOrd="0" presId="urn:microsoft.com/office/officeart/2005/8/layout/hierarchy5"/>
    <dgm:cxn modelId="{000BF1DC-2032-4AEF-A2BD-45E191C9BB5D}" type="presOf" srcId="{03C390C1-1BFA-4626-B1C2-41C5216B915B}" destId="{C9F2A395-E3B2-44AC-A77F-468A181E03B6}" srcOrd="0" destOrd="0" presId="urn:microsoft.com/office/officeart/2005/8/layout/hierarchy5"/>
    <dgm:cxn modelId="{4F035949-D37C-46B7-813A-9EE4BF79887C}" type="presOf" srcId="{126EB6BD-7B2E-4ED6-AA94-0E6EEECB5A5E}" destId="{F84D3A9A-DCF8-4B68-A446-02BA9841998C}" srcOrd="0" destOrd="0" presId="urn:microsoft.com/office/officeart/2005/8/layout/hierarchy5"/>
    <dgm:cxn modelId="{69C3C208-24EE-4564-8AAA-E1E6D3E01733}" type="presOf" srcId="{56FFD90F-7715-48B4-B029-497547B586FB}" destId="{A7B189AD-C9EF-4986-9B9D-FC69226415F1}" srcOrd="1" destOrd="0" presId="urn:microsoft.com/office/officeart/2005/8/layout/hierarchy5"/>
    <dgm:cxn modelId="{109A092A-5EAD-430D-B76C-28C9329C04C9}" type="presOf" srcId="{190AC0CA-9CFE-427C-A63A-8AA974685263}" destId="{EB2A05C2-2C2F-4F5A-AAF0-CB521DE8AC83}" srcOrd="0" destOrd="0" presId="urn:microsoft.com/office/officeart/2005/8/layout/hierarchy5"/>
    <dgm:cxn modelId="{494573F6-C449-49AE-A100-0931D6C3B13C}" srcId="{3BBC0E94-D1DC-456B-A9E8-678D91AA4AB7}" destId="{05A4E796-90CE-494B-B5E7-336C3ECF4C19}" srcOrd="0" destOrd="0" parTransId="{9A0A26C0-1792-484F-889C-80C3F3066807}" sibTransId="{618BF1F2-9180-4286-9FCF-0AB60048FF22}"/>
    <dgm:cxn modelId="{646793BB-3455-453F-B286-B8513204E395}" type="presOf" srcId="{56FFD90F-7715-48B4-B029-497547B586FB}" destId="{093D1D41-1B2E-4B3C-86B9-F65AB4895256}" srcOrd="0" destOrd="0" presId="urn:microsoft.com/office/officeart/2005/8/layout/hierarchy5"/>
    <dgm:cxn modelId="{A9CA890D-BD5C-4990-8AEC-F774A1F1CBB9}" srcId="{4C04F32E-E94C-4C75-85C1-517920EBE6F4}" destId="{56FFD90F-7715-48B4-B029-497547B586FB}" srcOrd="3" destOrd="0" parTransId="{3C6A0EBA-5762-4D74-B041-F411968EA846}" sibTransId="{B74323D8-E27C-41D1-B7F0-98022BDAB0E6}"/>
    <dgm:cxn modelId="{EC34990D-5760-428F-83A7-1A31A129CA8F}" type="presOf" srcId="{BEAF370E-23B9-43A0-A879-2110AAB80311}" destId="{4E8483D1-70EF-486C-A2B1-0A1512AE0CE6}" srcOrd="0" destOrd="0" presId="urn:microsoft.com/office/officeart/2005/8/layout/hierarchy5"/>
    <dgm:cxn modelId="{573129CB-CEE5-4FF7-B1B2-248E9D7AB024}" srcId="{03C390C1-1BFA-4626-B1C2-41C5216B915B}" destId="{3BBC0E94-D1DC-456B-A9E8-678D91AA4AB7}" srcOrd="0" destOrd="0" parTransId="{126EB6BD-7B2E-4ED6-AA94-0E6EEECB5A5E}" sibTransId="{E98F8B64-D7E9-4A87-A9C6-16E5811242B0}"/>
    <dgm:cxn modelId="{0E6C0610-8CDE-49F6-8E80-40D14B27EBE1}" type="presOf" srcId="{BEAF370E-23B9-43A0-A879-2110AAB80311}" destId="{199DC1C7-32BF-46D9-848E-27C03995D698}" srcOrd="1" destOrd="0" presId="urn:microsoft.com/office/officeart/2005/8/layout/hierarchy5"/>
    <dgm:cxn modelId="{7502F564-4DDA-4331-81FF-FF34C3A879DC}" type="presParOf" srcId="{6E65C6B3-2BF0-4B06-96DF-55EE2E2F1922}" destId="{9BAF9B50-399E-4C49-B249-F7B362BDF550}" srcOrd="0" destOrd="0" presId="urn:microsoft.com/office/officeart/2005/8/layout/hierarchy5"/>
    <dgm:cxn modelId="{A97B692D-C8A4-48C6-8F89-916F4A75ED32}" type="presParOf" srcId="{9BAF9B50-399E-4C49-B249-F7B362BDF550}" destId="{17321B4C-A573-4EBD-B201-A9EFB62D5505}" srcOrd="0" destOrd="0" presId="urn:microsoft.com/office/officeart/2005/8/layout/hierarchy5"/>
    <dgm:cxn modelId="{1ABE6494-1091-4F2A-A55D-3BDA6181AF4A}" type="presParOf" srcId="{9BAF9B50-399E-4C49-B249-F7B362BDF550}" destId="{5721DAEC-0E59-4EF6-87B3-8EAB385777ED}" srcOrd="1" destOrd="0" presId="urn:microsoft.com/office/officeart/2005/8/layout/hierarchy5"/>
    <dgm:cxn modelId="{8882223F-F107-46A3-96EE-A4C9FB734F96}" type="presParOf" srcId="{5721DAEC-0E59-4EF6-87B3-8EAB385777ED}" destId="{5FABAF6F-9831-4DC2-9A2D-7BE4861E7AE2}" srcOrd="0" destOrd="0" presId="urn:microsoft.com/office/officeart/2005/8/layout/hierarchy5"/>
    <dgm:cxn modelId="{9EA686F4-2077-4035-90DC-ED261690C382}" type="presParOf" srcId="{5FABAF6F-9831-4DC2-9A2D-7BE4861E7AE2}" destId="{C9F2A395-E3B2-44AC-A77F-468A181E03B6}" srcOrd="0" destOrd="0" presId="urn:microsoft.com/office/officeart/2005/8/layout/hierarchy5"/>
    <dgm:cxn modelId="{501121BC-8D6A-4618-BF1A-D42F74EE23B0}" type="presParOf" srcId="{5FABAF6F-9831-4DC2-9A2D-7BE4861E7AE2}" destId="{D3463288-32E9-4F87-89D7-61465FD8173A}" srcOrd="1" destOrd="0" presId="urn:microsoft.com/office/officeart/2005/8/layout/hierarchy5"/>
    <dgm:cxn modelId="{B4BD833C-8D06-4332-B654-D4F629DCDC23}" type="presParOf" srcId="{D3463288-32E9-4F87-89D7-61465FD8173A}" destId="{F84D3A9A-DCF8-4B68-A446-02BA9841998C}" srcOrd="0" destOrd="0" presId="urn:microsoft.com/office/officeart/2005/8/layout/hierarchy5"/>
    <dgm:cxn modelId="{A43C4766-8AC1-469B-8D50-792E58CCA4B9}" type="presParOf" srcId="{F84D3A9A-DCF8-4B68-A446-02BA9841998C}" destId="{6D5EA056-818A-4256-87D4-1DA1C0FB5BAF}" srcOrd="0" destOrd="0" presId="urn:microsoft.com/office/officeart/2005/8/layout/hierarchy5"/>
    <dgm:cxn modelId="{7428A785-4040-4B1F-B270-022E2C256440}" type="presParOf" srcId="{D3463288-32E9-4F87-89D7-61465FD8173A}" destId="{AEEF7298-721A-4BD4-B2EA-C44A8DF8C524}" srcOrd="1" destOrd="0" presId="urn:microsoft.com/office/officeart/2005/8/layout/hierarchy5"/>
    <dgm:cxn modelId="{4692B057-5E14-4E38-8029-BC00EA7298A5}" type="presParOf" srcId="{AEEF7298-721A-4BD4-B2EA-C44A8DF8C524}" destId="{D01A1BB0-91A3-468D-AF11-BB59A00A45EE}" srcOrd="0" destOrd="0" presId="urn:microsoft.com/office/officeart/2005/8/layout/hierarchy5"/>
    <dgm:cxn modelId="{EA3F9752-0331-4B68-916A-E61C2B88F89A}" type="presParOf" srcId="{AEEF7298-721A-4BD4-B2EA-C44A8DF8C524}" destId="{F59F1416-38D4-422F-A4E1-18A60A566A18}" srcOrd="1" destOrd="0" presId="urn:microsoft.com/office/officeart/2005/8/layout/hierarchy5"/>
    <dgm:cxn modelId="{27D9B597-34A0-44F8-9245-361851EF5604}" type="presParOf" srcId="{F59F1416-38D4-422F-A4E1-18A60A566A18}" destId="{185E8EE9-EF5D-4DC6-B577-8A6C1506C185}" srcOrd="0" destOrd="0" presId="urn:microsoft.com/office/officeart/2005/8/layout/hierarchy5"/>
    <dgm:cxn modelId="{68D1E0A8-4B94-4D8A-BA94-B689B6050DFD}" type="presParOf" srcId="{185E8EE9-EF5D-4DC6-B577-8A6C1506C185}" destId="{75E8CAE2-CDC7-482D-A8BF-7CD365609787}" srcOrd="0" destOrd="0" presId="urn:microsoft.com/office/officeart/2005/8/layout/hierarchy5"/>
    <dgm:cxn modelId="{87825B8D-77C7-4D48-B4FF-2A98E68DFD39}" type="presParOf" srcId="{F59F1416-38D4-422F-A4E1-18A60A566A18}" destId="{0B3945A2-0EA9-4E71-BB7E-20948C1D2027}" srcOrd="1" destOrd="0" presId="urn:microsoft.com/office/officeart/2005/8/layout/hierarchy5"/>
    <dgm:cxn modelId="{56981EB1-DA4A-46A6-9A09-1884E2D8B1E9}" type="presParOf" srcId="{0B3945A2-0EA9-4E71-BB7E-20948C1D2027}" destId="{F2F324D7-64DF-4F5C-BF18-A9CA301650B8}" srcOrd="0" destOrd="0" presId="urn:microsoft.com/office/officeart/2005/8/layout/hierarchy5"/>
    <dgm:cxn modelId="{415EE10B-32C4-4DB7-AA2B-52D48318640E}" type="presParOf" srcId="{0B3945A2-0EA9-4E71-BB7E-20948C1D2027}" destId="{6E5CC6F7-95AD-4926-95AA-2F1055B3D982}" srcOrd="1" destOrd="0" presId="urn:microsoft.com/office/officeart/2005/8/layout/hierarchy5"/>
    <dgm:cxn modelId="{3BCDB7E6-F13A-4919-BBBF-90A859B1A51F}" type="presParOf" srcId="{6E65C6B3-2BF0-4B06-96DF-55EE2E2F1922}" destId="{36D4AACA-AC71-45B0-B506-EB7628E330F4}" srcOrd="1" destOrd="0" presId="urn:microsoft.com/office/officeart/2005/8/layout/hierarchy5"/>
    <dgm:cxn modelId="{493EC433-5724-45D6-B3AB-4E51B7DF00D0}" type="presParOf" srcId="{36D4AACA-AC71-45B0-B506-EB7628E330F4}" destId="{25C2EB4C-5D0F-4B77-A2FF-B30A73B4FEBD}" srcOrd="0" destOrd="0" presId="urn:microsoft.com/office/officeart/2005/8/layout/hierarchy5"/>
    <dgm:cxn modelId="{7F485F03-F038-4607-B59D-40D96B74C4E8}" type="presParOf" srcId="{25C2EB4C-5D0F-4B77-A2FF-B30A73B4FEBD}" destId="{EB2A05C2-2C2F-4F5A-AAF0-CB521DE8AC83}" srcOrd="0" destOrd="0" presId="urn:microsoft.com/office/officeart/2005/8/layout/hierarchy5"/>
    <dgm:cxn modelId="{8B775A28-9068-410E-A22D-7F558BD39917}" type="presParOf" srcId="{25C2EB4C-5D0F-4B77-A2FF-B30A73B4FEBD}" destId="{06A50A6C-47A5-4FB3-AFA1-DCBE9BD97B1A}" srcOrd="1" destOrd="0" presId="urn:microsoft.com/office/officeart/2005/8/layout/hierarchy5"/>
    <dgm:cxn modelId="{7B2B7872-AFE6-47D8-B93A-DF627ADF0B72}" type="presParOf" srcId="{36D4AACA-AC71-45B0-B506-EB7628E330F4}" destId="{7A799C43-02B5-43BD-AC60-B0CA3EE291EB}" srcOrd="1" destOrd="0" presId="urn:microsoft.com/office/officeart/2005/8/layout/hierarchy5"/>
    <dgm:cxn modelId="{4EB4967B-6D7C-4758-B5A8-D5ED57070D73}" type="presParOf" srcId="{7A799C43-02B5-43BD-AC60-B0CA3EE291EB}" destId="{77E5FFF8-4E53-4396-8DA7-6480199F6AA7}" srcOrd="0" destOrd="0" presId="urn:microsoft.com/office/officeart/2005/8/layout/hierarchy5"/>
    <dgm:cxn modelId="{8140F68B-B400-4443-96A1-711D25CDC1AA}" type="presParOf" srcId="{36D4AACA-AC71-45B0-B506-EB7628E330F4}" destId="{CE6A3A1B-39B5-49A8-83DC-A3EEC30D393E}" srcOrd="2" destOrd="0" presId="urn:microsoft.com/office/officeart/2005/8/layout/hierarchy5"/>
    <dgm:cxn modelId="{E2CD8974-6CBC-465E-B170-CCEFF04F6301}" type="presParOf" srcId="{CE6A3A1B-39B5-49A8-83DC-A3EEC30D393E}" destId="{4E8483D1-70EF-486C-A2B1-0A1512AE0CE6}" srcOrd="0" destOrd="0" presId="urn:microsoft.com/office/officeart/2005/8/layout/hierarchy5"/>
    <dgm:cxn modelId="{D04B3C65-588E-4AE2-86AD-B55CC2266718}" type="presParOf" srcId="{CE6A3A1B-39B5-49A8-83DC-A3EEC30D393E}" destId="{199DC1C7-32BF-46D9-848E-27C03995D698}" srcOrd="1" destOrd="0" presId="urn:microsoft.com/office/officeart/2005/8/layout/hierarchy5"/>
    <dgm:cxn modelId="{25314ED4-AAB8-4F89-8E83-E004147B00FD}" type="presParOf" srcId="{36D4AACA-AC71-45B0-B506-EB7628E330F4}" destId="{668333A4-4E58-442D-B75C-B3D7E1770D28}" srcOrd="3" destOrd="0" presId="urn:microsoft.com/office/officeart/2005/8/layout/hierarchy5"/>
    <dgm:cxn modelId="{506E7A21-CE7D-4645-944A-72578FDEFD30}" type="presParOf" srcId="{668333A4-4E58-442D-B75C-B3D7E1770D28}" destId="{7EDF57DE-BA4B-47DE-8DE9-19949128D8F0}" srcOrd="0" destOrd="0" presId="urn:microsoft.com/office/officeart/2005/8/layout/hierarchy5"/>
    <dgm:cxn modelId="{E438C645-0C96-45C9-8385-335F9726848A}" type="presParOf" srcId="{36D4AACA-AC71-45B0-B506-EB7628E330F4}" destId="{C3ACEC8D-C797-457F-A5DB-3F3E97139026}" srcOrd="4" destOrd="0" presId="urn:microsoft.com/office/officeart/2005/8/layout/hierarchy5"/>
    <dgm:cxn modelId="{FE2F4290-29BF-4F76-95D4-175748358438}" type="presParOf" srcId="{C3ACEC8D-C797-457F-A5DB-3F3E97139026}" destId="{093D1D41-1B2E-4B3C-86B9-F65AB4895256}" srcOrd="0" destOrd="0" presId="urn:microsoft.com/office/officeart/2005/8/layout/hierarchy5"/>
    <dgm:cxn modelId="{B311DB40-683B-4B9F-A711-9CFB1FAC610F}" type="presParOf" srcId="{C3ACEC8D-C797-457F-A5DB-3F3E97139026}" destId="{A7B189AD-C9EF-4986-9B9D-FC69226415F1}"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04F32E-E94C-4C75-85C1-517920EBE6F4}" type="doc">
      <dgm:prSet loTypeId="urn:microsoft.com/office/officeart/2005/8/layout/hierarchy5" loCatId="hierarchy" qsTypeId="urn:microsoft.com/office/officeart/2005/8/quickstyle/simple1" qsCatId="simple" csTypeId="urn:microsoft.com/office/officeart/2005/8/colors/accent6_2" csCatId="accent6" phldr="1"/>
      <dgm:spPr/>
      <dgm:t>
        <a:bodyPr/>
        <a:lstStyle/>
        <a:p>
          <a:endParaRPr lang="en-US"/>
        </a:p>
      </dgm:t>
    </dgm:pt>
    <dgm:pt modelId="{03C390C1-1BFA-4626-B1C2-41C5216B915B}">
      <dgm:prSet phldrT="[Text]"/>
      <dgm:spPr/>
      <dgm:t>
        <a:bodyPr/>
        <a:lstStyle/>
        <a:p>
          <a:r>
            <a:rPr lang="en-US" dirty="0" smtClean="0"/>
            <a:t>Chrome OS 43+</a:t>
          </a:r>
          <a:endParaRPr lang="en-US" dirty="0"/>
        </a:p>
      </dgm:t>
    </dgm:pt>
    <dgm:pt modelId="{89CAC95F-DF48-45D0-BD75-6C4B7E3D34EB}" type="parTrans" cxnId="{F15B1C26-89F0-4AB6-99D3-A6CC2BCEA967}">
      <dgm:prSet/>
      <dgm:spPr/>
      <dgm:t>
        <a:bodyPr/>
        <a:lstStyle/>
        <a:p>
          <a:endParaRPr lang="en-US"/>
        </a:p>
      </dgm:t>
    </dgm:pt>
    <dgm:pt modelId="{D49C39E0-FB51-4F2E-8AD7-925A61568B60}" type="sibTrans" cxnId="{F15B1C26-89F0-4AB6-99D3-A6CC2BCEA967}">
      <dgm:prSet/>
      <dgm:spPr/>
      <dgm:t>
        <a:bodyPr/>
        <a:lstStyle/>
        <a:p>
          <a:endParaRPr lang="en-US"/>
        </a:p>
      </dgm:t>
    </dgm:pt>
    <dgm:pt modelId="{05A4E796-90CE-494B-B5E7-336C3ECF4C19}">
      <dgm:prSet phldrT="[Text]"/>
      <dgm:spPr/>
      <dgm:t>
        <a:bodyPr/>
        <a:lstStyle/>
        <a:p>
          <a:r>
            <a:rPr lang="en-US" dirty="0" smtClean="0"/>
            <a:t>Install TN app</a:t>
          </a:r>
        </a:p>
        <a:p>
          <a:r>
            <a:rPr lang="en-US" dirty="0" smtClean="0"/>
            <a:t>Set up Kiosk Mode</a:t>
          </a:r>
        </a:p>
        <a:p>
          <a:r>
            <a:rPr lang="en-US" dirty="0" smtClean="0"/>
            <a:t>User Data Settings</a:t>
          </a:r>
          <a:endParaRPr lang="en-US" dirty="0"/>
        </a:p>
      </dgm:t>
    </dgm:pt>
    <dgm:pt modelId="{9A0A26C0-1792-484F-889C-80C3F3066807}" type="parTrans" cxnId="{494573F6-C449-49AE-A100-0931D6C3B13C}">
      <dgm:prSet/>
      <dgm:spPr/>
      <dgm:t>
        <a:bodyPr/>
        <a:lstStyle/>
        <a:p>
          <a:endParaRPr lang="en-US"/>
        </a:p>
      </dgm:t>
    </dgm:pt>
    <dgm:pt modelId="{618BF1F2-9180-4286-9FCF-0AB60048FF22}" type="sibTrans" cxnId="{494573F6-C449-49AE-A100-0931D6C3B13C}">
      <dgm:prSet/>
      <dgm:spPr/>
      <dgm:t>
        <a:bodyPr/>
        <a:lstStyle/>
        <a:p>
          <a:endParaRPr lang="en-US"/>
        </a:p>
      </dgm:t>
    </dgm:pt>
    <dgm:pt modelId="{190AC0CA-9CFE-427C-A63A-8AA974685263}">
      <dgm:prSet phldrT="[Text]"/>
      <dgm:spPr/>
      <dgm:t>
        <a:bodyPr/>
        <a:lstStyle/>
        <a:p>
          <a:r>
            <a:rPr lang="en-US" dirty="0" smtClean="0"/>
            <a:t>Operating System</a:t>
          </a:r>
          <a:endParaRPr lang="en-US" dirty="0"/>
        </a:p>
      </dgm:t>
    </dgm:pt>
    <dgm:pt modelId="{4086713F-A9D5-49FE-8212-0B46875840A2}" type="parTrans" cxnId="{3604B873-91CE-490C-8117-3C37B893CACC}">
      <dgm:prSet/>
      <dgm:spPr/>
      <dgm:t>
        <a:bodyPr/>
        <a:lstStyle/>
        <a:p>
          <a:endParaRPr lang="en-US"/>
        </a:p>
      </dgm:t>
    </dgm:pt>
    <dgm:pt modelId="{A74848A0-A425-4CFC-845E-5B1C5A59C76F}" type="sibTrans" cxnId="{3604B873-91CE-490C-8117-3C37B893CACC}">
      <dgm:prSet/>
      <dgm:spPr/>
      <dgm:t>
        <a:bodyPr/>
        <a:lstStyle/>
        <a:p>
          <a:endParaRPr lang="en-US"/>
        </a:p>
      </dgm:t>
    </dgm:pt>
    <dgm:pt modelId="{BEAF370E-23B9-43A0-A879-2110AAB80311}">
      <dgm:prSet phldrT="[Text]"/>
      <dgm:spPr/>
      <dgm:t>
        <a:bodyPr/>
        <a:lstStyle/>
        <a:p>
          <a:r>
            <a:rPr lang="en-US" dirty="0" smtClean="0"/>
            <a:t>Platform</a:t>
          </a:r>
          <a:endParaRPr lang="en-US" dirty="0"/>
        </a:p>
      </dgm:t>
    </dgm:pt>
    <dgm:pt modelId="{9327FCD5-9349-4870-AF10-7F86F577BD97}" type="parTrans" cxnId="{AE95F7E2-1361-4ECC-8E50-9E0985871603}">
      <dgm:prSet/>
      <dgm:spPr/>
      <dgm:t>
        <a:bodyPr/>
        <a:lstStyle/>
        <a:p>
          <a:endParaRPr lang="en-US"/>
        </a:p>
      </dgm:t>
    </dgm:pt>
    <dgm:pt modelId="{1EB0ABFC-B074-4262-9677-73E754B423EA}" type="sibTrans" cxnId="{AE95F7E2-1361-4ECC-8E50-9E0985871603}">
      <dgm:prSet/>
      <dgm:spPr/>
      <dgm:t>
        <a:bodyPr/>
        <a:lstStyle/>
        <a:p>
          <a:endParaRPr lang="en-US"/>
        </a:p>
      </dgm:t>
    </dgm:pt>
    <dgm:pt modelId="{56FFD90F-7715-48B4-B029-497547B586FB}">
      <dgm:prSet phldrT="[Text]"/>
      <dgm:spPr/>
      <dgm:t>
        <a:bodyPr/>
        <a:lstStyle/>
        <a:p>
          <a:r>
            <a:rPr lang="en-US" dirty="0" smtClean="0"/>
            <a:t>Additional Considerations</a:t>
          </a:r>
          <a:endParaRPr lang="en-US" dirty="0"/>
        </a:p>
      </dgm:t>
    </dgm:pt>
    <dgm:pt modelId="{3C6A0EBA-5762-4D74-B041-F411968EA846}" type="parTrans" cxnId="{A9CA890D-BD5C-4990-8AEC-F774A1F1CBB9}">
      <dgm:prSet/>
      <dgm:spPr/>
      <dgm:t>
        <a:bodyPr/>
        <a:lstStyle/>
        <a:p>
          <a:endParaRPr lang="en-US"/>
        </a:p>
      </dgm:t>
    </dgm:pt>
    <dgm:pt modelId="{B74323D8-E27C-41D1-B7F0-98022BDAB0E6}" type="sibTrans" cxnId="{A9CA890D-BD5C-4990-8AEC-F774A1F1CBB9}">
      <dgm:prSet/>
      <dgm:spPr/>
      <dgm:t>
        <a:bodyPr/>
        <a:lstStyle/>
        <a:p>
          <a:endParaRPr lang="en-US"/>
        </a:p>
      </dgm:t>
    </dgm:pt>
    <dgm:pt modelId="{3BBC0E94-D1DC-456B-A9E8-678D91AA4AB7}">
      <dgm:prSet phldrT="[Text]"/>
      <dgm:spPr/>
      <dgm:t>
        <a:bodyPr/>
        <a:lstStyle/>
        <a:p>
          <a:r>
            <a:rPr lang="en-US" dirty="0" smtClean="0"/>
            <a:t>TN Desktop App</a:t>
          </a:r>
          <a:endParaRPr lang="en-US" dirty="0"/>
        </a:p>
      </dgm:t>
    </dgm:pt>
    <dgm:pt modelId="{126EB6BD-7B2E-4ED6-AA94-0E6EEECB5A5E}" type="parTrans" cxnId="{573129CB-CEE5-4FF7-B1B2-248E9D7AB024}">
      <dgm:prSet/>
      <dgm:spPr/>
      <dgm:t>
        <a:bodyPr/>
        <a:lstStyle/>
        <a:p>
          <a:endParaRPr lang="en-US"/>
        </a:p>
      </dgm:t>
    </dgm:pt>
    <dgm:pt modelId="{E98F8B64-D7E9-4A87-A9C6-16E5811242B0}" type="sibTrans" cxnId="{573129CB-CEE5-4FF7-B1B2-248E9D7AB024}">
      <dgm:prSet/>
      <dgm:spPr/>
      <dgm:t>
        <a:bodyPr/>
        <a:lstStyle/>
        <a:p>
          <a:endParaRPr lang="en-US"/>
        </a:p>
      </dgm:t>
    </dgm:pt>
    <dgm:pt modelId="{6E65C6B3-2BF0-4B06-96DF-55EE2E2F1922}" type="pres">
      <dgm:prSet presAssocID="{4C04F32E-E94C-4C75-85C1-517920EBE6F4}" presName="mainComposite" presStyleCnt="0">
        <dgm:presLayoutVars>
          <dgm:chPref val="1"/>
          <dgm:dir/>
          <dgm:animOne val="branch"/>
          <dgm:animLvl val="lvl"/>
          <dgm:resizeHandles val="exact"/>
        </dgm:presLayoutVars>
      </dgm:prSet>
      <dgm:spPr/>
      <dgm:t>
        <a:bodyPr/>
        <a:lstStyle/>
        <a:p>
          <a:endParaRPr lang="en-US"/>
        </a:p>
      </dgm:t>
    </dgm:pt>
    <dgm:pt modelId="{9BAF9B50-399E-4C49-B249-F7B362BDF550}" type="pres">
      <dgm:prSet presAssocID="{4C04F32E-E94C-4C75-85C1-517920EBE6F4}" presName="hierFlow" presStyleCnt="0"/>
      <dgm:spPr/>
    </dgm:pt>
    <dgm:pt modelId="{17321B4C-A573-4EBD-B201-A9EFB62D5505}" type="pres">
      <dgm:prSet presAssocID="{4C04F32E-E94C-4C75-85C1-517920EBE6F4}" presName="firstBuf" presStyleCnt="0"/>
      <dgm:spPr/>
    </dgm:pt>
    <dgm:pt modelId="{5721DAEC-0E59-4EF6-87B3-8EAB385777ED}" type="pres">
      <dgm:prSet presAssocID="{4C04F32E-E94C-4C75-85C1-517920EBE6F4}" presName="hierChild1" presStyleCnt="0">
        <dgm:presLayoutVars>
          <dgm:chPref val="1"/>
          <dgm:animOne val="branch"/>
          <dgm:animLvl val="lvl"/>
        </dgm:presLayoutVars>
      </dgm:prSet>
      <dgm:spPr/>
    </dgm:pt>
    <dgm:pt modelId="{5FABAF6F-9831-4DC2-9A2D-7BE4861E7AE2}" type="pres">
      <dgm:prSet presAssocID="{03C390C1-1BFA-4626-B1C2-41C5216B915B}" presName="Name17" presStyleCnt="0"/>
      <dgm:spPr/>
    </dgm:pt>
    <dgm:pt modelId="{C9F2A395-E3B2-44AC-A77F-468A181E03B6}" type="pres">
      <dgm:prSet presAssocID="{03C390C1-1BFA-4626-B1C2-41C5216B915B}" presName="level1Shape" presStyleLbl="node0" presStyleIdx="0" presStyleCnt="1">
        <dgm:presLayoutVars>
          <dgm:chPref val="3"/>
        </dgm:presLayoutVars>
      </dgm:prSet>
      <dgm:spPr/>
      <dgm:t>
        <a:bodyPr/>
        <a:lstStyle/>
        <a:p>
          <a:endParaRPr lang="en-US"/>
        </a:p>
      </dgm:t>
    </dgm:pt>
    <dgm:pt modelId="{D3463288-32E9-4F87-89D7-61465FD8173A}" type="pres">
      <dgm:prSet presAssocID="{03C390C1-1BFA-4626-B1C2-41C5216B915B}" presName="hierChild2" presStyleCnt="0"/>
      <dgm:spPr/>
    </dgm:pt>
    <dgm:pt modelId="{F84D3A9A-DCF8-4B68-A446-02BA9841998C}" type="pres">
      <dgm:prSet presAssocID="{126EB6BD-7B2E-4ED6-AA94-0E6EEECB5A5E}" presName="Name25" presStyleLbl="parChTrans1D2" presStyleIdx="0" presStyleCnt="1"/>
      <dgm:spPr/>
      <dgm:t>
        <a:bodyPr/>
        <a:lstStyle/>
        <a:p>
          <a:endParaRPr lang="en-US"/>
        </a:p>
      </dgm:t>
    </dgm:pt>
    <dgm:pt modelId="{6D5EA056-818A-4256-87D4-1DA1C0FB5BAF}" type="pres">
      <dgm:prSet presAssocID="{126EB6BD-7B2E-4ED6-AA94-0E6EEECB5A5E}" presName="connTx" presStyleLbl="parChTrans1D2" presStyleIdx="0" presStyleCnt="1"/>
      <dgm:spPr/>
      <dgm:t>
        <a:bodyPr/>
        <a:lstStyle/>
        <a:p>
          <a:endParaRPr lang="en-US"/>
        </a:p>
      </dgm:t>
    </dgm:pt>
    <dgm:pt modelId="{AEEF7298-721A-4BD4-B2EA-C44A8DF8C524}" type="pres">
      <dgm:prSet presAssocID="{3BBC0E94-D1DC-456B-A9E8-678D91AA4AB7}" presName="Name30" presStyleCnt="0"/>
      <dgm:spPr/>
    </dgm:pt>
    <dgm:pt modelId="{D01A1BB0-91A3-468D-AF11-BB59A00A45EE}" type="pres">
      <dgm:prSet presAssocID="{3BBC0E94-D1DC-456B-A9E8-678D91AA4AB7}" presName="level2Shape" presStyleLbl="node2" presStyleIdx="0" presStyleCnt="1"/>
      <dgm:spPr/>
      <dgm:t>
        <a:bodyPr/>
        <a:lstStyle/>
        <a:p>
          <a:endParaRPr lang="en-US"/>
        </a:p>
      </dgm:t>
    </dgm:pt>
    <dgm:pt modelId="{F59F1416-38D4-422F-A4E1-18A60A566A18}" type="pres">
      <dgm:prSet presAssocID="{3BBC0E94-D1DC-456B-A9E8-678D91AA4AB7}" presName="hierChild3" presStyleCnt="0"/>
      <dgm:spPr/>
    </dgm:pt>
    <dgm:pt modelId="{185E8EE9-EF5D-4DC6-B577-8A6C1506C185}" type="pres">
      <dgm:prSet presAssocID="{9A0A26C0-1792-484F-889C-80C3F3066807}" presName="Name25" presStyleLbl="parChTrans1D3" presStyleIdx="0" presStyleCnt="1"/>
      <dgm:spPr/>
      <dgm:t>
        <a:bodyPr/>
        <a:lstStyle/>
        <a:p>
          <a:endParaRPr lang="en-US"/>
        </a:p>
      </dgm:t>
    </dgm:pt>
    <dgm:pt modelId="{75E8CAE2-CDC7-482D-A8BF-7CD365609787}" type="pres">
      <dgm:prSet presAssocID="{9A0A26C0-1792-484F-889C-80C3F3066807}" presName="connTx" presStyleLbl="parChTrans1D3" presStyleIdx="0" presStyleCnt="1"/>
      <dgm:spPr/>
      <dgm:t>
        <a:bodyPr/>
        <a:lstStyle/>
        <a:p>
          <a:endParaRPr lang="en-US"/>
        </a:p>
      </dgm:t>
    </dgm:pt>
    <dgm:pt modelId="{0B3945A2-0EA9-4E71-BB7E-20948C1D2027}" type="pres">
      <dgm:prSet presAssocID="{05A4E796-90CE-494B-B5E7-336C3ECF4C19}" presName="Name30" presStyleCnt="0"/>
      <dgm:spPr/>
    </dgm:pt>
    <dgm:pt modelId="{F2F324D7-64DF-4F5C-BF18-A9CA301650B8}" type="pres">
      <dgm:prSet presAssocID="{05A4E796-90CE-494B-B5E7-336C3ECF4C19}" presName="level2Shape" presStyleLbl="node3" presStyleIdx="0" presStyleCnt="1"/>
      <dgm:spPr/>
      <dgm:t>
        <a:bodyPr/>
        <a:lstStyle/>
        <a:p>
          <a:endParaRPr lang="en-US"/>
        </a:p>
      </dgm:t>
    </dgm:pt>
    <dgm:pt modelId="{6E5CC6F7-95AD-4926-95AA-2F1055B3D982}" type="pres">
      <dgm:prSet presAssocID="{05A4E796-90CE-494B-B5E7-336C3ECF4C19}" presName="hierChild3" presStyleCnt="0"/>
      <dgm:spPr/>
    </dgm:pt>
    <dgm:pt modelId="{36D4AACA-AC71-45B0-B506-EB7628E330F4}" type="pres">
      <dgm:prSet presAssocID="{4C04F32E-E94C-4C75-85C1-517920EBE6F4}" presName="bgShapesFlow" presStyleCnt="0"/>
      <dgm:spPr/>
    </dgm:pt>
    <dgm:pt modelId="{25C2EB4C-5D0F-4B77-A2FF-B30A73B4FEBD}" type="pres">
      <dgm:prSet presAssocID="{190AC0CA-9CFE-427C-A63A-8AA974685263}" presName="rectComp" presStyleCnt="0"/>
      <dgm:spPr/>
    </dgm:pt>
    <dgm:pt modelId="{EB2A05C2-2C2F-4F5A-AAF0-CB521DE8AC83}" type="pres">
      <dgm:prSet presAssocID="{190AC0CA-9CFE-427C-A63A-8AA974685263}" presName="bgRect" presStyleLbl="bgShp" presStyleIdx="0" presStyleCnt="3"/>
      <dgm:spPr/>
      <dgm:t>
        <a:bodyPr/>
        <a:lstStyle/>
        <a:p>
          <a:endParaRPr lang="en-US"/>
        </a:p>
      </dgm:t>
    </dgm:pt>
    <dgm:pt modelId="{06A50A6C-47A5-4FB3-AFA1-DCBE9BD97B1A}" type="pres">
      <dgm:prSet presAssocID="{190AC0CA-9CFE-427C-A63A-8AA974685263}" presName="bgRectTx" presStyleLbl="bgShp" presStyleIdx="0" presStyleCnt="3">
        <dgm:presLayoutVars>
          <dgm:bulletEnabled val="1"/>
        </dgm:presLayoutVars>
      </dgm:prSet>
      <dgm:spPr/>
      <dgm:t>
        <a:bodyPr/>
        <a:lstStyle/>
        <a:p>
          <a:endParaRPr lang="en-US"/>
        </a:p>
      </dgm:t>
    </dgm:pt>
    <dgm:pt modelId="{7A799C43-02B5-43BD-AC60-B0CA3EE291EB}" type="pres">
      <dgm:prSet presAssocID="{190AC0CA-9CFE-427C-A63A-8AA974685263}" presName="spComp" presStyleCnt="0"/>
      <dgm:spPr/>
    </dgm:pt>
    <dgm:pt modelId="{77E5FFF8-4E53-4396-8DA7-6480199F6AA7}" type="pres">
      <dgm:prSet presAssocID="{190AC0CA-9CFE-427C-A63A-8AA974685263}" presName="hSp" presStyleCnt="0"/>
      <dgm:spPr/>
    </dgm:pt>
    <dgm:pt modelId="{CE6A3A1B-39B5-49A8-83DC-A3EEC30D393E}" type="pres">
      <dgm:prSet presAssocID="{BEAF370E-23B9-43A0-A879-2110AAB80311}" presName="rectComp" presStyleCnt="0"/>
      <dgm:spPr/>
    </dgm:pt>
    <dgm:pt modelId="{4E8483D1-70EF-486C-A2B1-0A1512AE0CE6}" type="pres">
      <dgm:prSet presAssocID="{BEAF370E-23B9-43A0-A879-2110AAB80311}" presName="bgRect" presStyleLbl="bgShp" presStyleIdx="1" presStyleCnt="3"/>
      <dgm:spPr/>
      <dgm:t>
        <a:bodyPr/>
        <a:lstStyle/>
        <a:p>
          <a:endParaRPr lang="en-US"/>
        </a:p>
      </dgm:t>
    </dgm:pt>
    <dgm:pt modelId="{199DC1C7-32BF-46D9-848E-27C03995D698}" type="pres">
      <dgm:prSet presAssocID="{BEAF370E-23B9-43A0-A879-2110AAB80311}" presName="bgRectTx" presStyleLbl="bgShp" presStyleIdx="1" presStyleCnt="3">
        <dgm:presLayoutVars>
          <dgm:bulletEnabled val="1"/>
        </dgm:presLayoutVars>
      </dgm:prSet>
      <dgm:spPr/>
      <dgm:t>
        <a:bodyPr/>
        <a:lstStyle/>
        <a:p>
          <a:endParaRPr lang="en-US"/>
        </a:p>
      </dgm:t>
    </dgm:pt>
    <dgm:pt modelId="{668333A4-4E58-442D-B75C-B3D7E1770D28}" type="pres">
      <dgm:prSet presAssocID="{BEAF370E-23B9-43A0-A879-2110AAB80311}" presName="spComp" presStyleCnt="0"/>
      <dgm:spPr/>
    </dgm:pt>
    <dgm:pt modelId="{7EDF57DE-BA4B-47DE-8DE9-19949128D8F0}" type="pres">
      <dgm:prSet presAssocID="{BEAF370E-23B9-43A0-A879-2110AAB80311}" presName="hSp" presStyleCnt="0"/>
      <dgm:spPr/>
    </dgm:pt>
    <dgm:pt modelId="{C3ACEC8D-C797-457F-A5DB-3F3E97139026}" type="pres">
      <dgm:prSet presAssocID="{56FFD90F-7715-48B4-B029-497547B586FB}" presName="rectComp" presStyleCnt="0"/>
      <dgm:spPr/>
    </dgm:pt>
    <dgm:pt modelId="{093D1D41-1B2E-4B3C-86B9-F65AB4895256}" type="pres">
      <dgm:prSet presAssocID="{56FFD90F-7715-48B4-B029-497547B586FB}" presName="bgRect" presStyleLbl="bgShp" presStyleIdx="2" presStyleCnt="3"/>
      <dgm:spPr/>
      <dgm:t>
        <a:bodyPr/>
        <a:lstStyle/>
        <a:p>
          <a:endParaRPr lang="en-US"/>
        </a:p>
      </dgm:t>
    </dgm:pt>
    <dgm:pt modelId="{A7B189AD-C9EF-4986-9B9D-FC69226415F1}" type="pres">
      <dgm:prSet presAssocID="{56FFD90F-7715-48B4-B029-497547B586FB}" presName="bgRectTx" presStyleLbl="bgShp" presStyleIdx="2" presStyleCnt="3">
        <dgm:presLayoutVars>
          <dgm:bulletEnabled val="1"/>
        </dgm:presLayoutVars>
      </dgm:prSet>
      <dgm:spPr/>
      <dgm:t>
        <a:bodyPr/>
        <a:lstStyle/>
        <a:p>
          <a:endParaRPr lang="en-US"/>
        </a:p>
      </dgm:t>
    </dgm:pt>
  </dgm:ptLst>
  <dgm:cxnLst>
    <dgm:cxn modelId="{A4B27F2E-693B-46C1-9C7B-D6A3D35CED5E}" type="presOf" srcId="{56FFD90F-7715-48B4-B029-497547B586FB}" destId="{A7B189AD-C9EF-4986-9B9D-FC69226415F1}" srcOrd="1" destOrd="0" presId="urn:microsoft.com/office/officeart/2005/8/layout/hierarchy5"/>
    <dgm:cxn modelId="{F15B1C26-89F0-4AB6-99D3-A6CC2BCEA967}" srcId="{4C04F32E-E94C-4C75-85C1-517920EBE6F4}" destId="{03C390C1-1BFA-4626-B1C2-41C5216B915B}" srcOrd="0" destOrd="0" parTransId="{89CAC95F-DF48-45D0-BD75-6C4B7E3D34EB}" sibTransId="{D49C39E0-FB51-4F2E-8AD7-925A61568B60}"/>
    <dgm:cxn modelId="{AE95F7E2-1361-4ECC-8E50-9E0985871603}" srcId="{4C04F32E-E94C-4C75-85C1-517920EBE6F4}" destId="{BEAF370E-23B9-43A0-A879-2110AAB80311}" srcOrd="2" destOrd="0" parTransId="{9327FCD5-9349-4870-AF10-7F86F577BD97}" sibTransId="{1EB0ABFC-B074-4262-9677-73E754B423EA}"/>
    <dgm:cxn modelId="{63896401-E9FD-434A-BB6B-4229A2E8BDE3}" type="presOf" srcId="{03C390C1-1BFA-4626-B1C2-41C5216B915B}" destId="{C9F2A395-E3B2-44AC-A77F-468A181E03B6}" srcOrd="0" destOrd="0" presId="urn:microsoft.com/office/officeart/2005/8/layout/hierarchy5"/>
    <dgm:cxn modelId="{0EDA250E-1A0F-4D9A-9C6C-D05902CCC929}" type="presOf" srcId="{126EB6BD-7B2E-4ED6-AA94-0E6EEECB5A5E}" destId="{6D5EA056-818A-4256-87D4-1DA1C0FB5BAF}" srcOrd="1" destOrd="0" presId="urn:microsoft.com/office/officeart/2005/8/layout/hierarchy5"/>
    <dgm:cxn modelId="{5F5AD3DF-C520-468D-8920-258CB705EE99}" type="presOf" srcId="{190AC0CA-9CFE-427C-A63A-8AA974685263}" destId="{EB2A05C2-2C2F-4F5A-AAF0-CB521DE8AC83}" srcOrd="0" destOrd="0" presId="urn:microsoft.com/office/officeart/2005/8/layout/hierarchy5"/>
    <dgm:cxn modelId="{3604B873-91CE-490C-8117-3C37B893CACC}" srcId="{4C04F32E-E94C-4C75-85C1-517920EBE6F4}" destId="{190AC0CA-9CFE-427C-A63A-8AA974685263}" srcOrd="1" destOrd="0" parTransId="{4086713F-A9D5-49FE-8212-0B46875840A2}" sibTransId="{A74848A0-A425-4CFC-845E-5B1C5A59C76F}"/>
    <dgm:cxn modelId="{BA961750-9CB9-4DC1-92EB-A2B4F603BAC7}" type="presOf" srcId="{4C04F32E-E94C-4C75-85C1-517920EBE6F4}" destId="{6E65C6B3-2BF0-4B06-96DF-55EE2E2F1922}" srcOrd="0" destOrd="0" presId="urn:microsoft.com/office/officeart/2005/8/layout/hierarchy5"/>
    <dgm:cxn modelId="{B9AD268A-FA4B-4D6A-837B-B9D93BC9E8AA}" type="presOf" srcId="{BEAF370E-23B9-43A0-A879-2110AAB80311}" destId="{199DC1C7-32BF-46D9-848E-27C03995D698}" srcOrd="1" destOrd="0" presId="urn:microsoft.com/office/officeart/2005/8/layout/hierarchy5"/>
    <dgm:cxn modelId="{F7ECB6B8-22CC-4B07-AE92-0B6F9916D203}" type="presOf" srcId="{3BBC0E94-D1DC-456B-A9E8-678D91AA4AB7}" destId="{D01A1BB0-91A3-468D-AF11-BB59A00A45EE}" srcOrd="0" destOrd="0" presId="urn:microsoft.com/office/officeart/2005/8/layout/hierarchy5"/>
    <dgm:cxn modelId="{FC4E5045-FA1C-4377-8BA6-0E1678FD2AF7}" type="presOf" srcId="{56FFD90F-7715-48B4-B029-497547B586FB}" destId="{093D1D41-1B2E-4B3C-86B9-F65AB4895256}" srcOrd="0" destOrd="0" presId="urn:microsoft.com/office/officeart/2005/8/layout/hierarchy5"/>
    <dgm:cxn modelId="{FE9EA75A-8EE8-4756-808E-A2E0122CE258}" type="presOf" srcId="{BEAF370E-23B9-43A0-A879-2110AAB80311}" destId="{4E8483D1-70EF-486C-A2B1-0A1512AE0CE6}" srcOrd="0" destOrd="0" presId="urn:microsoft.com/office/officeart/2005/8/layout/hierarchy5"/>
    <dgm:cxn modelId="{1E9F38F4-D0D7-4491-BCB7-390395587A33}" type="presOf" srcId="{190AC0CA-9CFE-427C-A63A-8AA974685263}" destId="{06A50A6C-47A5-4FB3-AFA1-DCBE9BD97B1A}" srcOrd="1" destOrd="0" presId="urn:microsoft.com/office/officeart/2005/8/layout/hierarchy5"/>
    <dgm:cxn modelId="{27CCEE02-2ED8-4718-8751-2FDAC6B08CA2}" type="presOf" srcId="{9A0A26C0-1792-484F-889C-80C3F3066807}" destId="{75E8CAE2-CDC7-482D-A8BF-7CD365609787}" srcOrd="1" destOrd="0" presId="urn:microsoft.com/office/officeart/2005/8/layout/hierarchy5"/>
    <dgm:cxn modelId="{494573F6-C449-49AE-A100-0931D6C3B13C}" srcId="{3BBC0E94-D1DC-456B-A9E8-678D91AA4AB7}" destId="{05A4E796-90CE-494B-B5E7-336C3ECF4C19}" srcOrd="0" destOrd="0" parTransId="{9A0A26C0-1792-484F-889C-80C3F3066807}" sibTransId="{618BF1F2-9180-4286-9FCF-0AB60048FF22}"/>
    <dgm:cxn modelId="{A9CA890D-BD5C-4990-8AEC-F774A1F1CBB9}" srcId="{4C04F32E-E94C-4C75-85C1-517920EBE6F4}" destId="{56FFD90F-7715-48B4-B029-497547B586FB}" srcOrd="3" destOrd="0" parTransId="{3C6A0EBA-5762-4D74-B041-F411968EA846}" sibTransId="{B74323D8-E27C-41D1-B7F0-98022BDAB0E6}"/>
    <dgm:cxn modelId="{F423AE70-152C-4F18-81BE-E85766DBB8FA}" type="presOf" srcId="{126EB6BD-7B2E-4ED6-AA94-0E6EEECB5A5E}" destId="{F84D3A9A-DCF8-4B68-A446-02BA9841998C}" srcOrd="0" destOrd="0" presId="urn:microsoft.com/office/officeart/2005/8/layout/hierarchy5"/>
    <dgm:cxn modelId="{7F9033D9-70B8-4733-8CD5-6E8238F84D98}" type="presOf" srcId="{05A4E796-90CE-494B-B5E7-336C3ECF4C19}" destId="{F2F324D7-64DF-4F5C-BF18-A9CA301650B8}" srcOrd="0" destOrd="0" presId="urn:microsoft.com/office/officeart/2005/8/layout/hierarchy5"/>
    <dgm:cxn modelId="{573129CB-CEE5-4FF7-B1B2-248E9D7AB024}" srcId="{03C390C1-1BFA-4626-B1C2-41C5216B915B}" destId="{3BBC0E94-D1DC-456B-A9E8-678D91AA4AB7}" srcOrd="0" destOrd="0" parTransId="{126EB6BD-7B2E-4ED6-AA94-0E6EEECB5A5E}" sibTransId="{E98F8B64-D7E9-4A87-A9C6-16E5811242B0}"/>
    <dgm:cxn modelId="{368DAEAB-CA84-4E1F-95C1-0101F6F45196}" type="presOf" srcId="{9A0A26C0-1792-484F-889C-80C3F3066807}" destId="{185E8EE9-EF5D-4DC6-B577-8A6C1506C185}" srcOrd="0" destOrd="0" presId="urn:microsoft.com/office/officeart/2005/8/layout/hierarchy5"/>
    <dgm:cxn modelId="{05549477-310D-41F2-B07F-85373F091742}" type="presParOf" srcId="{6E65C6B3-2BF0-4B06-96DF-55EE2E2F1922}" destId="{9BAF9B50-399E-4C49-B249-F7B362BDF550}" srcOrd="0" destOrd="0" presId="urn:microsoft.com/office/officeart/2005/8/layout/hierarchy5"/>
    <dgm:cxn modelId="{1490B7F6-B750-47F4-9093-A099FA9B2201}" type="presParOf" srcId="{9BAF9B50-399E-4C49-B249-F7B362BDF550}" destId="{17321B4C-A573-4EBD-B201-A9EFB62D5505}" srcOrd="0" destOrd="0" presId="urn:microsoft.com/office/officeart/2005/8/layout/hierarchy5"/>
    <dgm:cxn modelId="{92F5D9D1-5070-4C63-94CE-6D2B2D4EA53E}" type="presParOf" srcId="{9BAF9B50-399E-4C49-B249-F7B362BDF550}" destId="{5721DAEC-0E59-4EF6-87B3-8EAB385777ED}" srcOrd="1" destOrd="0" presId="urn:microsoft.com/office/officeart/2005/8/layout/hierarchy5"/>
    <dgm:cxn modelId="{A8019773-FE60-4829-8646-EAF45A557764}" type="presParOf" srcId="{5721DAEC-0E59-4EF6-87B3-8EAB385777ED}" destId="{5FABAF6F-9831-4DC2-9A2D-7BE4861E7AE2}" srcOrd="0" destOrd="0" presId="urn:microsoft.com/office/officeart/2005/8/layout/hierarchy5"/>
    <dgm:cxn modelId="{90463614-D21D-437F-B2EC-1A638D3C29A8}" type="presParOf" srcId="{5FABAF6F-9831-4DC2-9A2D-7BE4861E7AE2}" destId="{C9F2A395-E3B2-44AC-A77F-468A181E03B6}" srcOrd="0" destOrd="0" presId="urn:microsoft.com/office/officeart/2005/8/layout/hierarchy5"/>
    <dgm:cxn modelId="{749C9FB5-8C2E-4809-B70C-9A118F46CFA4}" type="presParOf" srcId="{5FABAF6F-9831-4DC2-9A2D-7BE4861E7AE2}" destId="{D3463288-32E9-4F87-89D7-61465FD8173A}" srcOrd="1" destOrd="0" presId="urn:microsoft.com/office/officeart/2005/8/layout/hierarchy5"/>
    <dgm:cxn modelId="{3E4B146A-A4B4-4D5D-B0FF-770701DE738E}" type="presParOf" srcId="{D3463288-32E9-4F87-89D7-61465FD8173A}" destId="{F84D3A9A-DCF8-4B68-A446-02BA9841998C}" srcOrd="0" destOrd="0" presId="urn:microsoft.com/office/officeart/2005/8/layout/hierarchy5"/>
    <dgm:cxn modelId="{24412D96-9B7A-4CA1-A976-ABCA50EF3CD1}" type="presParOf" srcId="{F84D3A9A-DCF8-4B68-A446-02BA9841998C}" destId="{6D5EA056-818A-4256-87D4-1DA1C0FB5BAF}" srcOrd="0" destOrd="0" presId="urn:microsoft.com/office/officeart/2005/8/layout/hierarchy5"/>
    <dgm:cxn modelId="{7E165824-5103-4A5E-9AF4-7BDD09DB503B}" type="presParOf" srcId="{D3463288-32E9-4F87-89D7-61465FD8173A}" destId="{AEEF7298-721A-4BD4-B2EA-C44A8DF8C524}" srcOrd="1" destOrd="0" presId="urn:microsoft.com/office/officeart/2005/8/layout/hierarchy5"/>
    <dgm:cxn modelId="{4BD08069-C381-48D7-B8F0-2272C939283A}" type="presParOf" srcId="{AEEF7298-721A-4BD4-B2EA-C44A8DF8C524}" destId="{D01A1BB0-91A3-468D-AF11-BB59A00A45EE}" srcOrd="0" destOrd="0" presId="urn:microsoft.com/office/officeart/2005/8/layout/hierarchy5"/>
    <dgm:cxn modelId="{7F8452C8-FE85-4B25-B5D5-57E189E2B780}" type="presParOf" srcId="{AEEF7298-721A-4BD4-B2EA-C44A8DF8C524}" destId="{F59F1416-38D4-422F-A4E1-18A60A566A18}" srcOrd="1" destOrd="0" presId="urn:microsoft.com/office/officeart/2005/8/layout/hierarchy5"/>
    <dgm:cxn modelId="{A3436424-F322-47D2-9503-9AF2CA3909AF}" type="presParOf" srcId="{F59F1416-38D4-422F-A4E1-18A60A566A18}" destId="{185E8EE9-EF5D-4DC6-B577-8A6C1506C185}" srcOrd="0" destOrd="0" presId="urn:microsoft.com/office/officeart/2005/8/layout/hierarchy5"/>
    <dgm:cxn modelId="{07CC29FB-2BE7-48D0-9E2B-90DF70498B10}" type="presParOf" srcId="{185E8EE9-EF5D-4DC6-B577-8A6C1506C185}" destId="{75E8CAE2-CDC7-482D-A8BF-7CD365609787}" srcOrd="0" destOrd="0" presId="urn:microsoft.com/office/officeart/2005/8/layout/hierarchy5"/>
    <dgm:cxn modelId="{F4ED131B-C53C-4B9C-91A6-4B3E2F2C3DB1}" type="presParOf" srcId="{F59F1416-38D4-422F-A4E1-18A60A566A18}" destId="{0B3945A2-0EA9-4E71-BB7E-20948C1D2027}" srcOrd="1" destOrd="0" presId="urn:microsoft.com/office/officeart/2005/8/layout/hierarchy5"/>
    <dgm:cxn modelId="{5BA87BAC-A7DE-4637-85AB-08F212D964FF}" type="presParOf" srcId="{0B3945A2-0EA9-4E71-BB7E-20948C1D2027}" destId="{F2F324D7-64DF-4F5C-BF18-A9CA301650B8}" srcOrd="0" destOrd="0" presId="urn:microsoft.com/office/officeart/2005/8/layout/hierarchy5"/>
    <dgm:cxn modelId="{D03E55BB-BBDC-482D-BCDD-F92E3AC0E1AA}" type="presParOf" srcId="{0B3945A2-0EA9-4E71-BB7E-20948C1D2027}" destId="{6E5CC6F7-95AD-4926-95AA-2F1055B3D982}" srcOrd="1" destOrd="0" presId="urn:microsoft.com/office/officeart/2005/8/layout/hierarchy5"/>
    <dgm:cxn modelId="{BA665B1D-2B64-48FA-93F9-F9286A07D648}" type="presParOf" srcId="{6E65C6B3-2BF0-4B06-96DF-55EE2E2F1922}" destId="{36D4AACA-AC71-45B0-B506-EB7628E330F4}" srcOrd="1" destOrd="0" presId="urn:microsoft.com/office/officeart/2005/8/layout/hierarchy5"/>
    <dgm:cxn modelId="{E24902A7-8359-4C0C-A877-2E967748A02C}" type="presParOf" srcId="{36D4AACA-AC71-45B0-B506-EB7628E330F4}" destId="{25C2EB4C-5D0F-4B77-A2FF-B30A73B4FEBD}" srcOrd="0" destOrd="0" presId="urn:microsoft.com/office/officeart/2005/8/layout/hierarchy5"/>
    <dgm:cxn modelId="{B8165A67-3867-474C-8353-1B7884630D38}" type="presParOf" srcId="{25C2EB4C-5D0F-4B77-A2FF-B30A73B4FEBD}" destId="{EB2A05C2-2C2F-4F5A-AAF0-CB521DE8AC83}" srcOrd="0" destOrd="0" presId="urn:microsoft.com/office/officeart/2005/8/layout/hierarchy5"/>
    <dgm:cxn modelId="{FECED682-54BA-4AF5-A70B-64846C1E699A}" type="presParOf" srcId="{25C2EB4C-5D0F-4B77-A2FF-B30A73B4FEBD}" destId="{06A50A6C-47A5-4FB3-AFA1-DCBE9BD97B1A}" srcOrd="1" destOrd="0" presId="urn:microsoft.com/office/officeart/2005/8/layout/hierarchy5"/>
    <dgm:cxn modelId="{20B9D5CD-72D8-435E-BA84-3CDEE99EABD1}" type="presParOf" srcId="{36D4AACA-AC71-45B0-B506-EB7628E330F4}" destId="{7A799C43-02B5-43BD-AC60-B0CA3EE291EB}" srcOrd="1" destOrd="0" presId="urn:microsoft.com/office/officeart/2005/8/layout/hierarchy5"/>
    <dgm:cxn modelId="{9FE6D723-6832-487C-8071-C916F967D3E7}" type="presParOf" srcId="{7A799C43-02B5-43BD-AC60-B0CA3EE291EB}" destId="{77E5FFF8-4E53-4396-8DA7-6480199F6AA7}" srcOrd="0" destOrd="0" presId="urn:microsoft.com/office/officeart/2005/8/layout/hierarchy5"/>
    <dgm:cxn modelId="{C43EB0B8-5BE0-417D-9B54-00E68D7A4CD9}" type="presParOf" srcId="{36D4AACA-AC71-45B0-B506-EB7628E330F4}" destId="{CE6A3A1B-39B5-49A8-83DC-A3EEC30D393E}" srcOrd="2" destOrd="0" presId="urn:microsoft.com/office/officeart/2005/8/layout/hierarchy5"/>
    <dgm:cxn modelId="{795EAD77-439D-4D49-96F8-6F2F0509A012}" type="presParOf" srcId="{CE6A3A1B-39B5-49A8-83DC-A3EEC30D393E}" destId="{4E8483D1-70EF-486C-A2B1-0A1512AE0CE6}" srcOrd="0" destOrd="0" presId="urn:microsoft.com/office/officeart/2005/8/layout/hierarchy5"/>
    <dgm:cxn modelId="{8365EDF7-F7D5-4C5B-BA34-A9CD49C487EC}" type="presParOf" srcId="{CE6A3A1B-39B5-49A8-83DC-A3EEC30D393E}" destId="{199DC1C7-32BF-46D9-848E-27C03995D698}" srcOrd="1" destOrd="0" presId="urn:microsoft.com/office/officeart/2005/8/layout/hierarchy5"/>
    <dgm:cxn modelId="{655214EC-270B-42FE-9209-0F5817F470BB}" type="presParOf" srcId="{36D4AACA-AC71-45B0-B506-EB7628E330F4}" destId="{668333A4-4E58-442D-B75C-B3D7E1770D28}" srcOrd="3" destOrd="0" presId="urn:microsoft.com/office/officeart/2005/8/layout/hierarchy5"/>
    <dgm:cxn modelId="{FA6E2D51-BDAD-4290-98D3-5E4B14E3EC68}" type="presParOf" srcId="{668333A4-4E58-442D-B75C-B3D7E1770D28}" destId="{7EDF57DE-BA4B-47DE-8DE9-19949128D8F0}" srcOrd="0" destOrd="0" presId="urn:microsoft.com/office/officeart/2005/8/layout/hierarchy5"/>
    <dgm:cxn modelId="{31E3AA97-927C-425A-8033-9C97BC6A936A}" type="presParOf" srcId="{36D4AACA-AC71-45B0-B506-EB7628E330F4}" destId="{C3ACEC8D-C797-457F-A5DB-3F3E97139026}" srcOrd="4" destOrd="0" presId="urn:microsoft.com/office/officeart/2005/8/layout/hierarchy5"/>
    <dgm:cxn modelId="{514390E7-25AA-49EF-801E-660D3E0FCD56}" type="presParOf" srcId="{C3ACEC8D-C797-457F-A5DB-3F3E97139026}" destId="{093D1D41-1B2E-4B3C-86B9-F65AB4895256}" srcOrd="0" destOrd="0" presId="urn:microsoft.com/office/officeart/2005/8/layout/hierarchy5"/>
    <dgm:cxn modelId="{8678C47C-EE59-4206-B0E2-F81B94528FA1}" type="presParOf" srcId="{C3ACEC8D-C797-457F-A5DB-3F3E97139026}" destId="{A7B189AD-C9EF-4986-9B9D-FC69226415F1}"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04F32E-E94C-4C75-85C1-517920EBE6F4}" type="doc">
      <dgm:prSet loTypeId="urn:microsoft.com/office/officeart/2005/8/layout/hierarchy5" loCatId="hierarchy" qsTypeId="urn:microsoft.com/office/officeart/2005/8/quickstyle/simple1" qsCatId="simple" csTypeId="urn:microsoft.com/office/officeart/2005/8/colors/accent2_2" csCatId="accent2" phldr="1"/>
      <dgm:spPr/>
      <dgm:t>
        <a:bodyPr/>
        <a:lstStyle/>
        <a:p>
          <a:endParaRPr lang="en-US"/>
        </a:p>
      </dgm:t>
    </dgm:pt>
    <dgm:pt modelId="{03C390C1-1BFA-4626-B1C2-41C5216B915B}">
      <dgm:prSet phldrT="[Text]"/>
      <dgm:spPr/>
      <dgm:t>
        <a:bodyPr/>
        <a:lstStyle/>
        <a:p>
          <a:r>
            <a:rPr lang="en-US" dirty="0" smtClean="0"/>
            <a:t>iOS </a:t>
          </a:r>
        </a:p>
        <a:p>
          <a:r>
            <a:rPr lang="en-US" dirty="0" smtClean="0"/>
            <a:t>7, 8, or 9</a:t>
          </a:r>
          <a:endParaRPr lang="en-US" dirty="0"/>
        </a:p>
      </dgm:t>
    </dgm:pt>
    <dgm:pt modelId="{89CAC95F-DF48-45D0-BD75-6C4B7E3D34EB}" type="parTrans" cxnId="{F15B1C26-89F0-4AB6-99D3-A6CC2BCEA967}">
      <dgm:prSet/>
      <dgm:spPr/>
      <dgm:t>
        <a:bodyPr/>
        <a:lstStyle/>
        <a:p>
          <a:endParaRPr lang="en-US"/>
        </a:p>
      </dgm:t>
    </dgm:pt>
    <dgm:pt modelId="{D49C39E0-FB51-4F2E-8AD7-925A61568B60}" type="sibTrans" cxnId="{F15B1C26-89F0-4AB6-99D3-A6CC2BCEA967}">
      <dgm:prSet/>
      <dgm:spPr/>
      <dgm:t>
        <a:bodyPr/>
        <a:lstStyle/>
        <a:p>
          <a:endParaRPr lang="en-US"/>
        </a:p>
      </dgm:t>
    </dgm:pt>
    <dgm:pt modelId="{05A4E796-90CE-494B-B5E7-336C3ECF4C19}">
      <dgm:prSet phldrT="[Text]"/>
      <dgm:spPr/>
      <dgm:t>
        <a:bodyPr/>
        <a:lstStyle/>
        <a:p>
          <a:r>
            <a:rPr lang="en-US" dirty="0" smtClean="0"/>
            <a:t>Install TN app</a:t>
          </a:r>
        </a:p>
        <a:p>
          <a:r>
            <a:rPr lang="en-US" dirty="0" smtClean="0"/>
            <a:t>Set up Guided Access Mode</a:t>
          </a:r>
          <a:endParaRPr lang="en-US" dirty="0"/>
        </a:p>
      </dgm:t>
    </dgm:pt>
    <dgm:pt modelId="{9A0A26C0-1792-484F-889C-80C3F3066807}" type="parTrans" cxnId="{494573F6-C449-49AE-A100-0931D6C3B13C}">
      <dgm:prSet/>
      <dgm:spPr/>
      <dgm:t>
        <a:bodyPr/>
        <a:lstStyle/>
        <a:p>
          <a:endParaRPr lang="en-US"/>
        </a:p>
      </dgm:t>
    </dgm:pt>
    <dgm:pt modelId="{618BF1F2-9180-4286-9FCF-0AB60048FF22}" type="sibTrans" cxnId="{494573F6-C449-49AE-A100-0931D6C3B13C}">
      <dgm:prSet/>
      <dgm:spPr/>
      <dgm:t>
        <a:bodyPr/>
        <a:lstStyle/>
        <a:p>
          <a:endParaRPr lang="en-US"/>
        </a:p>
      </dgm:t>
    </dgm:pt>
    <dgm:pt modelId="{190AC0CA-9CFE-427C-A63A-8AA974685263}">
      <dgm:prSet phldrT="[Text]"/>
      <dgm:spPr/>
      <dgm:t>
        <a:bodyPr/>
        <a:lstStyle/>
        <a:p>
          <a:r>
            <a:rPr lang="en-US" dirty="0" smtClean="0"/>
            <a:t>Operating System</a:t>
          </a:r>
          <a:endParaRPr lang="en-US" dirty="0"/>
        </a:p>
      </dgm:t>
    </dgm:pt>
    <dgm:pt modelId="{4086713F-A9D5-49FE-8212-0B46875840A2}" type="parTrans" cxnId="{3604B873-91CE-490C-8117-3C37B893CACC}">
      <dgm:prSet/>
      <dgm:spPr/>
      <dgm:t>
        <a:bodyPr/>
        <a:lstStyle/>
        <a:p>
          <a:endParaRPr lang="en-US"/>
        </a:p>
      </dgm:t>
    </dgm:pt>
    <dgm:pt modelId="{A74848A0-A425-4CFC-845E-5B1C5A59C76F}" type="sibTrans" cxnId="{3604B873-91CE-490C-8117-3C37B893CACC}">
      <dgm:prSet/>
      <dgm:spPr/>
      <dgm:t>
        <a:bodyPr/>
        <a:lstStyle/>
        <a:p>
          <a:endParaRPr lang="en-US"/>
        </a:p>
      </dgm:t>
    </dgm:pt>
    <dgm:pt modelId="{BEAF370E-23B9-43A0-A879-2110AAB80311}">
      <dgm:prSet phldrT="[Text]"/>
      <dgm:spPr/>
      <dgm:t>
        <a:bodyPr/>
        <a:lstStyle/>
        <a:p>
          <a:r>
            <a:rPr lang="en-US" dirty="0" smtClean="0"/>
            <a:t>Platform</a:t>
          </a:r>
          <a:endParaRPr lang="en-US" dirty="0"/>
        </a:p>
      </dgm:t>
    </dgm:pt>
    <dgm:pt modelId="{9327FCD5-9349-4870-AF10-7F86F577BD97}" type="parTrans" cxnId="{AE95F7E2-1361-4ECC-8E50-9E0985871603}">
      <dgm:prSet/>
      <dgm:spPr/>
      <dgm:t>
        <a:bodyPr/>
        <a:lstStyle/>
        <a:p>
          <a:endParaRPr lang="en-US"/>
        </a:p>
      </dgm:t>
    </dgm:pt>
    <dgm:pt modelId="{1EB0ABFC-B074-4262-9677-73E754B423EA}" type="sibTrans" cxnId="{AE95F7E2-1361-4ECC-8E50-9E0985871603}">
      <dgm:prSet/>
      <dgm:spPr/>
      <dgm:t>
        <a:bodyPr/>
        <a:lstStyle/>
        <a:p>
          <a:endParaRPr lang="en-US"/>
        </a:p>
      </dgm:t>
    </dgm:pt>
    <dgm:pt modelId="{56FFD90F-7715-48B4-B029-497547B586FB}">
      <dgm:prSet phldrT="[Text]"/>
      <dgm:spPr/>
      <dgm:t>
        <a:bodyPr/>
        <a:lstStyle/>
        <a:p>
          <a:r>
            <a:rPr lang="en-US" dirty="0" smtClean="0"/>
            <a:t>Additional Considerations</a:t>
          </a:r>
          <a:endParaRPr lang="en-US" dirty="0"/>
        </a:p>
      </dgm:t>
    </dgm:pt>
    <dgm:pt modelId="{3C6A0EBA-5762-4D74-B041-F411968EA846}" type="parTrans" cxnId="{A9CA890D-BD5C-4990-8AEC-F774A1F1CBB9}">
      <dgm:prSet/>
      <dgm:spPr/>
      <dgm:t>
        <a:bodyPr/>
        <a:lstStyle/>
        <a:p>
          <a:endParaRPr lang="en-US"/>
        </a:p>
      </dgm:t>
    </dgm:pt>
    <dgm:pt modelId="{B74323D8-E27C-41D1-B7F0-98022BDAB0E6}" type="sibTrans" cxnId="{A9CA890D-BD5C-4990-8AEC-F774A1F1CBB9}">
      <dgm:prSet/>
      <dgm:spPr/>
      <dgm:t>
        <a:bodyPr/>
        <a:lstStyle/>
        <a:p>
          <a:endParaRPr lang="en-US"/>
        </a:p>
      </dgm:t>
    </dgm:pt>
    <dgm:pt modelId="{3BBC0E94-D1DC-456B-A9E8-678D91AA4AB7}">
      <dgm:prSet phldrT="[Text]"/>
      <dgm:spPr/>
      <dgm:t>
        <a:bodyPr/>
        <a:lstStyle/>
        <a:p>
          <a:r>
            <a:rPr lang="en-US" dirty="0" smtClean="0"/>
            <a:t>TN Desktop App</a:t>
          </a:r>
          <a:endParaRPr lang="en-US" dirty="0"/>
        </a:p>
      </dgm:t>
    </dgm:pt>
    <dgm:pt modelId="{126EB6BD-7B2E-4ED6-AA94-0E6EEECB5A5E}" type="parTrans" cxnId="{573129CB-CEE5-4FF7-B1B2-248E9D7AB024}">
      <dgm:prSet/>
      <dgm:spPr/>
      <dgm:t>
        <a:bodyPr/>
        <a:lstStyle/>
        <a:p>
          <a:endParaRPr lang="en-US"/>
        </a:p>
      </dgm:t>
    </dgm:pt>
    <dgm:pt modelId="{E98F8B64-D7E9-4A87-A9C6-16E5811242B0}" type="sibTrans" cxnId="{573129CB-CEE5-4FF7-B1B2-248E9D7AB024}">
      <dgm:prSet/>
      <dgm:spPr/>
      <dgm:t>
        <a:bodyPr/>
        <a:lstStyle/>
        <a:p>
          <a:endParaRPr lang="en-US"/>
        </a:p>
      </dgm:t>
    </dgm:pt>
    <dgm:pt modelId="{6E65C6B3-2BF0-4B06-96DF-55EE2E2F1922}" type="pres">
      <dgm:prSet presAssocID="{4C04F32E-E94C-4C75-85C1-517920EBE6F4}" presName="mainComposite" presStyleCnt="0">
        <dgm:presLayoutVars>
          <dgm:chPref val="1"/>
          <dgm:dir/>
          <dgm:animOne val="branch"/>
          <dgm:animLvl val="lvl"/>
          <dgm:resizeHandles val="exact"/>
        </dgm:presLayoutVars>
      </dgm:prSet>
      <dgm:spPr/>
      <dgm:t>
        <a:bodyPr/>
        <a:lstStyle/>
        <a:p>
          <a:endParaRPr lang="en-US"/>
        </a:p>
      </dgm:t>
    </dgm:pt>
    <dgm:pt modelId="{9BAF9B50-399E-4C49-B249-F7B362BDF550}" type="pres">
      <dgm:prSet presAssocID="{4C04F32E-E94C-4C75-85C1-517920EBE6F4}" presName="hierFlow" presStyleCnt="0"/>
      <dgm:spPr/>
    </dgm:pt>
    <dgm:pt modelId="{17321B4C-A573-4EBD-B201-A9EFB62D5505}" type="pres">
      <dgm:prSet presAssocID="{4C04F32E-E94C-4C75-85C1-517920EBE6F4}" presName="firstBuf" presStyleCnt="0"/>
      <dgm:spPr/>
    </dgm:pt>
    <dgm:pt modelId="{5721DAEC-0E59-4EF6-87B3-8EAB385777ED}" type="pres">
      <dgm:prSet presAssocID="{4C04F32E-E94C-4C75-85C1-517920EBE6F4}" presName="hierChild1" presStyleCnt="0">
        <dgm:presLayoutVars>
          <dgm:chPref val="1"/>
          <dgm:animOne val="branch"/>
          <dgm:animLvl val="lvl"/>
        </dgm:presLayoutVars>
      </dgm:prSet>
      <dgm:spPr/>
    </dgm:pt>
    <dgm:pt modelId="{5FABAF6F-9831-4DC2-9A2D-7BE4861E7AE2}" type="pres">
      <dgm:prSet presAssocID="{03C390C1-1BFA-4626-B1C2-41C5216B915B}" presName="Name17" presStyleCnt="0"/>
      <dgm:spPr/>
    </dgm:pt>
    <dgm:pt modelId="{C9F2A395-E3B2-44AC-A77F-468A181E03B6}" type="pres">
      <dgm:prSet presAssocID="{03C390C1-1BFA-4626-B1C2-41C5216B915B}" presName="level1Shape" presStyleLbl="node0" presStyleIdx="0" presStyleCnt="1">
        <dgm:presLayoutVars>
          <dgm:chPref val="3"/>
        </dgm:presLayoutVars>
      </dgm:prSet>
      <dgm:spPr/>
      <dgm:t>
        <a:bodyPr/>
        <a:lstStyle/>
        <a:p>
          <a:endParaRPr lang="en-US"/>
        </a:p>
      </dgm:t>
    </dgm:pt>
    <dgm:pt modelId="{D3463288-32E9-4F87-89D7-61465FD8173A}" type="pres">
      <dgm:prSet presAssocID="{03C390C1-1BFA-4626-B1C2-41C5216B915B}" presName="hierChild2" presStyleCnt="0"/>
      <dgm:spPr/>
    </dgm:pt>
    <dgm:pt modelId="{F84D3A9A-DCF8-4B68-A446-02BA9841998C}" type="pres">
      <dgm:prSet presAssocID="{126EB6BD-7B2E-4ED6-AA94-0E6EEECB5A5E}" presName="Name25" presStyleLbl="parChTrans1D2" presStyleIdx="0" presStyleCnt="1"/>
      <dgm:spPr/>
      <dgm:t>
        <a:bodyPr/>
        <a:lstStyle/>
        <a:p>
          <a:endParaRPr lang="en-US"/>
        </a:p>
      </dgm:t>
    </dgm:pt>
    <dgm:pt modelId="{6D5EA056-818A-4256-87D4-1DA1C0FB5BAF}" type="pres">
      <dgm:prSet presAssocID="{126EB6BD-7B2E-4ED6-AA94-0E6EEECB5A5E}" presName="connTx" presStyleLbl="parChTrans1D2" presStyleIdx="0" presStyleCnt="1"/>
      <dgm:spPr/>
      <dgm:t>
        <a:bodyPr/>
        <a:lstStyle/>
        <a:p>
          <a:endParaRPr lang="en-US"/>
        </a:p>
      </dgm:t>
    </dgm:pt>
    <dgm:pt modelId="{AEEF7298-721A-4BD4-B2EA-C44A8DF8C524}" type="pres">
      <dgm:prSet presAssocID="{3BBC0E94-D1DC-456B-A9E8-678D91AA4AB7}" presName="Name30" presStyleCnt="0"/>
      <dgm:spPr/>
    </dgm:pt>
    <dgm:pt modelId="{D01A1BB0-91A3-468D-AF11-BB59A00A45EE}" type="pres">
      <dgm:prSet presAssocID="{3BBC0E94-D1DC-456B-A9E8-678D91AA4AB7}" presName="level2Shape" presStyleLbl="node2" presStyleIdx="0" presStyleCnt="1"/>
      <dgm:spPr/>
      <dgm:t>
        <a:bodyPr/>
        <a:lstStyle/>
        <a:p>
          <a:endParaRPr lang="en-US"/>
        </a:p>
      </dgm:t>
    </dgm:pt>
    <dgm:pt modelId="{F59F1416-38D4-422F-A4E1-18A60A566A18}" type="pres">
      <dgm:prSet presAssocID="{3BBC0E94-D1DC-456B-A9E8-678D91AA4AB7}" presName="hierChild3" presStyleCnt="0"/>
      <dgm:spPr/>
    </dgm:pt>
    <dgm:pt modelId="{185E8EE9-EF5D-4DC6-B577-8A6C1506C185}" type="pres">
      <dgm:prSet presAssocID="{9A0A26C0-1792-484F-889C-80C3F3066807}" presName="Name25" presStyleLbl="parChTrans1D3" presStyleIdx="0" presStyleCnt="1"/>
      <dgm:spPr/>
      <dgm:t>
        <a:bodyPr/>
        <a:lstStyle/>
        <a:p>
          <a:endParaRPr lang="en-US"/>
        </a:p>
      </dgm:t>
    </dgm:pt>
    <dgm:pt modelId="{75E8CAE2-CDC7-482D-A8BF-7CD365609787}" type="pres">
      <dgm:prSet presAssocID="{9A0A26C0-1792-484F-889C-80C3F3066807}" presName="connTx" presStyleLbl="parChTrans1D3" presStyleIdx="0" presStyleCnt="1"/>
      <dgm:spPr/>
      <dgm:t>
        <a:bodyPr/>
        <a:lstStyle/>
        <a:p>
          <a:endParaRPr lang="en-US"/>
        </a:p>
      </dgm:t>
    </dgm:pt>
    <dgm:pt modelId="{0B3945A2-0EA9-4E71-BB7E-20948C1D2027}" type="pres">
      <dgm:prSet presAssocID="{05A4E796-90CE-494B-B5E7-336C3ECF4C19}" presName="Name30" presStyleCnt="0"/>
      <dgm:spPr/>
    </dgm:pt>
    <dgm:pt modelId="{F2F324D7-64DF-4F5C-BF18-A9CA301650B8}" type="pres">
      <dgm:prSet presAssocID="{05A4E796-90CE-494B-B5E7-336C3ECF4C19}" presName="level2Shape" presStyleLbl="node3" presStyleIdx="0" presStyleCnt="1"/>
      <dgm:spPr/>
      <dgm:t>
        <a:bodyPr/>
        <a:lstStyle/>
        <a:p>
          <a:endParaRPr lang="en-US"/>
        </a:p>
      </dgm:t>
    </dgm:pt>
    <dgm:pt modelId="{6E5CC6F7-95AD-4926-95AA-2F1055B3D982}" type="pres">
      <dgm:prSet presAssocID="{05A4E796-90CE-494B-B5E7-336C3ECF4C19}" presName="hierChild3" presStyleCnt="0"/>
      <dgm:spPr/>
    </dgm:pt>
    <dgm:pt modelId="{36D4AACA-AC71-45B0-B506-EB7628E330F4}" type="pres">
      <dgm:prSet presAssocID="{4C04F32E-E94C-4C75-85C1-517920EBE6F4}" presName="bgShapesFlow" presStyleCnt="0"/>
      <dgm:spPr/>
    </dgm:pt>
    <dgm:pt modelId="{25C2EB4C-5D0F-4B77-A2FF-B30A73B4FEBD}" type="pres">
      <dgm:prSet presAssocID="{190AC0CA-9CFE-427C-A63A-8AA974685263}" presName="rectComp" presStyleCnt="0"/>
      <dgm:spPr/>
    </dgm:pt>
    <dgm:pt modelId="{EB2A05C2-2C2F-4F5A-AAF0-CB521DE8AC83}" type="pres">
      <dgm:prSet presAssocID="{190AC0CA-9CFE-427C-A63A-8AA974685263}" presName="bgRect" presStyleLbl="bgShp" presStyleIdx="0" presStyleCnt="3"/>
      <dgm:spPr/>
      <dgm:t>
        <a:bodyPr/>
        <a:lstStyle/>
        <a:p>
          <a:endParaRPr lang="en-US"/>
        </a:p>
      </dgm:t>
    </dgm:pt>
    <dgm:pt modelId="{06A50A6C-47A5-4FB3-AFA1-DCBE9BD97B1A}" type="pres">
      <dgm:prSet presAssocID="{190AC0CA-9CFE-427C-A63A-8AA974685263}" presName="bgRectTx" presStyleLbl="bgShp" presStyleIdx="0" presStyleCnt="3">
        <dgm:presLayoutVars>
          <dgm:bulletEnabled val="1"/>
        </dgm:presLayoutVars>
      </dgm:prSet>
      <dgm:spPr/>
      <dgm:t>
        <a:bodyPr/>
        <a:lstStyle/>
        <a:p>
          <a:endParaRPr lang="en-US"/>
        </a:p>
      </dgm:t>
    </dgm:pt>
    <dgm:pt modelId="{7A799C43-02B5-43BD-AC60-B0CA3EE291EB}" type="pres">
      <dgm:prSet presAssocID="{190AC0CA-9CFE-427C-A63A-8AA974685263}" presName="spComp" presStyleCnt="0"/>
      <dgm:spPr/>
    </dgm:pt>
    <dgm:pt modelId="{77E5FFF8-4E53-4396-8DA7-6480199F6AA7}" type="pres">
      <dgm:prSet presAssocID="{190AC0CA-9CFE-427C-A63A-8AA974685263}" presName="hSp" presStyleCnt="0"/>
      <dgm:spPr/>
    </dgm:pt>
    <dgm:pt modelId="{CE6A3A1B-39B5-49A8-83DC-A3EEC30D393E}" type="pres">
      <dgm:prSet presAssocID="{BEAF370E-23B9-43A0-A879-2110AAB80311}" presName="rectComp" presStyleCnt="0"/>
      <dgm:spPr/>
    </dgm:pt>
    <dgm:pt modelId="{4E8483D1-70EF-486C-A2B1-0A1512AE0CE6}" type="pres">
      <dgm:prSet presAssocID="{BEAF370E-23B9-43A0-A879-2110AAB80311}" presName="bgRect" presStyleLbl="bgShp" presStyleIdx="1" presStyleCnt="3"/>
      <dgm:spPr/>
      <dgm:t>
        <a:bodyPr/>
        <a:lstStyle/>
        <a:p>
          <a:endParaRPr lang="en-US"/>
        </a:p>
      </dgm:t>
    </dgm:pt>
    <dgm:pt modelId="{199DC1C7-32BF-46D9-848E-27C03995D698}" type="pres">
      <dgm:prSet presAssocID="{BEAF370E-23B9-43A0-A879-2110AAB80311}" presName="bgRectTx" presStyleLbl="bgShp" presStyleIdx="1" presStyleCnt="3">
        <dgm:presLayoutVars>
          <dgm:bulletEnabled val="1"/>
        </dgm:presLayoutVars>
      </dgm:prSet>
      <dgm:spPr/>
      <dgm:t>
        <a:bodyPr/>
        <a:lstStyle/>
        <a:p>
          <a:endParaRPr lang="en-US"/>
        </a:p>
      </dgm:t>
    </dgm:pt>
    <dgm:pt modelId="{668333A4-4E58-442D-B75C-B3D7E1770D28}" type="pres">
      <dgm:prSet presAssocID="{BEAF370E-23B9-43A0-A879-2110AAB80311}" presName="spComp" presStyleCnt="0"/>
      <dgm:spPr/>
    </dgm:pt>
    <dgm:pt modelId="{7EDF57DE-BA4B-47DE-8DE9-19949128D8F0}" type="pres">
      <dgm:prSet presAssocID="{BEAF370E-23B9-43A0-A879-2110AAB80311}" presName="hSp" presStyleCnt="0"/>
      <dgm:spPr/>
    </dgm:pt>
    <dgm:pt modelId="{C3ACEC8D-C797-457F-A5DB-3F3E97139026}" type="pres">
      <dgm:prSet presAssocID="{56FFD90F-7715-48B4-B029-497547B586FB}" presName="rectComp" presStyleCnt="0"/>
      <dgm:spPr/>
    </dgm:pt>
    <dgm:pt modelId="{093D1D41-1B2E-4B3C-86B9-F65AB4895256}" type="pres">
      <dgm:prSet presAssocID="{56FFD90F-7715-48B4-B029-497547B586FB}" presName="bgRect" presStyleLbl="bgShp" presStyleIdx="2" presStyleCnt="3"/>
      <dgm:spPr/>
      <dgm:t>
        <a:bodyPr/>
        <a:lstStyle/>
        <a:p>
          <a:endParaRPr lang="en-US"/>
        </a:p>
      </dgm:t>
    </dgm:pt>
    <dgm:pt modelId="{A7B189AD-C9EF-4986-9B9D-FC69226415F1}" type="pres">
      <dgm:prSet presAssocID="{56FFD90F-7715-48B4-B029-497547B586FB}" presName="bgRectTx" presStyleLbl="bgShp" presStyleIdx="2" presStyleCnt="3">
        <dgm:presLayoutVars>
          <dgm:bulletEnabled val="1"/>
        </dgm:presLayoutVars>
      </dgm:prSet>
      <dgm:spPr/>
      <dgm:t>
        <a:bodyPr/>
        <a:lstStyle/>
        <a:p>
          <a:endParaRPr lang="en-US"/>
        </a:p>
      </dgm:t>
    </dgm:pt>
  </dgm:ptLst>
  <dgm:cxnLst>
    <dgm:cxn modelId="{A735110C-A521-4EBA-88E2-2A6BD00C5B13}" type="presOf" srcId="{190AC0CA-9CFE-427C-A63A-8AA974685263}" destId="{EB2A05C2-2C2F-4F5A-AAF0-CB521DE8AC83}" srcOrd="0" destOrd="0" presId="urn:microsoft.com/office/officeart/2005/8/layout/hierarchy5"/>
    <dgm:cxn modelId="{351A2019-B72C-4A78-8CD7-DA2BCFD3B657}" type="presOf" srcId="{BEAF370E-23B9-43A0-A879-2110AAB80311}" destId="{199DC1C7-32BF-46D9-848E-27C03995D698}" srcOrd="1" destOrd="0" presId="urn:microsoft.com/office/officeart/2005/8/layout/hierarchy5"/>
    <dgm:cxn modelId="{6A0720CC-5E23-4504-84C2-6F709380AC61}" type="presOf" srcId="{9A0A26C0-1792-484F-889C-80C3F3066807}" destId="{185E8EE9-EF5D-4DC6-B577-8A6C1506C185}" srcOrd="0" destOrd="0" presId="urn:microsoft.com/office/officeart/2005/8/layout/hierarchy5"/>
    <dgm:cxn modelId="{DE415CEC-1884-4449-B144-194899E2A3D0}" type="presOf" srcId="{4C04F32E-E94C-4C75-85C1-517920EBE6F4}" destId="{6E65C6B3-2BF0-4B06-96DF-55EE2E2F1922}" srcOrd="0" destOrd="0" presId="urn:microsoft.com/office/officeart/2005/8/layout/hierarchy5"/>
    <dgm:cxn modelId="{F15B1C26-89F0-4AB6-99D3-A6CC2BCEA967}" srcId="{4C04F32E-E94C-4C75-85C1-517920EBE6F4}" destId="{03C390C1-1BFA-4626-B1C2-41C5216B915B}" srcOrd="0" destOrd="0" parTransId="{89CAC95F-DF48-45D0-BD75-6C4B7E3D34EB}" sibTransId="{D49C39E0-FB51-4F2E-8AD7-925A61568B60}"/>
    <dgm:cxn modelId="{737B615E-FB98-4A01-937D-05C6681EBC8D}" type="presOf" srcId="{56FFD90F-7715-48B4-B029-497547B586FB}" destId="{093D1D41-1B2E-4B3C-86B9-F65AB4895256}" srcOrd="0" destOrd="0" presId="urn:microsoft.com/office/officeart/2005/8/layout/hierarchy5"/>
    <dgm:cxn modelId="{AE95F7E2-1361-4ECC-8E50-9E0985871603}" srcId="{4C04F32E-E94C-4C75-85C1-517920EBE6F4}" destId="{BEAF370E-23B9-43A0-A879-2110AAB80311}" srcOrd="2" destOrd="0" parTransId="{9327FCD5-9349-4870-AF10-7F86F577BD97}" sibTransId="{1EB0ABFC-B074-4262-9677-73E754B423EA}"/>
    <dgm:cxn modelId="{3604B873-91CE-490C-8117-3C37B893CACC}" srcId="{4C04F32E-E94C-4C75-85C1-517920EBE6F4}" destId="{190AC0CA-9CFE-427C-A63A-8AA974685263}" srcOrd="1" destOrd="0" parTransId="{4086713F-A9D5-49FE-8212-0B46875840A2}" sibTransId="{A74848A0-A425-4CFC-845E-5B1C5A59C76F}"/>
    <dgm:cxn modelId="{86A99FB3-7612-493B-8B64-979FDEF1862E}" type="presOf" srcId="{126EB6BD-7B2E-4ED6-AA94-0E6EEECB5A5E}" destId="{6D5EA056-818A-4256-87D4-1DA1C0FB5BAF}" srcOrd="1" destOrd="0" presId="urn:microsoft.com/office/officeart/2005/8/layout/hierarchy5"/>
    <dgm:cxn modelId="{FEEFA30A-BBCF-4C77-BC68-469F1B3708F6}" type="presOf" srcId="{56FFD90F-7715-48B4-B029-497547B586FB}" destId="{A7B189AD-C9EF-4986-9B9D-FC69226415F1}" srcOrd="1" destOrd="0" presId="urn:microsoft.com/office/officeart/2005/8/layout/hierarchy5"/>
    <dgm:cxn modelId="{BCFECB0F-7683-49C2-8F0E-6EE1669DE454}" type="presOf" srcId="{190AC0CA-9CFE-427C-A63A-8AA974685263}" destId="{06A50A6C-47A5-4FB3-AFA1-DCBE9BD97B1A}" srcOrd="1" destOrd="0" presId="urn:microsoft.com/office/officeart/2005/8/layout/hierarchy5"/>
    <dgm:cxn modelId="{A658ACDB-9E3A-4C24-9A42-6A16B58642F7}" type="presOf" srcId="{126EB6BD-7B2E-4ED6-AA94-0E6EEECB5A5E}" destId="{F84D3A9A-DCF8-4B68-A446-02BA9841998C}" srcOrd="0" destOrd="0" presId="urn:microsoft.com/office/officeart/2005/8/layout/hierarchy5"/>
    <dgm:cxn modelId="{494573F6-C449-49AE-A100-0931D6C3B13C}" srcId="{3BBC0E94-D1DC-456B-A9E8-678D91AA4AB7}" destId="{05A4E796-90CE-494B-B5E7-336C3ECF4C19}" srcOrd="0" destOrd="0" parTransId="{9A0A26C0-1792-484F-889C-80C3F3066807}" sibTransId="{618BF1F2-9180-4286-9FCF-0AB60048FF22}"/>
    <dgm:cxn modelId="{A9CA890D-BD5C-4990-8AEC-F774A1F1CBB9}" srcId="{4C04F32E-E94C-4C75-85C1-517920EBE6F4}" destId="{56FFD90F-7715-48B4-B029-497547B586FB}" srcOrd="3" destOrd="0" parTransId="{3C6A0EBA-5762-4D74-B041-F411968EA846}" sibTransId="{B74323D8-E27C-41D1-B7F0-98022BDAB0E6}"/>
    <dgm:cxn modelId="{3671F686-CB08-452A-A454-C4111415B97E}" type="presOf" srcId="{05A4E796-90CE-494B-B5E7-336C3ECF4C19}" destId="{F2F324D7-64DF-4F5C-BF18-A9CA301650B8}" srcOrd="0" destOrd="0" presId="urn:microsoft.com/office/officeart/2005/8/layout/hierarchy5"/>
    <dgm:cxn modelId="{63EEEBB6-54EF-4A6B-B7D6-0FB5E35133F4}" type="presOf" srcId="{BEAF370E-23B9-43A0-A879-2110AAB80311}" destId="{4E8483D1-70EF-486C-A2B1-0A1512AE0CE6}" srcOrd="0" destOrd="0" presId="urn:microsoft.com/office/officeart/2005/8/layout/hierarchy5"/>
    <dgm:cxn modelId="{573129CB-CEE5-4FF7-B1B2-248E9D7AB024}" srcId="{03C390C1-1BFA-4626-B1C2-41C5216B915B}" destId="{3BBC0E94-D1DC-456B-A9E8-678D91AA4AB7}" srcOrd="0" destOrd="0" parTransId="{126EB6BD-7B2E-4ED6-AA94-0E6EEECB5A5E}" sibTransId="{E98F8B64-D7E9-4A87-A9C6-16E5811242B0}"/>
    <dgm:cxn modelId="{C791A327-FA90-4A3D-8F37-16D3FF9AABE1}" type="presOf" srcId="{9A0A26C0-1792-484F-889C-80C3F3066807}" destId="{75E8CAE2-CDC7-482D-A8BF-7CD365609787}" srcOrd="1" destOrd="0" presId="urn:microsoft.com/office/officeart/2005/8/layout/hierarchy5"/>
    <dgm:cxn modelId="{E558CDD7-CAED-43A6-BF06-172B3C1A8B41}" type="presOf" srcId="{3BBC0E94-D1DC-456B-A9E8-678D91AA4AB7}" destId="{D01A1BB0-91A3-468D-AF11-BB59A00A45EE}" srcOrd="0" destOrd="0" presId="urn:microsoft.com/office/officeart/2005/8/layout/hierarchy5"/>
    <dgm:cxn modelId="{D6746B21-AF12-4133-8131-023EA86F4A47}" type="presOf" srcId="{03C390C1-1BFA-4626-B1C2-41C5216B915B}" destId="{C9F2A395-E3B2-44AC-A77F-468A181E03B6}" srcOrd="0" destOrd="0" presId="urn:microsoft.com/office/officeart/2005/8/layout/hierarchy5"/>
    <dgm:cxn modelId="{86AAF651-CA57-4C19-A255-2C83B0AD5AAA}" type="presParOf" srcId="{6E65C6B3-2BF0-4B06-96DF-55EE2E2F1922}" destId="{9BAF9B50-399E-4C49-B249-F7B362BDF550}" srcOrd="0" destOrd="0" presId="urn:microsoft.com/office/officeart/2005/8/layout/hierarchy5"/>
    <dgm:cxn modelId="{5E618D10-A059-40FC-93B7-0D66B474B766}" type="presParOf" srcId="{9BAF9B50-399E-4C49-B249-F7B362BDF550}" destId="{17321B4C-A573-4EBD-B201-A9EFB62D5505}" srcOrd="0" destOrd="0" presId="urn:microsoft.com/office/officeart/2005/8/layout/hierarchy5"/>
    <dgm:cxn modelId="{50807F9D-73DB-4973-A8A9-D0C52F22C849}" type="presParOf" srcId="{9BAF9B50-399E-4C49-B249-F7B362BDF550}" destId="{5721DAEC-0E59-4EF6-87B3-8EAB385777ED}" srcOrd="1" destOrd="0" presId="urn:microsoft.com/office/officeart/2005/8/layout/hierarchy5"/>
    <dgm:cxn modelId="{4506FF23-5F0C-4AA6-9845-B2C9EC164D11}" type="presParOf" srcId="{5721DAEC-0E59-4EF6-87B3-8EAB385777ED}" destId="{5FABAF6F-9831-4DC2-9A2D-7BE4861E7AE2}" srcOrd="0" destOrd="0" presId="urn:microsoft.com/office/officeart/2005/8/layout/hierarchy5"/>
    <dgm:cxn modelId="{5E4CF7F0-5597-4D22-A30D-9EDD8AB5BC1D}" type="presParOf" srcId="{5FABAF6F-9831-4DC2-9A2D-7BE4861E7AE2}" destId="{C9F2A395-E3B2-44AC-A77F-468A181E03B6}" srcOrd="0" destOrd="0" presId="urn:microsoft.com/office/officeart/2005/8/layout/hierarchy5"/>
    <dgm:cxn modelId="{3098D22D-2A5A-4512-A1F9-E5B5656D0A43}" type="presParOf" srcId="{5FABAF6F-9831-4DC2-9A2D-7BE4861E7AE2}" destId="{D3463288-32E9-4F87-89D7-61465FD8173A}" srcOrd="1" destOrd="0" presId="urn:microsoft.com/office/officeart/2005/8/layout/hierarchy5"/>
    <dgm:cxn modelId="{033106EC-2CE5-4983-8ED6-C95F69A47516}" type="presParOf" srcId="{D3463288-32E9-4F87-89D7-61465FD8173A}" destId="{F84D3A9A-DCF8-4B68-A446-02BA9841998C}" srcOrd="0" destOrd="0" presId="urn:microsoft.com/office/officeart/2005/8/layout/hierarchy5"/>
    <dgm:cxn modelId="{9468DCE7-B033-40DB-9A72-3735B05D30B8}" type="presParOf" srcId="{F84D3A9A-DCF8-4B68-A446-02BA9841998C}" destId="{6D5EA056-818A-4256-87D4-1DA1C0FB5BAF}" srcOrd="0" destOrd="0" presId="urn:microsoft.com/office/officeart/2005/8/layout/hierarchy5"/>
    <dgm:cxn modelId="{9FBD3785-30C6-4ABD-85D3-D4E6FD850872}" type="presParOf" srcId="{D3463288-32E9-4F87-89D7-61465FD8173A}" destId="{AEEF7298-721A-4BD4-B2EA-C44A8DF8C524}" srcOrd="1" destOrd="0" presId="urn:microsoft.com/office/officeart/2005/8/layout/hierarchy5"/>
    <dgm:cxn modelId="{380D3CD2-6409-4646-9B0A-0072DC1C0968}" type="presParOf" srcId="{AEEF7298-721A-4BD4-B2EA-C44A8DF8C524}" destId="{D01A1BB0-91A3-468D-AF11-BB59A00A45EE}" srcOrd="0" destOrd="0" presId="urn:microsoft.com/office/officeart/2005/8/layout/hierarchy5"/>
    <dgm:cxn modelId="{69BB64AF-97FD-4D91-9ECF-B5F4E3FD7837}" type="presParOf" srcId="{AEEF7298-721A-4BD4-B2EA-C44A8DF8C524}" destId="{F59F1416-38D4-422F-A4E1-18A60A566A18}" srcOrd="1" destOrd="0" presId="urn:microsoft.com/office/officeart/2005/8/layout/hierarchy5"/>
    <dgm:cxn modelId="{5BC9D5AC-346F-417C-8C2C-DF48C0607575}" type="presParOf" srcId="{F59F1416-38D4-422F-A4E1-18A60A566A18}" destId="{185E8EE9-EF5D-4DC6-B577-8A6C1506C185}" srcOrd="0" destOrd="0" presId="urn:microsoft.com/office/officeart/2005/8/layout/hierarchy5"/>
    <dgm:cxn modelId="{0D688A97-80C5-4130-8C35-79459462E880}" type="presParOf" srcId="{185E8EE9-EF5D-4DC6-B577-8A6C1506C185}" destId="{75E8CAE2-CDC7-482D-A8BF-7CD365609787}" srcOrd="0" destOrd="0" presId="urn:microsoft.com/office/officeart/2005/8/layout/hierarchy5"/>
    <dgm:cxn modelId="{0B43CB82-9840-4912-907D-D97163E35C21}" type="presParOf" srcId="{F59F1416-38D4-422F-A4E1-18A60A566A18}" destId="{0B3945A2-0EA9-4E71-BB7E-20948C1D2027}" srcOrd="1" destOrd="0" presId="urn:microsoft.com/office/officeart/2005/8/layout/hierarchy5"/>
    <dgm:cxn modelId="{D6C7111B-4DBC-4BF8-BEE8-B8BDF275D764}" type="presParOf" srcId="{0B3945A2-0EA9-4E71-BB7E-20948C1D2027}" destId="{F2F324D7-64DF-4F5C-BF18-A9CA301650B8}" srcOrd="0" destOrd="0" presId="urn:microsoft.com/office/officeart/2005/8/layout/hierarchy5"/>
    <dgm:cxn modelId="{814141F8-0003-4936-8F21-D7A463521639}" type="presParOf" srcId="{0B3945A2-0EA9-4E71-BB7E-20948C1D2027}" destId="{6E5CC6F7-95AD-4926-95AA-2F1055B3D982}" srcOrd="1" destOrd="0" presId="urn:microsoft.com/office/officeart/2005/8/layout/hierarchy5"/>
    <dgm:cxn modelId="{9A989EEF-08D7-42D4-AB05-C347A8C7CBCE}" type="presParOf" srcId="{6E65C6B3-2BF0-4B06-96DF-55EE2E2F1922}" destId="{36D4AACA-AC71-45B0-B506-EB7628E330F4}" srcOrd="1" destOrd="0" presId="urn:microsoft.com/office/officeart/2005/8/layout/hierarchy5"/>
    <dgm:cxn modelId="{146AAEDD-588B-422A-AA91-3619EC723F6B}" type="presParOf" srcId="{36D4AACA-AC71-45B0-B506-EB7628E330F4}" destId="{25C2EB4C-5D0F-4B77-A2FF-B30A73B4FEBD}" srcOrd="0" destOrd="0" presId="urn:microsoft.com/office/officeart/2005/8/layout/hierarchy5"/>
    <dgm:cxn modelId="{3BD4DC07-23A2-4D5F-BA90-D3AEFF42F273}" type="presParOf" srcId="{25C2EB4C-5D0F-4B77-A2FF-B30A73B4FEBD}" destId="{EB2A05C2-2C2F-4F5A-AAF0-CB521DE8AC83}" srcOrd="0" destOrd="0" presId="urn:microsoft.com/office/officeart/2005/8/layout/hierarchy5"/>
    <dgm:cxn modelId="{B1B29321-557C-49A2-AFEE-FE7F4E30FB83}" type="presParOf" srcId="{25C2EB4C-5D0F-4B77-A2FF-B30A73B4FEBD}" destId="{06A50A6C-47A5-4FB3-AFA1-DCBE9BD97B1A}" srcOrd="1" destOrd="0" presId="urn:microsoft.com/office/officeart/2005/8/layout/hierarchy5"/>
    <dgm:cxn modelId="{221549D7-686D-4B45-9586-36D9CFD19F64}" type="presParOf" srcId="{36D4AACA-AC71-45B0-B506-EB7628E330F4}" destId="{7A799C43-02B5-43BD-AC60-B0CA3EE291EB}" srcOrd="1" destOrd="0" presId="urn:microsoft.com/office/officeart/2005/8/layout/hierarchy5"/>
    <dgm:cxn modelId="{8E90BBCD-B460-4D77-A2D9-8E9310EE0EC8}" type="presParOf" srcId="{7A799C43-02B5-43BD-AC60-B0CA3EE291EB}" destId="{77E5FFF8-4E53-4396-8DA7-6480199F6AA7}" srcOrd="0" destOrd="0" presId="urn:microsoft.com/office/officeart/2005/8/layout/hierarchy5"/>
    <dgm:cxn modelId="{47D4C5B3-C746-48F4-A7F3-C870B1F9C02D}" type="presParOf" srcId="{36D4AACA-AC71-45B0-B506-EB7628E330F4}" destId="{CE6A3A1B-39B5-49A8-83DC-A3EEC30D393E}" srcOrd="2" destOrd="0" presId="urn:microsoft.com/office/officeart/2005/8/layout/hierarchy5"/>
    <dgm:cxn modelId="{17F97D0F-57FE-4885-97BF-CEDA0520CD65}" type="presParOf" srcId="{CE6A3A1B-39B5-49A8-83DC-A3EEC30D393E}" destId="{4E8483D1-70EF-486C-A2B1-0A1512AE0CE6}" srcOrd="0" destOrd="0" presId="urn:microsoft.com/office/officeart/2005/8/layout/hierarchy5"/>
    <dgm:cxn modelId="{4EB27AC2-4004-4495-B449-7FDAC94D237B}" type="presParOf" srcId="{CE6A3A1B-39B5-49A8-83DC-A3EEC30D393E}" destId="{199DC1C7-32BF-46D9-848E-27C03995D698}" srcOrd="1" destOrd="0" presId="urn:microsoft.com/office/officeart/2005/8/layout/hierarchy5"/>
    <dgm:cxn modelId="{27FB08C3-10C9-472C-8C1E-B63C96815AF7}" type="presParOf" srcId="{36D4AACA-AC71-45B0-B506-EB7628E330F4}" destId="{668333A4-4E58-442D-B75C-B3D7E1770D28}" srcOrd="3" destOrd="0" presId="urn:microsoft.com/office/officeart/2005/8/layout/hierarchy5"/>
    <dgm:cxn modelId="{8DF65BB5-A50E-4732-A7EA-23221AA53D65}" type="presParOf" srcId="{668333A4-4E58-442D-B75C-B3D7E1770D28}" destId="{7EDF57DE-BA4B-47DE-8DE9-19949128D8F0}" srcOrd="0" destOrd="0" presId="urn:microsoft.com/office/officeart/2005/8/layout/hierarchy5"/>
    <dgm:cxn modelId="{29299809-39C1-40D6-8344-333616D03935}" type="presParOf" srcId="{36D4AACA-AC71-45B0-B506-EB7628E330F4}" destId="{C3ACEC8D-C797-457F-A5DB-3F3E97139026}" srcOrd="4" destOrd="0" presId="urn:microsoft.com/office/officeart/2005/8/layout/hierarchy5"/>
    <dgm:cxn modelId="{F14191E9-1726-4240-A251-6A742E5CBD39}" type="presParOf" srcId="{C3ACEC8D-C797-457F-A5DB-3F3E97139026}" destId="{093D1D41-1B2E-4B3C-86B9-F65AB4895256}" srcOrd="0" destOrd="0" presId="urn:microsoft.com/office/officeart/2005/8/layout/hierarchy5"/>
    <dgm:cxn modelId="{627C855D-D8A0-46B2-BA3D-BB2BE4D9BE71}" type="presParOf" srcId="{C3ACEC8D-C797-457F-A5DB-3F3E97139026}" destId="{A7B189AD-C9EF-4986-9B9D-FC69226415F1}" srcOrd="1" destOrd="0" presId="urn:microsoft.com/office/officeart/2005/8/layout/hierarchy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04F32E-E94C-4C75-85C1-517920EBE6F4}" type="doc">
      <dgm:prSet loTypeId="urn:microsoft.com/office/officeart/2005/8/layout/hierarchy5" loCatId="hierarchy" qsTypeId="urn:microsoft.com/office/officeart/2005/8/quickstyle/simple1" qsCatId="simple" csTypeId="urn:microsoft.com/office/officeart/2005/8/colors/accent4_2" csCatId="accent4" phldr="1"/>
      <dgm:spPr/>
      <dgm:t>
        <a:bodyPr/>
        <a:lstStyle/>
        <a:p>
          <a:endParaRPr lang="en-US"/>
        </a:p>
      </dgm:t>
    </dgm:pt>
    <dgm:pt modelId="{03C390C1-1BFA-4626-B1C2-41C5216B915B}">
      <dgm:prSet phldrT="[Text]"/>
      <dgm:spPr/>
      <dgm:t>
        <a:bodyPr/>
        <a:lstStyle/>
        <a:p>
          <a:r>
            <a:rPr lang="en-US" dirty="0" smtClean="0"/>
            <a:t>Android 5.0</a:t>
          </a:r>
          <a:endParaRPr lang="en-US" dirty="0"/>
        </a:p>
      </dgm:t>
    </dgm:pt>
    <dgm:pt modelId="{89CAC95F-DF48-45D0-BD75-6C4B7E3D34EB}" type="parTrans" cxnId="{F15B1C26-89F0-4AB6-99D3-A6CC2BCEA967}">
      <dgm:prSet/>
      <dgm:spPr/>
      <dgm:t>
        <a:bodyPr/>
        <a:lstStyle/>
        <a:p>
          <a:endParaRPr lang="en-US"/>
        </a:p>
      </dgm:t>
    </dgm:pt>
    <dgm:pt modelId="{D49C39E0-FB51-4F2E-8AD7-925A61568B60}" type="sibTrans" cxnId="{F15B1C26-89F0-4AB6-99D3-A6CC2BCEA967}">
      <dgm:prSet/>
      <dgm:spPr/>
      <dgm:t>
        <a:bodyPr/>
        <a:lstStyle/>
        <a:p>
          <a:endParaRPr lang="en-US"/>
        </a:p>
      </dgm:t>
    </dgm:pt>
    <dgm:pt modelId="{05A4E796-90CE-494B-B5E7-336C3ECF4C19}">
      <dgm:prSet phldrT="[Text]"/>
      <dgm:spPr/>
      <dgm:t>
        <a:bodyPr/>
        <a:lstStyle/>
        <a:p>
          <a:r>
            <a:rPr lang="en-US" dirty="0" smtClean="0"/>
            <a:t>Install TN app</a:t>
          </a:r>
        </a:p>
        <a:p>
          <a:r>
            <a:rPr lang="en-US" dirty="0" smtClean="0"/>
            <a:t>Set up User Access</a:t>
          </a:r>
          <a:endParaRPr lang="en-US" dirty="0"/>
        </a:p>
      </dgm:t>
    </dgm:pt>
    <dgm:pt modelId="{9A0A26C0-1792-484F-889C-80C3F3066807}" type="parTrans" cxnId="{494573F6-C449-49AE-A100-0931D6C3B13C}">
      <dgm:prSet/>
      <dgm:spPr/>
      <dgm:t>
        <a:bodyPr/>
        <a:lstStyle/>
        <a:p>
          <a:endParaRPr lang="en-US"/>
        </a:p>
      </dgm:t>
    </dgm:pt>
    <dgm:pt modelId="{618BF1F2-9180-4286-9FCF-0AB60048FF22}" type="sibTrans" cxnId="{494573F6-C449-49AE-A100-0931D6C3B13C}">
      <dgm:prSet/>
      <dgm:spPr/>
      <dgm:t>
        <a:bodyPr/>
        <a:lstStyle/>
        <a:p>
          <a:endParaRPr lang="en-US"/>
        </a:p>
      </dgm:t>
    </dgm:pt>
    <dgm:pt modelId="{190AC0CA-9CFE-427C-A63A-8AA974685263}">
      <dgm:prSet phldrT="[Text]"/>
      <dgm:spPr/>
      <dgm:t>
        <a:bodyPr/>
        <a:lstStyle/>
        <a:p>
          <a:r>
            <a:rPr lang="en-US" dirty="0" smtClean="0"/>
            <a:t>Operating System</a:t>
          </a:r>
          <a:endParaRPr lang="en-US" dirty="0"/>
        </a:p>
      </dgm:t>
    </dgm:pt>
    <dgm:pt modelId="{4086713F-A9D5-49FE-8212-0B46875840A2}" type="parTrans" cxnId="{3604B873-91CE-490C-8117-3C37B893CACC}">
      <dgm:prSet/>
      <dgm:spPr/>
      <dgm:t>
        <a:bodyPr/>
        <a:lstStyle/>
        <a:p>
          <a:endParaRPr lang="en-US"/>
        </a:p>
      </dgm:t>
    </dgm:pt>
    <dgm:pt modelId="{A74848A0-A425-4CFC-845E-5B1C5A59C76F}" type="sibTrans" cxnId="{3604B873-91CE-490C-8117-3C37B893CACC}">
      <dgm:prSet/>
      <dgm:spPr/>
      <dgm:t>
        <a:bodyPr/>
        <a:lstStyle/>
        <a:p>
          <a:endParaRPr lang="en-US"/>
        </a:p>
      </dgm:t>
    </dgm:pt>
    <dgm:pt modelId="{BEAF370E-23B9-43A0-A879-2110AAB80311}">
      <dgm:prSet phldrT="[Text]"/>
      <dgm:spPr/>
      <dgm:t>
        <a:bodyPr/>
        <a:lstStyle/>
        <a:p>
          <a:r>
            <a:rPr lang="en-US" dirty="0" smtClean="0"/>
            <a:t>Platform</a:t>
          </a:r>
          <a:endParaRPr lang="en-US" dirty="0"/>
        </a:p>
      </dgm:t>
    </dgm:pt>
    <dgm:pt modelId="{9327FCD5-9349-4870-AF10-7F86F577BD97}" type="parTrans" cxnId="{AE95F7E2-1361-4ECC-8E50-9E0985871603}">
      <dgm:prSet/>
      <dgm:spPr/>
      <dgm:t>
        <a:bodyPr/>
        <a:lstStyle/>
        <a:p>
          <a:endParaRPr lang="en-US"/>
        </a:p>
      </dgm:t>
    </dgm:pt>
    <dgm:pt modelId="{1EB0ABFC-B074-4262-9677-73E754B423EA}" type="sibTrans" cxnId="{AE95F7E2-1361-4ECC-8E50-9E0985871603}">
      <dgm:prSet/>
      <dgm:spPr/>
      <dgm:t>
        <a:bodyPr/>
        <a:lstStyle/>
        <a:p>
          <a:endParaRPr lang="en-US"/>
        </a:p>
      </dgm:t>
    </dgm:pt>
    <dgm:pt modelId="{56FFD90F-7715-48B4-B029-497547B586FB}">
      <dgm:prSet phldrT="[Text]"/>
      <dgm:spPr/>
      <dgm:t>
        <a:bodyPr/>
        <a:lstStyle/>
        <a:p>
          <a:r>
            <a:rPr lang="en-US" dirty="0" smtClean="0"/>
            <a:t>Additional Considerations</a:t>
          </a:r>
          <a:endParaRPr lang="en-US" dirty="0"/>
        </a:p>
      </dgm:t>
    </dgm:pt>
    <dgm:pt modelId="{3C6A0EBA-5762-4D74-B041-F411968EA846}" type="parTrans" cxnId="{A9CA890D-BD5C-4990-8AEC-F774A1F1CBB9}">
      <dgm:prSet/>
      <dgm:spPr/>
      <dgm:t>
        <a:bodyPr/>
        <a:lstStyle/>
        <a:p>
          <a:endParaRPr lang="en-US"/>
        </a:p>
      </dgm:t>
    </dgm:pt>
    <dgm:pt modelId="{B74323D8-E27C-41D1-B7F0-98022BDAB0E6}" type="sibTrans" cxnId="{A9CA890D-BD5C-4990-8AEC-F774A1F1CBB9}">
      <dgm:prSet/>
      <dgm:spPr/>
      <dgm:t>
        <a:bodyPr/>
        <a:lstStyle/>
        <a:p>
          <a:endParaRPr lang="en-US"/>
        </a:p>
      </dgm:t>
    </dgm:pt>
    <dgm:pt modelId="{3BBC0E94-D1DC-456B-A9E8-678D91AA4AB7}">
      <dgm:prSet phldrT="[Text]"/>
      <dgm:spPr/>
      <dgm:t>
        <a:bodyPr/>
        <a:lstStyle/>
        <a:p>
          <a:r>
            <a:rPr lang="en-US" dirty="0" smtClean="0"/>
            <a:t>TN Desktop App</a:t>
          </a:r>
          <a:endParaRPr lang="en-US" dirty="0"/>
        </a:p>
      </dgm:t>
    </dgm:pt>
    <dgm:pt modelId="{126EB6BD-7B2E-4ED6-AA94-0E6EEECB5A5E}" type="parTrans" cxnId="{573129CB-CEE5-4FF7-B1B2-248E9D7AB024}">
      <dgm:prSet/>
      <dgm:spPr/>
      <dgm:t>
        <a:bodyPr/>
        <a:lstStyle/>
        <a:p>
          <a:endParaRPr lang="en-US"/>
        </a:p>
      </dgm:t>
    </dgm:pt>
    <dgm:pt modelId="{E98F8B64-D7E9-4A87-A9C6-16E5811242B0}" type="sibTrans" cxnId="{573129CB-CEE5-4FF7-B1B2-248E9D7AB024}">
      <dgm:prSet/>
      <dgm:spPr/>
      <dgm:t>
        <a:bodyPr/>
        <a:lstStyle/>
        <a:p>
          <a:endParaRPr lang="en-US"/>
        </a:p>
      </dgm:t>
    </dgm:pt>
    <dgm:pt modelId="{6E65C6B3-2BF0-4B06-96DF-55EE2E2F1922}" type="pres">
      <dgm:prSet presAssocID="{4C04F32E-E94C-4C75-85C1-517920EBE6F4}" presName="mainComposite" presStyleCnt="0">
        <dgm:presLayoutVars>
          <dgm:chPref val="1"/>
          <dgm:dir/>
          <dgm:animOne val="branch"/>
          <dgm:animLvl val="lvl"/>
          <dgm:resizeHandles val="exact"/>
        </dgm:presLayoutVars>
      </dgm:prSet>
      <dgm:spPr/>
      <dgm:t>
        <a:bodyPr/>
        <a:lstStyle/>
        <a:p>
          <a:endParaRPr lang="en-US"/>
        </a:p>
      </dgm:t>
    </dgm:pt>
    <dgm:pt modelId="{9BAF9B50-399E-4C49-B249-F7B362BDF550}" type="pres">
      <dgm:prSet presAssocID="{4C04F32E-E94C-4C75-85C1-517920EBE6F4}" presName="hierFlow" presStyleCnt="0"/>
      <dgm:spPr/>
    </dgm:pt>
    <dgm:pt modelId="{17321B4C-A573-4EBD-B201-A9EFB62D5505}" type="pres">
      <dgm:prSet presAssocID="{4C04F32E-E94C-4C75-85C1-517920EBE6F4}" presName="firstBuf" presStyleCnt="0"/>
      <dgm:spPr/>
    </dgm:pt>
    <dgm:pt modelId="{5721DAEC-0E59-4EF6-87B3-8EAB385777ED}" type="pres">
      <dgm:prSet presAssocID="{4C04F32E-E94C-4C75-85C1-517920EBE6F4}" presName="hierChild1" presStyleCnt="0">
        <dgm:presLayoutVars>
          <dgm:chPref val="1"/>
          <dgm:animOne val="branch"/>
          <dgm:animLvl val="lvl"/>
        </dgm:presLayoutVars>
      </dgm:prSet>
      <dgm:spPr/>
    </dgm:pt>
    <dgm:pt modelId="{5FABAF6F-9831-4DC2-9A2D-7BE4861E7AE2}" type="pres">
      <dgm:prSet presAssocID="{03C390C1-1BFA-4626-B1C2-41C5216B915B}" presName="Name17" presStyleCnt="0"/>
      <dgm:spPr/>
    </dgm:pt>
    <dgm:pt modelId="{C9F2A395-E3B2-44AC-A77F-468A181E03B6}" type="pres">
      <dgm:prSet presAssocID="{03C390C1-1BFA-4626-B1C2-41C5216B915B}" presName="level1Shape" presStyleLbl="node0" presStyleIdx="0" presStyleCnt="1">
        <dgm:presLayoutVars>
          <dgm:chPref val="3"/>
        </dgm:presLayoutVars>
      </dgm:prSet>
      <dgm:spPr/>
      <dgm:t>
        <a:bodyPr/>
        <a:lstStyle/>
        <a:p>
          <a:endParaRPr lang="en-US"/>
        </a:p>
      </dgm:t>
    </dgm:pt>
    <dgm:pt modelId="{D3463288-32E9-4F87-89D7-61465FD8173A}" type="pres">
      <dgm:prSet presAssocID="{03C390C1-1BFA-4626-B1C2-41C5216B915B}" presName="hierChild2" presStyleCnt="0"/>
      <dgm:spPr/>
    </dgm:pt>
    <dgm:pt modelId="{F84D3A9A-DCF8-4B68-A446-02BA9841998C}" type="pres">
      <dgm:prSet presAssocID="{126EB6BD-7B2E-4ED6-AA94-0E6EEECB5A5E}" presName="Name25" presStyleLbl="parChTrans1D2" presStyleIdx="0" presStyleCnt="1"/>
      <dgm:spPr/>
      <dgm:t>
        <a:bodyPr/>
        <a:lstStyle/>
        <a:p>
          <a:endParaRPr lang="en-US"/>
        </a:p>
      </dgm:t>
    </dgm:pt>
    <dgm:pt modelId="{6D5EA056-818A-4256-87D4-1DA1C0FB5BAF}" type="pres">
      <dgm:prSet presAssocID="{126EB6BD-7B2E-4ED6-AA94-0E6EEECB5A5E}" presName="connTx" presStyleLbl="parChTrans1D2" presStyleIdx="0" presStyleCnt="1"/>
      <dgm:spPr/>
      <dgm:t>
        <a:bodyPr/>
        <a:lstStyle/>
        <a:p>
          <a:endParaRPr lang="en-US"/>
        </a:p>
      </dgm:t>
    </dgm:pt>
    <dgm:pt modelId="{AEEF7298-721A-4BD4-B2EA-C44A8DF8C524}" type="pres">
      <dgm:prSet presAssocID="{3BBC0E94-D1DC-456B-A9E8-678D91AA4AB7}" presName="Name30" presStyleCnt="0"/>
      <dgm:spPr/>
    </dgm:pt>
    <dgm:pt modelId="{D01A1BB0-91A3-468D-AF11-BB59A00A45EE}" type="pres">
      <dgm:prSet presAssocID="{3BBC0E94-D1DC-456B-A9E8-678D91AA4AB7}" presName="level2Shape" presStyleLbl="node2" presStyleIdx="0" presStyleCnt="1"/>
      <dgm:spPr/>
      <dgm:t>
        <a:bodyPr/>
        <a:lstStyle/>
        <a:p>
          <a:endParaRPr lang="en-US"/>
        </a:p>
      </dgm:t>
    </dgm:pt>
    <dgm:pt modelId="{F59F1416-38D4-422F-A4E1-18A60A566A18}" type="pres">
      <dgm:prSet presAssocID="{3BBC0E94-D1DC-456B-A9E8-678D91AA4AB7}" presName="hierChild3" presStyleCnt="0"/>
      <dgm:spPr/>
    </dgm:pt>
    <dgm:pt modelId="{185E8EE9-EF5D-4DC6-B577-8A6C1506C185}" type="pres">
      <dgm:prSet presAssocID="{9A0A26C0-1792-484F-889C-80C3F3066807}" presName="Name25" presStyleLbl="parChTrans1D3" presStyleIdx="0" presStyleCnt="1"/>
      <dgm:spPr/>
      <dgm:t>
        <a:bodyPr/>
        <a:lstStyle/>
        <a:p>
          <a:endParaRPr lang="en-US"/>
        </a:p>
      </dgm:t>
    </dgm:pt>
    <dgm:pt modelId="{75E8CAE2-CDC7-482D-A8BF-7CD365609787}" type="pres">
      <dgm:prSet presAssocID="{9A0A26C0-1792-484F-889C-80C3F3066807}" presName="connTx" presStyleLbl="parChTrans1D3" presStyleIdx="0" presStyleCnt="1"/>
      <dgm:spPr/>
      <dgm:t>
        <a:bodyPr/>
        <a:lstStyle/>
        <a:p>
          <a:endParaRPr lang="en-US"/>
        </a:p>
      </dgm:t>
    </dgm:pt>
    <dgm:pt modelId="{0B3945A2-0EA9-4E71-BB7E-20948C1D2027}" type="pres">
      <dgm:prSet presAssocID="{05A4E796-90CE-494B-B5E7-336C3ECF4C19}" presName="Name30" presStyleCnt="0"/>
      <dgm:spPr/>
    </dgm:pt>
    <dgm:pt modelId="{F2F324D7-64DF-4F5C-BF18-A9CA301650B8}" type="pres">
      <dgm:prSet presAssocID="{05A4E796-90CE-494B-B5E7-336C3ECF4C19}" presName="level2Shape" presStyleLbl="node3" presStyleIdx="0" presStyleCnt="1"/>
      <dgm:spPr/>
      <dgm:t>
        <a:bodyPr/>
        <a:lstStyle/>
        <a:p>
          <a:endParaRPr lang="en-US"/>
        </a:p>
      </dgm:t>
    </dgm:pt>
    <dgm:pt modelId="{6E5CC6F7-95AD-4926-95AA-2F1055B3D982}" type="pres">
      <dgm:prSet presAssocID="{05A4E796-90CE-494B-B5E7-336C3ECF4C19}" presName="hierChild3" presStyleCnt="0"/>
      <dgm:spPr/>
    </dgm:pt>
    <dgm:pt modelId="{36D4AACA-AC71-45B0-B506-EB7628E330F4}" type="pres">
      <dgm:prSet presAssocID="{4C04F32E-E94C-4C75-85C1-517920EBE6F4}" presName="bgShapesFlow" presStyleCnt="0"/>
      <dgm:spPr/>
    </dgm:pt>
    <dgm:pt modelId="{25C2EB4C-5D0F-4B77-A2FF-B30A73B4FEBD}" type="pres">
      <dgm:prSet presAssocID="{190AC0CA-9CFE-427C-A63A-8AA974685263}" presName="rectComp" presStyleCnt="0"/>
      <dgm:spPr/>
    </dgm:pt>
    <dgm:pt modelId="{EB2A05C2-2C2F-4F5A-AAF0-CB521DE8AC83}" type="pres">
      <dgm:prSet presAssocID="{190AC0CA-9CFE-427C-A63A-8AA974685263}" presName="bgRect" presStyleLbl="bgShp" presStyleIdx="0" presStyleCnt="3"/>
      <dgm:spPr/>
      <dgm:t>
        <a:bodyPr/>
        <a:lstStyle/>
        <a:p>
          <a:endParaRPr lang="en-US"/>
        </a:p>
      </dgm:t>
    </dgm:pt>
    <dgm:pt modelId="{06A50A6C-47A5-4FB3-AFA1-DCBE9BD97B1A}" type="pres">
      <dgm:prSet presAssocID="{190AC0CA-9CFE-427C-A63A-8AA974685263}" presName="bgRectTx" presStyleLbl="bgShp" presStyleIdx="0" presStyleCnt="3">
        <dgm:presLayoutVars>
          <dgm:bulletEnabled val="1"/>
        </dgm:presLayoutVars>
      </dgm:prSet>
      <dgm:spPr/>
      <dgm:t>
        <a:bodyPr/>
        <a:lstStyle/>
        <a:p>
          <a:endParaRPr lang="en-US"/>
        </a:p>
      </dgm:t>
    </dgm:pt>
    <dgm:pt modelId="{7A799C43-02B5-43BD-AC60-B0CA3EE291EB}" type="pres">
      <dgm:prSet presAssocID="{190AC0CA-9CFE-427C-A63A-8AA974685263}" presName="spComp" presStyleCnt="0"/>
      <dgm:spPr/>
    </dgm:pt>
    <dgm:pt modelId="{77E5FFF8-4E53-4396-8DA7-6480199F6AA7}" type="pres">
      <dgm:prSet presAssocID="{190AC0CA-9CFE-427C-A63A-8AA974685263}" presName="hSp" presStyleCnt="0"/>
      <dgm:spPr/>
    </dgm:pt>
    <dgm:pt modelId="{CE6A3A1B-39B5-49A8-83DC-A3EEC30D393E}" type="pres">
      <dgm:prSet presAssocID="{BEAF370E-23B9-43A0-A879-2110AAB80311}" presName="rectComp" presStyleCnt="0"/>
      <dgm:spPr/>
    </dgm:pt>
    <dgm:pt modelId="{4E8483D1-70EF-486C-A2B1-0A1512AE0CE6}" type="pres">
      <dgm:prSet presAssocID="{BEAF370E-23B9-43A0-A879-2110AAB80311}" presName="bgRect" presStyleLbl="bgShp" presStyleIdx="1" presStyleCnt="3"/>
      <dgm:spPr/>
      <dgm:t>
        <a:bodyPr/>
        <a:lstStyle/>
        <a:p>
          <a:endParaRPr lang="en-US"/>
        </a:p>
      </dgm:t>
    </dgm:pt>
    <dgm:pt modelId="{199DC1C7-32BF-46D9-848E-27C03995D698}" type="pres">
      <dgm:prSet presAssocID="{BEAF370E-23B9-43A0-A879-2110AAB80311}" presName="bgRectTx" presStyleLbl="bgShp" presStyleIdx="1" presStyleCnt="3">
        <dgm:presLayoutVars>
          <dgm:bulletEnabled val="1"/>
        </dgm:presLayoutVars>
      </dgm:prSet>
      <dgm:spPr/>
      <dgm:t>
        <a:bodyPr/>
        <a:lstStyle/>
        <a:p>
          <a:endParaRPr lang="en-US"/>
        </a:p>
      </dgm:t>
    </dgm:pt>
    <dgm:pt modelId="{668333A4-4E58-442D-B75C-B3D7E1770D28}" type="pres">
      <dgm:prSet presAssocID="{BEAF370E-23B9-43A0-A879-2110AAB80311}" presName="spComp" presStyleCnt="0"/>
      <dgm:spPr/>
    </dgm:pt>
    <dgm:pt modelId="{7EDF57DE-BA4B-47DE-8DE9-19949128D8F0}" type="pres">
      <dgm:prSet presAssocID="{BEAF370E-23B9-43A0-A879-2110AAB80311}" presName="hSp" presStyleCnt="0"/>
      <dgm:spPr/>
    </dgm:pt>
    <dgm:pt modelId="{C3ACEC8D-C797-457F-A5DB-3F3E97139026}" type="pres">
      <dgm:prSet presAssocID="{56FFD90F-7715-48B4-B029-497547B586FB}" presName="rectComp" presStyleCnt="0"/>
      <dgm:spPr/>
    </dgm:pt>
    <dgm:pt modelId="{093D1D41-1B2E-4B3C-86B9-F65AB4895256}" type="pres">
      <dgm:prSet presAssocID="{56FFD90F-7715-48B4-B029-497547B586FB}" presName="bgRect" presStyleLbl="bgShp" presStyleIdx="2" presStyleCnt="3"/>
      <dgm:spPr/>
      <dgm:t>
        <a:bodyPr/>
        <a:lstStyle/>
        <a:p>
          <a:endParaRPr lang="en-US"/>
        </a:p>
      </dgm:t>
    </dgm:pt>
    <dgm:pt modelId="{A7B189AD-C9EF-4986-9B9D-FC69226415F1}" type="pres">
      <dgm:prSet presAssocID="{56FFD90F-7715-48B4-B029-497547B586FB}" presName="bgRectTx" presStyleLbl="bgShp" presStyleIdx="2" presStyleCnt="3">
        <dgm:presLayoutVars>
          <dgm:bulletEnabled val="1"/>
        </dgm:presLayoutVars>
      </dgm:prSet>
      <dgm:spPr/>
      <dgm:t>
        <a:bodyPr/>
        <a:lstStyle/>
        <a:p>
          <a:endParaRPr lang="en-US"/>
        </a:p>
      </dgm:t>
    </dgm:pt>
  </dgm:ptLst>
  <dgm:cxnLst>
    <dgm:cxn modelId="{1CE5EE19-8642-47B4-9B62-107173FD9125}" type="presOf" srcId="{190AC0CA-9CFE-427C-A63A-8AA974685263}" destId="{EB2A05C2-2C2F-4F5A-AAF0-CB521DE8AC83}" srcOrd="0" destOrd="0" presId="urn:microsoft.com/office/officeart/2005/8/layout/hierarchy5"/>
    <dgm:cxn modelId="{F15B1C26-89F0-4AB6-99D3-A6CC2BCEA967}" srcId="{4C04F32E-E94C-4C75-85C1-517920EBE6F4}" destId="{03C390C1-1BFA-4626-B1C2-41C5216B915B}" srcOrd="0" destOrd="0" parTransId="{89CAC95F-DF48-45D0-BD75-6C4B7E3D34EB}" sibTransId="{D49C39E0-FB51-4F2E-8AD7-925A61568B60}"/>
    <dgm:cxn modelId="{AE95F7E2-1361-4ECC-8E50-9E0985871603}" srcId="{4C04F32E-E94C-4C75-85C1-517920EBE6F4}" destId="{BEAF370E-23B9-43A0-A879-2110AAB80311}" srcOrd="2" destOrd="0" parTransId="{9327FCD5-9349-4870-AF10-7F86F577BD97}" sibTransId="{1EB0ABFC-B074-4262-9677-73E754B423EA}"/>
    <dgm:cxn modelId="{61F45CD2-0225-43DA-A325-4C1D3787FF4C}" type="presOf" srcId="{4C04F32E-E94C-4C75-85C1-517920EBE6F4}" destId="{6E65C6B3-2BF0-4B06-96DF-55EE2E2F1922}" srcOrd="0" destOrd="0" presId="urn:microsoft.com/office/officeart/2005/8/layout/hierarchy5"/>
    <dgm:cxn modelId="{D56674C5-455E-451C-A623-04DF609CDB23}" type="presOf" srcId="{BEAF370E-23B9-43A0-A879-2110AAB80311}" destId="{4E8483D1-70EF-486C-A2B1-0A1512AE0CE6}" srcOrd="0" destOrd="0" presId="urn:microsoft.com/office/officeart/2005/8/layout/hierarchy5"/>
    <dgm:cxn modelId="{3604B873-91CE-490C-8117-3C37B893CACC}" srcId="{4C04F32E-E94C-4C75-85C1-517920EBE6F4}" destId="{190AC0CA-9CFE-427C-A63A-8AA974685263}" srcOrd="1" destOrd="0" parTransId="{4086713F-A9D5-49FE-8212-0B46875840A2}" sibTransId="{A74848A0-A425-4CFC-845E-5B1C5A59C76F}"/>
    <dgm:cxn modelId="{A91FEDAE-9BBF-4327-A2D0-7DB8D6259A7D}" type="presOf" srcId="{9A0A26C0-1792-484F-889C-80C3F3066807}" destId="{75E8CAE2-CDC7-482D-A8BF-7CD365609787}" srcOrd="1" destOrd="0" presId="urn:microsoft.com/office/officeart/2005/8/layout/hierarchy5"/>
    <dgm:cxn modelId="{75AD62DE-6EF8-4D0B-A817-3050756C69A4}" type="presOf" srcId="{BEAF370E-23B9-43A0-A879-2110AAB80311}" destId="{199DC1C7-32BF-46D9-848E-27C03995D698}" srcOrd="1" destOrd="0" presId="urn:microsoft.com/office/officeart/2005/8/layout/hierarchy5"/>
    <dgm:cxn modelId="{9108AD87-382C-469F-A067-6A755039979B}" type="presOf" srcId="{190AC0CA-9CFE-427C-A63A-8AA974685263}" destId="{06A50A6C-47A5-4FB3-AFA1-DCBE9BD97B1A}" srcOrd="1" destOrd="0" presId="urn:microsoft.com/office/officeart/2005/8/layout/hierarchy5"/>
    <dgm:cxn modelId="{884F6DD7-7129-4A03-BCDC-7AA7D0940471}" type="presOf" srcId="{56FFD90F-7715-48B4-B029-497547B586FB}" destId="{A7B189AD-C9EF-4986-9B9D-FC69226415F1}" srcOrd="1" destOrd="0" presId="urn:microsoft.com/office/officeart/2005/8/layout/hierarchy5"/>
    <dgm:cxn modelId="{CDB67CA2-25C2-4DB9-BC42-9C747E79D59F}" type="presOf" srcId="{126EB6BD-7B2E-4ED6-AA94-0E6EEECB5A5E}" destId="{F84D3A9A-DCF8-4B68-A446-02BA9841998C}" srcOrd="0" destOrd="0" presId="urn:microsoft.com/office/officeart/2005/8/layout/hierarchy5"/>
    <dgm:cxn modelId="{0E61CC69-D70A-4CE3-8A05-D0B2DA27843F}" type="presOf" srcId="{3BBC0E94-D1DC-456B-A9E8-678D91AA4AB7}" destId="{D01A1BB0-91A3-468D-AF11-BB59A00A45EE}" srcOrd="0" destOrd="0" presId="urn:microsoft.com/office/officeart/2005/8/layout/hierarchy5"/>
    <dgm:cxn modelId="{2DB340FD-5B48-4CBB-ACD4-44D221C21AA7}" type="presOf" srcId="{9A0A26C0-1792-484F-889C-80C3F3066807}" destId="{185E8EE9-EF5D-4DC6-B577-8A6C1506C185}" srcOrd="0" destOrd="0" presId="urn:microsoft.com/office/officeart/2005/8/layout/hierarchy5"/>
    <dgm:cxn modelId="{494573F6-C449-49AE-A100-0931D6C3B13C}" srcId="{3BBC0E94-D1DC-456B-A9E8-678D91AA4AB7}" destId="{05A4E796-90CE-494B-B5E7-336C3ECF4C19}" srcOrd="0" destOrd="0" parTransId="{9A0A26C0-1792-484F-889C-80C3F3066807}" sibTransId="{618BF1F2-9180-4286-9FCF-0AB60048FF22}"/>
    <dgm:cxn modelId="{FD4CD039-C5F9-4D73-8CE7-43C27E923DFF}" type="presOf" srcId="{03C390C1-1BFA-4626-B1C2-41C5216B915B}" destId="{C9F2A395-E3B2-44AC-A77F-468A181E03B6}" srcOrd="0" destOrd="0" presId="urn:microsoft.com/office/officeart/2005/8/layout/hierarchy5"/>
    <dgm:cxn modelId="{8878153A-33F9-4B25-B71B-69646D480591}" type="presOf" srcId="{56FFD90F-7715-48B4-B029-497547B586FB}" destId="{093D1D41-1B2E-4B3C-86B9-F65AB4895256}" srcOrd="0" destOrd="0" presId="urn:microsoft.com/office/officeart/2005/8/layout/hierarchy5"/>
    <dgm:cxn modelId="{A9CA890D-BD5C-4990-8AEC-F774A1F1CBB9}" srcId="{4C04F32E-E94C-4C75-85C1-517920EBE6F4}" destId="{56FFD90F-7715-48B4-B029-497547B586FB}" srcOrd="3" destOrd="0" parTransId="{3C6A0EBA-5762-4D74-B041-F411968EA846}" sibTransId="{B74323D8-E27C-41D1-B7F0-98022BDAB0E6}"/>
    <dgm:cxn modelId="{573129CB-CEE5-4FF7-B1B2-248E9D7AB024}" srcId="{03C390C1-1BFA-4626-B1C2-41C5216B915B}" destId="{3BBC0E94-D1DC-456B-A9E8-678D91AA4AB7}" srcOrd="0" destOrd="0" parTransId="{126EB6BD-7B2E-4ED6-AA94-0E6EEECB5A5E}" sibTransId="{E98F8B64-D7E9-4A87-A9C6-16E5811242B0}"/>
    <dgm:cxn modelId="{2B0E0D19-03F3-404B-872E-99C5BA04489F}" type="presOf" srcId="{126EB6BD-7B2E-4ED6-AA94-0E6EEECB5A5E}" destId="{6D5EA056-818A-4256-87D4-1DA1C0FB5BAF}" srcOrd="1" destOrd="0" presId="urn:microsoft.com/office/officeart/2005/8/layout/hierarchy5"/>
    <dgm:cxn modelId="{72152E95-E74B-4519-B66F-6747CF16B79D}" type="presOf" srcId="{05A4E796-90CE-494B-B5E7-336C3ECF4C19}" destId="{F2F324D7-64DF-4F5C-BF18-A9CA301650B8}" srcOrd="0" destOrd="0" presId="urn:microsoft.com/office/officeart/2005/8/layout/hierarchy5"/>
    <dgm:cxn modelId="{DF256FF2-79B1-48C2-96EF-CA8D167CFDF1}" type="presParOf" srcId="{6E65C6B3-2BF0-4B06-96DF-55EE2E2F1922}" destId="{9BAF9B50-399E-4C49-B249-F7B362BDF550}" srcOrd="0" destOrd="0" presId="urn:microsoft.com/office/officeart/2005/8/layout/hierarchy5"/>
    <dgm:cxn modelId="{41EC3F99-FD14-47E1-98EE-8997C171209F}" type="presParOf" srcId="{9BAF9B50-399E-4C49-B249-F7B362BDF550}" destId="{17321B4C-A573-4EBD-B201-A9EFB62D5505}" srcOrd="0" destOrd="0" presId="urn:microsoft.com/office/officeart/2005/8/layout/hierarchy5"/>
    <dgm:cxn modelId="{FFEB5743-EEA9-4770-9C4A-BA19E64561EA}" type="presParOf" srcId="{9BAF9B50-399E-4C49-B249-F7B362BDF550}" destId="{5721DAEC-0E59-4EF6-87B3-8EAB385777ED}" srcOrd="1" destOrd="0" presId="urn:microsoft.com/office/officeart/2005/8/layout/hierarchy5"/>
    <dgm:cxn modelId="{37B3F993-5DD9-405B-B911-7CB0521B0CD3}" type="presParOf" srcId="{5721DAEC-0E59-4EF6-87B3-8EAB385777ED}" destId="{5FABAF6F-9831-4DC2-9A2D-7BE4861E7AE2}" srcOrd="0" destOrd="0" presId="urn:microsoft.com/office/officeart/2005/8/layout/hierarchy5"/>
    <dgm:cxn modelId="{16E06BC7-EFFF-47DB-8273-E92F2EB4B09C}" type="presParOf" srcId="{5FABAF6F-9831-4DC2-9A2D-7BE4861E7AE2}" destId="{C9F2A395-E3B2-44AC-A77F-468A181E03B6}" srcOrd="0" destOrd="0" presId="urn:microsoft.com/office/officeart/2005/8/layout/hierarchy5"/>
    <dgm:cxn modelId="{36302343-5B50-48E4-8162-27D26FDA028B}" type="presParOf" srcId="{5FABAF6F-9831-4DC2-9A2D-7BE4861E7AE2}" destId="{D3463288-32E9-4F87-89D7-61465FD8173A}" srcOrd="1" destOrd="0" presId="urn:microsoft.com/office/officeart/2005/8/layout/hierarchy5"/>
    <dgm:cxn modelId="{ED98B71C-27B0-4B1B-BED0-B8D2CF3045AA}" type="presParOf" srcId="{D3463288-32E9-4F87-89D7-61465FD8173A}" destId="{F84D3A9A-DCF8-4B68-A446-02BA9841998C}" srcOrd="0" destOrd="0" presId="urn:microsoft.com/office/officeart/2005/8/layout/hierarchy5"/>
    <dgm:cxn modelId="{3C71E83F-B173-4B19-A918-1B5DC13A64A5}" type="presParOf" srcId="{F84D3A9A-DCF8-4B68-A446-02BA9841998C}" destId="{6D5EA056-818A-4256-87D4-1DA1C0FB5BAF}" srcOrd="0" destOrd="0" presId="urn:microsoft.com/office/officeart/2005/8/layout/hierarchy5"/>
    <dgm:cxn modelId="{C79E9E3C-5261-4DDF-B3F4-9F4DDFB48965}" type="presParOf" srcId="{D3463288-32E9-4F87-89D7-61465FD8173A}" destId="{AEEF7298-721A-4BD4-B2EA-C44A8DF8C524}" srcOrd="1" destOrd="0" presId="urn:microsoft.com/office/officeart/2005/8/layout/hierarchy5"/>
    <dgm:cxn modelId="{69D45258-0DC3-42B7-92F8-0277A47353B1}" type="presParOf" srcId="{AEEF7298-721A-4BD4-B2EA-C44A8DF8C524}" destId="{D01A1BB0-91A3-468D-AF11-BB59A00A45EE}" srcOrd="0" destOrd="0" presId="urn:microsoft.com/office/officeart/2005/8/layout/hierarchy5"/>
    <dgm:cxn modelId="{FAAD1755-E74F-47E9-ADAF-1801E5E864DA}" type="presParOf" srcId="{AEEF7298-721A-4BD4-B2EA-C44A8DF8C524}" destId="{F59F1416-38D4-422F-A4E1-18A60A566A18}" srcOrd="1" destOrd="0" presId="urn:microsoft.com/office/officeart/2005/8/layout/hierarchy5"/>
    <dgm:cxn modelId="{C4AF5DC3-3C47-4589-B01A-0863E136DC75}" type="presParOf" srcId="{F59F1416-38D4-422F-A4E1-18A60A566A18}" destId="{185E8EE9-EF5D-4DC6-B577-8A6C1506C185}" srcOrd="0" destOrd="0" presId="urn:microsoft.com/office/officeart/2005/8/layout/hierarchy5"/>
    <dgm:cxn modelId="{58686047-8A3B-4BC9-90FE-9CB626B003C7}" type="presParOf" srcId="{185E8EE9-EF5D-4DC6-B577-8A6C1506C185}" destId="{75E8CAE2-CDC7-482D-A8BF-7CD365609787}" srcOrd="0" destOrd="0" presId="urn:microsoft.com/office/officeart/2005/8/layout/hierarchy5"/>
    <dgm:cxn modelId="{6A402AE7-6E93-465C-B96C-BB9A35306FB1}" type="presParOf" srcId="{F59F1416-38D4-422F-A4E1-18A60A566A18}" destId="{0B3945A2-0EA9-4E71-BB7E-20948C1D2027}" srcOrd="1" destOrd="0" presId="urn:microsoft.com/office/officeart/2005/8/layout/hierarchy5"/>
    <dgm:cxn modelId="{AF5DF738-FD81-4CFA-AFC8-322D74B62CEA}" type="presParOf" srcId="{0B3945A2-0EA9-4E71-BB7E-20948C1D2027}" destId="{F2F324D7-64DF-4F5C-BF18-A9CA301650B8}" srcOrd="0" destOrd="0" presId="urn:microsoft.com/office/officeart/2005/8/layout/hierarchy5"/>
    <dgm:cxn modelId="{5CD5C757-0B14-460D-95E7-15E13780B629}" type="presParOf" srcId="{0B3945A2-0EA9-4E71-BB7E-20948C1D2027}" destId="{6E5CC6F7-95AD-4926-95AA-2F1055B3D982}" srcOrd="1" destOrd="0" presId="urn:microsoft.com/office/officeart/2005/8/layout/hierarchy5"/>
    <dgm:cxn modelId="{8EA6C99D-C9CC-44F1-8325-6A9F5AC477CE}" type="presParOf" srcId="{6E65C6B3-2BF0-4B06-96DF-55EE2E2F1922}" destId="{36D4AACA-AC71-45B0-B506-EB7628E330F4}" srcOrd="1" destOrd="0" presId="urn:microsoft.com/office/officeart/2005/8/layout/hierarchy5"/>
    <dgm:cxn modelId="{AA5BC016-E35F-4B4C-9E10-306CBFF1625A}" type="presParOf" srcId="{36D4AACA-AC71-45B0-B506-EB7628E330F4}" destId="{25C2EB4C-5D0F-4B77-A2FF-B30A73B4FEBD}" srcOrd="0" destOrd="0" presId="urn:microsoft.com/office/officeart/2005/8/layout/hierarchy5"/>
    <dgm:cxn modelId="{62BCA01A-3EEA-4BA7-BB3A-1BF6F3D93606}" type="presParOf" srcId="{25C2EB4C-5D0F-4B77-A2FF-B30A73B4FEBD}" destId="{EB2A05C2-2C2F-4F5A-AAF0-CB521DE8AC83}" srcOrd="0" destOrd="0" presId="urn:microsoft.com/office/officeart/2005/8/layout/hierarchy5"/>
    <dgm:cxn modelId="{EE87AFDE-8EB7-4FBD-B9AE-DC47FD6BA369}" type="presParOf" srcId="{25C2EB4C-5D0F-4B77-A2FF-B30A73B4FEBD}" destId="{06A50A6C-47A5-4FB3-AFA1-DCBE9BD97B1A}" srcOrd="1" destOrd="0" presId="urn:microsoft.com/office/officeart/2005/8/layout/hierarchy5"/>
    <dgm:cxn modelId="{E89D2F1D-D163-40F8-9625-F6A73EBBF4A2}" type="presParOf" srcId="{36D4AACA-AC71-45B0-B506-EB7628E330F4}" destId="{7A799C43-02B5-43BD-AC60-B0CA3EE291EB}" srcOrd="1" destOrd="0" presId="urn:microsoft.com/office/officeart/2005/8/layout/hierarchy5"/>
    <dgm:cxn modelId="{E1C1077F-8E82-4E98-A1FD-1F5D7255A585}" type="presParOf" srcId="{7A799C43-02B5-43BD-AC60-B0CA3EE291EB}" destId="{77E5FFF8-4E53-4396-8DA7-6480199F6AA7}" srcOrd="0" destOrd="0" presId="urn:microsoft.com/office/officeart/2005/8/layout/hierarchy5"/>
    <dgm:cxn modelId="{AB936140-0DC5-40D7-BB9A-E9B82A7479FA}" type="presParOf" srcId="{36D4AACA-AC71-45B0-B506-EB7628E330F4}" destId="{CE6A3A1B-39B5-49A8-83DC-A3EEC30D393E}" srcOrd="2" destOrd="0" presId="urn:microsoft.com/office/officeart/2005/8/layout/hierarchy5"/>
    <dgm:cxn modelId="{1C8E8A15-78D6-497C-B826-7ADD3A96B266}" type="presParOf" srcId="{CE6A3A1B-39B5-49A8-83DC-A3EEC30D393E}" destId="{4E8483D1-70EF-486C-A2B1-0A1512AE0CE6}" srcOrd="0" destOrd="0" presId="urn:microsoft.com/office/officeart/2005/8/layout/hierarchy5"/>
    <dgm:cxn modelId="{B0B405CB-692F-430C-A3BF-FEBB970E2CBE}" type="presParOf" srcId="{CE6A3A1B-39B5-49A8-83DC-A3EEC30D393E}" destId="{199DC1C7-32BF-46D9-848E-27C03995D698}" srcOrd="1" destOrd="0" presId="urn:microsoft.com/office/officeart/2005/8/layout/hierarchy5"/>
    <dgm:cxn modelId="{DAC2CFD7-8C35-46CC-8317-40A0DE64907A}" type="presParOf" srcId="{36D4AACA-AC71-45B0-B506-EB7628E330F4}" destId="{668333A4-4E58-442D-B75C-B3D7E1770D28}" srcOrd="3" destOrd="0" presId="urn:microsoft.com/office/officeart/2005/8/layout/hierarchy5"/>
    <dgm:cxn modelId="{9631A2A2-DDC5-4447-9E54-7D5100E5892D}" type="presParOf" srcId="{668333A4-4E58-442D-B75C-B3D7E1770D28}" destId="{7EDF57DE-BA4B-47DE-8DE9-19949128D8F0}" srcOrd="0" destOrd="0" presId="urn:microsoft.com/office/officeart/2005/8/layout/hierarchy5"/>
    <dgm:cxn modelId="{E52A8143-C7A9-4069-B18D-7A659A282AE0}" type="presParOf" srcId="{36D4AACA-AC71-45B0-B506-EB7628E330F4}" destId="{C3ACEC8D-C797-457F-A5DB-3F3E97139026}" srcOrd="4" destOrd="0" presId="urn:microsoft.com/office/officeart/2005/8/layout/hierarchy5"/>
    <dgm:cxn modelId="{BBA1AA11-9EFB-43D8-894F-DAA0E404FDBC}" type="presParOf" srcId="{C3ACEC8D-C797-457F-A5DB-3F3E97139026}" destId="{093D1D41-1B2E-4B3C-86B9-F65AB4895256}" srcOrd="0" destOrd="0" presId="urn:microsoft.com/office/officeart/2005/8/layout/hierarchy5"/>
    <dgm:cxn modelId="{E9FC356A-006C-4099-A1BD-F4913C608A9C}" type="presParOf" srcId="{C3ACEC8D-C797-457F-A5DB-3F3E97139026}" destId="{A7B189AD-C9EF-4986-9B9D-FC69226415F1}" srcOrd="1" destOrd="0" presId="urn:microsoft.com/office/officeart/2005/8/layout/hierarchy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D1D41-1B2E-4B3C-86B9-F65AB4895256}">
      <dsp:nvSpPr>
        <dsp:cNvPr id="0" name=""/>
        <dsp:cNvSpPr/>
      </dsp:nvSpPr>
      <dsp:spPr>
        <a:xfrm>
          <a:off x="7045752" y="0"/>
          <a:ext cx="3016051" cy="728539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Additional Considerations</a:t>
          </a:r>
          <a:endParaRPr lang="en-US" sz="3000" kern="1200" dirty="0"/>
        </a:p>
      </dsp:txBody>
      <dsp:txXfrm>
        <a:off x="7045752" y="0"/>
        <a:ext cx="3016051" cy="2185619"/>
      </dsp:txXfrm>
    </dsp:sp>
    <dsp:sp modelId="{4E8483D1-70EF-486C-A2B1-0A1512AE0CE6}">
      <dsp:nvSpPr>
        <dsp:cNvPr id="0" name=""/>
        <dsp:cNvSpPr/>
      </dsp:nvSpPr>
      <dsp:spPr>
        <a:xfrm>
          <a:off x="3511018" y="0"/>
          <a:ext cx="3016051" cy="728539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Platform</a:t>
          </a:r>
          <a:endParaRPr lang="en-US" sz="3000" kern="1200" dirty="0"/>
        </a:p>
      </dsp:txBody>
      <dsp:txXfrm>
        <a:off x="3511018" y="0"/>
        <a:ext cx="3016051" cy="2185619"/>
      </dsp:txXfrm>
    </dsp:sp>
    <dsp:sp modelId="{EB2A05C2-2C2F-4F5A-AAF0-CB521DE8AC83}">
      <dsp:nvSpPr>
        <dsp:cNvPr id="0" name=""/>
        <dsp:cNvSpPr/>
      </dsp:nvSpPr>
      <dsp:spPr>
        <a:xfrm>
          <a:off x="3369" y="0"/>
          <a:ext cx="3016051" cy="728539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Operating System</a:t>
          </a:r>
          <a:endParaRPr lang="en-US" sz="3000" kern="1200" dirty="0"/>
        </a:p>
      </dsp:txBody>
      <dsp:txXfrm>
        <a:off x="3369" y="0"/>
        <a:ext cx="3016051" cy="2185619"/>
      </dsp:txXfrm>
    </dsp:sp>
    <dsp:sp modelId="{C9F2A395-E3B2-44AC-A77F-468A181E03B6}">
      <dsp:nvSpPr>
        <dsp:cNvPr id="0" name=""/>
        <dsp:cNvSpPr/>
      </dsp:nvSpPr>
      <dsp:spPr>
        <a:xfrm>
          <a:off x="255939" y="3958375"/>
          <a:ext cx="2525699" cy="126284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Windows</a:t>
          </a:r>
        </a:p>
        <a:p>
          <a:pPr lvl="0" algn="ctr" defTabSz="800100">
            <a:lnSpc>
              <a:spcPct val="90000"/>
            </a:lnSpc>
            <a:spcBef>
              <a:spcPct val="0"/>
            </a:spcBef>
            <a:spcAft>
              <a:spcPct val="35000"/>
            </a:spcAft>
          </a:pPr>
          <a:r>
            <a:rPr lang="en-US" sz="1800" kern="1200" dirty="0" smtClean="0"/>
            <a:t> 7, 8</a:t>
          </a:r>
          <a:r>
            <a:rPr lang="en-US" sz="1800" kern="1200" smtClean="0"/>
            <a:t>, 8.1, 10</a:t>
          </a:r>
          <a:endParaRPr lang="en-US" sz="1800" kern="1200" dirty="0"/>
        </a:p>
      </dsp:txBody>
      <dsp:txXfrm>
        <a:off x="292927" y="3995363"/>
        <a:ext cx="2451723" cy="1188873"/>
      </dsp:txXfrm>
    </dsp:sp>
    <dsp:sp modelId="{26584F9E-A21C-4304-B283-15A20EB87CB2}">
      <dsp:nvSpPr>
        <dsp:cNvPr id="0" name=""/>
        <dsp:cNvSpPr/>
      </dsp:nvSpPr>
      <dsp:spPr>
        <a:xfrm rot="18289469">
          <a:off x="2402219" y="3848061"/>
          <a:ext cx="1769116" cy="31201"/>
        </a:xfrm>
        <a:custGeom>
          <a:avLst/>
          <a:gdLst/>
          <a:ahLst/>
          <a:cxnLst/>
          <a:rect l="0" t="0" r="0" b="0"/>
          <a:pathLst>
            <a:path>
              <a:moveTo>
                <a:pt x="0" y="15600"/>
              </a:moveTo>
              <a:lnTo>
                <a:pt x="1769116" y="1560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3242550" y="3819433"/>
        <a:ext cx="88455" cy="88455"/>
      </dsp:txXfrm>
    </dsp:sp>
    <dsp:sp modelId="{BF98E425-F5B1-4EEC-9007-CEDFBF343B7F}">
      <dsp:nvSpPr>
        <dsp:cNvPr id="0" name=""/>
        <dsp:cNvSpPr/>
      </dsp:nvSpPr>
      <dsp:spPr>
        <a:xfrm>
          <a:off x="3791918" y="2506098"/>
          <a:ext cx="2525699" cy="126284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Fire Fox v38+</a:t>
          </a:r>
          <a:endParaRPr lang="en-US" sz="1800" kern="1200" dirty="0"/>
        </a:p>
      </dsp:txBody>
      <dsp:txXfrm>
        <a:off x="3828906" y="2543086"/>
        <a:ext cx="2451723" cy="1188873"/>
      </dsp:txXfrm>
    </dsp:sp>
    <dsp:sp modelId="{00495B19-3F7E-4115-BA5F-192A78006A1E}">
      <dsp:nvSpPr>
        <dsp:cNvPr id="0" name=""/>
        <dsp:cNvSpPr/>
      </dsp:nvSpPr>
      <dsp:spPr>
        <a:xfrm>
          <a:off x="6317617" y="3121922"/>
          <a:ext cx="1010279" cy="31201"/>
        </a:xfrm>
        <a:custGeom>
          <a:avLst/>
          <a:gdLst/>
          <a:ahLst/>
          <a:cxnLst/>
          <a:rect l="0" t="0" r="0" b="0"/>
          <a:pathLst>
            <a:path>
              <a:moveTo>
                <a:pt x="0" y="15600"/>
              </a:moveTo>
              <a:lnTo>
                <a:pt x="1010279" y="15600"/>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797500" y="3112266"/>
        <a:ext cx="50513" cy="50513"/>
      </dsp:txXfrm>
    </dsp:sp>
    <dsp:sp modelId="{98ABBDB8-40C0-4CF3-9E63-E89B35A507E3}">
      <dsp:nvSpPr>
        <dsp:cNvPr id="0" name=""/>
        <dsp:cNvSpPr/>
      </dsp:nvSpPr>
      <dsp:spPr>
        <a:xfrm>
          <a:off x="7327896" y="2506098"/>
          <a:ext cx="2525699" cy="126284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Install Java 1.8 </a:t>
          </a:r>
        </a:p>
        <a:p>
          <a:pPr lvl="0" algn="ctr" defTabSz="800100">
            <a:lnSpc>
              <a:spcPct val="90000"/>
            </a:lnSpc>
            <a:spcBef>
              <a:spcPct val="0"/>
            </a:spcBef>
            <a:spcAft>
              <a:spcPct val="35000"/>
            </a:spcAft>
          </a:pPr>
          <a:r>
            <a:rPr lang="en-US" sz="1800" kern="1200" dirty="0" smtClean="0"/>
            <a:t>Turnoff popup blockers </a:t>
          </a:r>
        </a:p>
        <a:p>
          <a:pPr lvl="0" algn="ctr" defTabSz="800100">
            <a:lnSpc>
              <a:spcPct val="90000"/>
            </a:lnSpc>
            <a:spcBef>
              <a:spcPct val="0"/>
            </a:spcBef>
            <a:spcAft>
              <a:spcPct val="35000"/>
            </a:spcAft>
          </a:pPr>
          <a:r>
            <a:rPr lang="en-US" sz="1800" kern="1200" dirty="0" smtClean="0"/>
            <a:t>Set trusted sites</a:t>
          </a:r>
          <a:endParaRPr lang="en-US" sz="1800" kern="1200" dirty="0"/>
        </a:p>
      </dsp:txBody>
      <dsp:txXfrm>
        <a:off x="7364884" y="2543086"/>
        <a:ext cx="2451723" cy="1188873"/>
      </dsp:txXfrm>
    </dsp:sp>
    <dsp:sp modelId="{42DAD14A-7A17-4250-BACB-8276A0279C54}">
      <dsp:nvSpPr>
        <dsp:cNvPr id="0" name=""/>
        <dsp:cNvSpPr/>
      </dsp:nvSpPr>
      <dsp:spPr>
        <a:xfrm>
          <a:off x="2781638" y="4574199"/>
          <a:ext cx="1010279" cy="31201"/>
        </a:xfrm>
        <a:custGeom>
          <a:avLst/>
          <a:gdLst/>
          <a:ahLst/>
          <a:cxnLst/>
          <a:rect l="0" t="0" r="0" b="0"/>
          <a:pathLst>
            <a:path>
              <a:moveTo>
                <a:pt x="0" y="15600"/>
              </a:moveTo>
              <a:lnTo>
                <a:pt x="1010279" y="1560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61521" y="4564543"/>
        <a:ext cx="50513" cy="50513"/>
      </dsp:txXfrm>
    </dsp:sp>
    <dsp:sp modelId="{9705E9E8-4935-4433-B681-80FC76C53EB5}">
      <dsp:nvSpPr>
        <dsp:cNvPr id="0" name=""/>
        <dsp:cNvSpPr/>
      </dsp:nvSpPr>
      <dsp:spPr>
        <a:xfrm>
          <a:off x="3791918" y="3958375"/>
          <a:ext cx="2525699" cy="126284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Internet Explorer v11</a:t>
          </a:r>
          <a:endParaRPr lang="en-US" sz="1800" kern="1200" dirty="0"/>
        </a:p>
      </dsp:txBody>
      <dsp:txXfrm>
        <a:off x="3828906" y="3995363"/>
        <a:ext cx="2451723" cy="1188873"/>
      </dsp:txXfrm>
    </dsp:sp>
    <dsp:sp modelId="{8500DAE2-6184-4173-A97F-2D310603A483}">
      <dsp:nvSpPr>
        <dsp:cNvPr id="0" name=""/>
        <dsp:cNvSpPr/>
      </dsp:nvSpPr>
      <dsp:spPr>
        <a:xfrm>
          <a:off x="6317617" y="4574199"/>
          <a:ext cx="1010279" cy="31201"/>
        </a:xfrm>
        <a:custGeom>
          <a:avLst/>
          <a:gdLst/>
          <a:ahLst/>
          <a:cxnLst/>
          <a:rect l="0" t="0" r="0" b="0"/>
          <a:pathLst>
            <a:path>
              <a:moveTo>
                <a:pt x="0" y="15600"/>
              </a:moveTo>
              <a:lnTo>
                <a:pt x="1010279" y="15600"/>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797500" y="4564543"/>
        <a:ext cx="50513" cy="50513"/>
      </dsp:txXfrm>
    </dsp:sp>
    <dsp:sp modelId="{D9548C72-9EFA-4B93-A6EF-5C99EA68D902}">
      <dsp:nvSpPr>
        <dsp:cNvPr id="0" name=""/>
        <dsp:cNvSpPr/>
      </dsp:nvSpPr>
      <dsp:spPr>
        <a:xfrm>
          <a:off x="7327896" y="3958375"/>
          <a:ext cx="2525699" cy="126284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Install Java 1.8 </a:t>
          </a:r>
        </a:p>
        <a:p>
          <a:pPr lvl="0" algn="ctr" defTabSz="800100">
            <a:lnSpc>
              <a:spcPct val="90000"/>
            </a:lnSpc>
            <a:spcBef>
              <a:spcPct val="0"/>
            </a:spcBef>
            <a:spcAft>
              <a:spcPct val="35000"/>
            </a:spcAft>
          </a:pPr>
          <a:r>
            <a:rPr lang="en-US" sz="1800" kern="1200" dirty="0" smtClean="0"/>
            <a:t>Turnoff popup blockers </a:t>
          </a:r>
        </a:p>
        <a:p>
          <a:pPr lvl="0" algn="ctr" defTabSz="800100">
            <a:lnSpc>
              <a:spcPct val="90000"/>
            </a:lnSpc>
            <a:spcBef>
              <a:spcPct val="0"/>
            </a:spcBef>
            <a:spcAft>
              <a:spcPct val="35000"/>
            </a:spcAft>
          </a:pPr>
          <a:r>
            <a:rPr lang="en-US" sz="1800" kern="1200" dirty="0" smtClean="0"/>
            <a:t>Set trusted sites</a:t>
          </a:r>
          <a:endParaRPr lang="en-US" sz="1800" kern="1200" dirty="0"/>
        </a:p>
      </dsp:txBody>
      <dsp:txXfrm>
        <a:off x="7364884" y="3995363"/>
        <a:ext cx="2451723" cy="1188873"/>
      </dsp:txXfrm>
    </dsp:sp>
    <dsp:sp modelId="{F84D3A9A-DCF8-4B68-A446-02BA9841998C}">
      <dsp:nvSpPr>
        <dsp:cNvPr id="0" name=""/>
        <dsp:cNvSpPr/>
      </dsp:nvSpPr>
      <dsp:spPr>
        <a:xfrm rot="3310531">
          <a:off x="2402219" y="5300338"/>
          <a:ext cx="1769116" cy="31201"/>
        </a:xfrm>
        <a:custGeom>
          <a:avLst/>
          <a:gdLst/>
          <a:ahLst/>
          <a:cxnLst/>
          <a:rect l="0" t="0" r="0" b="0"/>
          <a:pathLst>
            <a:path>
              <a:moveTo>
                <a:pt x="0" y="15600"/>
              </a:moveTo>
              <a:lnTo>
                <a:pt x="1769116" y="1560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3242550" y="5271710"/>
        <a:ext cx="88455" cy="88455"/>
      </dsp:txXfrm>
    </dsp:sp>
    <dsp:sp modelId="{D01A1BB0-91A3-468D-AF11-BB59A00A45EE}">
      <dsp:nvSpPr>
        <dsp:cNvPr id="0" name=""/>
        <dsp:cNvSpPr/>
      </dsp:nvSpPr>
      <dsp:spPr>
        <a:xfrm>
          <a:off x="3791918" y="5410652"/>
          <a:ext cx="2525699" cy="126284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TN Desktop App</a:t>
          </a:r>
          <a:endParaRPr lang="en-US" sz="1800" kern="1200" dirty="0"/>
        </a:p>
      </dsp:txBody>
      <dsp:txXfrm>
        <a:off x="3828906" y="5447640"/>
        <a:ext cx="2451723" cy="1188873"/>
      </dsp:txXfrm>
    </dsp:sp>
    <dsp:sp modelId="{185E8EE9-EF5D-4DC6-B577-8A6C1506C185}">
      <dsp:nvSpPr>
        <dsp:cNvPr id="0" name=""/>
        <dsp:cNvSpPr/>
      </dsp:nvSpPr>
      <dsp:spPr>
        <a:xfrm>
          <a:off x="6317617" y="6026476"/>
          <a:ext cx="1010279" cy="31201"/>
        </a:xfrm>
        <a:custGeom>
          <a:avLst/>
          <a:gdLst/>
          <a:ahLst/>
          <a:cxnLst/>
          <a:rect l="0" t="0" r="0" b="0"/>
          <a:pathLst>
            <a:path>
              <a:moveTo>
                <a:pt x="0" y="15600"/>
              </a:moveTo>
              <a:lnTo>
                <a:pt x="1010279" y="15600"/>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797500" y="6016820"/>
        <a:ext cx="50513" cy="50513"/>
      </dsp:txXfrm>
    </dsp:sp>
    <dsp:sp modelId="{F2F324D7-64DF-4F5C-BF18-A9CA301650B8}">
      <dsp:nvSpPr>
        <dsp:cNvPr id="0" name=""/>
        <dsp:cNvSpPr/>
      </dsp:nvSpPr>
      <dsp:spPr>
        <a:xfrm>
          <a:off x="7327896" y="5410652"/>
          <a:ext cx="2525699" cy="126284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TBD</a:t>
          </a:r>
          <a:endParaRPr lang="en-US" sz="1800" kern="1200" dirty="0"/>
        </a:p>
      </dsp:txBody>
      <dsp:txXfrm>
        <a:off x="7364884" y="5447640"/>
        <a:ext cx="2451723" cy="11888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D1D41-1B2E-4B3C-86B9-F65AB4895256}">
      <dsp:nvSpPr>
        <dsp:cNvPr id="0" name=""/>
        <dsp:cNvSpPr/>
      </dsp:nvSpPr>
      <dsp:spPr>
        <a:xfrm>
          <a:off x="6933103" y="0"/>
          <a:ext cx="2968321" cy="75048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Additional Considerations</a:t>
          </a:r>
          <a:endParaRPr lang="en-US" sz="3000" kern="1200" dirty="0"/>
        </a:p>
      </dsp:txBody>
      <dsp:txXfrm>
        <a:off x="6933103" y="0"/>
        <a:ext cx="2968321" cy="2251455"/>
      </dsp:txXfrm>
    </dsp:sp>
    <dsp:sp modelId="{4E8483D1-70EF-486C-A2B1-0A1512AE0CE6}">
      <dsp:nvSpPr>
        <dsp:cNvPr id="0" name=""/>
        <dsp:cNvSpPr/>
      </dsp:nvSpPr>
      <dsp:spPr>
        <a:xfrm>
          <a:off x="3467145" y="0"/>
          <a:ext cx="2968321" cy="75048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Platform</a:t>
          </a:r>
          <a:endParaRPr lang="en-US" sz="3000" kern="1200" dirty="0"/>
        </a:p>
      </dsp:txBody>
      <dsp:txXfrm>
        <a:off x="3467145" y="0"/>
        <a:ext cx="2968321" cy="2251455"/>
      </dsp:txXfrm>
    </dsp:sp>
    <dsp:sp modelId="{EB2A05C2-2C2F-4F5A-AAF0-CB521DE8AC83}">
      <dsp:nvSpPr>
        <dsp:cNvPr id="0" name=""/>
        <dsp:cNvSpPr/>
      </dsp:nvSpPr>
      <dsp:spPr>
        <a:xfrm>
          <a:off x="802" y="0"/>
          <a:ext cx="2968321" cy="75048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Operating System</a:t>
          </a:r>
          <a:endParaRPr lang="en-US" sz="3000" kern="1200" dirty="0"/>
        </a:p>
      </dsp:txBody>
      <dsp:txXfrm>
        <a:off x="802" y="0"/>
        <a:ext cx="2968321" cy="2251455"/>
      </dsp:txXfrm>
    </dsp:sp>
    <dsp:sp modelId="{C9F2A395-E3B2-44AC-A77F-468A181E03B6}">
      <dsp:nvSpPr>
        <dsp:cNvPr id="0" name=""/>
        <dsp:cNvSpPr/>
      </dsp:nvSpPr>
      <dsp:spPr>
        <a:xfrm>
          <a:off x="250006" y="4106010"/>
          <a:ext cx="2488180" cy="12440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Mac OS X 10.7, 10.8, 10.9, 10.1, 10.11</a:t>
          </a:r>
          <a:endParaRPr lang="en-US" sz="1800" kern="1200" dirty="0"/>
        </a:p>
      </dsp:txBody>
      <dsp:txXfrm>
        <a:off x="286444" y="4142448"/>
        <a:ext cx="2415304" cy="1171214"/>
      </dsp:txXfrm>
    </dsp:sp>
    <dsp:sp modelId="{26584F9E-A21C-4304-B283-15A20EB87CB2}">
      <dsp:nvSpPr>
        <dsp:cNvPr id="0" name=""/>
        <dsp:cNvSpPr/>
      </dsp:nvSpPr>
      <dsp:spPr>
        <a:xfrm rot="18289469">
          <a:off x="2364404" y="3997784"/>
          <a:ext cx="1742836" cy="29838"/>
        </a:xfrm>
        <a:custGeom>
          <a:avLst/>
          <a:gdLst/>
          <a:ahLst/>
          <a:cxnLst/>
          <a:rect l="0" t="0" r="0" b="0"/>
          <a:pathLst>
            <a:path>
              <a:moveTo>
                <a:pt x="0" y="14919"/>
              </a:moveTo>
              <a:lnTo>
                <a:pt x="1742836" y="1491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3192251" y="3969132"/>
        <a:ext cx="87141" cy="87141"/>
      </dsp:txXfrm>
    </dsp:sp>
    <dsp:sp modelId="{BF98E425-F5B1-4EEC-9007-CEDFBF343B7F}">
      <dsp:nvSpPr>
        <dsp:cNvPr id="0" name=""/>
        <dsp:cNvSpPr/>
      </dsp:nvSpPr>
      <dsp:spPr>
        <a:xfrm>
          <a:off x="3733458" y="2675306"/>
          <a:ext cx="2488180" cy="12440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Fire Fox v38+</a:t>
          </a:r>
          <a:endParaRPr lang="en-US" sz="1800" kern="1200" dirty="0"/>
        </a:p>
      </dsp:txBody>
      <dsp:txXfrm>
        <a:off x="3769896" y="2711744"/>
        <a:ext cx="2415304" cy="1171214"/>
      </dsp:txXfrm>
    </dsp:sp>
    <dsp:sp modelId="{00495B19-3F7E-4115-BA5F-192A78006A1E}">
      <dsp:nvSpPr>
        <dsp:cNvPr id="0" name=""/>
        <dsp:cNvSpPr/>
      </dsp:nvSpPr>
      <dsp:spPr>
        <a:xfrm>
          <a:off x="6221639" y="3282432"/>
          <a:ext cx="995272" cy="29838"/>
        </a:xfrm>
        <a:custGeom>
          <a:avLst/>
          <a:gdLst/>
          <a:ahLst/>
          <a:cxnLst/>
          <a:rect l="0" t="0" r="0" b="0"/>
          <a:pathLst>
            <a:path>
              <a:moveTo>
                <a:pt x="0" y="14919"/>
              </a:moveTo>
              <a:lnTo>
                <a:pt x="995272" y="1491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694393" y="3272470"/>
        <a:ext cx="49763" cy="49763"/>
      </dsp:txXfrm>
    </dsp:sp>
    <dsp:sp modelId="{98ABBDB8-40C0-4CF3-9E63-E89B35A507E3}">
      <dsp:nvSpPr>
        <dsp:cNvPr id="0" name=""/>
        <dsp:cNvSpPr/>
      </dsp:nvSpPr>
      <dsp:spPr>
        <a:xfrm>
          <a:off x="7216911" y="2675306"/>
          <a:ext cx="2488180" cy="12440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Install Java 1.8 </a:t>
          </a:r>
        </a:p>
        <a:p>
          <a:pPr lvl="0" algn="ctr" defTabSz="800100">
            <a:lnSpc>
              <a:spcPct val="90000"/>
            </a:lnSpc>
            <a:spcBef>
              <a:spcPct val="0"/>
            </a:spcBef>
            <a:spcAft>
              <a:spcPct val="35000"/>
            </a:spcAft>
          </a:pPr>
          <a:r>
            <a:rPr lang="en-US" sz="1800" kern="1200" dirty="0" smtClean="0"/>
            <a:t>Turnoff popup blockers </a:t>
          </a:r>
        </a:p>
        <a:p>
          <a:pPr lvl="0" algn="ctr" defTabSz="800100">
            <a:lnSpc>
              <a:spcPct val="90000"/>
            </a:lnSpc>
            <a:spcBef>
              <a:spcPct val="0"/>
            </a:spcBef>
            <a:spcAft>
              <a:spcPct val="35000"/>
            </a:spcAft>
          </a:pPr>
          <a:r>
            <a:rPr lang="en-US" sz="1800" kern="1200" dirty="0" smtClean="0"/>
            <a:t>Set trusted sites</a:t>
          </a:r>
          <a:endParaRPr lang="en-US" sz="1800" kern="1200" dirty="0"/>
        </a:p>
      </dsp:txBody>
      <dsp:txXfrm>
        <a:off x="7253349" y="2711744"/>
        <a:ext cx="2415304" cy="1171214"/>
      </dsp:txXfrm>
    </dsp:sp>
    <dsp:sp modelId="{42DAD14A-7A17-4250-BACB-8276A0279C54}">
      <dsp:nvSpPr>
        <dsp:cNvPr id="0" name=""/>
        <dsp:cNvSpPr/>
      </dsp:nvSpPr>
      <dsp:spPr>
        <a:xfrm>
          <a:off x="2738186" y="4713136"/>
          <a:ext cx="995272" cy="29838"/>
        </a:xfrm>
        <a:custGeom>
          <a:avLst/>
          <a:gdLst/>
          <a:ahLst/>
          <a:cxnLst/>
          <a:rect l="0" t="0" r="0" b="0"/>
          <a:pathLst>
            <a:path>
              <a:moveTo>
                <a:pt x="0" y="14919"/>
              </a:moveTo>
              <a:lnTo>
                <a:pt x="995272" y="1491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10941" y="4703173"/>
        <a:ext cx="49763" cy="49763"/>
      </dsp:txXfrm>
    </dsp:sp>
    <dsp:sp modelId="{9705E9E8-4935-4433-B681-80FC76C53EB5}">
      <dsp:nvSpPr>
        <dsp:cNvPr id="0" name=""/>
        <dsp:cNvSpPr/>
      </dsp:nvSpPr>
      <dsp:spPr>
        <a:xfrm>
          <a:off x="3733458" y="4106010"/>
          <a:ext cx="2488180" cy="12440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Safari Browser versions 6, 7, or 8</a:t>
          </a:r>
          <a:endParaRPr lang="en-US" sz="1800" kern="1200" dirty="0"/>
        </a:p>
      </dsp:txBody>
      <dsp:txXfrm>
        <a:off x="3769896" y="4142448"/>
        <a:ext cx="2415304" cy="1171214"/>
      </dsp:txXfrm>
    </dsp:sp>
    <dsp:sp modelId="{8500DAE2-6184-4173-A97F-2D310603A483}">
      <dsp:nvSpPr>
        <dsp:cNvPr id="0" name=""/>
        <dsp:cNvSpPr/>
      </dsp:nvSpPr>
      <dsp:spPr>
        <a:xfrm>
          <a:off x="6221639" y="4713136"/>
          <a:ext cx="995272" cy="29838"/>
        </a:xfrm>
        <a:custGeom>
          <a:avLst/>
          <a:gdLst/>
          <a:ahLst/>
          <a:cxnLst/>
          <a:rect l="0" t="0" r="0" b="0"/>
          <a:pathLst>
            <a:path>
              <a:moveTo>
                <a:pt x="0" y="14919"/>
              </a:moveTo>
              <a:lnTo>
                <a:pt x="995272" y="1491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694393" y="4703173"/>
        <a:ext cx="49763" cy="49763"/>
      </dsp:txXfrm>
    </dsp:sp>
    <dsp:sp modelId="{D9548C72-9EFA-4B93-A6EF-5C99EA68D902}">
      <dsp:nvSpPr>
        <dsp:cNvPr id="0" name=""/>
        <dsp:cNvSpPr/>
      </dsp:nvSpPr>
      <dsp:spPr>
        <a:xfrm>
          <a:off x="7216911" y="4106010"/>
          <a:ext cx="2488180" cy="12440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Install Java 1.8 </a:t>
          </a:r>
        </a:p>
        <a:p>
          <a:pPr lvl="0" algn="ctr" defTabSz="800100">
            <a:lnSpc>
              <a:spcPct val="90000"/>
            </a:lnSpc>
            <a:spcBef>
              <a:spcPct val="0"/>
            </a:spcBef>
            <a:spcAft>
              <a:spcPct val="35000"/>
            </a:spcAft>
          </a:pPr>
          <a:r>
            <a:rPr lang="en-US" sz="1800" kern="1200" dirty="0" smtClean="0"/>
            <a:t>Turnoff popup blockers </a:t>
          </a:r>
        </a:p>
        <a:p>
          <a:pPr lvl="0" algn="ctr" defTabSz="800100">
            <a:lnSpc>
              <a:spcPct val="90000"/>
            </a:lnSpc>
            <a:spcBef>
              <a:spcPct val="0"/>
            </a:spcBef>
            <a:spcAft>
              <a:spcPct val="35000"/>
            </a:spcAft>
          </a:pPr>
          <a:r>
            <a:rPr lang="en-US" sz="1800" kern="1200" dirty="0" smtClean="0"/>
            <a:t>Set trusted sites</a:t>
          </a:r>
          <a:endParaRPr lang="en-US" sz="1800" kern="1200" dirty="0"/>
        </a:p>
      </dsp:txBody>
      <dsp:txXfrm>
        <a:off x="7253349" y="4142448"/>
        <a:ext cx="2415304" cy="1171214"/>
      </dsp:txXfrm>
    </dsp:sp>
    <dsp:sp modelId="{F84D3A9A-DCF8-4B68-A446-02BA9841998C}">
      <dsp:nvSpPr>
        <dsp:cNvPr id="0" name=""/>
        <dsp:cNvSpPr/>
      </dsp:nvSpPr>
      <dsp:spPr>
        <a:xfrm rot="3310531">
          <a:off x="2364404" y="5428487"/>
          <a:ext cx="1742836" cy="29838"/>
        </a:xfrm>
        <a:custGeom>
          <a:avLst/>
          <a:gdLst/>
          <a:ahLst/>
          <a:cxnLst/>
          <a:rect l="0" t="0" r="0" b="0"/>
          <a:pathLst>
            <a:path>
              <a:moveTo>
                <a:pt x="0" y="14919"/>
              </a:moveTo>
              <a:lnTo>
                <a:pt x="1742836" y="1491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3192251" y="5399836"/>
        <a:ext cx="87141" cy="87141"/>
      </dsp:txXfrm>
    </dsp:sp>
    <dsp:sp modelId="{D01A1BB0-91A3-468D-AF11-BB59A00A45EE}">
      <dsp:nvSpPr>
        <dsp:cNvPr id="0" name=""/>
        <dsp:cNvSpPr/>
      </dsp:nvSpPr>
      <dsp:spPr>
        <a:xfrm>
          <a:off x="3733458" y="5536714"/>
          <a:ext cx="2488180" cy="12440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TN Desktop App</a:t>
          </a:r>
          <a:endParaRPr lang="en-US" sz="1800" kern="1200" dirty="0"/>
        </a:p>
      </dsp:txBody>
      <dsp:txXfrm>
        <a:off x="3769896" y="5573152"/>
        <a:ext cx="2415304" cy="1171214"/>
      </dsp:txXfrm>
    </dsp:sp>
    <dsp:sp modelId="{185E8EE9-EF5D-4DC6-B577-8A6C1506C185}">
      <dsp:nvSpPr>
        <dsp:cNvPr id="0" name=""/>
        <dsp:cNvSpPr/>
      </dsp:nvSpPr>
      <dsp:spPr>
        <a:xfrm>
          <a:off x="6221639" y="6143839"/>
          <a:ext cx="995272" cy="29838"/>
        </a:xfrm>
        <a:custGeom>
          <a:avLst/>
          <a:gdLst/>
          <a:ahLst/>
          <a:cxnLst/>
          <a:rect l="0" t="0" r="0" b="0"/>
          <a:pathLst>
            <a:path>
              <a:moveTo>
                <a:pt x="0" y="14919"/>
              </a:moveTo>
              <a:lnTo>
                <a:pt x="995272" y="1491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694393" y="6133877"/>
        <a:ext cx="49763" cy="49763"/>
      </dsp:txXfrm>
    </dsp:sp>
    <dsp:sp modelId="{F2F324D7-64DF-4F5C-BF18-A9CA301650B8}">
      <dsp:nvSpPr>
        <dsp:cNvPr id="0" name=""/>
        <dsp:cNvSpPr/>
      </dsp:nvSpPr>
      <dsp:spPr>
        <a:xfrm>
          <a:off x="7216911" y="5536714"/>
          <a:ext cx="2488180" cy="12440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TBD</a:t>
          </a:r>
          <a:endParaRPr lang="en-US" sz="1800" kern="1200" dirty="0"/>
        </a:p>
      </dsp:txBody>
      <dsp:txXfrm>
        <a:off x="7253349" y="5573152"/>
        <a:ext cx="2415304" cy="11712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D1D41-1B2E-4B3C-86B9-F65AB4895256}">
      <dsp:nvSpPr>
        <dsp:cNvPr id="0" name=""/>
        <dsp:cNvSpPr/>
      </dsp:nvSpPr>
      <dsp:spPr>
        <a:xfrm>
          <a:off x="6477864" y="0"/>
          <a:ext cx="2773430" cy="633983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Additional Considerations</a:t>
          </a:r>
          <a:endParaRPr lang="en-US" sz="2800" kern="1200" dirty="0"/>
        </a:p>
      </dsp:txBody>
      <dsp:txXfrm>
        <a:off x="6477864" y="0"/>
        <a:ext cx="2773430" cy="1901951"/>
      </dsp:txXfrm>
    </dsp:sp>
    <dsp:sp modelId="{4E8483D1-70EF-486C-A2B1-0A1512AE0CE6}">
      <dsp:nvSpPr>
        <dsp:cNvPr id="0" name=""/>
        <dsp:cNvSpPr/>
      </dsp:nvSpPr>
      <dsp:spPr>
        <a:xfrm>
          <a:off x="3239470" y="0"/>
          <a:ext cx="2773430" cy="633983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Platform</a:t>
          </a:r>
          <a:endParaRPr lang="en-US" sz="2800" kern="1200" dirty="0"/>
        </a:p>
      </dsp:txBody>
      <dsp:txXfrm>
        <a:off x="3239470" y="0"/>
        <a:ext cx="2773430" cy="1901951"/>
      </dsp:txXfrm>
    </dsp:sp>
    <dsp:sp modelId="{EB2A05C2-2C2F-4F5A-AAF0-CB521DE8AC83}">
      <dsp:nvSpPr>
        <dsp:cNvPr id="0" name=""/>
        <dsp:cNvSpPr/>
      </dsp:nvSpPr>
      <dsp:spPr>
        <a:xfrm>
          <a:off x="1077" y="0"/>
          <a:ext cx="2773430" cy="633983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dirty="0" smtClean="0"/>
            <a:t>Operating System</a:t>
          </a:r>
          <a:endParaRPr lang="en-US" sz="2800" kern="1200" dirty="0"/>
        </a:p>
      </dsp:txBody>
      <dsp:txXfrm>
        <a:off x="1077" y="0"/>
        <a:ext cx="2773430" cy="1901951"/>
      </dsp:txXfrm>
    </dsp:sp>
    <dsp:sp modelId="{C9F2A395-E3B2-44AC-A77F-468A181E03B6}">
      <dsp:nvSpPr>
        <dsp:cNvPr id="0" name=""/>
        <dsp:cNvSpPr/>
      </dsp:nvSpPr>
      <dsp:spPr>
        <a:xfrm>
          <a:off x="233558" y="3412895"/>
          <a:ext cx="2324814" cy="11624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Linux</a:t>
          </a:r>
        </a:p>
        <a:p>
          <a:pPr lvl="0" algn="ctr" defTabSz="755650">
            <a:lnSpc>
              <a:spcPct val="90000"/>
            </a:lnSpc>
            <a:spcBef>
              <a:spcPct val="0"/>
            </a:spcBef>
            <a:spcAft>
              <a:spcPct val="35000"/>
            </a:spcAft>
          </a:pPr>
          <a:r>
            <a:rPr lang="en-US" sz="1700" kern="1200" dirty="0" smtClean="0"/>
            <a:t>Fedora 19 &amp; 20</a:t>
          </a:r>
        </a:p>
        <a:p>
          <a:pPr lvl="0" algn="ctr" defTabSz="755650">
            <a:lnSpc>
              <a:spcPct val="90000"/>
            </a:lnSpc>
            <a:spcBef>
              <a:spcPct val="0"/>
            </a:spcBef>
            <a:spcAft>
              <a:spcPct val="35000"/>
            </a:spcAft>
          </a:pPr>
          <a:r>
            <a:rPr lang="en-US" sz="1700" kern="1200" dirty="0" smtClean="0"/>
            <a:t>Ubuntu 12.04 &amp; 14.04</a:t>
          </a:r>
          <a:endParaRPr lang="en-US" sz="1700" kern="1200" dirty="0"/>
        </a:p>
      </dsp:txBody>
      <dsp:txXfrm>
        <a:off x="267604" y="3446941"/>
        <a:ext cx="2256722" cy="1094315"/>
      </dsp:txXfrm>
    </dsp:sp>
    <dsp:sp modelId="{F84D3A9A-DCF8-4B68-A446-02BA9841998C}">
      <dsp:nvSpPr>
        <dsp:cNvPr id="0" name=""/>
        <dsp:cNvSpPr/>
      </dsp:nvSpPr>
      <dsp:spPr>
        <a:xfrm>
          <a:off x="2558372" y="3977597"/>
          <a:ext cx="929925" cy="33002"/>
        </a:xfrm>
        <a:custGeom>
          <a:avLst/>
          <a:gdLst/>
          <a:ahLst/>
          <a:cxnLst/>
          <a:rect l="0" t="0" r="0" b="0"/>
          <a:pathLst>
            <a:path>
              <a:moveTo>
                <a:pt x="0" y="16501"/>
              </a:moveTo>
              <a:lnTo>
                <a:pt x="929925" y="1650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00087" y="3970850"/>
        <a:ext cx="46496" cy="46496"/>
      </dsp:txXfrm>
    </dsp:sp>
    <dsp:sp modelId="{D01A1BB0-91A3-468D-AF11-BB59A00A45EE}">
      <dsp:nvSpPr>
        <dsp:cNvPr id="0" name=""/>
        <dsp:cNvSpPr/>
      </dsp:nvSpPr>
      <dsp:spPr>
        <a:xfrm>
          <a:off x="3488298" y="3412895"/>
          <a:ext cx="2324814" cy="11624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TN Desktop App</a:t>
          </a:r>
          <a:endParaRPr lang="en-US" sz="1700" kern="1200" dirty="0"/>
        </a:p>
      </dsp:txBody>
      <dsp:txXfrm>
        <a:off x="3522344" y="3446941"/>
        <a:ext cx="2256722" cy="1094315"/>
      </dsp:txXfrm>
    </dsp:sp>
    <dsp:sp modelId="{185E8EE9-EF5D-4DC6-B577-8A6C1506C185}">
      <dsp:nvSpPr>
        <dsp:cNvPr id="0" name=""/>
        <dsp:cNvSpPr/>
      </dsp:nvSpPr>
      <dsp:spPr>
        <a:xfrm>
          <a:off x="5813112" y="3977597"/>
          <a:ext cx="929925" cy="33002"/>
        </a:xfrm>
        <a:custGeom>
          <a:avLst/>
          <a:gdLst/>
          <a:ahLst/>
          <a:cxnLst/>
          <a:rect l="0" t="0" r="0" b="0"/>
          <a:pathLst>
            <a:path>
              <a:moveTo>
                <a:pt x="0" y="16501"/>
              </a:moveTo>
              <a:lnTo>
                <a:pt x="929925" y="16501"/>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254827" y="3970850"/>
        <a:ext cx="46496" cy="46496"/>
      </dsp:txXfrm>
    </dsp:sp>
    <dsp:sp modelId="{F2F324D7-64DF-4F5C-BF18-A9CA301650B8}">
      <dsp:nvSpPr>
        <dsp:cNvPr id="0" name=""/>
        <dsp:cNvSpPr/>
      </dsp:nvSpPr>
      <dsp:spPr>
        <a:xfrm>
          <a:off x="6743038" y="3412895"/>
          <a:ext cx="2324814" cy="11624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TBD</a:t>
          </a:r>
          <a:endParaRPr lang="en-US" sz="1700" kern="1200" dirty="0"/>
        </a:p>
      </dsp:txBody>
      <dsp:txXfrm>
        <a:off x="6777084" y="3446941"/>
        <a:ext cx="2256722" cy="1094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D1D41-1B2E-4B3C-86B9-F65AB4895256}">
      <dsp:nvSpPr>
        <dsp:cNvPr id="0" name=""/>
        <dsp:cNvSpPr/>
      </dsp:nvSpPr>
      <dsp:spPr>
        <a:xfrm>
          <a:off x="6477908" y="0"/>
          <a:ext cx="2774180" cy="195956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Additional Considerations</a:t>
          </a:r>
          <a:endParaRPr lang="en-US" sz="1700" kern="1200" dirty="0"/>
        </a:p>
      </dsp:txBody>
      <dsp:txXfrm>
        <a:off x="6477908" y="0"/>
        <a:ext cx="2774180" cy="587870"/>
      </dsp:txXfrm>
    </dsp:sp>
    <dsp:sp modelId="{4E8483D1-70EF-486C-A2B1-0A1512AE0CE6}">
      <dsp:nvSpPr>
        <dsp:cNvPr id="0" name=""/>
        <dsp:cNvSpPr/>
      </dsp:nvSpPr>
      <dsp:spPr>
        <a:xfrm>
          <a:off x="3239095" y="0"/>
          <a:ext cx="2774180" cy="195956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Platform</a:t>
          </a:r>
          <a:endParaRPr lang="en-US" sz="1700" kern="1200" dirty="0"/>
        </a:p>
      </dsp:txBody>
      <dsp:txXfrm>
        <a:off x="3239095" y="0"/>
        <a:ext cx="2774180" cy="587870"/>
      </dsp:txXfrm>
    </dsp:sp>
    <dsp:sp modelId="{EB2A05C2-2C2F-4F5A-AAF0-CB521DE8AC83}">
      <dsp:nvSpPr>
        <dsp:cNvPr id="0" name=""/>
        <dsp:cNvSpPr/>
      </dsp:nvSpPr>
      <dsp:spPr>
        <a:xfrm>
          <a:off x="282" y="0"/>
          <a:ext cx="2774180" cy="195956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Operating System</a:t>
          </a:r>
          <a:endParaRPr lang="en-US" sz="1700" kern="1200" dirty="0"/>
        </a:p>
      </dsp:txBody>
      <dsp:txXfrm>
        <a:off x="282" y="0"/>
        <a:ext cx="2774180" cy="587870"/>
      </dsp:txXfrm>
    </dsp:sp>
    <dsp:sp modelId="{C9F2A395-E3B2-44AC-A77F-468A181E03B6}">
      <dsp:nvSpPr>
        <dsp:cNvPr id="0" name=""/>
        <dsp:cNvSpPr/>
      </dsp:nvSpPr>
      <dsp:spPr>
        <a:xfrm>
          <a:off x="232598" y="653738"/>
          <a:ext cx="2323160" cy="116158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Chrome OS 43+</a:t>
          </a:r>
          <a:endParaRPr lang="en-US" sz="2100" kern="1200" dirty="0"/>
        </a:p>
      </dsp:txBody>
      <dsp:txXfrm>
        <a:off x="266620" y="687760"/>
        <a:ext cx="2255116" cy="1093536"/>
      </dsp:txXfrm>
    </dsp:sp>
    <dsp:sp modelId="{F84D3A9A-DCF8-4B68-A446-02BA9841998C}">
      <dsp:nvSpPr>
        <dsp:cNvPr id="0" name=""/>
        <dsp:cNvSpPr/>
      </dsp:nvSpPr>
      <dsp:spPr>
        <a:xfrm>
          <a:off x="2555759" y="1181178"/>
          <a:ext cx="929264" cy="106699"/>
        </a:xfrm>
        <a:custGeom>
          <a:avLst/>
          <a:gdLst/>
          <a:ahLst/>
          <a:cxnLst/>
          <a:rect l="0" t="0" r="0" b="0"/>
          <a:pathLst>
            <a:path>
              <a:moveTo>
                <a:pt x="0" y="53349"/>
              </a:moveTo>
              <a:lnTo>
                <a:pt x="929264" y="53349"/>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97160" y="1211296"/>
        <a:ext cx="46463" cy="46463"/>
      </dsp:txXfrm>
    </dsp:sp>
    <dsp:sp modelId="{D01A1BB0-91A3-468D-AF11-BB59A00A45EE}">
      <dsp:nvSpPr>
        <dsp:cNvPr id="0" name=""/>
        <dsp:cNvSpPr/>
      </dsp:nvSpPr>
      <dsp:spPr>
        <a:xfrm>
          <a:off x="3485023" y="653738"/>
          <a:ext cx="2323160" cy="116158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TN Desktop App</a:t>
          </a:r>
          <a:endParaRPr lang="en-US" sz="2100" kern="1200" dirty="0"/>
        </a:p>
      </dsp:txBody>
      <dsp:txXfrm>
        <a:off x="3519045" y="687760"/>
        <a:ext cx="2255116" cy="1093536"/>
      </dsp:txXfrm>
    </dsp:sp>
    <dsp:sp modelId="{185E8EE9-EF5D-4DC6-B577-8A6C1506C185}">
      <dsp:nvSpPr>
        <dsp:cNvPr id="0" name=""/>
        <dsp:cNvSpPr/>
      </dsp:nvSpPr>
      <dsp:spPr>
        <a:xfrm>
          <a:off x="5808184" y="1181178"/>
          <a:ext cx="929264" cy="106699"/>
        </a:xfrm>
        <a:custGeom>
          <a:avLst/>
          <a:gdLst/>
          <a:ahLst/>
          <a:cxnLst/>
          <a:rect l="0" t="0" r="0" b="0"/>
          <a:pathLst>
            <a:path>
              <a:moveTo>
                <a:pt x="0" y="53349"/>
              </a:moveTo>
              <a:lnTo>
                <a:pt x="929264" y="53349"/>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249585" y="1211296"/>
        <a:ext cx="46463" cy="46463"/>
      </dsp:txXfrm>
    </dsp:sp>
    <dsp:sp modelId="{F2F324D7-64DF-4F5C-BF18-A9CA301650B8}">
      <dsp:nvSpPr>
        <dsp:cNvPr id="0" name=""/>
        <dsp:cNvSpPr/>
      </dsp:nvSpPr>
      <dsp:spPr>
        <a:xfrm>
          <a:off x="6737449" y="653738"/>
          <a:ext cx="2323160" cy="116158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Install TN app</a:t>
          </a:r>
        </a:p>
        <a:p>
          <a:pPr lvl="0" algn="ctr" defTabSz="933450">
            <a:lnSpc>
              <a:spcPct val="90000"/>
            </a:lnSpc>
            <a:spcBef>
              <a:spcPct val="0"/>
            </a:spcBef>
            <a:spcAft>
              <a:spcPct val="35000"/>
            </a:spcAft>
          </a:pPr>
          <a:r>
            <a:rPr lang="en-US" sz="2100" kern="1200" dirty="0" smtClean="0"/>
            <a:t>Set up Kiosk Mode</a:t>
          </a:r>
        </a:p>
        <a:p>
          <a:pPr lvl="0" algn="ctr" defTabSz="933450">
            <a:lnSpc>
              <a:spcPct val="90000"/>
            </a:lnSpc>
            <a:spcBef>
              <a:spcPct val="0"/>
            </a:spcBef>
            <a:spcAft>
              <a:spcPct val="35000"/>
            </a:spcAft>
          </a:pPr>
          <a:r>
            <a:rPr lang="en-US" sz="2100" kern="1200" dirty="0" smtClean="0"/>
            <a:t>User Data Settings</a:t>
          </a:r>
          <a:endParaRPr lang="en-US" sz="2100" kern="1200" dirty="0"/>
        </a:p>
      </dsp:txBody>
      <dsp:txXfrm>
        <a:off x="6771471" y="687760"/>
        <a:ext cx="2255116" cy="10935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D1D41-1B2E-4B3C-86B9-F65AB4895256}">
      <dsp:nvSpPr>
        <dsp:cNvPr id="0" name=""/>
        <dsp:cNvSpPr/>
      </dsp:nvSpPr>
      <dsp:spPr>
        <a:xfrm>
          <a:off x="6477908" y="0"/>
          <a:ext cx="2774180" cy="19595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Additional Considerations</a:t>
          </a:r>
          <a:endParaRPr lang="en-US" sz="1700" kern="1200" dirty="0"/>
        </a:p>
      </dsp:txBody>
      <dsp:txXfrm>
        <a:off x="6477908" y="0"/>
        <a:ext cx="2774180" cy="587870"/>
      </dsp:txXfrm>
    </dsp:sp>
    <dsp:sp modelId="{4E8483D1-70EF-486C-A2B1-0A1512AE0CE6}">
      <dsp:nvSpPr>
        <dsp:cNvPr id="0" name=""/>
        <dsp:cNvSpPr/>
      </dsp:nvSpPr>
      <dsp:spPr>
        <a:xfrm>
          <a:off x="3239095" y="0"/>
          <a:ext cx="2774180" cy="19595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Platform</a:t>
          </a:r>
          <a:endParaRPr lang="en-US" sz="1700" kern="1200" dirty="0"/>
        </a:p>
      </dsp:txBody>
      <dsp:txXfrm>
        <a:off x="3239095" y="0"/>
        <a:ext cx="2774180" cy="587870"/>
      </dsp:txXfrm>
    </dsp:sp>
    <dsp:sp modelId="{EB2A05C2-2C2F-4F5A-AAF0-CB521DE8AC83}">
      <dsp:nvSpPr>
        <dsp:cNvPr id="0" name=""/>
        <dsp:cNvSpPr/>
      </dsp:nvSpPr>
      <dsp:spPr>
        <a:xfrm>
          <a:off x="282" y="0"/>
          <a:ext cx="2774180" cy="19595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Operating System</a:t>
          </a:r>
          <a:endParaRPr lang="en-US" sz="1700" kern="1200" dirty="0"/>
        </a:p>
      </dsp:txBody>
      <dsp:txXfrm>
        <a:off x="282" y="0"/>
        <a:ext cx="2774180" cy="587870"/>
      </dsp:txXfrm>
    </dsp:sp>
    <dsp:sp modelId="{C9F2A395-E3B2-44AC-A77F-468A181E03B6}">
      <dsp:nvSpPr>
        <dsp:cNvPr id="0" name=""/>
        <dsp:cNvSpPr/>
      </dsp:nvSpPr>
      <dsp:spPr>
        <a:xfrm>
          <a:off x="232598" y="653738"/>
          <a:ext cx="2323160" cy="11615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iOS </a:t>
          </a:r>
        </a:p>
        <a:p>
          <a:pPr lvl="0" algn="ctr" defTabSz="1022350">
            <a:lnSpc>
              <a:spcPct val="90000"/>
            </a:lnSpc>
            <a:spcBef>
              <a:spcPct val="0"/>
            </a:spcBef>
            <a:spcAft>
              <a:spcPct val="35000"/>
            </a:spcAft>
          </a:pPr>
          <a:r>
            <a:rPr lang="en-US" sz="2300" kern="1200" dirty="0" smtClean="0"/>
            <a:t>7, 8, or 9</a:t>
          </a:r>
          <a:endParaRPr lang="en-US" sz="2300" kern="1200" dirty="0"/>
        </a:p>
      </dsp:txBody>
      <dsp:txXfrm>
        <a:off x="266620" y="687760"/>
        <a:ext cx="2255116" cy="1093536"/>
      </dsp:txXfrm>
    </dsp:sp>
    <dsp:sp modelId="{F84D3A9A-DCF8-4B68-A446-02BA9841998C}">
      <dsp:nvSpPr>
        <dsp:cNvPr id="0" name=""/>
        <dsp:cNvSpPr/>
      </dsp:nvSpPr>
      <dsp:spPr>
        <a:xfrm>
          <a:off x="2555759" y="1181178"/>
          <a:ext cx="929264" cy="106699"/>
        </a:xfrm>
        <a:custGeom>
          <a:avLst/>
          <a:gdLst/>
          <a:ahLst/>
          <a:cxnLst/>
          <a:rect l="0" t="0" r="0" b="0"/>
          <a:pathLst>
            <a:path>
              <a:moveTo>
                <a:pt x="0" y="53349"/>
              </a:moveTo>
              <a:lnTo>
                <a:pt x="929264" y="5334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97160" y="1211296"/>
        <a:ext cx="46463" cy="46463"/>
      </dsp:txXfrm>
    </dsp:sp>
    <dsp:sp modelId="{D01A1BB0-91A3-468D-AF11-BB59A00A45EE}">
      <dsp:nvSpPr>
        <dsp:cNvPr id="0" name=""/>
        <dsp:cNvSpPr/>
      </dsp:nvSpPr>
      <dsp:spPr>
        <a:xfrm>
          <a:off x="3485023" y="653738"/>
          <a:ext cx="2323160" cy="11615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TN Desktop App</a:t>
          </a:r>
          <a:endParaRPr lang="en-US" sz="2300" kern="1200" dirty="0"/>
        </a:p>
      </dsp:txBody>
      <dsp:txXfrm>
        <a:off x="3519045" y="687760"/>
        <a:ext cx="2255116" cy="1093536"/>
      </dsp:txXfrm>
    </dsp:sp>
    <dsp:sp modelId="{185E8EE9-EF5D-4DC6-B577-8A6C1506C185}">
      <dsp:nvSpPr>
        <dsp:cNvPr id="0" name=""/>
        <dsp:cNvSpPr/>
      </dsp:nvSpPr>
      <dsp:spPr>
        <a:xfrm>
          <a:off x="5808184" y="1181178"/>
          <a:ext cx="929264" cy="106699"/>
        </a:xfrm>
        <a:custGeom>
          <a:avLst/>
          <a:gdLst/>
          <a:ahLst/>
          <a:cxnLst/>
          <a:rect l="0" t="0" r="0" b="0"/>
          <a:pathLst>
            <a:path>
              <a:moveTo>
                <a:pt x="0" y="53349"/>
              </a:moveTo>
              <a:lnTo>
                <a:pt x="929264" y="5334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249585" y="1211296"/>
        <a:ext cx="46463" cy="46463"/>
      </dsp:txXfrm>
    </dsp:sp>
    <dsp:sp modelId="{F2F324D7-64DF-4F5C-BF18-A9CA301650B8}">
      <dsp:nvSpPr>
        <dsp:cNvPr id="0" name=""/>
        <dsp:cNvSpPr/>
      </dsp:nvSpPr>
      <dsp:spPr>
        <a:xfrm>
          <a:off x="6737449" y="653738"/>
          <a:ext cx="2323160" cy="11615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Install TN app</a:t>
          </a:r>
        </a:p>
        <a:p>
          <a:pPr lvl="0" algn="ctr" defTabSz="1022350">
            <a:lnSpc>
              <a:spcPct val="90000"/>
            </a:lnSpc>
            <a:spcBef>
              <a:spcPct val="0"/>
            </a:spcBef>
            <a:spcAft>
              <a:spcPct val="35000"/>
            </a:spcAft>
          </a:pPr>
          <a:r>
            <a:rPr lang="en-US" sz="2300" kern="1200" dirty="0" smtClean="0"/>
            <a:t>Set up Guided Access Mode</a:t>
          </a:r>
          <a:endParaRPr lang="en-US" sz="2300" kern="1200" dirty="0"/>
        </a:p>
      </dsp:txBody>
      <dsp:txXfrm>
        <a:off x="6771471" y="687760"/>
        <a:ext cx="2255116" cy="10935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D1D41-1B2E-4B3C-86B9-F65AB4895256}">
      <dsp:nvSpPr>
        <dsp:cNvPr id="0" name=""/>
        <dsp:cNvSpPr/>
      </dsp:nvSpPr>
      <dsp:spPr>
        <a:xfrm>
          <a:off x="6477908" y="0"/>
          <a:ext cx="2774180" cy="195956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Additional Considerations</a:t>
          </a:r>
          <a:endParaRPr lang="en-US" sz="1700" kern="1200" dirty="0"/>
        </a:p>
      </dsp:txBody>
      <dsp:txXfrm>
        <a:off x="6477908" y="0"/>
        <a:ext cx="2774180" cy="587870"/>
      </dsp:txXfrm>
    </dsp:sp>
    <dsp:sp modelId="{4E8483D1-70EF-486C-A2B1-0A1512AE0CE6}">
      <dsp:nvSpPr>
        <dsp:cNvPr id="0" name=""/>
        <dsp:cNvSpPr/>
      </dsp:nvSpPr>
      <dsp:spPr>
        <a:xfrm>
          <a:off x="3239095" y="0"/>
          <a:ext cx="2774180" cy="195956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Platform</a:t>
          </a:r>
          <a:endParaRPr lang="en-US" sz="1700" kern="1200" dirty="0"/>
        </a:p>
      </dsp:txBody>
      <dsp:txXfrm>
        <a:off x="3239095" y="0"/>
        <a:ext cx="2774180" cy="587870"/>
      </dsp:txXfrm>
    </dsp:sp>
    <dsp:sp modelId="{EB2A05C2-2C2F-4F5A-AAF0-CB521DE8AC83}">
      <dsp:nvSpPr>
        <dsp:cNvPr id="0" name=""/>
        <dsp:cNvSpPr/>
      </dsp:nvSpPr>
      <dsp:spPr>
        <a:xfrm>
          <a:off x="282" y="0"/>
          <a:ext cx="2774180" cy="195956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Operating System</a:t>
          </a:r>
          <a:endParaRPr lang="en-US" sz="1700" kern="1200" dirty="0"/>
        </a:p>
      </dsp:txBody>
      <dsp:txXfrm>
        <a:off x="282" y="0"/>
        <a:ext cx="2774180" cy="587870"/>
      </dsp:txXfrm>
    </dsp:sp>
    <dsp:sp modelId="{C9F2A395-E3B2-44AC-A77F-468A181E03B6}">
      <dsp:nvSpPr>
        <dsp:cNvPr id="0" name=""/>
        <dsp:cNvSpPr/>
      </dsp:nvSpPr>
      <dsp:spPr>
        <a:xfrm>
          <a:off x="232598" y="653738"/>
          <a:ext cx="2323160" cy="116158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Android 5.0</a:t>
          </a:r>
          <a:endParaRPr lang="en-US" sz="2300" kern="1200" dirty="0"/>
        </a:p>
      </dsp:txBody>
      <dsp:txXfrm>
        <a:off x="266620" y="687760"/>
        <a:ext cx="2255116" cy="1093536"/>
      </dsp:txXfrm>
    </dsp:sp>
    <dsp:sp modelId="{F84D3A9A-DCF8-4B68-A446-02BA9841998C}">
      <dsp:nvSpPr>
        <dsp:cNvPr id="0" name=""/>
        <dsp:cNvSpPr/>
      </dsp:nvSpPr>
      <dsp:spPr>
        <a:xfrm>
          <a:off x="2555759" y="1181178"/>
          <a:ext cx="929264" cy="106699"/>
        </a:xfrm>
        <a:custGeom>
          <a:avLst/>
          <a:gdLst/>
          <a:ahLst/>
          <a:cxnLst/>
          <a:rect l="0" t="0" r="0" b="0"/>
          <a:pathLst>
            <a:path>
              <a:moveTo>
                <a:pt x="0" y="53349"/>
              </a:moveTo>
              <a:lnTo>
                <a:pt x="929264" y="53349"/>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97160" y="1211296"/>
        <a:ext cx="46463" cy="46463"/>
      </dsp:txXfrm>
    </dsp:sp>
    <dsp:sp modelId="{D01A1BB0-91A3-468D-AF11-BB59A00A45EE}">
      <dsp:nvSpPr>
        <dsp:cNvPr id="0" name=""/>
        <dsp:cNvSpPr/>
      </dsp:nvSpPr>
      <dsp:spPr>
        <a:xfrm>
          <a:off x="3485023" y="653738"/>
          <a:ext cx="2323160" cy="116158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TN Desktop App</a:t>
          </a:r>
          <a:endParaRPr lang="en-US" sz="2300" kern="1200" dirty="0"/>
        </a:p>
      </dsp:txBody>
      <dsp:txXfrm>
        <a:off x="3519045" y="687760"/>
        <a:ext cx="2255116" cy="1093536"/>
      </dsp:txXfrm>
    </dsp:sp>
    <dsp:sp modelId="{185E8EE9-EF5D-4DC6-B577-8A6C1506C185}">
      <dsp:nvSpPr>
        <dsp:cNvPr id="0" name=""/>
        <dsp:cNvSpPr/>
      </dsp:nvSpPr>
      <dsp:spPr>
        <a:xfrm>
          <a:off x="5808184" y="1181178"/>
          <a:ext cx="929264" cy="106699"/>
        </a:xfrm>
        <a:custGeom>
          <a:avLst/>
          <a:gdLst/>
          <a:ahLst/>
          <a:cxnLst/>
          <a:rect l="0" t="0" r="0" b="0"/>
          <a:pathLst>
            <a:path>
              <a:moveTo>
                <a:pt x="0" y="53349"/>
              </a:moveTo>
              <a:lnTo>
                <a:pt x="929264" y="53349"/>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249585" y="1211296"/>
        <a:ext cx="46463" cy="46463"/>
      </dsp:txXfrm>
    </dsp:sp>
    <dsp:sp modelId="{F2F324D7-64DF-4F5C-BF18-A9CA301650B8}">
      <dsp:nvSpPr>
        <dsp:cNvPr id="0" name=""/>
        <dsp:cNvSpPr/>
      </dsp:nvSpPr>
      <dsp:spPr>
        <a:xfrm>
          <a:off x="6737449" y="653738"/>
          <a:ext cx="2323160" cy="116158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Install TN app</a:t>
          </a:r>
        </a:p>
        <a:p>
          <a:pPr lvl="0" algn="ctr" defTabSz="1022350">
            <a:lnSpc>
              <a:spcPct val="90000"/>
            </a:lnSpc>
            <a:spcBef>
              <a:spcPct val="0"/>
            </a:spcBef>
            <a:spcAft>
              <a:spcPct val="35000"/>
            </a:spcAft>
          </a:pPr>
          <a:r>
            <a:rPr lang="en-US" sz="2300" kern="1200" dirty="0" smtClean="0"/>
            <a:t>Set up User Access</a:t>
          </a:r>
          <a:endParaRPr lang="en-US" sz="2300" kern="1200" dirty="0"/>
        </a:p>
      </dsp:txBody>
      <dsp:txXfrm>
        <a:off x="6771471" y="687760"/>
        <a:ext cx="2255116" cy="109353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10242"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extLst>
      <p:ext uri="{BB962C8B-B14F-4D97-AF65-F5344CB8AC3E}">
        <p14:creationId xmlns:p14="http://schemas.microsoft.com/office/powerpoint/2010/main" val="3247773485"/>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1pPr>
    <a:lvl2pPr marL="2286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5138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5247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76">
              <a:defRPr>
                <a:solidFill>
                  <a:schemeClr val="tx1"/>
                </a:solidFill>
                <a:latin typeface="Tahoma" pitchFamily="34" charset="0"/>
                <a:cs typeface="Arial" charset="0"/>
              </a:defRPr>
            </a:lvl1pPr>
            <a:lvl2pPr marL="742561" indent="-285601" defTabSz="931376">
              <a:defRPr>
                <a:solidFill>
                  <a:schemeClr val="tx1"/>
                </a:solidFill>
                <a:latin typeface="Tahoma" pitchFamily="34" charset="0"/>
                <a:cs typeface="Arial" charset="0"/>
              </a:defRPr>
            </a:lvl2pPr>
            <a:lvl3pPr marL="1142402" indent="-228479" defTabSz="931376">
              <a:defRPr>
                <a:solidFill>
                  <a:schemeClr val="tx1"/>
                </a:solidFill>
                <a:latin typeface="Tahoma" pitchFamily="34" charset="0"/>
                <a:cs typeface="Arial" charset="0"/>
              </a:defRPr>
            </a:lvl3pPr>
            <a:lvl4pPr marL="1599362" indent="-228479" defTabSz="931376">
              <a:defRPr>
                <a:solidFill>
                  <a:schemeClr val="tx1"/>
                </a:solidFill>
                <a:latin typeface="Tahoma" pitchFamily="34" charset="0"/>
                <a:cs typeface="Arial" charset="0"/>
              </a:defRPr>
            </a:lvl4pPr>
            <a:lvl5pPr marL="2056324" indent="-228479" defTabSz="931376">
              <a:defRPr>
                <a:solidFill>
                  <a:schemeClr val="tx1"/>
                </a:solidFill>
                <a:latin typeface="Tahoma" pitchFamily="34" charset="0"/>
                <a:cs typeface="Arial" charset="0"/>
              </a:defRPr>
            </a:lvl5pPr>
            <a:lvl6pPr marL="2513286" indent="-228479" defTabSz="931376" eaLnBrk="0" fontAlgn="base" hangingPunct="0">
              <a:spcBef>
                <a:spcPct val="0"/>
              </a:spcBef>
              <a:spcAft>
                <a:spcPct val="0"/>
              </a:spcAft>
              <a:defRPr>
                <a:solidFill>
                  <a:schemeClr val="tx1"/>
                </a:solidFill>
                <a:latin typeface="Tahoma" pitchFamily="34" charset="0"/>
                <a:cs typeface="Arial" charset="0"/>
              </a:defRPr>
            </a:lvl6pPr>
            <a:lvl7pPr marL="2970246" indent="-228479" defTabSz="931376" eaLnBrk="0" fontAlgn="base" hangingPunct="0">
              <a:spcBef>
                <a:spcPct val="0"/>
              </a:spcBef>
              <a:spcAft>
                <a:spcPct val="0"/>
              </a:spcAft>
              <a:defRPr>
                <a:solidFill>
                  <a:schemeClr val="tx1"/>
                </a:solidFill>
                <a:latin typeface="Tahoma" pitchFamily="34" charset="0"/>
                <a:cs typeface="Arial" charset="0"/>
              </a:defRPr>
            </a:lvl7pPr>
            <a:lvl8pPr marL="3427207" indent="-228479" defTabSz="931376" eaLnBrk="0" fontAlgn="base" hangingPunct="0">
              <a:spcBef>
                <a:spcPct val="0"/>
              </a:spcBef>
              <a:spcAft>
                <a:spcPct val="0"/>
              </a:spcAft>
              <a:defRPr>
                <a:solidFill>
                  <a:schemeClr val="tx1"/>
                </a:solidFill>
                <a:latin typeface="Tahoma" pitchFamily="34" charset="0"/>
                <a:cs typeface="Arial" charset="0"/>
              </a:defRPr>
            </a:lvl8pPr>
            <a:lvl9pPr marL="3884168" indent="-228479" defTabSz="931376" eaLnBrk="0" fontAlgn="base" hangingPunct="0">
              <a:spcBef>
                <a:spcPct val="0"/>
              </a:spcBef>
              <a:spcAft>
                <a:spcPct val="0"/>
              </a:spcAft>
              <a:defRPr>
                <a:solidFill>
                  <a:schemeClr val="tx1"/>
                </a:solidFill>
                <a:latin typeface="Tahoma" pitchFamily="34" charset="0"/>
                <a:cs typeface="Arial" charset="0"/>
              </a:defRPr>
            </a:lvl9pPr>
          </a:lstStyle>
          <a:p>
            <a:fld id="{C4AEDB91-6361-41BB-9AAE-0728E597E912}" type="slidenum">
              <a:rPr lang="en-US" smtClean="0">
                <a:solidFill>
                  <a:srgbClr val="000000"/>
                </a:solidFill>
                <a:latin typeface="Trebuchet MS" pitchFamily="34" charset="0"/>
              </a:rPr>
              <a:pPr/>
              <a:t>31</a:t>
            </a:fld>
            <a:endParaRPr lang="en-US" dirty="0" smtClean="0">
              <a:solidFill>
                <a:srgbClr val="000000"/>
              </a:solidFill>
              <a:latin typeface="Trebuchet MS" pitchFamily="34" charset="0"/>
            </a:endParaRPr>
          </a:p>
        </p:txBody>
      </p:sp>
      <p:sp>
        <p:nvSpPr>
          <p:cNvPr id="107524" name="Rectangle 2"/>
          <p:cNvSpPr>
            <a:spLocks noGrp="1" noRot="1" noChangeAspect="1" noChangeArrowheads="1" noTextEdit="1"/>
          </p:cNvSpPr>
          <p:nvPr>
            <p:ph type="sldImg"/>
          </p:nvPr>
        </p:nvSpPr>
        <p:spPr>
          <a:ln/>
        </p:spPr>
      </p:sp>
      <p:sp>
        <p:nvSpPr>
          <p:cNvPr id="50181" name="Rectangle 5"/>
          <p:cNvSpPr>
            <a:spLocks noGrp="1" noChangeArrowheads="1"/>
          </p:cNvSpPr>
          <p:nvPr>
            <p:ph type="body" idx="1"/>
          </p:nvPr>
        </p:nvSpPr>
        <p:spPr/>
        <p:txBody>
          <a:bodyPr>
            <a:normAutofit fontScale="92500" lnSpcReduction="10000"/>
          </a:bodyPr>
          <a:lstStyle/>
          <a:p>
            <a:pPr defTabSz="932929">
              <a:defRPr/>
            </a:pPr>
            <a:r>
              <a:rPr lang="en-US" sz="1400" dirty="0">
                <a:cs typeface="Arial" panose="020B0604020202020204" pitchFamily="34" charset="0"/>
              </a:rPr>
              <a:t>What does the new Proctor Caching software offer? </a:t>
            </a:r>
          </a:p>
          <a:p>
            <a:pPr defTabSz="932929">
              <a:defRPr/>
            </a:pPr>
            <a:r>
              <a:rPr lang="en-US" sz="1400" dirty="0">
                <a:cs typeface="Arial" panose="020B0604020202020204" pitchFamily="34" charset="0"/>
              </a:rPr>
              <a:t>The user interface has been redesigned to include the following enhancements: </a:t>
            </a:r>
          </a:p>
          <a:p>
            <a:pPr marL="171707" indent="-171707">
              <a:buFont typeface="Arial" panose="020B0604020202020204" pitchFamily="34" charset="0"/>
              <a:buChar char="•"/>
            </a:pPr>
            <a:r>
              <a:rPr lang="en-US" sz="1400" dirty="0"/>
              <a:t>renaming the </a:t>
            </a:r>
            <a:r>
              <a:rPr lang="en-US" sz="1400" i="1" dirty="0"/>
              <a:t>Contents </a:t>
            </a:r>
            <a:r>
              <a:rPr lang="en-US" sz="1400" dirty="0"/>
              <a:t>tab to </a:t>
            </a:r>
            <a:r>
              <a:rPr lang="en-US" sz="1400" i="1" dirty="0"/>
              <a:t>Tests</a:t>
            </a:r>
            <a:r>
              <a:rPr lang="en-US" sz="1400" dirty="0"/>
              <a:t> and the </a:t>
            </a:r>
            <a:r>
              <a:rPr lang="en-US" sz="1400" i="1" dirty="0"/>
              <a:t>Client List</a:t>
            </a:r>
            <a:r>
              <a:rPr lang="en-US" sz="1400" dirty="0"/>
              <a:t> tab to </a:t>
            </a:r>
            <a:r>
              <a:rPr lang="en-US" sz="1400" i="1" dirty="0"/>
              <a:t>Clients</a:t>
            </a:r>
            <a:r>
              <a:rPr lang="en-US" sz="1400" dirty="0"/>
              <a:t> for clarity,</a:t>
            </a:r>
          </a:p>
          <a:p>
            <a:pPr marL="171707" indent="-171707">
              <a:buFont typeface="Arial" panose="020B0604020202020204" pitchFamily="34" charset="0"/>
              <a:buChar char="•"/>
            </a:pPr>
            <a:r>
              <a:rPr lang="en-US" sz="1400" dirty="0"/>
              <a:t>simplifying use by consolidating information previously displayed on the Home page into the </a:t>
            </a:r>
            <a:r>
              <a:rPr lang="en-US" sz="1400" i="1" dirty="0"/>
              <a:t>Clients</a:t>
            </a:r>
            <a:r>
              <a:rPr lang="en-US" sz="1400" dirty="0"/>
              <a:t> and </a:t>
            </a:r>
            <a:r>
              <a:rPr lang="en-US" sz="1400" i="1" dirty="0"/>
              <a:t>Tests</a:t>
            </a:r>
            <a:r>
              <a:rPr lang="en-US" sz="1400" dirty="0"/>
              <a:t> tabs,</a:t>
            </a:r>
          </a:p>
          <a:p>
            <a:pPr marL="171707" indent="-171707">
              <a:buFont typeface="Arial" panose="020B0604020202020204" pitchFamily="34" charset="0"/>
              <a:buChar char="•"/>
            </a:pPr>
            <a:r>
              <a:rPr lang="en-US" sz="1400" dirty="0"/>
              <a:t>resolving issues with Internet Explorer 11 not displaying the list of cached content, </a:t>
            </a:r>
          </a:p>
          <a:p>
            <a:pPr marL="171707" indent="-171707">
              <a:buFont typeface="Arial" panose="020B0604020202020204" pitchFamily="34" charset="0"/>
              <a:buChar char="•"/>
            </a:pPr>
            <a:r>
              <a:rPr lang="en-US" sz="1400" dirty="0"/>
              <a:t>Enabling a more robust comparison between content on the caching computer and content on the Pearson server, to verify the cache has the most up-to-date content, and</a:t>
            </a:r>
          </a:p>
          <a:p>
            <a:pPr marL="171707" indent="-171707">
              <a:buFont typeface="Arial" panose="020B0604020202020204" pitchFamily="34" charset="0"/>
              <a:buChar char="•"/>
            </a:pPr>
            <a:r>
              <a:rPr lang="en-US" sz="1400" dirty="0"/>
              <a:t>renaming the “undefined” directory to “Was not Preloaded” to eliminate confusion.</a:t>
            </a:r>
          </a:p>
          <a:p>
            <a:pPr marL="171707" indent="-171707">
              <a:buFont typeface="Arial" panose="020B0604020202020204" pitchFamily="34" charset="0"/>
              <a:buChar char="•"/>
            </a:pPr>
            <a:endParaRPr lang="en-US" sz="1400" dirty="0"/>
          </a:p>
          <a:p>
            <a:pPr defTabSz="915772">
              <a:defRPr/>
            </a:pPr>
            <a:r>
              <a:rPr lang="en-US" sz="1400" dirty="0"/>
              <a:t>PARCC recommends that all schools upgrade to the latest version to take advantage of these enhancements.</a:t>
            </a:r>
          </a:p>
          <a:p>
            <a:endParaRPr lang="en-US" sz="1400" dirty="0"/>
          </a:p>
        </p:txBody>
      </p:sp>
    </p:spTree>
    <p:extLst>
      <p:ext uri="{BB962C8B-B14F-4D97-AF65-F5344CB8AC3E}">
        <p14:creationId xmlns:p14="http://schemas.microsoft.com/office/powerpoint/2010/main" val="1136018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eaLnBrk="1" hangingPunct="1"/>
            <a:r>
              <a:rPr lang="en-US" altLang="en-US" sz="1400" dirty="0"/>
              <a:t>This diagram illustrates the network traffic differences between using and not using Proctor Caching. Without Proctor Caching, as demonstrated on the left, multiple redundant copies of the same test are downloaded over the district’s ISP connection while students are waiting for the test to load. This heavy use of bandwidth not only affects how quickly tests load for students, but also the available bandwidth for all other Internet-related activities within the district.</a:t>
            </a:r>
            <a:endParaRPr lang="en-US" altLang="en-US" sz="1400" dirty="0">
              <a:solidFill>
                <a:schemeClr val="hlink"/>
              </a:solidFill>
            </a:endParaRPr>
          </a:p>
          <a:p>
            <a:pPr algn="l" eaLnBrk="1" hangingPunct="1"/>
            <a:endParaRPr lang="en-US" altLang="en-US" sz="1400" dirty="0">
              <a:solidFill>
                <a:schemeClr val="hlink"/>
              </a:solidFill>
            </a:endParaRPr>
          </a:p>
          <a:p>
            <a:pPr defTabSz="914228">
              <a:defRPr/>
            </a:pPr>
            <a:r>
              <a:rPr lang="en-US" altLang="en-US" sz="1400" dirty="0"/>
              <a:t>With Proctor Caching, as seen on the right, districts will pre-cache one copy of each test and tests will be served to the students from the Proctor Caching machine. This minimizes redundant requests for test content over the district ISP connection, loads tests faster for students, and minimizes the effect of computer-based testing on district bandwidth utilization.</a:t>
            </a:r>
          </a:p>
          <a:p>
            <a:pPr algn="l" eaLnBrk="1" hangingPunct="1"/>
            <a:endParaRPr lang="en-US" altLang="en-US" sz="1400" dirty="0">
              <a:solidFill>
                <a:schemeClr val="hlink"/>
              </a:solidFill>
            </a:endParaRPr>
          </a:p>
          <a:p>
            <a:pPr defTabSz="914228">
              <a:defRPr/>
            </a:pPr>
            <a:r>
              <a:rPr lang="en-US" altLang="en-US" sz="1400" dirty="0"/>
              <a:t>Districts have the flexibility to decide where to implement Proctor Caching in the network environment.  Based on local network considerations, districts can implement Proctor Caching machines at the district, school, or classroom level.</a:t>
            </a:r>
          </a:p>
          <a:p>
            <a:pPr defTabSz="914228">
              <a:defRPr/>
            </a:pPr>
            <a:endParaRPr lang="en-US" altLang="en-US" sz="1400" dirty="0"/>
          </a:p>
          <a:p>
            <a:pPr defTabSz="914228">
              <a:defRPr/>
            </a:pPr>
            <a:r>
              <a:rPr lang="en-US" altLang="en-US" sz="1400" dirty="0"/>
              <a:t>Proctor Caching is highly recommended.</a:t>
            </a:r>
          </a:p>
        </p:txBody>
      </p:sp>
    </p:spTree>
    <p:extLst>
      <p:ext uri="{BB962C8B-B14F-4D97-AF65-F5344CB8AC3E}">
        <p14:creationId xmlns:p14="http://schemas.microsoft.com/office/powerpoint/2010/main" val="195103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Proctor Caching runs on Windows and Mac OS X.</a:t>
            </a:r>
          </a:p>
          <a:p>
            <a:endParaRPr lang="en-US" sz="2400" dirty="0" smtClean="0"/>
          </a:p>
          <a:p>
            <a:r>
              <a:rPr lang="en-US" sz="2400" dirty="0" smtClean="0"/>
              <a:t>It does not require an underlying server-based operating system.  It can run on desktop class hardware and a desktop class operating system, which gives districts flexibility on what machines they use for Proctor Caching.</a:t>
            </a:r>
          </a:p>
          <a:p>
            <a:endParaRPr lang="en-US" sz="2400" dirty="0" smtClean="0"/>
          </a:p>
          <a:p>
            <a:r>
              <a:rPr lang="en-US" sz="2400" dirty="0" smtClean="0"/>
              <a:t>Complete Proctor Caching hardware requirements can be found on the parcc.pearson.com/technology-setup/ site.</a:t>
            </a:r>
          </a:p>
          <a:p>
            <a:endParaRPr lang="en-US" sz="2400" dirty="0" smtClean="0"/>
          </a:p>
          <a:p>
            <a:r>
              <a:rPr lang="en-US" sz="2400" dirty="0" smtClean="0"/>
              <a:t>Proctor Caching uses TCP Port 80 for communication between the Proctor Caching machine and the Pearson servers, and ports 4480 and 4481 for communication between testing workstations and the Proctor Caching machine.</a:t>
            </a:r>
          </a:p>
          <a:p>
            <a:endParaRPr lang="en-US" sz="2400" dirty="0" smtClean="0"/>
          </a:p>
          <a:p>
            <a:r>
              <a:rPr lang="en-US" sz="2400" dirty="0" smtClean="0"/>
              <a:t>Because testing workstations must know a predictable network location for the Proctor Caching machine, Proctor Caching requires a fixed internal IP address. Those districts that require Internet traffic to pass through an upstream proxy server will have to configure Proctor Caching to point to their proxy server.  For details on setting up an upstream proxy, refer to the Windows or Mac “Tips on Proctor Caching” section in the </a:t>
            </a:r>
            <a:r>
              <a:rPr lang="en-US" sz="2400" i="1" dirty="0" err="1" smtClean="0"/>
              <a:t>TestNav</a:t>
            </a:r>
            <a:r>
              <a:rPr lang="en-US" sz="2400" i="1" dirty="0" smtClean="0"/>
              <a:t> 8 Proctor Caching User Guide.</a:t>
            </a:r>
          </a:p>
          <a:p>
            <a:endParaRPr lang="en-US" sz="2400" i="1" dirty="0" smtClean="0"/>
          </a:p>
          <a:p>
            <a:r>
              <a:rPr lang="en-US" sz="2400" dirty="0" smtClean="0"/>
              <a:t>Use the </a:t>
            </a:r>
            <a:r>
              <a:rPr lang="en-US" sz="2400" dirty="0" err="1" smtClean="0"/>
              <a:t>SystemCheck</a:t>
            </a:r>
            <a:r>
              <a:rPr lang="en-US" sz="2400" dirty="0" smtClean="0"/>
              <a:t> </a:t>
            </a:r>
            <a:r>
              <a:rPr lang="en-US" sz="2400" i="1" dirty="0" smtClean="0"/>
              <a:t>Testing Capacity  </a:t>
            </a:r>
            <a:r>
              <a:rPr lang="en-US" sz="2400" dirty="0" smtClean="0"/>
              <a:t>tab for determining your network capacity during computer-based testing.</a:t>
            </a:r>
          </a:p>
          <a:p>
            <a:pPr>
              <a:defRPr/>
            </a:pPr>
            <a:endParaRPr lang="en-US" sz="2400" kern="1200" dirty="0" smtClean="0">
              <a:solidFill>
                <a:srgbClr val="000000"/>
              </a:solidFill>
              <a:latin typeface="Avenir" charset="0"/>
              <a:ea typeface="Avenir" charset="0"/>
              <a:cs typeface="Avenir" charset="0"/>
              <a:sym typeface="Avenir" charset="0"/>
            </a:endParaRPr>
          </a:p>
          <a:p>
            <a:endParaRPr lang="en-US" dirty="0"/>
          </a:p>
        </p:txBody>
      </p:sp>
    </p:spTree>
    <p:extLst>
      <p:ext uri="{BB962C8B-B14F-4D97-AF65-F5344CB8AC3E}">
        <p14:creationId xmlns:p14="http://schemas.microsoft.com/office/powerpoint/2010/main" val="3967000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a:spcBef>
                <a:spcPct val="20000"/>
              </a:spcBef>
              <a:buClr>
                <a:srgbClr val="8F23B3"/>
              </a:buClr>
              <a:defRPr/>
            </a:pPr>
            <a:r>
              <a:rPr lang="en-US" sz="2400" dirty="0" smtClean="0"/>
              <a:t>On the </a:t>
            </a:r>
            <a:r>
              <a:rPr lang="en-US" sz="2400" i="1" dirty="0" smtClean="0"/>
              <a:t>Tests</a:t>
            </a:r>
            <a:r>
              <a:rPr lang="en-US" sz="2400" dirty="0" smtClean="0"/>
              <a:t> tab content is displayed at the Test and Form level.</a:t>
            </a:r>
          </a:p>
          <a:p>
            <a:pPr>
              <a:spcBef>
                <a:spcPct val="20000"/>
              </a:spcBef>
              <a:buClr>
                <a:srgbClr val="8F23B3"/>
              </a:buClr>
              <a:defRPr/>
            </a:pPr>
            <a:endParaRPr lang="en-US" sz="2400" dirty="0" smtClean="0"/>
          </a:p>
          <a:p>
            <a:pPr>
              <a:spcBef>
                <a:spcPct val="20000"/>
              </a:spcBef>
              <a:buClr>
                <a:srgbClr val="8F23B3"/>
              </a:buClr>
              <a:defRPr/>
            </a:pPr>
            <a:r>
              <a:rPr lang="en-US" sz="2400" dirty="0" smtClean="0"/>
              <a:t>Functionality is available to refresh, reload, or purge selected test content if necessary, and requires a password. The password is available in the </a:t>
            </a:r>
            <a:r>
              <a:rPr lang="en-US" sz="2400" i="1" dirty="0" smtClean="0"/>
              <a:t>Proctor Caching User Guide</a:t>
            </a:r>
            <a:r>
              <a:rPr lang="en-US" sz="2400" dirty="0" smtClean="0"/>
              <a:t> to protect against unauthorized deletion of cached content.</a:t>
            </a:r>
          </a:p>
          <a:p>
            <a:pPr>
              <a:spcBef>
                <a:spcPct val="20000"/>
              </a:spcBef>
              <a:buClr>
                <a:srgbClr val="8F23B3"/>
              </a:buClr>
              <a:defRPr/>
            </a:pPr>
            <a:endParaRPr lang="en-US" sz="2400" dirty="0" smtClean="0"/>
          </a:p>
          <a:p>
            <a:pPr>
              <a:spcBef>
                <a:spcPct val="20000"/>
              </a:spcBef>
              <a:buClr>
                <a:srgbClr val="8F23B3"/>
              </a:buClr>
              <a:defRPr/>
            </a:pPr>
            <a:r>
              <a:rPr lang="en-US" sz="2400" dirty="0" smtClean="0"/>
              <a:t>Clicking on a test name will display the </a:t>
            </a:r>
            <a:r>
              <a:rPr lang="en-US" sz="2400" i="1" dirty="0" smtClean="0"/>
              <a:t>Test Details </a:t>
            </a:r>
            <a:r>
              <a:rPr lang="en-US" sz="2400" dirty="0" smtClean="0"/>
              <a:t>screen which displays individual items in a test.</a:t>
            </a:r>
          </a:p>
          <a:p>
            <a:endParaRPr lang="en-US" dirty="0" smtClean="0">
              <a:ea typeface="ＭＳ Ｐゴシック" pitchFamily="34" charset="-128"/>
            </a:endParaRPr>
          </a:p>
        </p:txBody>
      </p:sp>
      <p:sp>
        <p:nvSpPr>
          <p:cNvPr id="123908" name="Slide Number Placeholder 3"/>
          <p:cNvSpPr>
            <a:spLocks noGrp="1"/>
          </p:cNvSpPr>
          <p:nvPr>
            <p:ph type="sldNum" sz="quarter" idx="5"/>
          </p:nvPr>
        </p:nvSpPr>
        <p:spPr>
          <a:xfrm>
            <a:off x="3884613" y="8685213"/>
            <a:ext cx="2971800" cy="457200"/>
          </a:xfrm>
          <a:prstGeom prst="rect">
            <a:avLst/>
          </a:prstGeom>
          <a:noFill/>
        </p:spPr>
        <p:txBody>
          <a:bodyPr/>
          <a:lstStyle/>
          <a:p>
            <a:fld id="{7995F6E9-0BE0-4CE1-83DF-6945E45EF69C}" type="slidenum">
              <a:rPr lang="en-US" smtClean="0"/>
              <a:pPr/>
              <a:t>37</a:t>
            </a:fld>
            <a:endParaRPr lang="en-US" smtClean="0"/>
          </a:p>
        </p:txBody>
      </p:sp>
    </p:spTree>
    <p:extLst>
      <p:ext uri="{BB962C8B-B14F-4D97-AF65-F5344CB8AC3E}">
        <p14:creationId xmlns:p14="http://schemas.microsoft.com/office/powerpoint/2010/main" val="119914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2400" dirty="0" smtClean="0"/>
              <a:t>The </a:t>
            </a:r>
            <a:r>
              <a:rPr lang="en-US" sz="2400" i="1" dirty="0" smtClean="0"/>
              <a:t>Tests</a:t>
            </a:r>
            <a:r>
              <a:rPr lang="en-US" sz="2400" dirty="0" smtClean="0"/>
              <a:t> tab provides status indicators for each item of cached test content.</a:t>
            </a:r>
          </a:p>
          <a:p>
            <a:pPr>
              <a:buFontTx/>
              <a:buNone/>
              <a:defRPr/>
            </a:pPr>
            <a:r>
              <a:rPr lang="en-US" sz="2400" dirty="0" smtClean="0"/>
              <a:t>An </a:t>
            </a:r>
            <a:r>
              <a:rPr lang="en-US" sz="2400" b="1" dirty="0" smtClean="0"/>
              <a:t>OK</a:t>
            </a:r>
            <a:r>
              <a:rPr lang="en-US" sz="2400" dirty="0" smtClean="0"/>
              <a:t> status means the content has successfully cached.</a:t>
            </a:r>
          </a:p>
          <a:p>
            <a:pPr>
              <a:buFontTx/>
              <a:buNone/>
              <a:defRPr/>
            </a:pPr>
            <a:endParaRPr lang="en-US" sz="2400" dirty="0" smtClean="0"/>
          </a:p>
          <a:p>
            <a:pPr>
              <a:buFontTx/>
              <a:buNone/>
              <a:defRPr/>
            </a:pPr>
            <a:r>
              <a:rPr lang="en-US" sz="2400" dirty="0" smtClean="0"/>
              <a:t>The yellow status indicators appear when the content is in the process of being cached.</a:t>
            </a:r>
          </a:p>
          <a:p>
            <a:pPr>
              <a:buFontTx/>
              <a:buNone/>
              <a:defRPr/>
            </a:pPr>
            <a:r>
              <a:rPr lang="en-US" sz="2400" b="1" dirty="0" smtClean="0"/>
              <a:t>Not Loaded</a:t>
            </a:r>
            <a:r>
              <a:rPr lang="en-US" sz="2400" dirty="0" smtClean="0"/>
              <a:t> means the content is not cached.</a:t>
            </a:r>
          </a:p>
          <a:p>
            <a:pPr>
              <a:buFontTx/>
              <a:buNone/>
              <a:defRPr/>
            </a:pPr>
            <a:r>
              <a:rPr lang="en-US" sz="2400" b="1" dirty="0" smtClean="0"/>
              <a:t>Waiting… </a:t>
            </a:r>
            <a:r>
              <a:rPr lang="en-US" sz="2400" dirty="0" smtClean="0"/>
              <a:t>means the content is in the queue, waiting to be loaded,</a:t>
            </a:r>
          </a:p>
          <a:p>
            <a:pPr>
              <a:buFontTx/>
              <a:buNone/>
              <a:defRPr/>
            </a:pPr>
            <a:r>
              <a:rPr lang="en-US" sz="2400" b="1" dirty="0" smtClean="0"/>
              <a:t> </a:t>
            </a:r>
            <a:r>
              <a:rPr lang="en-US" sz="2400" dirty="0" smtClean="0"/>
              <a:t>and </a:t>
            </a:r>
            <a:r>
              <a:rPr lang="en-US" sz="2400" b="1" dirty="0" smtClean="0"/>
              <a:t>Loading… </a:t>
            </a:r>
            <a:r>
              <a:rPr lang="en-US" sz="2400" dirty="0" smtClean="0"/>
              <a:t>means the content is currently loading.</a:t>
            </a:r>
          </a:p>
          <a:p>
            <a:pPr>
              <a:buFontTx/>
              <a:buNone/>
              <a:defRPr/>
            </a:pPr>
            <a:endParaRPr lang="en-US" sz="2400" dirty="0" smtClean="0">
              <a:effectLst>
                <a:outerShdw blurRad="38100" dist="38100" dir="2700000" algn="tl">
                  <a:srgbClr val="C0C0C0"/>
                </a:outerShdw>
              </a:effectLst>
            </a:endParaRPr>
          </a:p>
          <a:p>
            <a:pPr>
              <a:buFontTx/>
              <a:buNone/>
              <a:defRPr/>
            </a:pPr>
            <a:r>
              <a:rPr lang="en-US" sz="2400" dirty="0" smtClean="0">
                <a:effectLst>
                  <a:outerShdw blurRad="38100" dist="38100" dir="2700000" algn="tl">
                    <a:srgbClr val="C0C0C0"/>
                  </a:outerShdw>
                </a:effectLst>
              </a:rPr>
              <a:t>Red status indicators indicate problems with cached content.  </a:t>
            </a:r>
          </a:p>
          <a:p>
            <a:pPr>
              <a:buFontTx/>
              <a:buNone/>
              <a:defRPr/>
            </a:pPr>
            <a:r>
              <a:rPr lang="en-US" sz="2400" b="1" dirty="0" smtClean="0">
                <a:effectLst>
                  <a:outerShdw blurRad="38100" dist="38100" dir="2700000" algn="tl">
                    <a:srgbClr val="C0C0C0"/>
                  </a:outerShdw>
                </a:effectLst>
              </a:rPr>
              <a:t>Failed to load content</a:t>
            </a:r>
            <a:r>
              <a:rPr lang="en-US" sz="2400" dirty="0" smtClean="0"/>
              <a:t>  means there was a failure to download content .</a:t>
            </a:r>
          </a:p>
          <a:p>
            <a:pPr>
              <a:buFontTx/>
              <a:buNone/>
              <a:defRPr/>
            </a:pPr>
            <a:endParaRPr lang="en-US" sz="2400" dirty="0" smtClean="0"/>
          </a:p>
          <a:p>
            <a:pPr>
              <a:buFontTx/>
              <a:buNone/>
              <a:defRPr/>
            </a:pPr>
            <a:r>
              <a:rPr lang="en-US" sz="2400" dirty="0" smtClean="0"/>
              <a:t>Proctor Caching also performs an MD5 check once an item has been cached to compare the test content on the Pearson servers with the cached item.  The MD5 check should show that the items are identical.</a:t>
            </a:r>
          </a:p>
          <a:p>
            <a:pPr>
              <a:buFontTx/>
              <a:buNone/>
              <a:defRPr/>
            </a:pPr>
            <a:r>
              <a:rPr lang="en-US" sz="2400" b="1" dirty="0" smtClean="0">
                <a:effectLst>
                  <a:outerShdw blurRad="38100" dist="38100" dir="2700000" algn="tl">
                    <a:srgbClr val="C0C0C0"/>
                  </a:outerShdw>
                </a:effectLst>
              </a:rPr>
              <a:t>MD5 Check Invalid</a:t>
            </a:r>
            <a:r>
              <a:rPr lang="en-US" sz="2400" dirty="0" smtClean="0"/>
              <a:t> means the MD5 comparison could not be completed successfully.</a:t>
            </a:r>
          </a:p>
          <a:p>
            <a:pPr>
              <a:buFontTx/>
              <a:buNone/>
              <a:defRPr/>
            </a:pPr>
            <a:r>
              <a:rPr lang="en-US" sz="2400" b="1" dirty="0" smtClean="0">
                <a:effectLst>
                  <a:outerShdw blurRad="38100" dist="38100" dir="2700000" algn="tl">
                    <a:srgbClr val="C0C0C0"/>
                  </a:outerShdw>
                </a:effectLst>
              </a:rPr>
              <a:t>MD5 Mismatch</a:t>
            </a:r>
            <a:r>
              <a:rPr lang="en-US" sz="2400" dirty="0" smtClean="0"/>
              <a:t> means the MD5 comparison was completed but the files did not match.</a:t>
            </a:r>
          </a:p>
          <a:p>
            <a:pPr>
              <a:buFontTx/>
              <a:buNone/>
              <a:defRPr/>
            </a:pPr>
            <a:r>
              <a:rPr lang="en-US" sz="2400" dirty="0" smtClean="0"/>
              <a:t>In general, any status in red is a critical problem.  Any content with a red status should be checked and reloaded.  </a:t>
            </a:r>
          </a:p>
          <a:p>
            <a:pPr>
              <a:buFontTx/>
              <a:buNone/>
              <a:defRPr/>
            </a:pPr>
            <a:endParaRPr lang="en-US" sz="2400" dirty="0" smtClean="0"/>
          </a:p>
          <a:p>
            <a:pPr>
              <a:buFontTx/>
              <a:buNone/>
              <a:defRPr/>
            </a:pPr>
            <a:r>
              <a:rPr lang="en-US" sz="2400" dirty="0" smtClean="0"/>
              <a:t>If the problem is not resolved, contact Pearson Support for technical assistance.</a:t>
            </a:r>
            <a:endParaRPr lang="en-US" sz="24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24AA9509-08A1-41E0-AE81-E0736E70D0E3}" type="slidenum">
              <a:rPr lang="en-US" smtClean="0"/>
              <a:pPr>
                <a:defRPr/>
              </a:pPr>
              <a:t>38</a:t>
            </a:fld>
            <a:endParaRPr lang="en-US"/>
          </a:p>
        </p:txBody>
      </p:sp>
    </p:spTree>
    <p:extLst>
      <p:ext uri="{BB962C8B-B14F-4D97-AF65-F5344CB8AC3E}">
        <p14:creationId xmlns:p14="http://schemas.microsoft.com/office/powerpoint/2010/main" val="288749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altLang="en-US" sz="2400" dirty="0" smtClean="0"/>
              <a:t>The </a:t>
            </a:r>
            <a:r>
              <a:rPr lang="en-US" altLang="en-US" sz="2400" i="1" dirty="0" smtClean="0"/>
              <a:t>Clients</a:t>
            </a:r>
            <a:r>
              <a:rPr lang="en-US" altLang="en-US" sz="2400" dirty="0" smtClean="0"/>
              <a:t> tab offers a quick view into client computer connections. Each computer can be clicked to bring up an individual </a:t>
            </a:r>
            <a:r>
              <a:rPr lang="en-US" altLang="en-US" sz="2400" i="1" dirty="0" smtClean="0"/>
              <a:t>Client Details </a:t>
            </a:r>
            <a:r>
              <a:rPr lang="en-US" altLang="en-US" sz="2400" dirty="0" smtClean="0"/>
              <a:t>screen. It </a:t>
            </a:r>
            <a:r>
              <a:rPr lang="en-US" sz="2400" dirty="0" smtClean="0">
                <a:ea typeface="ＭＳ Ｐゴシック" pitchFamily="34" charset="-128"/>
              </a:rPr>
              <a:t>provides visibility to which testing workstations have requested test content from the Proctor Caching server.</a:t>
            </a:r>
            <a:endParaRPr lang="en-US" altLang="en-US" sz="2400" dirty="0" smtClean="0"/>
          </a:p>
          <a:p>
            <a:endParaRPr lang="en-US" dirty="0" smtClean="0">
              <a:ea typeface="ＭＳ Ｐゴシック" pitchFamily="34" charset="-128"/>
            </a:endParaRPr>
          </a:p>
        </p:txBody>
      </p:sp>
      <p:sp>
        <p:nvSpPr>
          <p:cNvPr id="124932" name="Slide Number Placeholder 3"/>
          <p:cNvSpPr>
            <a:spLocks noGrp="1"/>
          </p:cNvSpPr>
          <p:nvPr>
            <p:ph type="sldNum" sz="quarter" idx="5"/>
          </p:nvPr>
        </p:nvSpPr>
        <p:spPr>
          <a:xfrm>
            <a:off x="3884613" y="8685213"/>
            <a:ext cx="2971800" cy="457200"/>
          </a:xfrm>
          <a:prstGeom prst="rect">
            <a:avLst/>
          </a:prstGeom>
          <a:noFill/>
        </p:spPr>
        <p:txBody>
          <a:bodyPr/>
          <a:lstStyle/>
          <a:p>
            <a:fld id="{2017787D-3B6D-43BD-A8AB-49795A04B99D}" type="slidenum">
              <a:rPr lang="en-US" smtClean="0"/>
              <a:pPr/>
              <a:t>39</a:t>
            </a:fld>
            <a:endParaRPr lang="en-US" smtClean="0"/>
          </a:p>
        </p:txBody>
      </p:sp>
    </p:spTree>
    <p:extLst>
      <p:ext uri="{BB962C8B-B14F-4D97-AF65-F5344CB8AC3E}">
        <p14:creationId xmlns:p14="http://schemas.microsoft.com/office/powerpoint/2010/main" val="1104568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pPr>
              <a:buFontTx/>
              <a:buNone/>
              <a:defRPr/>
            </a:pPr>
            <a:r>
              <a:rPr lang="en-US" sz="1400" dirty="0" smtClean="0"/>
              <a:t>The </a:t>
            </a:r>
            <a:r>
              <a:rPr lang="en-US" sz="1400" i="1" dirty="0" smtClean="0"/>
              <a:t>Client List </a:t>
            </a:r>
            <a:r>
              <a:rPr lang="en-US" sz="1400" dirty="0" smtClean="0"/>
              <a:t>tab also provides status indicators including:</a:t>
            </a:r>
          </a:p>
          <a:p>
            <a:pPr lvl="1">
              <a:buFontTx/>
              <a:buNone/>
              <a:defRPr/>
            </a:pPr>
            <a:r>
              <a:rPr lang="en-US" sz="1400" b="1" dirty="0" smtClean="0">
                <a:solidFill>
                  <a:srgbClr val="00B050"/>
                </a:solidFill>
                <a:effectLst>
                  <a:outerShdw blurRad="38100" dist="38100" dir="2700000" algn="tl">
                    <a:srgbClr val="000000">
                      <a:alpha val="43137"/>
                    </a:srgbClr>
                  </a:outerShdw>
                </a:effectLst>
              </a:rPr>
              <a:t>Ok</a:t>
            </a:r>
            <a:r>
              <a:rPr lang="en-US" sz="1400" dirty="0" smtClean="0"/>
              <a:t> – meaning client is active</a:t>
            </a:r>
          </a:p>
          <a:p>
            <a:pPr lvl="1">
              <a:buFontTx/>
              <a:buNone/>
              <a:defRPr/>
            </a:pPr>
            <a:r>
              <a:rPr lang="en-US" sz="1400" b="1" dirty="0" smtClean="0">
                <a:solidFill>
                  <a:srgbClr val="FFFF00"/>
                </a:solidFill>
                <a:effectLst>
                  <a:outerShdw blurRad="38100" dist="38100" dir="2700000" algn="tl">
                    <a:srgbClr val="000000">
                      <a:alpha val="43137"/>
                    </a:srgbClr>
                  </a:outerShdw>
                </a:effectLst>
              </a:rPr>
              <a:t>Idle</a:t>
            </a:r>
            <a:r>
              <a:rPr lang="en-US" sz="1400" dirty="0" smtClean="0">
                <a:solidFill>
                  <a:srgbClr val="FFFF00"/>
                </a:solidFill>
                <a:effectLst>
                  <a:outerShdw blurRad="38100" dist="38100" dir="2700000" algn="tl">
                    <a:srgbClr val="000000">
                      <a:alpha val="43137"/>
                    </a:srgbClr>
                  </a:outerShdw>
                </a:effectLst>
              </a:rPr>
              <a:t> </a:t>
            </a:r>
            <a:r>
              <a:rPr lang="en-US" sz="1400" dirty="0" smtClean="0"/>
              <a:t>– 5 to 30 minutes since client was last active</a:t>
            </a:r>
          </a:p>
          <a:p>
            <a:pPr lvl="1">
              <a:buFontTx/>
              <a:buNone/>
              <a:defRPr/>
            </a:pPr>
            <a:r>
              <a:rPr lang="en-US" sz="1400" b="1" dirty="0" smtClean="0">
                <a:solidFill>
                  <a:srgbClr val="FFFF00"/>
                </a:solidFill>
                <a:effectLst>
                  <a:outerShdw blurRad="38100" dist="38100" dir="2700000" algn="tl">
                    <a:srgbClr val="000000">
                      <a:alpha val="43137"/>
                    </a:srgbClr>
                  </a:outerShdw>
                </a:effectLst>
              </a:rPr>
              <a:t>Long Idle </a:t>
            </a:r>
            <a:r>
              <a:rPr lang="en-US" sz="1400" dirty="0" smtClean="0"/>
              <a:t>– 30 minutes to 12 hours since client was last active</a:t>
            </a:r>
          </a:p>
          <a:p>
            <a:pPr>
              <a:buFontTx/>
              <a:buNone/>
              <a:defRPr/>
            </a:pPr>
            <a:endParaRPr lang="en-US" sz="1400" dirty="0" smtClean="0"/>
          </a:p>
          <a:p>
            <a:pPr>
              <a:buFontTx/>
              <a:buNone/>
              <a:defRPr/>
            </a:pPr>
            <a:r>
              <a:rPr lang="en-US" sz="1400" dirty="0" smtClean="0"/>
              <a:t>Clients are removed after 12 hours of inactivity.</a:t>
            </a:r>
          </a:p>
          <a:p>
            <a:endParaRPr lang="en-US" dirty="0" smtClean="0">
              <a:ea typeface="ＭＳ Ｐゴシック" pitchFamily="34" charset="-128"/>
            </a:endParaRPr>
          </a:p>
        </p:txBody>
      </p:sp>
      <p:sp>
        <p:nvSpPr>
          <p:cNvPr id="125956" name="Slide Number Placeholder 3"/>
          <p:cNvSpPr>
            <a:spLocks noGrp="1"/>
          </p:cNvSpPr>
          <p:nvPr>
            <p:ph type="sldNum" sz="quarter" idx="5"/>
          </p:nvPr>
        </p:nvSpPr>
        <p:spPr>
          <a:xfrm>
            <a:off x="3884613" y="8685213"/>
            <a:ext cx="2971800" cy="457200"/>
          </a:xfrm>
          <a:prstGeom prst="rect">
            <a:avLst/>
          </a:prstGeom>
          <a:noFill/>
        </p:spPr>
        <p:txBody>
          <a:bodyPr/>
          <a:lstStyle/>
          <a:p>
            <a:fld id="{38C16896-D6E4-47CC-B2EF-958E279361F5}" type="slidenum">
              <a:rPr lang="en-US" smtClean="0"/>
              <a:pPr/>
              <a:t>40</a:t>
            </a:fld>
            <a:endParaRPr lang="en-US" smtClean="0"/>
          </a:p>
        </p:txBody>
      </p:sp>
    </p:spTree>
    <p:extLst>
      <p:ext uri="{BB962C8B-B14F-4D97-AF65-F5344CB8AC3E}">
        <p14:creationId xmlns:p14="http://schemas.microsoft.com/office/powerpoint/2010/main" val="1175702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Note that </a:t>
            </a:r>
            <a:r>
              <a:rPr lang="en-US" altLang="en-US" sz="1400" dirty="0"/>
              <a:t>Java runtime is included with Windows install and Java runtime plugin is required for PearsonAccess pre-caching functionality.</a:t>
            </a:r>
          </a:p>
          <a:p>
            <a:endParaRPr lang="en-US" altLang="en-US" sz="1400" dirty="0"/>
          </a:p>
          <a:p>
            <a:r>
              <a:rPr lang="en-US" altLang="en-US" sz="1400" dirty="0"/>
              <a:t>For additional help, refer to the </a:t>
            </a:r>
            <a:r>
              <a:rPr lang="en-US" altLang="en-US" sz="1400" i="1" dirty="0"/>
              <a:t>Proctor Caching User Guide</a:t>
            </a:r>
            <a:r>
              <a:rPr lang="en-US" altLang="en-US" sz="1400" dirty="0"/>
              <a:t>. The guide provides details for planning, installing, and monitoring, as well as “Tips on Proctor Caching.” The “Tips” section provides guidance on changing computer settings and how to edit the configuration file to point to an upstream proxy computer if needed.</a:t>
            </a:r>
            <a:endParaRPr lang="en-US" altLang="en-US" sz="1400" i="1" dirty="0"/>
          </a:p>
          <a:p>
            <a:endParaRPr lang="en-US" sz="1400" dirty="0"/>
          </a:p>
          <a:p>
            <a:endParaRPr lang="en-US" sz="1400" dirty="0"/>
          </a:p>
        </p:txBody>
      </p:sp>
    </p:spTree>
    <p:extLst>
      <p:ext uri="{BB962C8B-B14F-4D97-AF65-F5344CB8AC3E}">
        <p14:creationId xmlns:p14="http://schemas.microsoft.com/office/powerpoint/2010/main" val="2872322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3297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6539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8527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mn-lt"/>
                <a:ea typeface="ＭＳ Ｐゴシック" pitchFamily="34" charset="-128"/>
              </a:rPr>
              <a:t>Even though TestNav can</a:t>
            </a:r>
            <a:r>
              <a:rPr lang="en-US" baseline="0" dirty="0" smtClean="0">
                <a:latin typeface="+mn-lt"/>
                <a:ea typeface="ＭＳ Ｐゴシック" pitchFamily="34" charset="-128"/>
              </a:rPr>
              <a:t> </a:t>
            </a:r>
            <a:r>
              <a:rPr lang="en-US" dirty="0" smtClean="0">
                <a:latin typeface="+mn-lt"/>
                <a:ea typeface="ＭＳ Ｐゴシック" pitchFamily="34" charset="-128"/>
              </a:rPr>
              <a:t>be installed, the application still has a few minimum technology requirements. We will</a:t>
            </a:r>
            <a:r>
              <a:rPr lang="en-US" baseline="0" dirty="0" smtClean="0">
                <a:latin typeface="+mn-lt"/>
                <a:ea typeface="ＭＳ Ｐゴシック" pitchFamily="34" charset="-128"/>
              </a:rPr>
              <a:t> cover Windows, Mac OS X, and Linux now, and then discuss Chromebooks, iPads, and Android devices separately.</a:t>
            </a:r>
            <a:endParaRPr lang="en-US" dirty="0" smtClean="0">
              <a:latin typeface="+mn-lt"/>
              <a:ea typeface="ＭＳ Ｐゴシック" pitchFamily="34" charset="-128"/>
            </a:endParaRPr>
          </a:p>
          <a:p>
            <a:pPr eaLnBrk="1" hangingPunct="1"/>
            <a:endParaRPr lang="en-US" sz="1100" b="1" dirty="0" smtClean="0">
              <a:latin typeface="+mn-lt"/>
              <a:ea typeface="ＭＳ Ｐゴシック" pitchFamily="34" charset="-128"/>
              <a:cs typeface="+mn-cs"/>
            </a:endParaRPr>
          </a:p>
          <a:p>
            <a:pPr eaLnBrk="1" hangingPunct="1"/>
            <a:r>
              <a:rPr lang="en-US" sz="1100" b="1" dirty="0" smtClean="0">
                <a:latin typeface="+mn-lt"/>
                <a:cs typeface="+mn-cs"/>
              </a:rPr>
              <a:t>[CLICK]</a:t>
            </a:r>
            <a:r>
              <a:rPr lang="en-US" sz="1100" dirty="0" smtClean="0">
                <a:latin typeface="+mn-lt"/>
                <a:ea typeface="ＭＳ Ｐゴシック" pitchFamily="34" charset="-128"/>
              </a:rPr>
              <a:t> </a:t>
            </a:r>
            <a:r>
              <a:rPr lang="en-US" dirty="0" smtClean="0">
                <a:latin typeface="+mn-lt"/>
                <a:ea typeface="ＭＳ Ｐゴシック" pitchFamily="34" charset="-128"/>
              </a:rPr>
              <a:t>Mac</a:t>
            </a:r>
            <a:r>
              <a:rPr lang="en-US" baseline="0" dirty="0" smtClean="0">
                <a:latin typeface="+mn-lt"/>
                <a:ea typeface="ＭＳ Ｐゴシック" pitchFamily="34" charset="-128"/>
              </a:rPr>
              <a:t> OSX, Windows, and Linux are supported; Mac OS X 10.7–10.10 and Windows 7–Windows 8.1 and Windows 10. Linux is supported on Fedora 21–22 and Ubuntu (</a:t>
            </a:r>
            <a:r>
              <a:rPr lang="en-US" b="1" baseline="0" dirty="0" smtClean="0">
                <a:latin typeface="+mn-lt"/>
                <a:ea typeface="ＭＳ Ｐゴシック" pitchFamily="34" charset="-128"/>
              </a:rPr>
              <a:t>pronounced oo-boon-too</a:t>
            </a:r>
            <a:r>
              <a:rPr lang="en-US" baseline="0" dirty="0" smtClean="0">
                <a:latin typeface="+mn-lt"/>
                <a:ea typeface="ＭＳ Ｐゴシック" pitchFamily="34" charset="-128"/>
              </a:rPr>
              <a:t>) 12.04 or 14.04 for the TestNav Desktop app only. Linux is only supported using the TestNav Desktop app.</a:t>
            </a: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47</a:t>
            </a:fld>
            <a:endParaRPr lang="en-US" dirty="0"/>
          </a:p>
        </p:txBody>
      </p:sp>
    </p:spTree>
    <p:extLst>
      <p:ext uri="{BB962C8B-B14F-4D97-AF65-F5344CB8AC3E}">
        <p14:creationId xmlns:p14="http://schemas.microsoft.com/office/powerpoint/2010/main" val="2819252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25000"/>
              </a:lnSpc>
              <a:spcBef>
                <a:spcPct val="0"/>
              </a:spcBef>
              <a:spcAft>
                <a:spcPct val="0"/>
              </a:spcAft>
              <a:buClrTx/>
              <a:buSzTx/>
              <a:buFontTx/>
              <a:buNone/>
              <a:tabLst/>
              <a:defRPr/>
            </a:pPr>
            <a:r>
              <a:rPr lang="en-US" sz="1100" b="1" kern="1200" dirty="0" smtClean="0">
                <a:solidFill>
                  <a:srgbClr val="000000"/>
                </a:solidFill>
                <a:latin typeface="Avenir" charset="0"/>
                <a:ea typeface="Avenir" charset="0"/>
                <a:cs typeface="Avenir" charset="0"/>
                <a:sym typeface="Avenir" charset="0"/>
              </a:rPr>
              <a:t>[CLICK] </a:t>
            </a:r>
            <a:r>
              <a:rPr lang="en-US" sz="1100" kern="1200" dirty="0" smtClean="0">
                <a:solidFill>
                  <a:srgbClr val="000000"/>
                </a:solidFill>
                <a:latin typeface="Avenir" charset="0"/>
                <a:ea typeface="Avenir" charset="0"/>
                <a:cs typeface="Avenir" charset="0"/>
                <a:sym typeface="Avenir" charset="0"/>
              </a:rPr>
              <a:t>For browser-based </a:t>
            </a:r>
            <a:r>
              <a:rPr lang="en-US" sz="1100" kern="1200" dirty="0" err="1" smtClean="0">
                <a:solidFill>
                  <a:srgbClr val="000000"/>
                </a:solidFill>
                <a:latin typeface="Avenir" charset="0"/>
                <a:ea typeface="Avenir" charset="0"/>
                <a:cs typeface="Avenir" charset="0"/>
                <a:sym typeface="Avenir" charset="0"/>
              </a:rPr>
              <a:t>TestNav</a:t>
            </a:r>
            <a:r>
              <a:rPr lang="en-US" sz="1100" kern="1200" dirty="0" smtClean="0">
                <a:solidFill>
                  <a:srgbClr val="000000"/>
                </a:solidFill>
                <a:latin typeface="Avenir" charset="0"/>
                <a:ea typeface="Avenir" charset="0"/>
                <a:cs typeface="Avenir" charset="0"/>
                <a:sym typeface="Avenir" charset="0"/>
              </a:rPr>
              <a:t>, </a:t>
            </a:r>
            <a:r>
              <a:rPr lang="en-US" sz="1200" kern="1200" baseline="0" dirty="0" smtClean="0">
                <a:solidFill>
                  <a:srgbClr val="000000"/>
                </a:solidFill>
                <a:latin typeface="Avenir" charset="0"/>
                <a:ea typeface="ＭＳ Ｐゴシック" pitchFamily="34" charset="-128"/>
                <a:cs typeface="Arial" panose="020B0604020202020204" pitchFamily="34" charset="0"/>
                <a:sym typeface="Avenir" charset="0"/>
              </a:rPr>
              <a:t>m</a:t>
            </a:r>
            <a:r>
              <a:rPr lang="en-US" sz="2200" kern="1200" baseline="0" dirty="0" smtClean="0">
                <a:solidFill>
                  <a:srgbClr val="000000"/>
                </a:solidFill>
                <a:latin typeface="Avenir" charset="0"/>
                <a:ea typeface="ＭＳ Ｐゴシック" pitchFamily="34" charset="-128"/>
                <a:cs typeface="Avenir" charset="0"/>
                <a:sym typeface="Avenir" charset="0"/>
              </a:rPr>
              <a:t>ost major browsers are supported; the exact browser version will depend on the operating system being used. Please note, the Chrome browser is not supported due to its lack of support for the Java plug in. As a result, corporations can choose to use the installable solution over browser-based if they do not want to use the alternative supported browsers available for browser-based </a:t>
            </a:r>
            <a:r>
              <a:rPr lang="en-US" sz="2200" kern="1200" baseline="0" dirty="0" err="1" smtClean="0">
                <a:solidFill>
                  <a:srgbClr val="000000"/>
                </a:solidFill>
                <a:latin typeface="Avenir" charset="0"/>
                <a:ea typeface="ＭＳ Ｐゴシック" pitchFamily="34" charset="-128"/>
                <a:cs typeface="Avenir" charset="0"/>
                <a:sym typeface="Avenir" charset="0"/>
              </a:rPr>
              <a:t>TestNav</a:t>
            </a:r>
            <a:r>
              <a:rPr lang="en-US" sz="2200" kern="1200" baseline="0" dirty="0" smtClean="0">
                <a:solidFill>
                  <a:srgbClr val="000000"/>
                </a:solidFill>
                <a:latin typeface="Avenir" charset="0"/>
                <a:ea typeface="ＭＳ Ｐゴシック" pitchFamily="34" charset="-128"/>
                <a:cs typeface="Avenir" charset="0"/>
                <a:sym typeface="Avenir" charset="0"/>
              </a:rPr>
              <a:t>. </a:t>
            </a:r>
            <a:r>
              <a:rPr lang="en-US" sz="2200" kern="1200" baseline="0" dirty="0" err="1" smtClean="0">
                <a:solidFill>
                  <a:srgbClr val="000000"/>
                </a:solidFill>
                <a:latin typeface="Avenir" charset="0"/>
                <a:ea typeface="ＭＳ Ｐゴシック" pitchFamily="34" charset="-128"/>
                <a:cs typeface="Avenir" charset="0"/>
                <a:sym typeface="Avenir" charset="0"/>
              </a:rPr>
              <a:t>TestNav</a:t>
            </a:r>
            <a:r>
              <a:rPr lang="en-US" sz="2200" kern="1200" baseline="0" dirty="0" smtClean="0">
                <a:solidFill>
                  <a:srgbClr val="000000"/>
                </a:solidFill>
                <a:latin typeface="Avenir" charset="0"/>
                <a:ea typeface="ＭＳ Ｐゴシック" pitchFamily="34" charset="-128"/>
                <a:cs typeface="Avenir" charset="0"/>
                <a:sym typeface="Avenir" charset="0"/>
              </a:rPr>
              <a:t> Desktop supports all item interaction types, tools, proctor caching, accessibility features, and accommodations as browser-based </a:t>
            </a:r>
            <a:r>
              <a:rPr lang="en-US" sz="2200" kern="1200" baseline="0" dirty="0" err="1" smtClean="0">
                <a:solidFill>
                  <a:srgbClr val="000000"/>
                </a:solidFill>
                <a:latin typeface="Avenir" charset="0"/>
                <a:ea typeface="ＭＳ Ｐゴシック" pitchFamily="34" charset="-128"/>
                <a:cs typeface="Avenir" charset="0"/>
                <a:sym typeface="Avenir" charset="0"/>
              </a:rPr>
              <a:t>TestNav</a:t>
            </a:r>
            <a:r>
              <a:rPr lang="en-US" sz="2200" kern="1200" baseline="0" dirty="0" smtClean="0">
                <a:solidFill>
                  <a:srgbClr val="000000"/>
                </a:solidFill>
                <a:latin typeface="Avenir" charset="0"/>
                <a:ea typeface="ＭＳ Ｐゴシック" pitchFamily="34" charset="-128"/>
                <a:cs typeface="Avenir" charset="0"/>
                <a:sym typeface="Avenir" charset="0"/>
              </a:rPr>
              <a:t>. </a:t>
            </a:r>
          </a:p>
          <a:p>
            <a:endParaRPr lang="en-US" dirty="0"/>
          </a:p>
        </p:txBody>
      </p:sp>
    </p:spTree>
    <p:extLst>
      <p:ext uri="{BB962C8B-B14F-4D97-AF65-F5344CB8AC3E}">
        <p14:creationId xmlns:p14="http://schemas.microsoft.com/office/powerpoint/2010/main" val="4084772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5397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0">
              <a:spcBef>
                <a:spcPts val="600"/>
              </a:spcBef>
            </a:pPr>
            <a:r>
              <a:rPr lang="en-US" sz="2000" dirty="0" err="1" smtClean="0"/>
              <a:t>TestNav</a:t>
            </a:r>
            <a:r>
              <a:rPr lang="en-US" sz="2000" dirty="0" smtClean="0"/>
              <a:t> program file updates are saved in {</a:t>
            </a:r>
            <a:r>
              <a:rPr lang="en-US" sz="2000" dirty="0" err="1" smtClean="0"/>
              <a:t>user_home</a:t>
            </a:r>
            <a:r>
              <a:rPr lang="en-US" sz="2000" dirty="0" smtClean="0"/>
              <a:t>}\</a:t>
            </a:r>
            <a:r>
              <a:rPr lang="en-US" sz="2000" dirty="0" err="1" smtClean="0"/>
              <a:t>AppData</a:t>
            </a:r>
            <a:r>
              <a:rPr lang="en-US" sz="2000" dirty="0" smtClean="0"/>
              <a:t>\Local\Pearson. You must give     students write access to the update directory.</a:t>
            </a:r>
          </a:p>
          <a:p>
            <a:pPr marL="571500" lvl="1" indent="-342900">
              <a:spcBef>
                <a:spcPts val="600"/>
              </a:spcBef>
              <a:buFont typeface="Arial" panose="020B0604020202020204" pitchFamily="34" charset="0"/>
              <a:buChar char="•"/>
            </a:pPr>
            <a:r>
              <a:rPr lang="en-US" sz="2000" dirty="0" smtClean="0"/>
              <a:t>Any necessary patch updates automatically install whenever </a:t>
            </a:r>
            <a:r>
              <a:rPr lang="en-US" sz="2000" dirty="0" err="1" smtClean="0"/>
              <a:t>TestNav</a:t>
            </a:r>
            <a:r>
              <a:rPr lang="en-US" sz="2000" dirty="0" smtClean="0"/>
              <a:t> starts or when a student attempts to log in.  </a:t>
            </a:r>
          </a:p>
          <a:p>
            <a:pPr marL="571500" lvl="1" indent="-342900">
              <a:spcBef>
                <a:spcPts val="600"/>
              </a:spcBef>
              <a:buFont typeface="Arial" panose="020B0604020202020204" pitchFamily="34" charset="0"/>
              <a:buChar char="•"/>
            </a:pPr>
            <a:r>
              <a:rPr lang="en-US" sz="2000" dirty="0" smtClean="0"/>
              <a:t>You can also push the latest </a:t>
            </a:r>
            <a:r>
              <a:rPr lang="en-US" sz="2000" dirty="0" err="1" smtClean="0"/>
              <a:t>TestNav</a:t>
            </a:r>
            <a:r>
              <a:rPr lang="en-US" sz="2000" dirty="0" smtClean="0"/>
              <a:t> update, rather than waiting until each student opens </a:t>
            </a:r>
            <a:r>
              <a:rPr lang="en-US" sz="2000" dirty="0" err="1" smtClean="0"/>
              <a:t>TestNav</a:t>
            </a:r>
            <a:r>
              <a:rPr lang="en-US" sz="2000" dirty="0" smtClean="0"/>
              <a:t>. </a:t>
            </a:r>
          </a:p>
          <a:p>
            <a:pPr marL="800100" lvl="2" indent="-342900">
              <a:spcBef>
                <a:spcPts val="600"/>
              </a:spcBef>
              <a:buFont typeface="Arial" panose="020B0604020202020204" pitchFamily="34" charset="0"/>
              <a:buChar char="•"/>
            </a:pPr>
            <a:r>
              <a:rPr lang="en-US" sz="2000" dirty="0" smtClean="0"/>
              <a:t>To push an update, take a snapshot of the Pearson folder, and push that folder to all student computers.</a:t>
            </a:r>
          </a:p>
          <a:p>
            <a:pPr marL="571500" lvl="1" indent="-342900">
              <a:spcBef>
                <a:spcPts val="600"/>
              </a:spcBef>
              <a:buFont typeface="Arial" panose="020B0604020202020204" pitchFamily="34" charset="0"/>
              <a:buChar char="•"/>
            </a:pPr>
            <a:r>
              <a:rPr lang="en-US" sz="2000" dirty="0" smtClean="0"/>
              <a:t>Updates that require reinstallation of the TN app are scheduled for winter and summer breaks.</a:t>
            </a:r>
          </a:p>
          <a:p>
            <a:pPr marL="571500" lvl="1" indent="-342900">
              <a:spcBef>
                <a:spcPts val="600"/>
              </a:spcBef>
              <a:buFont typeface="Arial" panose="020B0604020202020204" pitchFamily="34" charset="0"/>
              <a:buChar char="•"/>
            </a:pPr>
            <a:r>
              <a:rPr lang="en-US" sz="2000" dirty="0" smtClean="0"/>
              <a:t>Pearson will communicate all updates with instructions in advance.</a:t>
            </a:r>
          </a:p>
          <a:p>
            <a:pPr marL="0" indent="0">
              <a:spcBef>
                <a:spcPts val="1200"/>
              </a:spcBef>
            </a:pPr>
            <a:r>
              <a:rPr lang="en-US" sz="2000" dirty="0" smtClean="0"/>
              <a:t>When you install </a:t>
            </a:r>
            <a:r>
              <a:rPr lang="en-US" sz="2000" dirty="0" err="1" smtClean="0"/>
              <a:t>TestNav</a:t>
            </a:r>
            <a:r>
              <a:rPr lang="en-US" sz="2000" dirty="0" smtClean="0"/>
              <a:t> Desktop, it creates the </a:t>
            </a:r>
            <a:r>
              <a:rPr lang="en-US" sz="2000" dirty="0" err="1" smtClean="0"/>
              <a:t>TestNav</a:t>
            </a:r>
            <a:r>
              <a:rPr lang="en-US" sz="2000" dirty="0" smtClean="0"/>
              <a:t> folder within the Pearson folder shown in the path above. The </a:t>
            </a:r>
            <a:r>
              <a:rPr lang="en-US" sz="2000" dirty="0" err="1" smtClean="0"/>
              <a:t>TestNav</a:t>
            </a:r>
            <a:r>
              <a:rPr lang="en-US" sz="2000" dirty="0" smtClean="0"/>
              <a:t> folder contains the following:</a:t>
            </a:r>
          </a:p>
          <a:p>
            <a:pPr>
              <a:spcBef>
                <a:spcPts val="600"/>
              </a:spcBef>
              <a:buFont typeface="Arial" panose="020B0604020202020204" pitchFamily="34" charset="0"/>
              <a:buChar char="•"/>
            </a:pPr>
            <a:r>
              <a:rPr lang="en-US" sz="2000" dirty="0" smtClean="0"/>
              <a:t>The default file, which stores the customer login preference for the next login </a:t>
            </a:r>
          </a:p>
          <a:p>
            <a:endParaRPr lang="en-US" dirty="0"/>
          </a:p>
        </p:txBody>
      </p:sp>
    </p:spTree>
    <p:extLst>
      <p:ext uri="{BB962C8B-B14F-4D97-AF65-F5344CB8AC3E}">
        <p14:creationId xmlns:p14="http://schemas.microsoft.com/office/powerpoint/2010/main" val="2357865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Before we go into the actual setup steps, let’s have a look at the system requirements.</a:t>
            </a:r>
            <a:r>
              <a:rPr lang="en-US" baseline="0" dirty="0" smtClean="0">
                <a:latin typeface="+mn-lt"/>
              </a:rPr>
              <a:t> </a:t>
            </a:r>
            <a:r>
              <a:rPr lang="en-US" dirty="0" smtClean="0">
                <a:latin typeface="+mn-lt"/>
              </a:rPr>
              <a:t>It’s important</a:t>
            </a:r>
            <a:r>
              <a:rPr lang="en-US" baseline="0" dirty="0" smtClean="0">
                <a:latin typeface="+mn-lt"/>
              </a:rPr>
              <a:t> to note some highlights for the Chromebooks. Listed on the slide and also found on the TestNav 8 support pages are the minimum and recommended memory requirements. </a:t>
            </a:r>
            <a:r>
              <a:rPr lang="en-US" baseline="0" dirty="0" err="1" smtClean="0">
                <a:latin typeface="+mn-lt"/>
              </a:rPr>
              <a:t>TesNav</a:t>
            </a:r>
            <a:r>
              <a:rPr lang="en-US" baseline="0" dirty="0" smtClean="0">
                <a:latin typeface="+mn-lt"/>
              </a:rPr>
              <a:t> requires at least Chrome OS 44 or higher.</a:t>
            </a:r>
          </a:p>
          <a:p>
            <a:endParaRPr lang="en-US" baseline="0" dirty="0" smtClean="0">
              <a:latin typeface="+mn-lt"/>
            </a:endParaRPr>
          </a:p>
          <a:p>
            <a:r>
              <a:rPr lang="en-US" baseline="0" dirty="0" smtClean="0">
                <a:latin typeface="+mn-lt"/>
              </a:rPr>
              <a:t>There are no Java or browser requirements for Chromebooks, as students will use the TestNav 8 App to access their test content. It is important to note that TestNav cannot be launched using a browser on a Chromebook.</a:t>
            </a:r>
          </a:p>
          <a:p>
            <a:endParaRPr lang="en-US" baseline="0" dirty="0" smtClean="0">
              <a:latin typeface="+mn-lt"/>
            </a:endParaRP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52</a:t>
            </a:fld>
            <a:endParaRPr lang="en-US" dirty="0"/>
          </a:p>
        </p:txBody>
      </p:sp>
    </p:spTree>
    <p:extLst>
      <p:ext uri="{BB962C8B-B14F-4D97-AF65-F5344CB8AC3E}">
        <p14:creationId xmlns:p14="http://schemas.microsoft.com/office/powerpoint/2010/main" val="2859997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Now let’s move into</a:t>
            </a:r>
            <a:r>
              <a:rPr lang="en-US" baseline="0" dirty="0" smtClean="0">
                <a:latin typeface="+mn-lt"/>
              </a:rPr>
              <a:t> the setup details</a:t>
            </a:r>
            <a:r>
              <a:rPr lang="en-US" dirty="0" smtClean="0">
                <a:latin typeface="+mn-lt"/>
              </a:rPr>
              <a:t>. </a:t>
            </a:r>
            <a:r>
              <a:rPr lang="en-US" baseline="0" dirty="0" smtClean="0">
                <a:latin typeface="+mn-lt"/>
              </a:rPr>
              <a:t>Chromebooks can either be managed or unmanaged, which presents us with two different setup methods.</a:t>
            </a:r>
          </a:p>
          <a:p>
            <a:endParaRPr lang="en-US" baseline="0" dirty="0" smtClean="0">
              <a:latin typeface="+mn-lt"/>
            </a:endParaRPr>
          </a:p>
          <a:p>
            <a:r>
              <a:rPr lang="en-US" sz="1100" b="1" dirty="0" smtClean="0">
                <a:latin typeface="+mn-lt"/>
                <a:cs typeface="+mn-cs"/>
              </a:rPr>
              <a:t>[CLICK] </a:t>
            </a:r>
            <a:r>
              <a:rPr lang="en-US" baseline="0" dirty="0" smtClean="0">
                <a:latin typeface="+mn-lt"/>
              </a:rPr>
              <a:t>For managed devices, all of the setup steps will be performed through the central administration, so all Chromebooks in a domain can be configured at once. When using managed devices, there are two main steps you will need to complete – install the TestNav 8 App and set it to run in Single App Kiosk mode, and preserve the local data on the Chromebook to retain Saved Response File (SRF) and log files on the device.</a:t>
            </a:r>
          </a:p>
          <a:p>
            <a:endParaRPr lang="en-US" baseline="0" dirty="0" smtClean="0">
              <a:latin typeface="+mn-lt"/>
            </a:endParaRPr>
          </a:p>
          <a:p>
            <a:r>
              <a:rPr lang="en-US" sz="1100" b="1" dirty="0" smtClean="0">
                <a:latin typeface="+mn-lt"/>
                <a:cs typeface="+mn-cs"/>
              </a:rPr>
              <a:t>[CLICK] </a:t>
            </a:r>
            <a:r>
              <a:rPr lang="en-US" baseline="0" dirty="0" smtClean="0">
                <a:latin typeface="+mn-lt"/>
              </a:rPr>
              <a:t>For unmanaged devices, the setup steps will have to be performed on each device individually. This requires access to the administrator account for the device. If you don’t have access to the administrator account, the Chromebook will need to be backed up to cloud storage and wiped clean before you can continue. After testing, it can be restored from the cloud. You will also need to enable the Single App Kiosk mode using the Chrome browser</a:t>
            </a:r>
            <a:r>
              <a:rPr lang="en-US" baseline="0" dirty="0" smtClean="0"/>
              <a:t>.</a:t>
            </a:r>
            <a:endParaRPr lang="en-US" dirty="0"/>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53</a:t>
            </a:fld>
            <a:endParaRPr lang="en-US" dirty="0"/>
          </a:p>
        </p:txBody>
      </p:sp>
    </p:spTree>
    <p:extLst>
      <p:ext uri="{BB962C8B-B14F-4D97-AF65-F5344CB8AC3E}">
        <p14:creationId xmlns:p14="http://schemas.microsoft.com/office/powerpoint/2010/main" val="671534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Now let’s look at iPads.</a:t>
            </a:r>
            <a:r>
              <a:rPr lang="en-US" baseline="0" dirty="0" smtClean="0">
                <a:latin typeface="+mn-lt"/>
              </a:rPr>
              <a:t> </a:t>
            </a:r>
            <a:r>
              <a:rPr lang="en-US" dirty="0" smtClean="0">
                <a:latin typeface="+mn-lt"/>
              </a:rPr>
              <a:t>Before we go into the actual setup steps, let’s have a look at the system requirements.</a:t>
            </a:r>
            <a:r>
              <a:rPr lang="en-US" baseline="0" dirty="0" smtClean="0">
                <a:latin typeface="+mn-lt"/>
              </a:rPr>
              <a:t> </a:t>
            </a:r>
            <a:r>
              <a:rPr lang="en-US" dirty="0" smtClean="0">
                <a:latin typeface="+mn-lt"/>
              </a:rPr>
              <a:t>It’s important</a:t>
            </a:r>
            <a:r>
              <a:rPr lang="en-US" baseline="0" dirty="0" smtClean="0">
                <a:latin typeface="+mn-lt"/>
              </a:rPr>
              <a:t> to note some highlights for the </a:t>
            </a:r>
            <a:r>
              <a:rPr lang="en-US" baseline="0" dirty="0" err="1" smtClean="0">
                <a:latin typeface="+mn-lt"/>
              </a:rPr>
              <a:t>iPad</a:t>
            </a:r>
            <a:r>
              <a:rPr lang="en-US" baseline="0" dirty="0" smtClean="0">
                <a:latin typeface="+mn-lt"/>
              </a:rPr>
              <a:t>. </a:t>
            </a:r>
            <a:r>
              <a:rPr lang="en-US" sz="1200" kern="1200" baseline="0" dirty="0" smtClean="0">
                <a:solidFill>
                  <a:schemeClr val="tx1"/>
                </a:solidFill>
                <a:latin typeface="Verdana" panose="020B0604030504040204" pitchFamily="34" charset="0"/>
                <a:ea typeface="+mn-ea"/>
                <a:cs typeface="Arial" panose="020B0604020202020204" pitchFamily="34" charset="0"/>
              </a:rPr>
              <a:t>Listed on the slide and also found on the TestNav 8 support pages are the </a:t>
            </a:r>
            <a:r>
              <a:rPr lang="en-US" sz="1200" kern="1200" baseline="0" dirty="0" smtClean="0">
                <a:solidFill>
                  <a:schemeClr val="tx1"/>
                </a:solidFill>
                <a:latin typeface="+mn-lt"/>
                <a:ea typeface="+mn-ea"/>
                <a:cs typeface="Arial" panose="020B0604020202020204" pitchFamily="34" charset="0"/>
              </a:rPr>
              <a:t>m</a:t>
            </a:r>
            <a:r>
              <a:rPr lang="en-US" baseline="0" dirty="0" smtClean="0">
                <a:latin typeface="+mn-lt"/>
              </a:rPr>
              <a:t>inimum and recommended memory requirements. </a:t>
            </a:r>
            <a:r>
              <a:rPr lang="en-US" sz="1200" kern="1200" baseline="0" dirty="0" err="1" smtClean="0">
                <a:solidFill>
                  <a:schemeClr val="tx1"/>
                </a:solidFill>
                <a:latin typeface="Verdana" panose="020B0604030504040204" pitchFamily="34" charset="0"/>
                <a:ea typeface="+mn-ea"/>
                <a:cs typeface="Arial" panose="020B0604020202020204" pitchFamily="34" charset="0"/>
              </a:rPr>
              <a:t>TesNav</a:t>
            </a:r>
            <a:r>
              <a:rPr lang="en-US" sz="1200" kern="1200" baseline="0" dirty="0" smtClean="0">
                <a:solidFill>
                  <a:schemeClr val="tx1"/>
                </a:solidFill>
                <a:latin typeface="Verdana" panose="020B0604030504040204" pitchFamily="34" charset="0"/>
                <a:ea typeface="+mn-ea"/>
                <a:cs typeface="Arial" panose="020B0604020202020204" pitchFamily="34" charset="0"/>
              </a:rPr>
              <a:t> requires at least </a:t>
            </a:r>
            <a:r>
              <a:rPr lang="en-US" baseline="0" dirty="0" smtClean="0">
                <a:latin typeface="+mn-lt"/>
              </a:rPr>
              <a:t>iOS 9 and higher.</a:t>
            </a:r>
          </a:p>
          <a:p>
            <a:endParaRPr lang="en-US" baseline="0" dirty="0" smtClean="0">
              <a:latin typeface="+mn-lt"/>
            </a:endParaRPr>
          </a:p>
          <a:p>
            <a:r>
              <a:rPr lang="en-US" baseline="0" dirty="0" smtClean="0">
                <a:latin typeface="+mn-lt"/>
              </a:rPr>
              <a:t>There are no Java or browser requirements for iPads, as students will use the TestNav 8 App to access their test content. Again, like Chromebooks, TestNav cannot be launched using a browser on an </a:t>
            </a:r>
            <a:r>
              <a:rPr lang="en-US" baseline="0" dirty="0" err="1" smtClean="0">
                <a:latin typeface="+mn-lt"/>
              </a:rPr>
              <a:t>iPad</a:t>
            </a:r>
            <a:r>
              <a:rPr lang="en-US" baseline="0" dirty="0" smtClean="0">
                <a:latin typeface="+mn-lt"/>
              </a:rPr>
              <a:t>.</a:t>
            </a:r>
          </a:p>
          <a:p>
            <a:endParaRPr lang="en-US" baseline="0" dirty="0" smtClean="0">
              <a:latin typeface="+mn-lt"/>
            </a:endParaRPr>
          </a:p>
          <a:p>
            <a:r>
              <a:rPr lang="en-US" baseline="0" dirty="0" smtClean="0">
                <a:latin typeface="+mn-lt"/>
              </a:rPr>
              <a:t>For iPads, there is a requirement for a wired external keyboard for the ISTEP+ Part 1 assessment due to the nature of the items; however, the wired keyboard is optional and the onscreen keyboard can be used for IREAD-3 and ISTEP+ Part 2 assessments.</a:t>
            </a:r>
          </a:p>
          <a:p>
            <a:endParaRPr lang="en-US" baseline="0" dirty="0" smtClean="0">
              <a:latin typeface="+mn-lt"/>
            </a:endParaRP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55</a:t>
            </a:fld>
            <a:endParaRPr lang="en-US" dirty="0"/>
          </a:p>
        </p:txBody>
      </p:sp>
    </p:spTree>
    <p:extLst>
      <p:ext uri="{BB962C8B-B14F-4D97-AF65-F5344CB8AC3E}">
        <p14:creationId xmlns:p14="http://schemas.microsoft.com/office/powerpoint/2010/main" val="689642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Now let’s move into</a:t>
            </a:r>
            <a:r>
              <a:rPr lang="en-US" baseline="0" dirty="0" smtClean="0">
                <a:latin typeface="+mn-lt"/>
              </a:rPr>
              <a:t> the setup details</a:t>
            </a:r>
            <a:r>
              <a:rPr lang="en-US" dirty="0" smtClean="0">
                <a:latin typeface="+mn-lt"/>
              </a:rPr>
              <a:t>. As we talked</a:t>
            </a:r>
            <a:r>
              <a:rPr lang="en-US" baseline="0" dirty="0" smtClean="0">
                <a:latin typeface="+mn-lt"/>
              </a:rPr>
              <a:t> about before, iPads have several setup options.</a:t>
            </a:r>
          </a:p>
          <a:p>
            <a:endParaRPr lang="en-US" baseline="0" dirty="0" smtClean="0">
              <a:latin typeface="+mn-lt"/>
            </a:endParaRPr>
          </a:p>
          <a:p>
            <a:r>
              <a:rPr lang="en-US" sz="1100" b="1" dirty="0" smtClean="0">
                <a:latin typeface="+mn-lt"/>
                <a:cs typeface="+mn-cs"/>
              </a:rPr>
              <a:t>[CLICK] </a:t>
            </a:r>
            <a:r>
              <a:rPr lang="en-US" baseline="0" dirty="0" smtClean="0">
                <a:latin typeface="+mn-lt"/>
              </a:rPr>
              <a:t>Administrators can use the Apple Configurator to manage multiple devices at once. Using this method, you will enable Supervised mode on the iPad and then lock the iPad to the TestNav 8 application for testing.</a:t>
            </a:r>
          </a:p>
          <a:p>
            <a:pPr defTabSz="861548" fontAlgn="auto">
              <a:spcBef>
                <a:spcPts val="0"/>
              </a:spcBef>
              <a:spcAft>
                <a:spcPts val="0"/>
              </a:spcAft>
              <a:defRPr/>
            </a:pPr>
            <a:endParaRPr lang="en-US" sz="1100" b="1" dirty="0" smtClean="0">
              <a:latin typeface="+mn-lt"/>
              <a:cs typeface="+mn-cs"/>
            </a:endParaRPr>
          </a:p>
          <a:p>
            <a:pPr defTabSz="861548" fontAlgn="auto">
              <a:spcBef>
                <a:spcPts val="0"/>
              </a:spcBef>
              <a:spcAft>
                <a:spcPts val="0"/>
              </a:spcAft>
              <a:defRPr/>
            </a:pPr>
            <a:r>
              <a:rPr lang="en-US" sz="1100" b="1" dirty="0" smtClean="0">
                <a:latin typeface="+mn-lt"/>
                <a:cs typeface="+mn-cs"/>
              </a:rPr>
              <a:t>[CLICK] </a:t>
            </a:r>
            <a:r>
              <a:rPr lang="en-US" sz="1100" dirty="0" smtClean="0">
                <a:latin typeface="+mn-lt"/>
                <a:cs typeface="+mn-cs"/>
              </a:rPr>
              <a:t>Profile Manager is Apple's Mobile Device Management or MDM solution for </a:t>
            </a:r>
            <a:r>
              <a:rPr lang="en-US" sz="1100" dirty="0" err="1" smtClean="0">
                <a:latin typeface="+mn-lt"/>
                <a:cs typeface="+mn-cs"/>
              </a:rPr>
              <a:t>iOS</a:t>
            </a:r>
            <a:r>
              <a:rPr lang="en-US" sz="1100" baseline="0" dirty="0" smtClean="0">
                <a:latin typeface="+mn-lt"/>
                <a:cs typeface="+mn-cs"/>
              </a:rPr>
              <a:t> devices</a:t>
            </a:r>
            <a:r>
              <a:rPr lang="en-US" sz="1100" dirty="0" smtClean="0">
                <a:latin typeface="+mn-lt"/>
                <a:cs typeface="+mn-cs"/>
              </a:rPr>
              <a:t>. You can select the TestNav app from the Lock to App menu and push the profile to supervised devices.</a:t>
            </a:r>
            <a:endParaRPr lang="en-US" baseline="0" dirty="0" smtClean="0">
              <a:latin typeface="+mn-lt"/>
            </a:endParaRPr>
          </a:p>
          <a:p>
            <a:endParaRPr lang="en-US" baseline="0" dirty="0" smtClean="0">
              <a:latin typeface="+mn-lt"/>
            </a:endParaRPr>
          </a:p>
          <a:p>
            <a:pPr defTabSz="861548" fontAlgn="auto">
              <a:spcBef>
                <a:spcPts val="0"/>
              </a:spcBef>
              <a:spcAft>
                <a:spcPts val="0"/>
              </a:spcAft>
              <a:defRPr/>
            </a:pPr>
            <a:r>
              <a:rPr lang="en-US" sz="1100" b="1" dirty="0" smtClean="0">
                <a:latin typeface="+mn-lt"/>
                <a:cs typeface="+mn-cs"/>
              </a:rPr>
              <a:t>[CLICK] </a:t>
            </a:r>
            <a:r>
              <a:rPr lang="en-US" sz="1100" dirty="0" smtClean="0">
                <a:latin typeface="+mn-lt"/>
                <a:cs typeface="+mn-cs"/>
              </a:rPr>
              <a:t>Individual iPad devices can be configured using Guided Access. This set of steps will be done on each iPad to secure the device and lock it to the TestNav 8 app.</a:t>
            </a:r>
            <a:endParaRPr lang="en-US" baseline="0" dirty="0" smtClean="0">
              <a:latin typeface="+mn-lt"/>
            </a:endParaRPr>
          </a:p>
          <a:p>
            <a:endParaRPr lang="en-US" baseline="0" dirty="0" smtClean="0">
              <a:latin typeface="+mn-lt"/>
            </a:endParaRPr>
          </a:p>
          <a:p>
            <a:pPr defTabSz="861548" fontAlgn="auto">
              <a:spcBef>
                <a:spcPts val="0"/>
              </a:spcBef>
              <a:spcAft>
                <a:spcPts val="0"/>
              </a:spcAft>
              <a:defRPr/>
            </a:pPr>
            <a:r>
              <a:rPr lang="en-US" sz="1100" b="1" dirty="0" smtClean="0">
                <a:latin typeface="+mn-lt"/>
                <a:cs typeface="+mn-cs"/>
              </a:rPr>
              <a:t>[CLICK] </a:t>
            </a:r>
            <a:r>
              <a:rPr lang="en-US" sz="1100" dirty="0" smtClean="0">
                <a:latin typeface="+mn-lt"/>
                <a:cs typeface="+mn-cs"/>
              </a:rPr>
              <a:t>Autonomous Single App Mode allows the Single App mode to be turned on dynamically when the TestNav 8 application is launched. This method requires both a Mobile Device Manager (MDM) and an iPad that is in Supervised mode.</a:t>
            </a:r>
            <a:endParaRPr lang="en-US" baseline="0" dirty="0" smtClean="0">
              <a:latin typeface="+mn-lt"/>
            </a:endParaRPr>
          </a:p>
          <a:p>
            <a:endParaRPr lang="en-US" baseline="0" dirty="0" smtClean="0">
              <a:latin typeface="+mn-lt"/>
            </a:endParaRP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56</a:t>
            </a:fld>
            <a:endParaRPr lang="en-US" dirty="0"/>
          </a:p>
        </p:txBody>
      </p:sp>
    </p:spTree>
    <p:extLst>
      <p:ext uri="{BB962C8B-B14F-4D97-AF65-F5344CB8AC3E}">
        <p14:creationId xmlns:p14="http://schemas.microsoft.com/office/powerpoint/2010/main" val="2864379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Chrome will not support Java</a:t>
            </a:r>
            <a:endParaRPr lang="en-US" dirty="0"/>
          </a:p>
        </p:txBody>
      </p:sp>
    </p:spTree>
    <p:extLst>
      <p:ext uri="{BB962C8B-B14F-4D97-AF65-F5344CB8AC3E}">
        <p14:creationId xmlns:p14="http://schemas.microsoft.com/office/powerpoint/2010/main" val="378139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pPr eaLnBrk="1" hangingPunct="1"/>
            <a:endParaRPr lang="en-US" dirty="0" smtClean="0">
              <a:ea typeface="ＭＳ Ｐゴシック" pitchFamily="34" charset="-128"/>
            </a:endParaRPr>
          </a:p>
        </p:txBody>
      </p:sp>
      <p:sp>
        <p:nvSpPr>
          <p:cNvPr id="130052" name="Slide Number Placeholder 3"/>
          <p:cNvSpPr>
            <a:spLocks noGrp="1"/>
          </p:cNvSpPr>
          <p:nvPr>
            <p:ph type="sldNum" sz="quarter" idx="5"/>
          </p:nvPr>
        </p:nvSpPr>
        <p:spPr>
          <a:xfrm>
            <a:off x="3884613" y="8685213"/>
            <a:ext cx="2971800" cy="457200"/>
          </a:xfrm>
          <a:prstGeom prst="rect">
            <a:avLst/>
          </a:prstGeom>
          <a:noFill/>
        </p:spPr>
        <p:txBody>
          <a:bodyPr/>
          <a:lstStyle/>
          <a:p>
            <a:fld id="{6E445884-EDC8-4007-905E-1A63D8AAAB86}" type="slidenum">
              <a:rPr lang="en-US" smtClean="0"/>
              <a:pPr/>
              <a:t>10</a:t>
            </a:fld>
            <a:endParaRPr lang="en-US" smtClean="0"/>
          </a:p>
        </p:txBody>
      </p:sp>
    </p:spTree>
    <p:extLst>
      <p:ext uri="{BB962C8B-B14F-4D97-AF65-F5344CB8AC3E}">
        <p14:creationId xmlns:p14="http://schemas.microsoft.com/office/powerpoint/2010/main" val="2526197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Replaces the TN quick verification.</a:t>
            </a:r>
            <a:endParaRPr lang="en-US" dirty="0"/>
          </a:p>
        </p:txBody>
      </p:sp>
    </p:spTree>
    <p:extLst>
      <p:ext uri="{BB962C8B-B14F-4D97-AF65-F5344CB8AC3E}">
        <p14:creationId xmlns:p14="http://schemas.microsoft.com/office/powerpoint/2010/main" val="809364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eaLnBrk="1" hangingPunct="1"/>
            <a:r>
              <a:rPr lang="en-US" altLang="en-US" b="0" i="0" u="none" baseline="0" dirty="0" smtClean="0">
                <a:latin typeface="+mn-lt"/>
                <a:ea typeface="ＭＳ Ｐゴシック" pitchFamily="34" charset="-128"/>
              </a:rPr>
              <a:t>Before conducting an Infrastructure Trial, it is important that the Technology Setup be completed and that technology coordinators, school personnel, and students are all equally prepared to participate in the Infrastructure Trial.</a:t>
            </a:r>
          </a:p>
          <a:p>
            <a:pPr eaLnBrk="1" hangingPunct="1"/>
            <a:endParaRPr lang="en-US" altLang="en-US" b="0" i="0" u="none" dirty="0" smtClean="0">
              <a:latin typeface="+mn-lt"/>
              <a:ea typeface="ＭＳ Ｐゴシック" pitchFamily="34" charset="-128"/>
            </a:endParaRPr>
          </a:p>
          <a:p>
            <a:pPr eaLnBrk="1" hangingPunct="1"/>
            <a:r>
              <a:rPr lang="en-US" altLang="en-US" b="0" i="0" u="none" dirty="0" smtClean="0">
                <a:latin typeface="+mn-lt"/>
                <a:ea typeface="ＭＳ Ｐゴシック" pitchFamily="34" charset="-128"/>
              </a:rPr>
              <a:t>For</a:t>
            </a:r>
            <a:r>
              <a:rPr lang="en-US" altLang="en-US" b="0" i="0" u="none" baseline="0" dirty="0" smtClean="0">
                <a:latin typeface="+mn-lt"/>
                <a:ea typeface="ＭＳ Ｐゴシック" pitchFamily="34" charset="-128"/>
              </a:rPr>
              <a:t> the Technology Setup, it is recommended that these steps be completed:</a:t>
            </a:r>
          </a:p>
          <a:p>
            <a:pPr eaLnBrk="1" hangingPunct="1"/>
            <a:endParaRPr lang="en-US" altLang="en-US" b="0" i="0" u="none" baseline="0" dirty="0" smtClean="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smtClean="0">
                <a:latin typeface="+mn-lt"/>
                <a:ea typeface="ＭＳ Ｐゴシック" pitchFamily="34" charset="-128"/>
              </a:rPr>
              <a:t>Configure the network, so that network security devices such as content filters and firewalls allow connectivity with PearsonAccess</a:t>
            </a:r>
            <a:r>
              <a:rPr lang="en-US" altLang="en-US" b="0" i="0" u="none" baseline="30000" dirty="0" smtClean="0">
                <a:latin typeface="+mn-lt"/>
                <a:ea typeface="ＭＳ Ｐゴシック" pitchFamily="34" charset="-128"/>
              </a:rPr>
              <a:t>next</a:t>
            </a:r>
            <a:r>
              <a:rPr lang="en-US" altLang="en-US" b="0" i="0" u="none" baseline="0" dirty="0" smtClean="0">
                <a:latin typeface="+mn-lt"/>
                <a:ea typeface="ＭＳ Ｐゴシック" pitchFamily="34" charset="-128"/>
              </a:rPr>
              <a:t>, </a:t>
            </a:r>
            <a:r>
              <a:rPr lang="en-US" altLang="en-US" b="0" i="0" u="none" baseline="0" dirty="0" err="1" smtClean="0">
                <a:latin typeface="+mn-lt"/>
                <a:ea typeface="ＭＳ Ｐゴシック" pitchFamily="34" charset="-128"/>
              </a:rPr>
              <a:t>TestNav</a:t>
            </a:r>
            <a:r>
              <a:rPr lang="en-US" altLang="en-US" b="0" i="0" u="none" baseline="0" dirty="0" smtClean="0">
                <a:latin typeface="+mn-lt"/>
                <a:ea typeface="ＭＳ Ｐゴシック" pitchFamily="34" charset="-128"/>
              </a:rPr>
              <a:t>, Proctor Caching, and email communication with Pearson.</a:t>
            </a:r>
          </a:p>
          <a:p>
            <a:pPr marL="171450" indent="-171450" eaLnBrk="1" hangingPunct="1">
              <a:buFont typeface="Arial" panose="020B0604020202020204" pitchFamily="34" charset="0"/>
              <a:buChar char="•"/>
            </a:pPr>
            <a:endParaRPr lang="en-US" altLang="en-US" b="0" i="0" u="none" baseline="0" dirty="0" smtClean="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smtClean="0">
                <a:latin typeface="+mn-lt"/>
                <a:ea typeface="ＭＳ Ｐゴシック" pitchFamily="34" charset="-128"/>
              </a:rPr>
              <a:t>Proctor Caching software should be installed on selected computers with local static IP addresses.</a:t>
            </a:r>
          </a:p>
          <a:p>
            <a:pPr marL="171450" indent="-171450" eaLnBrk="1" hangingPunct="1">
              <a:buFont typeface="Arial" panose="020B0604020202020204" pitchFamily="34" charset="0"/>
              <a:buChar char="•"/>
            </a:pPr>
            <a:endParaRPr lang="en-US" altLang="en-US" b="0" i="0" u="none" baseline="0" dirty="0" smtClean="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smtClean="0">
                <a:latin typeface="+mn-lt"/>
                <a:ea typeface="ＭＳ Ｐゴシック" pitchFamily="34" charset="-128"/>
              </a:rPr>
              <a:t>The </a:t>
            </a:r>
            <a:r>
              <a:rPr lang="en-US" altLang="en-US" b="0" i="0" u="none" baseline="0" dirty="0" err="1" smtClean="0">
                <a:latin typeface="+mn-lt"/>
                <a:ea typeface="ＭＳ Ｐゴシック" pitchFamily="34" charset="-128"/>
              </a:rPr>
              <a:t>SystemCheck</a:t>
            </a:r>
            <a:r>
              <a:rPr lang="en-US" altLang="en-US" b="0" i="0" u="none" baseline="0" dirty="0" smtClean="0">
                <a:latin typeface="+mn-lt"/>
                <a:ea typeface="ＭＳ Ｐゴシック" pitchFamily="34" charset="-128"/>
              </a:rPr>
              <a:t> Tool should then be utilized to test bandwidth capacity of your environment, validate the Proctor Caching machine functionality, and </a:t>
            </a:r>
            <a:r>
              <a:rPr lang="en-US" altLang="en-US" b="0" i="0" u="none" baseline="0" dirty="0" err="1" smtClean="0">
                <a:latin typeface="+mn-lt"/>
                <a:ea typeface="ＭＳ Ｐゴシック" pitchFamily="34" charset="-128"/>
              </a:rPr>
              <a:t>SystemCheck</a:t>
            </a:r>
            <a:r>
              <a:rPr lang="en-US" altLang="en-US" b="0" i="0" u="none" baseline="0" dirty="0" smtClean="0">
                <a:latin typeface="+mn-lt"/>
                <a:ea typeface="ＭＳ Ｐゴシック" pitchFamily="34" charset="-128"/>
              </a:rPr>
              <a:t> - </a:t>
            </a:r>
            <a:r>
              <a:rPr lang="en-US" altLang="en-US" b="0" i="0" u="none" baseline="0" dirty="0" err="1" smtClean="0">
                <a:latin typeface="+mn-lt"/>
                <a:ea typeface="ＭＳ Ｐゴシック" pitchFamily="34" charset="-128"/>
              </a:rPr>
              <a:t>TestNav</a:t>
            </a:r>
            <a:r>
              <a:rPr lang="en-US" altLang="en-US" b="0" i="0" u="none" baseline="0" dirty="0" smtClean="0">
                <a:latin typeface="+mn-lt"/>
                <a:ea typeface="ＭＳ Ｐゴシック" pitchFamily="34" charset="-128"/>
              </a:rPr>
              <a:t> login credentials can be used to validate devices.</a:t>
            </a:r>
          </a:p>
          <a:p>
            <a:pPr marL="171450" indent="-171450" eaLnBrk="1" hangingPunct="1">
              <a:buFont typeface="Arial" panose="020B0604020202020204" pitchFamily="34" charset="0"/>
              <a:buChar char="•"/>
            </a:pPr>
            <a:endParaRPr lang="en-US" altLang="en-US" b="0" i="0" u="none" baseline="0" dirty="0" smtClean="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err="1" smtClean="0">
                <a:latin typeface="+mn-lt"/>
                <a:ea typeface="ＭＳ Ｐゴシック" pitchFamily="34" charset="-128"/>
              </a:rPr>
              <a:t>TestNav</a:t>
            </a:r>
            <a:r>
              <a:rPr lang="en-US" altLang="en-US" b="0" i="0" u="none" baseline="0" dirty="0" smtClean="0">
                <a:latin typeface="+mn-lt"/>
                <a:ea typeface="ＭＳ Ｐゴシック" pitchFamily="34" charset="-128"/>
              </a:rPr>
              <a:t> and Proctor Caching configurations will then need to be added to PearsonAccess</a:t>
            </a:r>
            <a:r>
              <a:rPr lang="en-US" altLang="en-US" b="0" i="0" u="none" baseline="30000" dirty="0" smtClean="0">
                <a:latin typeface="+mn-lt"/>
                <a:ea typeface="ＭＳ Ｐゴシック" pitchFamily="34" charset="-128"/>
              </a:rPr>
              <a:t>next</a:t>
            </a:r>
            <a:r>
              <a:rPr lang="en-US" altLang="en-US" b="0" i="0" u="none" baseline="0" dirty="0" smtClean="0">
                <a:latin typeface="+mn-lt"/>
                <a:ea typeface="ＭＳ Ｐゴシック" pitchFamily="34" charset="-128"/>
              </a:rPr>
              <a:t> for both the production site and the training site.</a:t>
            </a:r>
          </a:p>
          <a:p>
            <a:pPr marL="171450" indent="-171450" eaLnBrk="1" hangingPunct="1">
              <a:buFont typeface="Arial" panose="020B0604020202020204" pitchFamily="34" charset="0"/>
              <a:buChar char="•"/>
            </a:pPr>
            <a:endParaRPr lang="en-US" altLang="en-US" b="0" i="0" u="none" baseline="0" dirty="0" smtClean="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smtClean="0">
                <a:latin typeface="+mn-lt"/>
                <a:ea typeface="ＭＳ Ｐゴシック" pitchFamily="34" charset="-128"/>
              </a:rPr>
              <a:t>Practice tests available in the Training site, as well as sample items and student tutorials can be utilized to gain further experience with TestNav and the PARCC test administrations.</a:t>
            </a:r>
          </a:p>
          <a:p>
            <a:pPr marL="171450" indent="-171450" eaLnBrk="1" hangingPunct="1">
              <a:buFont typeface="Arial" panose="020B0604020202020204" pitchFamily="34" charset="0"/>
              <a:buChar char="•"/>
            </a:pPr>
            <a:endParaRPr lang="en-US" altLang="en-US" b="0" i="0" u="none" baseline="0" dirty="0" smtClean="0">
              <a:latin typeface="+mn-lt"/>
              <a:ea typeface="ＭＳ Ｐゴシック" pitchFamily="34" charset="-128"/>
            </a:endParaRPr>
          </a:p>
          <a:p>
            <a:pPr marL="0" indent="0" eaLnBrk="1" hangingPunct="1">
              <a:buFont typeface="Arial" panose="020B0604020202020204" pitchFamily="34" charset="0"/>
              <a:buNone/>
            </a:pPr>
            <a:r>
              <a:rPr lang="en-US" altLang="en-US" b="0" i="0" u="none" baseline="0" dirty="0" smtClean="0">
                <a:latin typeface="+mn-lt"/>
                <a:ea typeface="ＭＳ Ｐゴシック" pitchFamily="34" charset="-128"/>
              </a:rPr>
              <a:t>Once the Technology Setup is completed, schools can then conduct an Infrastructure Trial to collectively evaluate the test environment. This will allow schools to identify and resolve any remaining potential issues prior to the PARCC test administrations.</a:t>
            </a:r>
          </a:p>
          <a:p>
            <a:pPr marL="0" indent="0" eaLnBrk="1" hangingPunct="1">
              <a:buFont typeface="Arial" panose="020B0604020202020204" pitchFamily="34" charset="0"/>
              <a:buNone/>
            </a:pPr>
            <a:endParaRPr lang="en-US" altLang="en-US" b="0" i="0" u="none" baseline="0" dirty="0" smtClean="0">
              <a:latin typeface="+mn-lt"/>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0" i="0" u="none" baseline="0" dirty="0" smtClean="0">
                <a:latin typeface="+mn-lt"/>
                <a:ea typeface="ＭＳ Ｐゴシック" pitchFamily="34" charset="-128"/>
              </a:rPr>
              <a:t>For detailed steps on Proctor Caching, SystemCheck Tool, and TestNav configuration please reference the “Proctor Caching &amp; TestNav Configuration” training module.</a:t>
            </a:r>
            <a:endParaRPr lang="en-US" dirty="0"/>
          </a:p>
        </p:txBody>
      </p:sp>
    </p:spTree>
    <p:extLst>
      <p:ext uri="{BB962C8B-B14F-4D97-AF65-F5344CB8AC3E}">
        <p14:creationId xmlns:p14="http://schemas.microsoft.com/office/powerpoint/2010/main" val="3686879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Once</a:t>
            </a:r>
            <a:r>
              <a:rPr lang="en-US" baseline="0" dirty="0" smtClean="0"/>
              <a:t> </a:t>
            </a:r>
            <a:r>
              <a:rPr lang="en-US" baseline="0" dirty="0" err="1" smtClean="0"/>
              <a:t>TestNav</a:t>
            </a:r>
            <a:r>
              <a:rPr lang="en-US" baseline="0" dirty="0" smtClean="0"/>
              <a:t> and Proctor Caching configurations have been added to </a:t>
            </a:r>
            <a:r>
              <a:rPr lang="en-US" baseline="0" dirty="0" err="1" smtClean="0"/>
              <a:t>PearsonAccess</a:t>
            </a:r>
            <a:r>
              <a:rPr lang="en-US" baseline="30000" dirty="0" err="1" smtClean="0"/>
              <a:t>next</a:t>
            </a:r>
            <a:r>
              <a:rPr lang="en-US" baseline="0" dirty="0" smtClean="0"/>
              <a:t>, the next set of tasks can be completed by school personnel:</a:t>
            </a:r>
          </a:p>
          <a:p>
            <a:endParaRPr lang="en-US" baseline="0" dirty="0" smtClean="0"/>
          </a:p>
          <a:p>
            <a:r>
              <a:rPr lang="en-US" baseline="0" dirty="0" smtClean="0"/>
              <a:t>Sample Students can be created in the PearsonAccess</a:t>
            </a:r>
            <a:r>
              <a:rPr lang="en-US" baseline="30000" dirty="0" smtClean="0"/>
              <a:t>next</a:t>
            </a:r>
            <a:r>
              <a:rPr lang="en-US" baseline="0" dirty="0" smtClean="0"/>
              <a:t> Training site in order to administer an Infrastructure Trial. </a:t>
            </a:r>
          </a:p>
          <a:p>
            <a:endParaRPr lang="en-US" baseline="0" dirty="0" smtClean="0"/>
          </a:p>
          <a:p>
            <a:r>
              <a:rPr lang="en-US" baseline="0" dirty="0" smtClean="0"/>
              <a:t>Online Testing Sessions will then be created.</a:t>
            </a:r>
          </a:p>
          <a:p>
            <a:endParaRPr lang="en-US" baseline="0" dirty="0" smtClean="0"/>
          </a:p>
          <a:p>
            <a:r>
              <a:rPr lang="en-US" baseline="0" dirty="0" smtClean="0"/>
              <a:t>And from each session print Student Testing Tickets, Session Unlock Codes, and Rosters may be printed in preparation for the Infrastructure Trial.</a:t>
            </a:r>
          </a:p>
          <a:p>
            <a:endParaRPr lang="en-US" baseline="0" dirty="0" smtClean="0"/>
          </a:p>
          <a:p>
            <a:r>
              <a:rPr lang="en-US" baseline="0" dirty="0" smtClean="0"/>
              <a:t>We will now demonstrate each of these tasks.</a:t>
            </a:r>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2117729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aseline="0" dirty="0" smtClean="0"/>
              <a:t>To begin, we will log into the PearsonAccess</a:t>
            </a:r>
            <a:r>
              <a:rPr lang="en-US" baseline="30000" dirty="0" smtClean="0"/>
              <a:t>next</a:t>
            </a:r>
            <a:r>
              <a:rPr lang="en-US" baseline="0" dirty="0" smtClean="0"/>
              <a:t> Training Site. We will then choose the either the Spring PBA or EOY Administration. Infrastructure Trial testing is only available in either of these two administrations.</a:t>
            </a:r>
          </a:p>
          <a:p>
            <a:endParaRPr lang="en-US" baseline="0" dirty="0" smtClean="0"/>
          </a:p>
          <a:p>
            <a:r>
              <a:rPr lang="en-US" baseline="0" dirty="0" smtClean="0"/>
              <a:t>To Create Sample Students:</a:t>
            </a:r>
          </a:p>
          <a:p>
            <a:endParaRPr lang="en-US" baseline="0" dirty="0" smtClean="0"/>
          </a:p>
          <a:p>
            <a:r>
              <a:rPr lang="en-US" baseline="0" dirty="0" smtClean="0"/>
              <a:t>On the PearsonAccess</a:t>
            </a:r>
            <a:r>
              <a:rPr lang="en-US" baseline="30000" dirty="0" smtClean="0"/>
              <a:t>next</a:t>
            </a:r>
            <a:r>
              <a:rPr lang="en-US" baseline="0" dirty="0" smtClean="0"/>
              <a:t> home page, click Setup, select Students from the menu.</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mn-cs"/>
              </a:rPr>
              <a:t>Next, select </a:t>
            </a:r>
            <a:r>
              <a:rPr lang="en-US" sz="1200" i="1" kern="1200" dirty="0" smtClean="0">
                <a:solidFill>
                  <a:schemeClr val="tx1"/>
                </a:solidFill>
                <a:effectLst/>
                <a:latin typeface="+mn-lt"/>
                <a:ea typeface="ＭＳ Ｐゴシック" charset="0"/>
                <a:cs typeface="+mn-cs"/>
              </a:rPr>
              <a:t>Generate Sample Students</a:t>
            </a:r>
            <a:r>
              <a:rPr lang="en-US" sz="1200" kern="1200" dirty="0" smtClean="0">
                <a:solidFill>
                  <a:schemeClr val="tx1"/>
                </a:solidFill>
                <a:effectLst/>
                <a:latin typeface="+mn-lt"/>
                <a:ea typeface="ＭＳ Ｐゴシック" charset="0"/>
                <a:cs typeface="+mn-cs"/>
              </a:rPr>
              <a:t> from Tasks menu; click </a:t>
            </a:r>
            <a:r>
              <a:rPr lang="en-US" sz="1200" i="1" kern="1200" dirty="0" smtClean="0">
                <a:solidFill>
                  <a:schemeClr val="tx1"/>
                </a:solidFill>
                <a:effectLst/>
                <a:latin typeface="+mn-lt"/>
                <a:ea typeface="ＭＳ Ｐゴシック" charset="0"/>
                <a:cs typeface="+mn-cs"/>
              </a:rPr>
              <a:t>Start</a:t>
            </a:r>
            <a:r>
              <a:rPr lang="en-US" sz="1200" kern="1200" dirty="0" smtClean="0">
                <a:solidFill>
                  <a:schemeClr val="tx1"/>
                </a:solidFill>
                <a:effectLst/>
                <a:latin typeface="+mn-lt"/>
                <a:ea typeface="ＭＳ Ｐゴシック" charset="0"/>
                <a:cs typeface="+mn-cs"/>
              </a:rPr>
              <a:t> to continue.</a:t>
            </a:r>
          </a:p>
          <a:p>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1377882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r>
              <a:rPr lang="en-US" sz="1200" kern="1200" dirty="0" smtClean="0">
                <a:solidFill>
                  <a:schemeClr val="tx1"/>
                </a:solidFill>
                <a:effectLst/>
                <a:latin typeface="+mn-lt"/>
                <a:ea typeface="ＭＳ Ｐゴシック" charset="0"/>
                <a:cs typeface="+mn-cs"/>
              </a:rPr>
              <a:t>You will need to complete these fields:</a:t>
            </a: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Organization:</a:t>
            </a:r>
            <a:r>
              <a:rPr lang="en-US" sz="1200" kern="1200" dirty="0" smtClean="0">
                <a:solidFill>
                  <a:schemeClr val="tx1"/>
                </a:solidFill>
                <a:effectLst/>
                <a:latin typeface="+mn-lt"/>
                <a:ea typeface="ＭＳ Ｐゴシック" charset="0"/>
                <a:cs typeface="+mn-cs"/>
              </a:rPr>
              <a:t> Select your school/organization</a:t>
            </a: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Class:</a:t>
            </a:r>
            <a:r>
              <a:rPr lang="en-US" sz="1200" kern="1200" dirty="0" smtClean="0">
                <a:solidFill>
                  <a:schemeClr val="tx1"/>
                </a:solidFill>
                <a:effectLst/>
                <a:latin typeface="+mn-lt"/>
                <a:ea typeface="ＭＳ Ｐゴシック" charset="0"/>
                <a:cs typeface="+mn-cs"/>
              </a:rPr>
              <a:t> Add an Existing Class Name or you may choose to create a new class</a:t>
            </a: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Grade Level When Assessed</a:t>
            </a:r>
            <a:endParaRPr lang="en-US" sz="1200" kern="1200" dirty="0" smtClean="0">
              <a:solidFill>
                <a:schemeClr val="tx1"/>
              </a:solidFill>
              <a:effectLst/>
              <a:latin typeface="+mn-lt"/>
              <a:ea typeface="ＭＳ Ｐゴシック" charset="0"/>
              <a:cs typeface="+mn-cs"/>
            </a:endParaRP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Test:</a:t>
            </a:r>
            <a:r>
              <a:rPr lang="en-US" sz="1200" kern="1200" dirty="0" smtClean="0">
                <a:solidFill>
                  <a:schemeClr val="tx1"/>
                </a:solidFill>
                <a:effectLst/>
                <a:latin typeface="+mn-lt"/>
                <a:ea typeface="ＭＳ Ｐゴシック" charset="0"/>
                <a:cs typeface="+mn-cs"/>
              </a:rPr>
              <a:t> Choose one of the Practice Tests available from the pull down menu.</a:t>
            </a: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Test Format:</a:t>
            </a:r>
            <a:r>
              <a:rPr lang="en-US" sz="1200" kern="1200" dirty="0" smtClean="0">
                <a:solidFill>
                  <a:schemeClr val="tx1"/>
                </a:solidFill>
                <a:effectLst/>
                <a:latin typeface="+mn-lt"/>
                <a:ea typeface="ＭＳ Ｐゴシック" charset="0"/>
                <a:cs typeface="+mn-cs"/>
              </a:rPr>
              <a:t> Select Online for this option</a:t>
            </a:r>
          </a:p>
          <a:p>
            <a:pPr marL="171450" lvl="0" indent="-171450">
              <a:buFont typeface="Arial" panose="020B0604020202020204" pitchFamily="34" charset="0"/>
              <a:buChar char="•"/>
            </a:pPr>
            <a:r>
              <a:rPr lang="en-US" sz="1200" b="1" kern="1200" dirty="0" smtClean="0">
                <a:solidFill>
                  <a:schemeClr val="tx1"/>
                </a:solidFill>
                <a:effectLst/>
                <a:latin typeface="+mn-lt"/>
                <a:ea typeface="ＭＳ Ｐゴシック" charset="0"/>
                <a:cs typeface="+mn-cs"/>
              </a:rPr>
              <a:t>Number Of Students:</a:t>
            </a:r>
            <a:r>
              <a:rPr lang="en-US" sz="1200" kern="1200" dirty="0" smtClean="0">
                <a:solidFill>
                  <a:schemeClr val="tx1"/>
                </a:solidFill>
                <a:effectLst/>
                <a:latin typeface="+mn-lt"/>
                <a:ea typeface="ＭＳ Ｐゴシック" charset="0"/>
                <a:cs typeface="+mn-cs"/>
              </a:rPr>
              <a:t> input a number between 1 through 99.</a:t>
            </a:r>
          </a:p>
          <a:p>
            <a:endParaRPr lang="en-US" baseline="0" dirty="0" smtClean="0"/>
          </a:p>
          <a:p>
            <a:endParaRPr lang="en-US" baseline="0" dirty="0" smtClean="0"/>
          </a:p>
          <a:p>
            <a:pPr lvl="0"/>
            <a:r>
              <a:rPr lang="en-US" sz="1200" kern="1200" dirty="0" smtClean="0">
                <a:solidFill>
                  <a:schemeClr val="tx1"/>
                </a:solidFill>
                <a:effectLst/>
                <a:latin typeface="+mn-lt"/>
                <a:ea typeface="ＭＳ Ｐゴシック" charset="0"/>
                <a:cs typeface="+mn-cs"/>
              </a:rPr>
              <a:t>Click </a:t>
            </a:r>
            <a:r>
              <a:rPr lang="en-US" sz="1200" b="1" kern="1200" dirty="0" smtClean="0">
                <a:solidFill>
                  <a:schemeClr val="tx1"/>
                </a:solidFill>
                <a:effectLst/>
                <a:latin typeface="+mn-lt"/>
                <a:ea typeface="ＭＳ Ｐゴシック" charset="0"/>
                <a:cs typeface="+mn-cs"/>
              </a:rPr>
              <a:t>Generate</a:t>
            </a:r>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A confirmation screen will appear once the sample students have been created</a:t>
            </a:r>
          </a:p>
          <a:p>
            <a:r>
              <a:rPr lang="en-US" sz="1200" kern="1200" dirty="0" smtClean="0">
                <a:solidFill>
                  <a:schemeClr val="tx1"/>
                </a:solidFill>
                <a:effectLst/>
                <a:latin typeface="+mn-lt"/>
                <a:ea typeface="ＭＳ Ｐゴシック" charset="0"/>
                <a:cs typeface="+mn-cs"/>
              </a:rPr>
              <a:t> </a:t>
            </a:r>
          </a:p>
          <a:p>
            <a:r>
              <a:rPr lang="en-US" sz="1200" kern="1200" dirty="0" smtClean="0">
                <a:solidFill>
                  <a:schemeClr val="tx1"/>
                </a:solidFill>
                <a:effectLst/>
                <a:latin typeface="+mn-lt"/>
                <a:ea typeface="ＭＳ Ｐゴシック" charset="0"/>
                <a:cs typeface="+mn-cs"/>
              </a:rPr>
              <a:t>Repeat the steps above until you have created sample students for the number of testing devices that will be tested concurrently, plus at least 10% additional sample students.</a:t>
            </a:r>
          </a:p>
          <a:p>
            <a:r>
              <a:rPr lang="en-US" sz="1200" kern="1200" dirty="0" smtClean="0">
                <a:solidFill>
                  <a:schemeClr val="tx1"/>
                </a:solidFill>
                <a:effectLst/>
                <a:latin typeface="+mn-lt"/>
                <a:ea typeface="ＭＳ Ｐゴシック" charset="0"/>
                <a:cs typeface="+mn-cs"/>
              </a:rPr>
              <a:t/>
            </a:r>
            <a:br>
              <a:rPr lang="en-US" sz="1200" kern="1200" dirty="0" smtClean="0">
                <a:solidFill>
                  <a:schemeClr val="tx1"/>
                </a:solidFill>
                <a:effectLst/>
                <a:latin typeface="+mn-lt"/>
                <a:ea typeface="ＭＳ Ｐゴシック" charset="0"/>
                <a:cs typeface="+mn-cs"/>
              </a:rPr>
            </a:br>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16409163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3244657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400" dirty="0"/>
              <a:t>Next you will need to create a </a:t>
            </a:r>
            <a:r>
              <a:rPr lang="en-US" sz="1400" dirty="0" err="1"/>
              <a:t>TestNav</a:t>
            </a:r>
            <a:r>
              <a:rPr lang="en-US" sz="1400" dirty="0"/>
              <a:t> configuration. Sign in to the </a:t>
            </a:r>
            <a:r>
              <a:rPr lang="en-US" sz="1400" dirty="0" err="1"/>
              <a:t>PARCC</a:t>
            </a:r>
            <a:r>
              <a:rPr lang="en-US" sz="1400" dirty="0"/>
              <a:t> </a:t>
            </a:r>
            <a:r>
              <a:rPr lang="en-US" sz="1400" dirty="0" err="1"/>
              <a:t>PearsonAccess</a:t>
            </a:r>
            <a:r>
              <a:rPr lang="en-US" sz="1400" dirty="0"/>
              <a:t> Next website. Technology staff will need to receive secure access from their district coordinator.  </a:t>
            </a:r>
          </a:p>
          <a:p>
            <a:endParaRPr lang="en-US" sz="1400" dirty="0"/>
          </a:p>
          <a:p>
            <a:r>
              <a:rPr lang="en-US" sz="1400" dirty="0"/>
              <a:t>The </a:t>
            </a:r>
            <a:r>
              <a:rPr lang="en-US" sz="1400" i="1" dirty="0"/>
              <a:t>Configuration </a:t>
            </a:r>
            <a:r>
              <a:rPr lang="en-US" sz="1400" dirty="0"/>
              <a:t>screen can be accessed by selecting </a:t>
            </a:r>
            <a:r>
              <a:rPr lang="en-US" sz="1400" b="1" dirty="0"/>
              <a:t>Setup</a:t>
            </a:r>
            <a:r>
              <a:rPr lang="en-US" sz="1400" dirty="0"/>
              <a:t> and then </a:t>
            </a:r>
            <a:r>
              <a:rPr lang="en-US" sz="1400" b="1" dirty="0" err="1"/>
              <a:t>TestNav</a:t>
            </a:r>
            <a:r>
              <a:rPr lang="en-US" sz="1400" b="1" dirty="0"/>
              <a:t> Configurations </a:t>
            </a:r>
            <a:r>
              <a:rPr lang="en-US" sz="1400" dirty="0"/>
              <a:t>from the drop-down menu. This will allow you to access the configurations settings to set primary and secondary temporary student response save locations for TestNav, and if applicable, set up a connection to your Proctor Caching machine(s).</a:t>
            </a:r>
          </a:p>
          <a:p>
            <a:endParaRPr lang="en-US" sz="1400" dirty="0"/>
          </a:p>
          <a:p>
            <a:r>
              <a:rPr lang="en-US" sz="1400" dirty="0"/>
              <a:t>Select </a:t>
            </a:r>
            <a:r>
              <a:rPr lang="en-US" sz="1400" b="1" dirty="0"/>
              <a:t>Create/Edit Configurations </a:t>
            </a:r>
            <a:r>
              <a:rPr lang="en-US" sz="1400" dirty="0"/>
              <a:t>from the tasks menu to launch the </a:t>
            </a:r>
            <a:r>
              <a:rPr lang="en-US" sz="1400" i="1" dirty="0"/>
              <a:t>Configuration</a:t>
            </a:r>
            <a:r>
              <a:rPr lang="en-US" sz="1400" dirty="0"/>
              <a:t> screen.</a:t>
            </a:r>
            <a:endParaRPr lang="en-US" sz="1400" b="1" i="1" dirty="0"/>
          </a:p>
        </p:txBody>
      </p:sp>
    </p:spTree>
    <p:extLst>
      <p:ext uri="{BB962C8B-B14F-4D97-AF65-F5344CB8AC3E}">
        <p14:creationId xmlns:p14="http://schemas.microsoft.com/office/powerpoint/2010/main" val="9616386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400" dirty="0"/>
              <a:t>You will be prompted to name your configuration. Configuration names must be unique within the PARCC PearsonAccess</a:t>
            </a:r>
            <a:r>
              <a:rPr lang="en-US" sz="1400" baseline="30000" dirty="0"/>
              <a:t>next</a:t>
            </a:r>
            <a:r>
              <a:rPr lang="en-US" sz="1400" dirty="0"/>
              <a:t> website for your state. Note that the Training site is shared by multiple states so configuration names must be unique across multiple states in the Training site. Pearson recommends using only letters and numbers in this field, as other characters may cause problems with test delivery.  For example, Computer Lab 1 and Computer Lab 2, or High School and Middle School. </a:t>
            </a:r>
          </a:p>
          <a:p>
            <a:pPr defTabSz="915772">
              <a:defRPr/>
            </a:pPr>
            <a:endParaRPr lang="en-US" sz="1400" dirty="0"/>
          </a:p>
          <a:p>
            <a:pPr defTabSz="915772">
              <a:defRPr/>
            </a:pPr>
            <a:r>
              <a:rPr lang="en-US" sz="1400" dirty="0"/>
              <a:t>Next, using the </a:t>
            </a:r>
            <a:r>
              <a:rPr lang="en-US" sz="1400" b="1" i="1" dirty="0"/>
              <a:t>Organizations</a:t>
            </a:r>
            <a:r>
              <a:rPr lang="en-US" sz="1400" dirty="0"/>
              <a:t> drop-down menu, select the appropriate school or district from the menu. Regardless of the organization level, you will have the ability to add multiple settings (and Proctor Caching machines) to the configuration.</a:t>
            </a:r>
            <a:endParaRPr lang="en-US" sz="1400" b="1" i="1" dirty="0"/>
          </a:p>
          <a:p>
            <a:endParaRPr lang="en-US" sz="1400" dirty="0"/>
          </a:p>
        </p:txBody>
      </p:sp>
    </p:spTree>
    <p:extLst>
      <p:ext uri="{BB962C8B-B14F-4D97-AF65-F5344CB8AC3E}">
        <p14:creationId xmlns:p14="http://schemas.microsoft.com/office/powerpoint/2010/main" val="233014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50918">
              <a:defRPr/>
            </a:pPr>
            <a:r>
              <a:rPr lang="en-US" sz="1400" dirty="0"/>
              <a:t>Next, you can identify the Proctor Caching computer. In the “Default </a:t>
            </a:r>
            <a:r>
              <a:rPr lang="en-US" sz="1400" dirty="0" err="1"/>
              <a:t>Precaching</a:t>
            </a:r>
            <a:r>
              <a:rPr lang="en-US" sz="1400" dirty="0"/>
              <a:t> Computer” section, enter a computer name, the computer’s IP address, and port information. </a:t>
            </a:r>
          </a:p>
          <a:p>
            <a:pPr defTabSz="950918"/>
            <a:endParaRPr lang="en-US" sz="1400" dirty="0"/>
          </a:p>
          <a:p>
            <a:pPr defTabSz="950918"/>
            <a:r>
              <a:rPr lang="en-US" sz="1400" dirty="0"/>
              <a:t>The computer name will be the name that displays when selecting a Caching machine during test session creation.  If you will be Proctor Caching, provide the internal network IP address of the caching machine and the port number, which unless modified is 4480 for Pearson-supplied Proctor Caching. The IP address should be a static address to ensure students can access content during testing. Also note, the computer selected for Proctor Caching should not be a student testing machine.</a:t>
            </a:r>
          </a:p>
          <a:p>
            <a:pPr defTabSz="950918"/>
            <a:endParaRPr lang="en-US" sz="1400" dirty="0"/>
          </a:p>
          <a:p>
            <a:pPr defTabSz="950918"/>
            <a:r>
              <a:rPr lang="en-US" sz="1400" dirty="0"/>
              <a:t>Check “</a:t>
            </a:r>
            <a:r>
              <a:rPr lang="en-US" sz="1400" b="1" i="1" dirty="0"/>
              <a:t>Uses Pearson </a:t>
            </a:r>
            <a:r>
              <a:rPr lang="en-US" sz="1400" b="1" i="1" dirty="0" err="1"/>
              <a:t>Precaching</a:t>
            </a:r>
            <a:r>
              <a:rPr lang="en-US" sz="1400" b="1" i="1" dirty="0"/>
              <a:t> Software</a:t>
            </a:r>
            <a:r>
              <a:rPr lang="en-US" sz="1400" dirty="0"/>
              <a:t>.” </a:t>
            </a:r>
          </a:p>
          <a:p>
            <a:pPr defTabSz="950918"/>
            <a:endParaRPr lang="en-US" sz="1400" dirty="0"/>
          </a:p>
          <a:p>
            <a:pPr defTabSz="950918"/>
            <a:r>
              <a:rPr lang="en-US" sz="1400" dirty="0"/>
              <a:t>If you will be using a non Pearson-supplied caching solution, you will uncheck the box next to </a:t>
            </a:r>
            <a:r>
              <a:rPr lang="ja-JP" altLang="en-US" sz="1400" dirty="0"/>
              <a:t>“</a:t>
            </a:r>
            <a:r>
              <a:rPr lang="en-US" altLang="ja-JP" sz="1400" b="1" i="1" dirty="0"/>
              <a:t>Uses Pearson </a:t>
            </a:r>
            <a:r>
              <a:rPr lang="en-US" altLang="ja-JP" sz="1400" b="1" i="1" dirty="0" err="1"/>
              <a:t>Precaching</a:t>
            </a:r>
            <a:r>
              <a:rPr lang="en-US" altLang="ja-JP" sz="1400" b="1" i="1" dirty="0"/>
              <a:t> software</a:t>
            </a:r>
            <a:r>
              <a:rPr lang="ja-JP" altLang="en-US" sz="1400" dirty="0"/>
              <a:t>”</a:t>
            </a:r>
            <a:r>
              <a:rPr lang="en-US" altLang="ja-JP" sz="1400" dirty="0"/>
              <a:t> and make sure the port is the correct port for the caching solution you will be using.</a:t>
            </a:r>
          </a:p>
          <a:p>
            <a:pPr defTabSz="950918"/>
            <a:endParaRPr lang="en-US" altLang="ja-JP" sz="1400" dirty="0"/>
          </a:p>
          <a:p>
            <a:pPr defTabSz="950918">
              <a:defRPr/>
            </a:pPr>
            <a:r>
              <a:rPr lang="en-US" altLang="ja-JP" sz="1400" dirty="0"/>
              <a:t>If you will not be </a:t>
            </a:r>
            <a:r>
              <a:rPr lang="en-US" altLang="ja-JP" sz="1400" dirty="0" err="1"/>
              <a:t>Precaching</a:t>
            </a:r>
            <a:r>
              <a:rPr lang="en-US" altLang="ja-JP" sz="1400" dirty="0"/>
              <a:t>, simply leave the </a:t>
            </a:r>
            <a:r>
              <a:rPr lang="en-US" altLang="ja-JP" sz="1400" b="1" i="1" dirty="0"/>
              <a:t>IP Address </a:t>
            </a:r>
            <a:r>
              <a:rPr lang="en-US" altLang="ja-JP" sz="1400" dirty="0"/>
              <a:t>and </a:t>
            </a:r>
            <a:r>
              <a:rPr lang="en-US" altLang="ja-JP" sz="1400" b="1" i="1" dirty="0"/>
              <a:t>Port </a:t>
            </a:r>
            <a:r>
              <a:rPr lang="en-US" altLang="ja-JP" sz="1400" dirty="0"/>
              <a:t>fields blank; you will still need to complete the next steps for TestNav. </a:t>
            </a:r>
          </a:p>
          <a:p>
            <a:pPr defTabSz="950918">
              <a:defRPr/>
            </a:pPr>
            <a:endParaRPr lang="en-US" altLang="ja-JP" sz="1400" dirty="0"/>
          </a:p>
          <a:p>
            <a:pPr defTabSz="950918">
              <a:defRPr/>
            </a:pPr>
            <a:r>
              <a:rPr lang="en-US" altLang="ja-JP" sz="1400" dirty="0"/>
              <a:t>For Response File Backup Locations, it is recommended that a Secondary Location be specified for Windows and Macintosh computers. The Secondary Location must be writeable by students and can be a network share on school network or a shared location on the local computer.</a:t>
            </a:r>
          </a:p>
        </p:txBody>
      </p:sp>
    </p:spTree>
    <p:extLst>
      <p:ext uri="{BB962C8B-B14F-4D97-AF65-F5344CB8AC3E}">
        <p14:creationId xmlns:p14="http://schemas.microsoft.com/office/powerpoint/2010/main" val="27065179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400" dirty="0"/>
              <a:t>A green Success! message will display after successful configuration. A red error will appear if there are issues. </a:t>
            </a:r>
          </a:p>
          <a:p>
            <a:pPr defTabSz="915772">
              <a:defRPr/>
            </a:pPr>
            <a:endParaRPr lang="en-US" sz="1400" dirty="0"/>
          </a:p>
          <a:p>
            <a:pPr defTabSz="915772">
              <a:defRPr/>
            </a:pPr>
            <a:r>
              <a:rPr lang="en-US" sz="1400" dirty="0"/>
              <a:t>To view, add, or make changes to an existing configuration, click on the configuration name under “Configurations.”</a:t>
            </a:r>
          </a:p>
          <a:p>
            <a:pPr defTabSz="915772">
              <a:defRPr/>
            </a:pPr>
            <a:endParaRPr lang="en-US" sz="1400" dirty="0"/>
          </a:p>
        </p:txBody>
      </p:sp>
    </p:spTree>
    <p:extLst>
      <p:ext uri="{BB962C8B-B14F-4D97-AF65-F5344CB8AC3E}">
        <p14:creationId xmlns:p14="http://schemas.microsoft.com/office/powerpoint/2010/main" val="3710851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n-lt"/>
              </a:rPr>
              <a:t>If</a:t>
            </a:r>
            <a:r>
              <a:rPr lang="en-US" baseline="0" dirty="0" smtClean="0">
                <a:latin typeface="+mn-lt"/>
              </a:rPr>
              <a:t> your school is downloading the TestNav 8 app, it is accessible at http://download.testnav.com. </a:t>
            </a:r>
          </a:p>
          <a:p>
            <a:endParaRPr lang="en-US" baseline="0" dirty="0" smtClean="0">
              <a:latin typeface="+mn-lt"/>
            </a:endParaRPr>
          </a:p>
          <a:p>
            <a:r>
              <a:rPr lang="en-US" baseline="0" dirty="0" smtClean="0">
                <a:latin typeface="+mn-lt"/>
              </a:rPr>
              <a:t>If you are using a device that requires an application installation, or if you are planning to use the TestNav Desktop application for laptops and desktops, you can download the app or apps that you will need from this site, or you can go to the applicable device store for Chromebooks, iPads, and Android devices. We will talk more about these device types shortly.</a:t>
            </a:r>
          </a:p>
          <a:p>
            <a:endParaRPr lang="en-US" baseline="0" dirty="0" smtClean="0">
              <a:latin typeface="+mn-lt"/>
            </a:endParaRPr>
          </a:p>
          <a:p>
            <a:r>
              <a:rPr lang="en-US" baseline="0" dirty="0" smtClean="0">
                <a:latin typeface="+mn-lt"/>
              </a:rPr>
              <a:t>For now, if you are installing TestNav Desktop, there are options for Mac, Windows, and Linux. </a:t>
            </a:r>
          </a:p>
          <a:p>
            <a:r>
              <a:rPr lang="en-US" baseline="0" dirty="0" smtClean="0">
                <a:latin typeface="+mn-lt"/>
              </a:rPr>
              <a:t>There are two options for Microsoft Window: .msi and .exe. </a:t>
            </a:r>
          </a:p>
          <a:p>
            <a:r>
              <a:rPr lang="en-US" baseline="0" dirty="0" smtClean="0">
                <a:latin typeface="+mn-lt"/>
              </a:rPr>
              <a:t>The .msi file is optimized for network installation as a group and pushing out to multiple computers. </a:t>
            </a:r>
          </a:p>
          <a:p>
            <a:r>
              <a:rPr lang="en-US" baseline="0" dirty="0" smtClean="0">
                <a:latin typeface="+mn-lt"/>
              </a:rPr>
              <a:t>The .exe file is for downloading onto individual computers. </a:t>
            </a:r>
          </a:p>
          <a:p>
            <a:endParaRPr lang="en-US" baseline="0" dirty="0" smtClean="0">
              <a:latin typeface="+mn-lt"/>
            </a:endParaRPr>
          </a:p>
          <a:p>
            <a:r>
              <a:rPr lang="en-US" baseline="0" dirty="0" smtClean="0">
                <a:latin typeface="+mn-lt"/>
              </a:rPr>
              <a:t>The Desktop installation generally only takes a few minutes on an individual computer; network installations will vary depending on your environment. </a:t>
            </a: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11</a:t>
            </a:fld>
            <a:endParaRPr lang="en-US" dirty="0"/>
          </a:p>
        </p:txBody>
      </p:sp>
    </p:spTree>
    <p:extLst>
      <p:ext uri="{BB962C8B-B14F-4D97-AF65-F5344CB8AC3E}">
        <p14:creationId xmlns:p14="http://schemas.microsoft.com/office/powerpoint/2010/main" val="12212542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400" dirty="0" smtClean="0"/>
              <a:t>Demo TestNav Configuration.</a:t>
            </a:r>
            <a:endParaRPr lang="en-US" sz="1400" dirty="0"/>
          </a:p>
        </p:txBody>
      </p:sp>
    </p:spTree>
    <p:extLst>
      <p:ext uri="{BB962C8B-B14F-4D97-AF65-F5344CB8AC3E}">
        <p14:creationId xmlns:p14="http://schemas.microsoft.com/office/powerpoint/2010/main" val="377831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ＭＳ Ｐゴシック" charset="0"/>
                <a:cs typeface="+mn-cs"/>
              </a:rPr>
              <a:t>In the Training site, go to the </a:t>
            </a:r>
            <a:r>
              <a:rPr lang="en-US" sz="1200" b="1" kern="1200" dirty="0" smtClean="0">
                <a:solidFill>
                  <a:schemeClr val="tx1"/>
                </a:solidFill>
                <a:effectLst/>
                <a:latin typeface="+mn-lt"/>
                <a:ea typeface="ＭＳ Ｐゴシック" charset="0"/>
                <a:cs typeface="+mn-cs"/>
              </a:rPr>
              <a:t>Testing </a:t>
            </a:r>
            <a:r>
              <a:rPr lang="en-US" sz="1200" kern="1200" dirty="0" smtClean="0">
                <a:solidFill>
                  <a:schemeClr val="tx1"/>
                </a:solidFill>
                <a:effectLst/>
                <a:latin typeface="+mn-lt"/>
                <a:ea typeface="ＭＳ Ｐゴシック" charset="0"/>
                <a:cs typeface="+mn-cs"/>
              </a:rPr>
              <a:t>tab and click </a:t>
            </a:r>
            <a:r>
              <a:rPr lang="en-US" sz="1200" b="1" kern="1200" dirty="0" smtClean="0">
                <a:solidFill>
                  <a:schemeClr val="tx1"/>
                </a:solidFill>
                <a:effectLst/>
                <a:latin typeface="+mn-lt"/>
                <a:ea typeface="ＭＳ Ｐゴシック" charset="0"/>
                <a:cs typeface="+mn-cs"/>
              </a:rPr>
              <a:t>Sessions</a:t>
            </a:r>
            <a:r>
              <a:rPr lang="en-US" sz="1200" kern="1200" dirty="0" smtClean="0">
                <a:solidFill>
                  <a:schemeClr val="tx1"/>
                </a:solidFill>
                <a:effectLst/>
                <a:latin typeface="+mn-lt"/>
                <a:ea typeface="ＭＳ Ｐゴシック" charset="0"/>
                <a:cs typeface="+mn-cs"/>
              </a:rPr>
              <a:t>.</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From the Select Tasks pull-down menu select </a:t>
            </a:r>
            <a:r>
              <a:rPr lang="en-US" sz="1200" b="1" kern="1200" dirty="0" smtClean="0">
                <a:solidFill>
                  <a:schemeClr val="tx1"/>
                </a:solidFill>
                <a:effectLst/>
                <a:latin typeface="+mn-lt"/>
                <a:ea typeface="ＭＳ Ｐゴシック" charset="0"/>
                <a:cs typeface="+mn-cs"/>
              </a:rPr>
              <a:t>Create/Edit Sessions </a:t>
            </a:r>
            <a:r>
              <a:rPr lang="en-US" sz="1200" kern="1200" dirty="0" smtClean="0">
                <a:solidFill>
                  <a:schemeClr val="tx1"/>
                </a:solidFill>
                <a:effectLst/>
                <a:latin typeface="+mn-lt"/>
                <a:ea typeface="ＭＳ Ｐゴシック" charset="0"/>
                <a:cs typeface="+mn-cs"/>
              </a:rPr>
              <a:t>and click </a:t>
            </a:r>
            <a:r>
              <a:rPr lang="en-US" sz="1200" b="1" kern="1200" dirty="0" smtClean="0">
                <a:solidFill>
                  <a:schemeClr val="tx1"/>
                </a:solidFill>
                <a:effectLst/>
                <a:latin typeface="+mn-lt"/>
                <a:ea typeface="ＭＳ Ｐゴシック" charset="0"/>
                <a:cs typeface="+mn-cs"/>
              </a:rPr>
              <a:t>Start</a:t>
            </a:r>
            <a:r>
              <a:rPr lang="en-US" sz="1200" kern="1200" dirty="0" smtClean="0">
                <a:solidFill>
                  <a:schemeClr val="tx1"/>
                </a:solidFill>
                <a:effectLst/>
                <a:latin typeface="+mn-lt"/>
                <a:ea typeface="ＭＳ Ｐゴシック" charset="0"/>
                <a:cs typeface="+mn-cs"/>
              </a:rPr>
              <a:t>.</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A test session in PearsonAccess</a:t>
            </a:r>
            <a:r>
              <a:rPr lang="en-US" sz="1200" kern="1200" baseline="30000" dirty="0" smtClean="0">
                <a:solidFill>
                  <a:schemeClr val="tx1"/>
                </a:solidFill>
                <a:effectLst/>
                <a:latin typeface="+mn-lt"/>
                <a:ea typeface="ＭＳ Ｐゴシック" charset="0"/>
                <a:cs typeface="+mn-cs"/>
              </a:rPr>
              <a:t>next</a:t>
            </a:r>
            <a:r>
              <a:rPr lang="en-US" sz="1200" kern="1200" dirty="0" smtClean="0">
                <a:solidFill>
                  <a:schemeClr val="tx1"/>
                </a:solidFill>
                <a:effectLst/>
                <a:latin typeface="+mn-lt"/>
                <a:ea typeface="ＭＳ Ｐゴシック" charset="0"/>
                <a:cs typeface="+mn-cs"/>
              </a:rPr>
              <a:t> is an assessment containing certain units.</a:t>
            </a:r>
          </a:p>
          <a:p>
            <a:pPr lvl="0"/>
            <a:endParaRPr lang="en-US" sz="1200" kern="1200" dirty="0" smtClean="0">
              <a:solidFill>
                <a:schemeClr val="tx1"/>
              </a:solidFill>
              <a:effectLst/>
              <a:latin typeface="+mn-lt"/>
              <a:ea typeface="ＭＳ Ｐゴシック" charset="0"/>
              <a:cs typeface="+mn-cs"/>
            </a:endParaRPr>
          </a:p>
          <a:p>
            <a:endParaRPr lang="en-US" baseline="0" dirty="0" smtClean="0"/>
          </a:p>
          <a:p>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36507978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lvl="0"/>
            <a:r>
              <a:rPr lang="en-US" sz="1200" kern="1200" dirty="0" smtClean="0">
                <a:solidFill>
                  <a:schemeClr val="tx1"/>
                </a:solidFill>
                <a:effectLst/>
                <a:latin typeface="+mn-lt"/>
                <a:ea typeface="ＭＳ Ｐゴシック" charset="0"/>
                <a:cs typeface="+mn-cs"/>
              </a:rPr>
              <a:t>Complete the test session details by entering the </a:t>
            </a:r>
            <a:r>
              <a:rPr lang="en-US" sz="1200" b="1" kern="1200" dirty="0" smtClean="0">
                <a:solidFill>
                  <a:schemeClr val="tx1"/>
                </a:solidFill>
                <a:effectLst/>
                <a:latin typeface="+mn-lt"/>
                <a:ea typeface="ＭＳ Ｐゴシック" charset="0"/>
                <a:cs typeface="+mn-cs"/>
              </a:rPr>
              <a:t>Session Name</a:t>
            </a:r>
            <a:r>
              <a:rPr lang="en-US" sz="1200" kern="1200" dirty="0" smtClean="0">
                <a:solidFill>
                  <a:schemeClr val="tx1"/>
                </a:solidFill>
                <a:effectLst/>
                <a:latin typeface="+mn-lt"/>
                <a:ea typeface="ＭＳ Ｐゴシック" charset="0"/>
                <a:cs typeface="+mn-cs"/>
              </a:rPr>
              <a:t> and selecting the </a:t>
            </a:r>
            <a:r>
              <a:rPr lang="en-US" sz="1200" b="1" kern="1200" dirty="0" smtClean="0">
                <a:solidFill>
                  <a:schemeClr val="tx1"/>
                </a:solidFill>
                <a:effectLst/>
                <a:latin typeface="+mn-lt"/>
                <a:ea typeface="ＭＳ Ｐゴシック" charset="0"/>
                <a:cs typeface="+mn-cs"/>
              </a:rPr>
              <a:t>Organization</a:t>
            </a:r>
            <a:r>
              <a:rPr lang="en-US" sz="1200" kern="1200" dirty="0" smtClean="0">
                <a:solidFill>
                  <a:schemeClr val="tx1"/>
                </a:solidFill>
                <a:effectLst/>
                <a:latin typeface="+mn-lt"/>
                <a:ea typeface="ＭＳ Ｐゴシック" charset="0"/>
                <a:cs typeface="+mn-cs"/>
              </a:rPr>
              <a:t> (School or District) from dropdown menu. </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Next, complete the Test &amp; Form section. Select </a:t>
            </a:r>
            <a:r>
              <a:rPr lang="en-US" sz="1200" b="1" kern="1200" dirty="0" smtClean="0">
                <a:solidFill>
                  <a:schemeClr val="tx1"/>
                </a:solidFill>
                <a:effectLst/>
                <a:latin typeface="+mn-lt"/>
                <a:ea typeface="ＭＳ Ｐゴシック" charset="0"/>
                <a:cs typeface="+mn-cs"/>
              </a:rPr>
              <a:t>Test Assigned</a:t>
            </a:r>
            <a:r>
              <a:rPr lang="en-US" sz="1200" kern="1200" dirty="0" smtClean="0">
                <a:solidFill>
                  <a:schemeClr val="tx1"/>
                </a:solidFill>
                <a:effectLst/>
                <a:latin typeface="+mn-lt"/>
                <a:ea typeface="ＭＳ Ｐゴシック" charset="0"/>
                <a:cs typeface="+mn-cs"/>
              </a:rPr>
              <a:t> and choose the appropriate Practice Test from the dropdown.</a:t>
            </a:r>
            <a:endParaRPr lang="en-US" sz="1200" i="1" kern="1200" dirty="0" smtClean="0">
              <a:solidFill>
                <a:schemeClr val="tx1"/>
              </a:solidFill>
              <a:effectLst/>
              <a:latin typeface="+mn-lt"/>
              <a:ea typeface="ＭＳ Ｐゴシック" charset="0"/>
              <a:cs typeface="+mn-cs"/>
            </a:endParaRPr>
          </a:p>
          <a:p>
            <a:pPr lvl="0"/>
            <a:endParaRPr lang="en-US" sz="1200" i="1" kern="1200" dirty="0" smtClean="0">
              <a:solidFill>
                <a:schemeClr val="tx1"/>
              </a:solidFill>
              <a:effectLst/>
              <a:latin typeface="+mn-lt"/>
              <a:ea typeface="ＭＳ Ｐゴシック" charset="0"/>
              <a:cs typeface="+mn-cs"/>
            </a:endParaRPr>
          </a:p>
          <a:p>
            <a:pPr lvl="0"/>
            <a:r>
              <a:rPr lang="en-US" sz="1200" i="1" kern="1200" dirty="0" smtClean="0">
                <a:solidFill>
                  <a:schemeClr val="tx1"/>
                </a:solidFill>
                <a:effectLst/>
                <a:latin typeface="+mn-lt"/>
                <a:ea typeface="ＭＳ Ｐゴシック" charset="0"/>
                <a:cs typeface="+mn-cs"/>
              </a:rPr>
              <a:t>Form Group Type to be set to “Main”</a:t>
            </a:r>
            <a:r>
              <a:rPr lang="en-US" sz="1200" i="0" kern="1200" dirty="0" smtClean="0">
                <a:solidFill>
                  <a:schemeClr val="tx1"/>
                </a:solidFill>
                <a:effectLst/>
                <a:latin typeface="+mn-lt"/>
                <a:ea typeface="ＭＳ Ｐゴシック" charset="0"/>
                <a:cs typeface="+mn-cs"/>
              </a:rPr>
              <a:t>.</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If </a:t>
            </a:r>
            <a:r>
              <a:rPr lang="en-US" sz="1200" kern="1200" dirty="0" err="1" smtClean="0">
                <a:solidFill>
                  <a:schemeClr val="tx1"/>
                </a:solidFill>
                <a:effectLst/>
                <a:latin typeface="+mn-lt"/>
                <a:ea typeface="ＭＳ Ｐゴシック" charset="0"/>
                <a:cs typeface="+mn-cs"/>
              </a:rPr>
              <a:t>Precaching</a:t>
            </a:r>
            <a:r>
              <a:rPr lang="en-US" sz="1200" kern="1200" baseline="0" dirty="0" smtClean="0">
                <a:solidFill>
                  <a:schemeClr val="tx1"/>
                </a:solidFill>
                <a:effectLst/>
                <a:latin typeface="+mn-lt"/>
                <a:ea typeface="ＭＳ Ｐゴシック" charset="0"/>
                <a:cs typeface="+mn-cs"/>
              </a:rPr>
              <a:t> test content, </a:t>
            </a:r>
            <a:r>
              <a:rPr lang="en-US" sz="1200" kern="1200" dirty="0" smtClean="0">
                <a:solidFill>
                  <a:schemeClr val="tx1"/>
                </a:solidFill>
                <a:effectLst/>
                <a:latin typeface="+mn-lt"/>
                <a:ea typeface="ＭＳ Ｐゴシック" charset="0"/>
                <a:cs typeface="+mn-cs"/>
              </a:rPr>
              <a:t>select </a:t>
            </a:r>
            <a:r>
              <a:rPr lang="en-US" sz="1200" b="1" kern="1200" dirty="0" err="1" smtClean="0">
                <a:solidFill>
                  <a:schemeClr val="tx1"/>
                </a:solidFill>
                <a:effectLst/>
                <a:latin typeface="+mn-lt"/>
                <a:ea typeface="ＭＳ Ｐゴシック" charset="0"/>
                <a:cs typeface="+mn-cs"/>
              </a:rPr>
              <a:t>Precaching</a:t>
            </a:r>
            <a:r>
              <a:rPr lang="en-US" sz="1200" b="1" kern="1200" dirty="0" smtClean="0">
                <a:solidFill>
                  <a:schemeClr val="tx1"/>
                </a:solidFill>
                <a:effectLst/>
                <a:latin typeface="+mn-lt"/>
                <a:ea typeface="ＭＳ Ｐゴシック" charset="0"/>
                <a:cs typeface="+mn-cs"/>
              </a:rPr>
              <a:t> Computer </a:t>
            </a:r>
            <a:r>
              <a:rPr lang="en-US" sz="1200" kern="1200" dirty="0" smtClean="0">
                <a:solidFill>
                  <a:schemeClr val="tx1"/>
                </a:solidFill>
                <a:effectLst/>
                <a:latin typeface="+mn-lt"/>
                <a:ea typeface="ＭＳ Ｐゴシック" charset="0"/>
                <a:cs typeface="+mn-cs"/>
              </a:rPr>
              <a:t>from drop down menu. </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Then, enter </a:t>
            </a:r>
            <a:r>
              <a:rPr lang="en-US" sz="1200" b="1" kern="1200" dirty="0" smtClean="0">
                <a:solidFill>
                  <a:schemeClr val="tx1"/>
                </a:solidFill>
                <a:effectLst/>
                <a:latin typeface="+mn-lt"/>
                <a:ea typeface="ＭＳ Ｐゴシック" charset="0"/>
                <a:cs typeface="+mn-cs"/>
              </a:rPr>
              <a:t>Scheduled Start Date </a:t>
            </a:r>
            <a:r>
              <a:rPr lang="en-US" sz="1200" kern="1200" dirty="0" smtClean="0">
                <a:solidFill>
                  <a:schemeClr val="tx1"/>
                </a:solidFill>
                <a:effectLst/>
                <a:latin typeface="+mn-lt"/>
                <a:ea typeface="ＭＳ Ｐゴシック" charset="0"/>
                <a:cs typeface="+mn-cs"/>
              </a:rPr>
              <a:t>in Scheduling section. </a:t>
            </a:r>
          </a:p>
          <a:p>
            <a:pPr lvl="0"/>
            <a:endParaRPr lang="en-US" sz="1200" b="1" kern="1200" dirty="0" smtClean="0">
              <a:solidFill>
                <a:schemeClr val="tx1"/>
              </a:solidFill>
              <a:effectLst/>
              <a:latin typeface="+mn-lt"/>
              <a:ea typeface="ＭＳ Ｐゴシック" charset="0"/>
              <a:cs typeface="+mn-cs"/>
            </a:endParaRPr>
          </a:p>
          <a:p>
            <a:pPr lvl="0"/>
            <a:r>
              <a:rPr lang="en-US" sz="1200" b="1" kern="1200" dirty="0" smtClean="0">
                <a:solidFill>
                  <a:schemeClr val="tx1"/>
                </a:solidFill>
                <a:effectLst/>
                <a:latin typeface="+mn-lt"/>
                <a:ea typeface="ＭＳ Ｐゴシック" charset="0"/>
                <a:cs typeface="+mn-cs"/>
              </a:rPr>
              <a:t>Scheduled Start Time </a:t>
            </a:r>
            <a:r>
              <a:rPr lang="en-US" sz="1200" kern="1200" dirty="0" smtClean="0">
                <a:solidFill>
                  <a:schemeClr val="tx1"/>
                </a:solidFill>
                <a:effectLst/>
                <a:latin typeface="+mn-lt"/>
                <a:ea typeface="ＭＳ Ｐゴシック" charset="0"/>
                <a:cs typeface="+mn-cs"/>
              </a:rPr>
              <a:t>and </a:t>
            </a:r>
            <a:r>
              <a:rPr lang="en-US" sz="1200" b="1" kern="1200" dirty="0" smtClean="0">
                <a:solidFill>
                  <a:schemeClr val="tx1"/>
                </a:solidFill>
                <a:effectLst/>
                <a:latin typeface="+mn-lt"/>
                <a:ea typeface="ＭＳ Ｐゴシック" charset="0"/>
                <a:cs typeface="+mn-cs"/>
              </a:rPr>
              <a:t>Lab Location </a:t>
            </a:r>
            <a:r>
              <a:rPr lang="en-US" sz="1200" kern="1200" dirty="0" smtClean="0">
                <a:solidFill>
                  <a:schemeClr val="tx1"/>
                </a:solidFill>
                <a:effectLst/>
                <a:latin typeface="+mn-lt"/>
                <a:ea typeface="ＭＳ Ｐゴシック" charset="0"/>
                <a:cs typeface="+mn-cs"/>
              </a:rPr>
              <a:t>are not required fields but it is recommended to complete both.</a:t>
            </a:r>
          </a:p>
          <a:p>
            <a:endParaRPr lang="en-US" sz="1200" b="1" kern="1200" dirty="0" smtClean="0">
              <a:solidFill>
                <a:schemeClr val="tx1"/>
              </a:solidFill>
              <a:effectLst/>
              <a:latin typeface="+mn-lt"/>
              <a:ea typeface="ＭＳ Ｐゴシック" charset="0"/>
              <a:cs typeface="+mn-cs"/>
            </a:endParaRPr>
          </a:p>
          <a:p>
            <a:r>
              <a:rPr lang="en-US" sz="1200" b="1" kern="1200" dirty="0" smtClean="0">
                <a:solidFill>
                  <a:schemeClr val="tx1"/>
                </a:solidFill>
                <a:effectLst/>
                <a:latin typeface="+mn-lt"/>
                <a:ea typeface="ＭＳ Ｐゴシック" charset="0"/>
                <a:cs typeface="+mn-cs"/>
              </a:rPr>
              <a:t>Note: </a:t>
            </a:r>
            <a:r>
              <a:rPr lang="en-US" sz="1200" kern="1200" dirty="0" smtClean="0">
                <a:solidFill>
                  <a:schemeClr val="tx1"/>
                </a:solidFill>
                <a:effectLst/>
                <a:latin typeface="+mn-lt"/>
                <a:ea typeface="ＭＳ Ｐゴシック" charset="0"/>
                <a:cs typeface="+mn-cs"/>
              </a:rPr>
              <a:t>The Scheduled Start Date and Scheduled Start Time for a session are intended primarily for planning purposes, it is not enforced. A test session will not be started until you click </a:t>
            </a:r>
            <a:r>
              <a:rPr lang="en-US" sz="1200" b="1" kern="1200" dirty="0" smtClean="0">
                <a:solidFill>
                  <a:schemeClr val="tx1"/>
                </a:solidFill>
                <a:effectLst/>
                <a:latin typeface="+mn-lt"/>
                <a:ea typeface="ＭＳ Ｐゴシック" charset="0"/>
                <a:cs typeface="+mn-cs"/>
              </a:rPr>
              <a:t>Start</a:t>
            </a:r>
            <a:r>
              <a:rPr lang="en-US" sz="1200" kern="1200" dirty="0" smtClean="0">
                <a:solidFill>
                  <a:schemeClr val="tx1"/>
                </a:solidFill>
                <a:effectLst/>
                <a:latin typeface="+mn-lt"/>
                <a:ea typeface="ＭＳ Ｐゴシック" charset="0"/>
                <a:cs typeface="+mn-cs"/>
              </a:rPr>
              <a:t> on the </a:t>
            </a:r>
            <a:r>
              <a:rPr lang="en-US" sz="1200" b="1" kern="1200" dirty="0" smtClean="0">
                <a:solidFill>
                  <a:schemeClr val="tx1"/>
                </a:solidFill>
                <a:effectLst/>
                <a:latin typeface="+mn-lt"/>
                <a:ea typeface="ＭＳ Ｐゴシック" charset="0"/>
                <a:cs typeface="+mn-cs"/>
              </a:rPr>
              <a:t>Session Details</a:t>
            </a:r>
            <a:r>
              <a:rPr lang="en-US" sz="1200" kern="1200" dirty="0" smtClean="0">
                <a:solidFill>
                  <a:schemeClr val="tx1"/>
                </a:solidFill>
                <a:effectLst/>
                <a:latin typeface="+mn-lt"/>
                <a:ea typeface="ＭＳ Ｐゴシック" charset="0"/>
                <a:cs typeface="+mn-cs"/>
              </a:rPr>
              <a:t> screen, regardless of the scheduled start date and time.</a:t>
            </a:r>
            <a:endParaRPr lang="en-US" baseline="0" dirty="0" smtClean="0"/>
          </a:p>
          <a:p>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3076239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effectLst/>
                <a:latin typeface="+mn-lt"/>
                <a:ea typeface="ＭＳ Ｐゴシック" charset="0"/>
                <a:cs typeface="+mn-cs"/>
              </a:rPr>
              <a:t>Finally add students assigned to this session.</a:t>
            </a:r>
            <a:r>
              <a:rPr lang="en-US" sz="1200" kern="1200" baseline="0" dirty="0" smtClean="0">
                <a:solidFill>
                  <a:schemeClr val="tx1"/>
                </a:solidFill>
                <a:effectLst/>
                <a:latin typeface="+mn-lt"/>
                <a:ea typeface="ＭＳ Ｐゴシック" charset="0"/>
                <a:cs typeface="+mn-cs"/>
              </a:rPr>
              <a:t> </a:t>
            </a:r>
            <a:endParaRPr lang="en-US" sz="1200" b="1" kern="1200" dirty="0" smtClean="0">
              <a:solidFill>
                <a:schemeClr val="tx1"/>
              </a:solidFill>
              <a:effectLst/>
              <a:latin typeface="+mn-lt"/>
              <a:ea typeface="ＭＳ Ｐゴシック" charset="0"/>
              <a:cs typeface="+mn-cs"/>
            </a:endParaRPr>
          </a:p>
          <a:p>
            <a:endParaRPr lang="en-US" sz="1200" b="1" kern="1200" dirty="0" smtClean="0">
              <a:solidFill>
                <a:schemeClr val="tx1"/>
              </a:solidFill>
              <a:effectLst/>
              <a:latin typeface="+mn-lt"/>
              <a:ea typeface="ＭＳ Ｐゴシック" charset="0"/>
              <a:cs typeface="+mn-cs"/>
            </a:endParaRPr>
          </a:p>
          <a:p>
            <a:r>
              <a:rPr lang="en-US" sz="1200" b="1" kern="1200" dirty="0" smtClean="0">
                <a:solidFill>
                  <a:schemeClr val="tx1"/>
                </a:solidFill>
                <a:effectLst/>
                <a:latin typeface="+mn-lt"/>
                <a:ea typeface="ＭＳ Ｐゴシック" charset="0"/>
                <a:cs typeface="+mn-cs"/>
              </a:rPr>
              <a:t>Note:</a:t>
            </a:r>
            <a:r>
              <a:rPr lang="en-US" sz="1200" kern="1200" dirty="0" smtClean="0">
                <a:solidFill>
                  <a:schemeClr val="tx1"/>
                </a:solidFill>
                <a:effectLst/>
                <a:latin typeface="+mn-lt"/>
                <a:ea typeface="ＭＳ Ｐゴシック" charset="0"/>
                <a:cs typeface="+mn-cs"/>
              </a:rPr>
              <a:t> you can add individually by name or id association or in bulk using the class option. To add students by class, select the </a:t>
            </a:r>
            <a:r>
              <a:rPr lang="en-US" sz="1200" b="1" kern="1200" dirty="0" smtClean="0">
                <a:solidFill>
                  <a:schemeClr val="tx1"/>
                </a:solidFill>
                <a:effectLst/>
                <a:latin typeface="+mn-lt"/>
                <a:ea typeface="ＭＳ Ｐゴシック" charset="0"/>
                <a:cs typeface="+mn-cs"/>
              </a:rPr>
              <a:t>Find by Class</a:t>
            </a:r>
            <a:r>
              <a:rPr lang="en-US" sz="1200" kern="1200" dirty="0" smtClean="0">
                <a:solidFill>
                  <a:schemeClr val="tx1"/>
                </a:solidFill>
                <a:effectLst/>
                <a:latin typeface="+mn-lt"/>
                <a:ea typeface="ＭＳ Ｐゴシック" charset="0"/>
                <a:cs typeface="+mn-cs"/>
              </a:rPr>
              <a:t> button and select the class containing the sample students you would like to add to the session.</a:t>
            </a:r>
          </a:p>
          <a:p>
            <a:endParaRPr lang="en-US" sz="1200" kern="1200" baseline="0" dirty="0" smtClean="0">
              <a:solidFill>
                <a:schemeClr val="tx1"/>
              </a:solidFill>
              <a:effectLst/>
              <a:latin typeface="+mn-lt"/>
              <a:ea typeface="ＭＳ Ｐゴシック" charset="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mn-cs"/>
              </a:rPr>
              <a:t>Click </a:t>
            </a:r>
            <a:r>
              <a:rPr lang="en-US" sz="1200" b="1" kern="1200" dirty="0" smtClean="0">
                <a:solidFill>
                  <a:schemeClr val="tx1"/>
                </a:solidFill>
                <a:effectLst/>
                <a:latin typeface="+mn-lt"/>
                <a:ea typeface="ＭＳ Ｐゴシック" charset="0"/>
                <a:cs typeface="+mn-cs"/>
              </a:rPr>
              <a:t>Create</a:t>
            </a:r>
            <a:r>
              <a:rPr lang="en-US" sz="1200" kern="1200" dirty="0" smtClean="0">
                <a:solidFill>
                  <a:schemeClr val="tx1"/>
                </a:solidFill>
                <a:effectLst/>
                <a:latin typeface="+mn-lt"/>
                <a:ea typeface="ＭＳ Ｐゴシック" charset="0"/>
                <a:cs typeface="+mn-cs"/>
              </a:rPr>
              <a:t> to create the session. A confirmation message will be displayed once the session has been successfully created. Exit</a:t>
            </a:r>
            <a:r>
              <a:rPr lang="en-US" sz="1200" kern="1200" baseline="0" dirty="0" smtClean="0">
                <a:solidFill>
                  <a:schemeClr val="tx1"/>
                </a:solidFill>
                <a:effectLst/>
                <a:latin typeface="+mn-lt"/>
                <a:ea typeface="ＭＳ Ｐゴシック" charset="0"/>
                <a:cs typeface="+mn-cs"/>
              </a:rPr>
              <a:t> tasks when finished.</a:t>
            </a:r>
            <a:endParaRPr lang="en-US" sz="1200" kern="1200" dirty="0" smtClean="0">
              <a:solidFill>
                <a:schemeClr val="tx1"/>
              </a:solidFill>
              <a:effectLst/>
              <a:latin typeface="+mn-lt"/>
              <a:ea typeface="ＭＳ Ｐゴシック" charset="0"/>
              <a:cs typeface="+mn-cs"/>
            </a:endParaRPr>
          </a:p>
          <a:p>
            <a:endParaRPr lang="en-US" baseline="0" dirty="0" smtClean="0"/>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13388392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Tree>
    <p:extLst>
      <p:ext uri="{BB962C8B-B14F-4D97-AF65-F5344CB8AC3E}">
        <p14:creationId xmlns:p14="http://schemas.microsoft.com/office/powerpoint/2010/main" val="1009214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US" sz="1400" dirty="0" err="1"/>
              <a:t>Precaching</a:t>
            </a:r>
            <a:r>
              <a:rPr lang="en-US" sz="1400" dirty="0"/>
              <a:t> test sessions can be done by choosing Sessions under the Testing tab. On the Sessions screen, search for the sessions that you would like to </a:t>
            </a:r>
            <a:r>
              <a:rPr lang="en-US" sz="1400" dirty="0" err="1"/>
              <a:t>Precache</a:t>
            </a:r>
            <a:r>
              <a:rPr lang="en-US" sz="1400" dirty="0"/>
              <a:t> or use the Search arrow to select “Show all results” to bring up all sessions in your organization</a:t>
            </a:r>
            <a:r>
              <a:rPr lang="en-US" sz="1400" dirty="0" smtClean="0"/>
              <a:t>.</a:t>
            </a:r>
            <a:endParaRPr lang="en-US" sz="1400" dirty="0"/>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79</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4150281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5772">
              <a:defRPr/>
            </a:pPr>
            <a:r>
              <a:rPr lang="en-US" sz="1400" dirty="0"/>
              <a:t>This will bring up the “Proctor Caching Test Content” screen. On this screen you can click the </a:t>
            </a:r>
            <a:r>
              <a:rPr lang="en-US" sz="1400" dirty="0" err="1"/>
              <a:t>Precache</a:t>
            </a:r>
            <a:r>
              <a:rPr lang="en-US" sz="1400" dirty="0"/>
              <a:t> button to Proctor Cache the session. You can also click the “View Status” button to bring up the Proctor Caching Interface for the specified machine listed</a:t>
            </a:r>
            <a:r>
              <a:rPr lang="en-US" sz="1400" dirty="0" smtClean="0"/>
              <a:t>.</a:t>
            </a:r>
            <a:endParaRPr lang="en-US" sz="1400" dirty="0"/>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80</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31345774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5772">
              <a:defRPr/>
            </a:pPr>
            <a:r>
              <a:rPr lang="en-US" sz="1400" dirty="0"/>
              <a:t>Your web browser may not be configured to run Java applets. If this is the case, you might see an error message similar to this one pop-up on your screen. Please configure your web browser to run Java applets from https://*.pearsonaccessnext.com or go to http://java.com and click on the “Do I have Java?” link to verify that Java is enabled in your browser</a:t>
            </a:r>
            <a:r>
              <a:rPr lang="en-US" sz="1400" dirty="0" smtClean="0"/>
              <a:t>.</a:t>
            </a:r>
          </a:p>
          <a:p>
            <a:pPr defTabSz="915772">
              <a:defRPr/>
            </a:pPr>
            <a:endParaRPr lang="en-US" sz="1400" dirty="0" smtClean="0"/>
          </a:p>
          <a:p>
            <a:pPr defTabSz="915772">
              <a:defRPr/>
            </a:pPr>
            <a:r>
              <a:rPr lang="en-US" sz="1400" dirty="0" smtClean="0"/>
              <a:t>You may also need to configure your</a:t>
            </a:r>
            <a:r>
              <a:rPr lang="en-US" sz="1400" baseline="0" dirty="0" smtClean="0"/>
              <a:t> browser with an exception for the IP address of your Proctor Caching machine.</a:t>
            </a:r>
            <a:endParaRPr lang="en-US" sz="1400" dirty="0"/>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81</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1849346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5772">
              <a:defRPr/>
            </a:pPr>
            <a:r>
              <a:rPr lang="en-US" sz="1400" dirty="0"/>
              <a:t>This message will appear once you have clicked the </a:t>
            </a:r>
            <a:r>
              <a:rPr lang="en-US" sz="1400" dirty="0" err="1"/>
              <a:t>Precache</a:t>
            </a:r>
            <a:r>
              <a:rPr lang="en-US" sz="1400" dirty="0"/>
              <a:t> button. You will need to click the Back button to return the “</a:t>
            </a:r>
            <a:r>
              <a:rPr lang="en-US" sz="1400" dirty="0" err="1"/>
              <a:t>Precaching</a:t>
            </a:r>
            <a:r>
              <a:rPr lang="en-US" sz="1400" dirty="0"/>
              <a:t> Test Content” screen. </a:t>
            </a:r>
          </a:p>
          <a:p>
            <a:r>
              <a:rPr lang="en-US" sz="1400" dirty="0"/>
              <a:t> </a:t>
            </a:r>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82</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40174362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5772">
              <a:defRPr/>
            </a:pPr>
            <a:r>
              <a:rPr lang="en-US" sz="1400" dirty="0"/>
              <a:t>Depending on your browser, a second tab or window will appear shortly. This window will display the Proctor Cache – Tests tab. It will detail each Test, Form, and status</a:t>
            </a:r>
            <a:r>
              <a:rPr lang="en-US" sz="1400" dirty="0" smtClean="0"/>
              <a:t>.</a:t>
            </a:r>
            <a:endParaRPr lang="en-US" sz="1400" dirty="0"/>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83</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2710624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7">
              <a:defRPr/>
            </a:pPr>
            <a:r>
              <a:rPr lang="en-US" altLang="en-US" sz="2400" dirty="0" smtClean="0">
                <a:ea typeface="ＭＳ Ｐゴシック" pitchFamily="34" charset="-128"/>
              </a:rPr>
              <a:t>What is Proctor Caching? </a:t>
            </a:r>
          </a:p>
          <a:p>
            <a:r>
              <a:rPr lang="en-US" sz="2400" dirty="0" smtClean="0"/>
              <a:t>Proctor Caching is Pearson-supplied software that is used in conjunction with </a:t>
            </a:r>
            <a:r>
              <a:rPr lang="en-US" sz="2400" dirty="0" err="1" smtClean="0"/>
              <a:t>TestNav</a:t>
            </a:r>
            <a:r>
              <a:rPr lang="en-US" sz="2400" dirty="0" smtClean="0"/>
              <a:t> to reduce bandwidth requirements and accelerate the delivery of test content.</a:t>
            </a:r>
          </a:p>
          <a:p>
            <a:pPr marL="174970" indent="-174970">
              <a:buFont typeface="Arial" panose="020B0604020202020204" pitchFamily="34" charset="0"/>
              <a:buChar char="•"/>
            </a:pPr>
            <a:r>
              <a:rPr lang="en-US" sz="2400" dirty="0" smtClean="0"/>
              <a:t>It allows you to pre-cache test content to your local network before testing.</a:t>
            </a:r>
          </a:p>
          <a:p>
            <a:pPr marL="174970" indent="-174970">
              <a:buFont typeface="Arial" panose="020B0604020202020204" pitchFamily="34" charset="0"/>
              <a:buChar char="•"/>
            </a:pPr>
            <a:r>
              <a:rPr lang="en-US" sz="2400" dirty="0" smtClean="0"/>
              <a:t>It reduces the burden on your Internet service provider (ISP) by eliminating redundant requests for test content.</a:t>
            </a:r>
          </a:p>
          <a:p>
            <a:pPr marL="174970" indent="-174970">
              <a:buFont typeface="Arial" panose="020B0604020202020204" pitchFamily="34" charset="0"/>
              <a:buChar char="•"/>
            </a:pPr>
            <a:r>
              <a:rPr lang="en-US" sz="2400" dirty="0" smtClean="0"/>
              <a:t>Cached content is encrypted and stored locally.</a:t>
            </a:r>
          </a:p>
          <a:p>
            <a:pPr>
              <a:spcBef>
                <a:spcPts val="612"/>
              </a:spcBef>
              <a:buClr>
                <a:srgbClr val="8F23B3"/>
              </a:buClr>
              <a:defRPr/>
            </a:pPr>
            <a:endParaRPr lang="en-US" sz="2400" dirty="0" smtClean="0"/>
          </a:p>
          <a:p>
            <a:pPr>
              <a:spcBef>
                <a:spcPts val="612"/>
              </a:spcBef>
              <a:buClr>
                <a:srgbClr val="8F23B3"/>
              </a:buClr>
              <a:defRPr/>
            </a:pPr>
            <a:r>
              <a:rPr lang="en-US" sz="2400" dirty="0" smtClean="0"/>
              <a:t>The Proctor Caching software is available on the non-secure support pages within PARCC </a:t>
            </a:r>
            <a:r>
              <a:rPr lang="en-US" sz="2400" dirty="0" err="1" smtClean="0"/>
              <a:t>PearsonAccess</a:t>
            </a:r>
            <a:r>
              <a:rPr lang="en-US" sz="2400" dirty="0" smtClean="0"/>
              <a:t>. The application is free and does not require a secure login access to download.</a:t>
            </a:r>
          </a:p>
          <a:p>
            <a:pPr defTabSz="918791">
              <a:defRPr/>
            </a:pPr>
            <a:endParaRPr lang="en-US" altLang="en-US" sz="2400" dirty="0" smtClean="0">
              <a:ea typeface="ＭＳ Ｐゴシック" pitchFamily="34" charset="-128"/>
            </a:endParaRPr>
          </a:p>
          <a:p>
            <a:endParaRPr lang="en-US" sz="2400" dirty="0"/>
          </a:p>
        </p:txBody>
      </p:sp>
    </p:spTree>
    <p:extLst>
      <p:ext uri="{BB962C8B-B14F-4D97-AF65-F5344CB8AC3E}">
        <p14:creationId xmlns:p14="http://schemas.microsoft.com/office/powerpoint/2010/main" val="8081443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US" sz="1400" dirty="0"/>
              <a:t>You can also </a:t>
            </a:r>
            <a:r>
              <a:rPr lang="en-US" sz="1400" dirty="0" err="1"/>
              <a:t>Precache</a:t>
            </a:r>
            <a:r>
              <a:rPr lang="en-US" sz="1400" dirty="0"/>
              <a:t> sessions by using the “Students in Sessions” screen. You can bring this screen up by choosing Students in Sessions under the Testing tab. Selecting a session in the Session List to the right, will allow you to </a:t>
            </a:r>
            <a:r>
              <a:rPr lang="en-US" sz="1400" dirty="0" err="1"/>
              <a:t>precache</a:t>
            </a:r>
            <a:r>
              <a:rPr lang="en-US" sz="1400" dirty="0"/>
              <a:t> the session by then clicking the “Update Cache” button</a:t>
            </a:r>
            <a:r>
              <a:rPr lang="en-US" sz="1400" dirty="0" smtClean="0"/>
              <a:t>.</a:t>
            </a:r>
            <a:endParaRPr lang="en-US" sz="1400" dirty="0"/>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84</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17887090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5772">
              <a:defRPr/>
            </a:pPr>
            <a:r>
              <a:rPr lang="en-US" sz="1400" dirty="0"/>
              <a:t>This will bring up a popup window with a similar </a:t>
            </a:r>
            <a:r>
              <a:rPr lang="en-US" sz="1400" dirty="0" err="1"/>
              <a:t>Precache</a:t>
            </a:r>
            <a:r>
              <a:rPr lang="en-US" sz="1400" dirty="0"/>
              <a:t> button, that will allow you to initiate the caching process. The popup window automatically closes after you click the </a:t>
            </a:r>
            <a:r>
              <a:rPr lang="en-US" sz="1400" dirty="0" err="1"/>
              <a:t>Precache</a:t>
            </a:r>
            <a:r>
              <a:rPr lang="en-US" sz="1400" dirty="0"/>
              <a:t> button. A second tab or window will appear shortly. This window will display the Proctor Caching – Tests tab. </a:t>
            </a:r>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85</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21965777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 have created a session with sample students, we will now need to work with sessions. </a:t>
            </a:r>
          </a:p>
          <a:p>
            <a:endParaRPr lang="en-US" baseline="0" dirty="0" smtClean="0"/>
          </a:p>
          <a:p>
            <a:pPr lvl="0"/>
            <a:r>
              <a:rPr lang="en-US" baseline="0" dirty="0" smtClean="0"/>
              <a:t>To view sessions </a:t>
            </a:r>
            <a:r>
              <a:rPr lang="en-US" sz="1200" kern="1200" dirty="0" smtClean="0">
                <a:solidFill>
                  <a:schemeClr val="tx1"/>
                </a:solidFill>
                <a:effectLst/>
                <a:latin typeface="+mn-lt"/>
                <a:ea typeface="ＭＳ Ｐゴシック" charset="0"/>
                <a:cs typeface="+mn-cs"/>
              </a:rPr>
              <a:t>go to the </a:t>
            </a:r>
            <a:r>
              <a:rPr lang="en-US" sz="1200" b="1" kern="1200" dirty="0" smtClean="0">
                <a:solidFill>
                  <a:schemeClr val="tx1"/>
                </a:solidFill>
                <a:effectLst/>
                <a:latin typeface="+mn-lt"/>
                <a:ea typeface="ＭＳ Ｐゴシック" charset="0"/>
                <a:cs typeface="+mn-cs"/>
              </a:rPr>
              <a:t>Testing</a:t>
            </a:r>
            <a:r>
              <a:rPr lang="en-US" sz="1200" kern="1200" dirty="0" smtClean="0">
                <a:solidFill>
                  <a:schemeClr val="tx1"/>
                </a:solidFill>
                <a:effectLst/>
                <a:latin typeface="+mn-lt"/>
                <a:ea typeface="ＭＳ Ｐゴシック" charset="0"/>
                <a:cs typeface="+mn-cs"/>
              </a:rPr>
              <a:t> tab and click </a:t>
            </a:r>
            <a:r>
              <a:rPr lang="en-US" sz="1200" b="1" kern="1200" dirty="0" smtClean="0">
                <a:solidFill>
                  <a:schemeClr val="tx1"/>
                </a:solidFill>
                <a:effectLst/>
                <a:latin typeface="+mn-lt"/>
                <a:ea typeface="ＭＳ Ｐゴシック" charset="0"/>
                <a:cs typeface="+mn-cs"/>
              </a:rPr>
              <a:t>Students in Sessions</a:t>
            </a:r>
            <a:r>
              <a:rPr lang="en-US" sz="1200" kern="1200" dirty="0" smtClean="0">
                <a:solidFill>
                  <a:schemeClr val="tx1"/>
                </a:solidFill>
                <a:effectLst/>
                <a:latin typeface="+mn-lt"/>
                <a:ea typeface="ＭＳ Ｐゴシック" charset="0"/>
                <a:cs typeface="+mn-cs"/>
              </a:rPr>
              <a:t>.</a:t>
            </a:r>
          </a:p>
          <a:p>
            <a:pPr lvl="0"/>
            <a:endParaRPr lang="en-US" sz="1200" kern="1200" dirty="0" smtClean="0">
              <a:solidFill>
                <a:schemeClr val="tx1"/>
              </a:solidFill>
              <a:effectLst/>
              <a:latin typeface="+mn-lt"/>
              <a:ea typeface="ＭＳ Ｐゴシック" charset="0"/>
              <a:cs typeface="+mn-cs"/>
            </a:endParaRPr>
          </a:p>
          <a:p>
            <a:pPr lvl="0"/>
            <a:r>
              <a:rPr lang="en-US" sz="1200" kern="1200" dirty="0" smtClean="0">
                <a:solidFill>
                  <a:schemeClr val="tx1"/>
                </a:solidFill>
                <a:effectLst/>
                <a:latin typeface="+mn-lt"/>
                <a:ea typeface="ＭＳ Ｐゴシック" charset="0"/>
                <a:cs typeface="+mn-cs"/>
              </a:rPr>
              <a:t>Click the session name from the Session List. The </a:t>
            </a:r>
            <a:r>
              <a:rPr lang="en-US" sz="1200" b="1" kern="1200" dirty="0" smtClean="0">
                <a:solidFill>
                  <a:schemeClr val="tx1"/>
                </a:solidFill>
                <a:effectLst/>
                <a:latin typeface="+mn-lt"/>
                <a:ea typeface="ＭＳ Ｐゴシック" charset="0"/>
                <a:cs typeface="+mn-cs"/>
              </a:rPr>
              <a:t>Session Details</a:t>
            </a:r>
            <a:r>
              <a:rPr lang="en-US" sz="1200" kern="1200" dirty="0" smtClean="0">
                <a:solidFill>
                  <a:schemeClr val="tx1"/>
                </a:solidFill>
                <a:effectLst/>
                <a:latin typeface="+mn-lt"/>
                <a:ea typeface="ＭＳ Ｐゴシック" charset="0"/>
                <a:cs typeface="+mn-cs"/>
              </a:rPr>
              <a:t> screen will appear for the test session selected. If multiple sessions are selected, the option to Combine View appears.</a:t>
            </a:r>
          </a:p>
          <a:p>
            <a:pPr lvl="0"/>
            <a:endParaRPr lang="en-US" sz="1200" kern="1200" dirty="0" smtClean="0">
              <a:solidFill>
                <a:schemeClr val="tx1"/>
              </a:solidFill>
              <a:effectLst/>
              <a:latin typeface="+mn-lt"/>
              <a:ea typeface="ＭＳ Ｐゴシック" charset="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mn-cs"/>
              </a:rPr>
              <a:t>Click the green </a:t>
            </a:r>
            <a:r>
              <a:rPr lang="en-US" sz="1200" b="1" kern="1200" dirty="0" smtClean="0">
                <a:solidFill>
                  <a:schemeClr val="tx1"/>
                </a:solidFill>
                <a:effectLst/>
                <a:latin typeface="+mn-lt"/>
                <a:ea typeface="ＭＳ Ｐゴシック" charset="0"/>
                <a:cs typeface="+mn-cs"/>
              </a:rPr>
              <a:t>Start</a:t>
            </a:r>
            <a:r>
              <a:rPr lang="en-US" sz="1200" kern="1200" dirty="0" smtClean="0">
                <a:solidFill>
                  <a:schemeClr val="tx1"/>
                </a:solidFill>
                <a:effectLst/>
                <a:latin typeface="+mn-lt"/>
                <a:ea typeface="ＭＳ Ｐゴシック" charset="0"/>
                <a:cs typeface="+mn-cs"/>
              </a:rPr>
              <a:t> in the </a:t>
            </a:r>
            <a:r>
              <a:rPr lang="en-US" sz="1200" b="1" kern="1200" dirty="0" smtClean="0">
                <a:solidFill>
                  <a:schemeClr val="tx1"/>
                </a:solidFill>
                <a:effectLst/>
                <a:latin typeface="+mn-lt"/>
                <a:ea typeface="ＭＳ Ｐゴシック" charset="0"/>
                <a:cs typeface="+mn-cs"/>
              </a:rPr>
              <a:t>Session Details</a:t>
            </a:r>
            <a:r>
              <a:rPr lang="en-US" sz="1200" kern="1200" dirty="0" smtClean="0">
                <a:solidFill>
                  <a:schemeClr val="tx1"/>
                </a:solidFill>
                <a:effectLst/>
                <a:latin typeface="+mn-lt"/>
                <a:ea typeface="ＭＳ Ｐゴシック" charset="0"/>
                <a:cs typeface="+mn-cs"/>
              </a:rPr>
              <a:t> screen. If multiple sessions are selected and are combined, there is an option to start all sessions.</a:t>
            </a:r>
          </a:p>
          <a:p>
            <a:endParaRPr lang="en-US" dirty="0" smtClean="0"/>
          </a:p>
          <a:p>
            <a:endParaRPr lang="en-US" dirty="0"/>
          </a:p>
        </p:txBody>
      </p:sp>
    </p:spTree>
    <p:extLst>
      <p:ext uri="{BB962C8B-B14F-4D97-AF65-F5344CB8AC3E}">
        <p14:creationId xmlns:p14="http://schemas.microsoft.com/office/powerpoint/2010/main" val="40277097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a:t>
            </a:r>
            <a:r>
              <a:rPr lang="en-US" baseline="0" dirty="0" smtClean="0"/>
              <a:t> session is started, the Start button will change to a Stop button to allow you to Stop a session. </a:t>
            </a:r>
          </a:p>
          <a:p>
            <a:endParaRPr lang="en-US" baseline="0" dirty="0" smtClean="0"/>
          </a:p>
          <a:p>
            <a:r>
              <a:rPr lang="en-US" baseline="0" dirty="0" smtClean="0"/>
              <a:t>Use the Download Resources pull-down menu to view and print:</a:t>
            </a:r>
          </a:p>
          <a:p>
            <a:r>
              <a:rPr lang="en-US" baseline="0" dirty="0" smtClean="0"/>
              <a:t>Session Unlock Codes</a:t>
            </a:r>
          </a:p>
          <a:p>
            <a:r>
              <a:rPr lang="en-US" baseline="0" dirty="0" smtClean="0"/>
              <a:t>The Session Roster</a:t>
            </a:r>
          </a:p>
          <a:p>
            <a:r>
              <a:rPr lang="en-US" baseline="0" dirty="0" smtClean="0"/>
              <a:t>and Student Testing Tickets</a:t>
            </a:r>
          </a:p>
          <a:p>
            <a:endParaRPr lang="en-US" baseline="0" dirty="0" smtClean="0"/>
          </a:p>
          <a:p>
            <a:r>
              <a:rPr lang="en-US" baseline="0" dirty="0" smtClean="0"/>
              <a:t>The Update Cache button may be used to update the Proctor Caching machine’s test content.</a:t>
            </a:r>
          </a:p>
          <a:p>
            <a:endParaRPr lang="en-US" baseline="0" dirty="0" smtClean="0"/>
          </a:p>
          <a:p>
            <a:r>
              <a:rPr lang="en-US" baseline="0" dirty="0" smtClean="0"/>
              <a:t>The Refresh button can be used to update the screen if needed.</a:t>
            </a:r>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27212514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Student Test Status will change individually for each student. The different color codes status are displayed in the Session window for your benefit. The individual students are displayed below along with their individual Student Test Status and other information.</a:t>
            </a:r>
          </a:p>
          <a:p>
            <a:endParaRPr lang="en-US" baseline="0" dirty="0" smtClean="0"/>
          </a:p>
          <a:p>
            <a:r>
              <a:rPr lang="en-US" baseline="0" dirty="0" smtClean="0"/>
              <a:t>Status key includes:</a:t>
            </a:r>
          </a:p>
          <a:p>
            <a:pPr lvl="1"/>
            <a:r>
              <a:rPr lang="en-US" b="1" baseline="0" dirty="0" smtClean="0"/>
              <a:t>Ready</a:t>
            </a:r>
            <a:r>
              <a:rPr lang="en-US" baseline="0" dirty="0" smtClean="0"/>
              <a:t> - </a:t>
            </a:r>
            <a:r>
              <a:rPr lang="en-US" sz="1200" kern="1200" dirty="0" smtClean="0">
                <a:solidFill>
                  <a:schemeClr val="tx1"/>
                </a:solidFill>
                <a:effectLst/>
                <a:latin typeface="+mn-lt"/>
                <a:ea typeface="ＭＳ Ｐゴシック" charset="0"/>
                <a:cs typeface="+mn-cs"/>
              </a:rPr>
              <a:t>The student has not logged in to the session yet, but is ready to log in</a:t>
            </a:r>
            <a:endParaRPr lang="en-US" baseline="0" dirty="0" smtClean="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Resumed, Resumed Upload </a:t>
            </a:r>
            <a:r>
              <a:rPr lang="en-US" baseline="0" dirty="0" smtClean="0"/>
              <a:t>- </a:t>
            </a:r>
            <a:r>
              <a:rPr lang="en-US" sz="1200" kern="1200" dirty="0" smtClean="0">
                <a:solidFill>
                  <a:schemeClr val="tx1"/>
                </a:solidFill>
                <a:effectLst/>
                <a:latin typeface="+mn-lt"/>
                <a:ea typeface="ＭＳ Ｐゴシック" charset="0"/>
                <a:cs typeface="+mn-cs"/>
              </a:rPr>
              <a:t>The student is ready to log back in to the session</a:t>
            </a:r>
            <a:r>
              <a:rPr lang="en-US" sz="1200" kern="1200" baseline="0" dirty="0" smtClean="0">
                <a:solidFill>
                  <a:schemeClr val="tx1"/>
                </a:solidFill>
                <a:effectLst/>
                <a:latin typeface="+mn-lt"/>
                <a:ea typeface="ＭＳ Ｐゴシック" charset="0"/>
                <a:cs typeface="+mn-cs"/>
              </a:rPr>
              <a:t> or the </a:t>
            </a:r>
            <a:r>
              <a:rPr lang="en-US" sz="1200" kern="1200" dirty="0" smtClean="0">
                <a:solidFill>
                  <a:schemeClr val="tx1"/>
                </a:solidFill>
                <a:effectLst/>
                <a:latin typeface="+mn-lt"/>
                <a:ea typeface="ＭＳ Ｐゴシック" charset="0"/>
                <a:cs typeface="+mn-cs"/>
              </a:rPr>
              <a:t>student is ready to log back in to the session and some responses were not sent to Pearson servers before exiting. Students will be prompted to have saved responses uploaded before resuming the test.</a:t>
            </a:r>
            <a:endParaRPr lang="en-US" baseline="0" dirty="0" smtClean="0"/>
          </a:p>
          <a:p>
            <a:pPr lvl="1"/>
            <a:r>
              <a:rPr lang="en-US" b="1" baseline="0" dirty="0" smtClean="0"/>
              <a:t>Active</a:t>
            </a:r>
            <a:r>
              <a:rPr lang="en-US" baseline="0" dirty="0" smtClean="0"/>
              <a:t> - </a:t>
            </a:r>
            <a:r>
              <a:rPr lang="en-US" sz="1200" kern="1200" dirty="0" smtClean="0">
                <a:solidFill>
                  <a:schemeClr val="tx1"/>
                </a:solidFill>
                <a:effectLst/>
                <a:latin typeface="+mn-lt"/>
                <a:ea typeface="ＭＳ Ｐゴシック" charset="0"/>
                <a:cs typeface="+mn-cs"/>
              </a:rPr>
              <a:t>The student is currently in the test.</a:t>
            </a:r>
            <a:endParaRPr lang="en-US" baseline="0" dirty="0" smtClean="0"/>
          </a:p>
          <a:p>
            <a:pPr lvl="1"/>
            <a:r>
              <a:rPr lang="en-US" b="1" baseline="0" dirty="0" smtClean="0"/>
              <a:t>Exited</a:t>
            </a:r>
            <a:r>
              <a:rPr lang="en-US" baseline="0" dirty="0" smtClean="0"/>
              <a:t> - </a:t>
            </a:r>
            <a:r>
              <a:rPr lang="en-US" sz="1200" kern="1200" dirty="0" smtClean="0">
                <a:solidFill>
                  <a:schemeClr val="tx1"/>
                </a:solidFill>
                <a:effectLst/>
                <a:latin typeface="+mn-lt"/>
                <a:ea typeface="ＭＳ Ｐゴシック" charset="0"/>
                <a:cs typeface="+mn-cs"/>
              </a:rPr>
              <a:t>The student has exited the session, but has not submitted his or her responses yet. Students in Exited status will need to be resumed by a Test Administrator to re-enter the test</a:t>
            </a:r>
            <a:endParaRPr lang="en-US" baseline="0" dirty="0" smtClean="0"/>
          </a:p>
          <a:p>
            <a:pPr lvl="1"/>
            <a:r>
              <a:rPr lang="en-US" b="1" baseline="0" dirty="0" smtClean="0"/>
              <a:t>Completed, Marked Complete - </a:t>
            </a:r>
            <a:r>
              <a:rPr lang="en-US" sz="1200" kern="1200" dirty="0" smtClean="0">
                <a:solidFill>
                  <a:schemeClr val="tx1"/>
                </a:solidFill>
                <a:effectLst/>
                <a:latin typeface="+mn-lt"/>
                <a:ea typeface="ＭＳ Ｐゴシック" charset="0"/>
                <a:cs typeface="+mn-cs"/>
              </a:rPr>
              <a:t>The student has completed the test and has successfully submitted his or her responses</a:t>
            </a:r>
            <a:r>
              <a:rPr lang="en-US" sz="1200" kern="1200" baseline="0" dirty="0" smtClean="0">
                <a:solidFill>
                  <a:schemeClr val="tx1"/>
                </a:solidFill>
                <a:effectLst/>
                <a:latin typeface="+mn-lt"/>
                <a:ea typeface="ＭＳ Ｐゴシック" charset="0"/>
                <a:cs typeface="+mn-cs"/>
              </a:rPr>
              <a:t> or t</a:t>
            </a:r>
            <a:r>
              <a:rPr lang="en-US" sz="1200" kern="1200" dirty="0" smtClean="0">
                <a:solidFill>
                  <a:schemeClr val="tx1"/>
                </a:solidFill>
                <a:effectLst/>
                <a:latin typeface="+mn-lt"/>
                <a:ea typeface="ＭＳ Ｐゴシック" charset="0"/>
                <a:cs typeface="+mn-cs"/>
              </a:rPr>
              <a:t>he student’s test has been marked complete by the Test Administrator rather than being submitted through </a:t>
            </a:r>
            <a:r>
              <a:rPr lang="en-US" sz="1200" kern="1200" dirty="0" err="1" smtClean="0">
                <a:solidFill>
                  <a:schemeClr val="tx1"/>
                </a:solidFill>
                <a:effectLst/>
                <a:latin typeface="+mn-lt"/>
                <a:ea typeface="ＭＳ Ｐゴシック" charset="0"/>
                <a:cs typeface="+mn-cs"/>
              </a:rPr>
              <a:t>TestNav</a:t>
            </a:r>
            <a:r>
              <a:rPr lang="en-US" sz="1200" kern="1200" dirty="0" smtClean="0">
                <a:solidFill>
                  <a:schemeClr val="tx1"/>
                </a:solidFill>
                <a:effectLst/>
                <a:latin typeface="+mn-lt"/>
                <a:ea typeface="ＭＳ Ｐゴシック" charset="0"/>
                <a:cs typeface="+mn-cs"/>
              </a:rPr>
              <a:t>.</a:t>
            </a:r>
          </a:p>
          <a:p>
            <a:pPr lvl="1"/>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20183551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mn-cs"/>
              </a:rPr>
              <a:t>Once a session has been started, there are a number of actions that may need to be carried out in order to complete the Infrastructure Trial. These actions include resuming sample students, resuming sample students with saved responses, and marking tests complete. The Test Administrator should have their own device to perform these actions.</a:t>
            </a:r>
          </a:p>
          <a:p>
            <a:endParaRPr lang="en-US" sz="1200" kern="1200" dirty="0" smtClean="0">
              <a:solidFill>
                <a:schemeClr val="tx1"/>
              </a:solidFill>
              <a:effectLst/>
              <a:latin typeface="+mn-lt"/>
              <a:ea typeface="ＭＳ Ｐゴシック" charset="0"/>
              <a:cs typeface="+mn-cs"/>
            </a:endParaRPr>
          </a:p>
          <a:p>
            <a:r>
              <a:rPr lang="en-US" sz="1200" kern="1200" dirty="0" smtClean="0">
                <a:solidFill>
                  <a:schemeClr val="tx1"/>
                </a:solidFill>
                <a:effectLst/>
                <a:latin typeface="+mn-lt"/>
                <a:ea typeface="ＭＳ Ｐゴシック" charset="0"/>
                <a:cs typeface="+mn-cs"/>
              </a:rPr>
              <a:t>To mark test complete, resume student</a:t>
            </a:r>
            <a:r>
              <a:rPr lang="en-US" sz="1200" kern="1200" baseline="0" dirty="0" smtClean="0">
                <a:solidFill>
                  <a:schemeClr val="tx1"/>
                </a:solidFill>
                <a:effectLst/>
                <a:latin typeface="+mn-lt"/>
                <a:ea typeface="ＭＳ Ｐゴシック" charset="0"/>
                <a:cs typeface="+mn-cs"/>
              </a:rPr>
              <a:t> tests or undoing student test submissions, go to Testing tab, select Students in Session. Be sure the session name is selected within Session List. Check box next to student(s) name. Select from menu action you would like to complete.</a:t>
            </a:r>
          </a:p>
          <a:p>
            <a:endParaRPr lang="en-US" sz="1200" kern="1200" baseline="0" dirty="0" smtClean="0">
              <a:solidFill>
                <a:schemeClr val="tx1"/>
              </a:solidFill>
              <a:effectLst/>
              <a:latin typeface="+mn-lt"/>
              <a:ea typeface="ＭＳ Ｐゴシック" charset="0"/>
              <a:cs typeface="+mn-cs"/>
            </a:endParaRPr>
          </a:p>
          <a:p>
            <a:r>
              <a:rPr lang="en-US" sz="1200" kern="1200" baseline="0" dirty="0" smtClean="0">
                <a:solidFill>
                  <a:schemeClr val="tx1"/>
                </a:solidFill>
                <a:effectLst/>
                <a:latin typeface="+mn-lt"/>
                <a:ea typeface="ＭＳ Ｐゴシック" charset="0"/>
                <a:cs typeface="+mn-cs"/>
              </a:rPr>
              <a:t>To stop session, select the red stop button located on Student sessions. Please note, all students must be marked complete before stopping a session. You may also need to remove any students left in “Ready” status to successfully stop a session.</a:t>
            </a:r>
            <a:endParaRPr lang="en-US" sz="1200" kern="1200" dirty="0" smtClean="0">
              <a:solidFill>
                <a:schemeClr val="tx1"/>
              </a:solidFill>
              <a:effectLst/>
              <a:latin typeface="+mn-lt"/>
              <a:ea typeface="ＭＳ Ｐゴシック" charset="0"/>
              <a:cs typeface="+mn-cs"/>
            </a:endParaRPr>
          </a:p>
          <a:p>
            <a:endParaRPr lang="en-US" dirty="0"/>
          </a:p>
        </p:txBody>
      </p:sp>
    </p:spTree>
    <p:extLst>
      <p:ext uri="{BB962C8B-B14F-4D97-AF65-F5344CB8AC3E}">
        <p14:creationId xmlns:p14="http://schemas.microsoft.com/office/powerpoint/2010/main" val="14838919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83905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pPr eaLnBrk="1" hangingPunct="1"/>
            <a:endParaRPr lang="en-US" dirty="0" smtClean="0">
              <a:ea typeface="ＭＳ Ｐゴシック" pitchFamily="34" charset="-128"/>
            </a:endParaRPr>
          </a:p>
        </p:txBody>
      </p:sp>
      <p:sp>
        <p:nvSpPr>
          <p:cNvPr id="139268" name="Slide Number Placeholder 3"/>
          <p:cNvSpPr>
            <a:spLocks noGrp="1"/>
          </p:cNvSpPr>
          <p:nvPr>
            <p:ph type="sldNum" sz="quarter" idx="5"/>
          </p:nvPr>
        </p:nvSpPr>
        <p:spPr>
          <a:xfrm>
            <a:off x="3884613" y="8685213"/>
            <a:ext cx="2971800" cy="457200"/>
          </a:xfrm>
          <a:prstGeom prst="rect">
            <a:avLst/>
          </a:prstGeom>
          <a:noFill/>
        </p:spPr>
        <p:txBody>
          <a:bodyPr/>
          <a:lstStyle/>
          <a:p>
            <a:fld id="{E34156C5-4E92-4E58-A89C-0EC5019717F0}" type="slidenum">
              <a:rPr lang="en-US" smtClean="0"/>
              <a:pPr/>
              <a:t>93</a:t>
            </a:fld>
            <a:endParaRPr lang="en-US" smtClean="0"/>
          </a:p>
        </p:txBody>
      </p:sp>
    </p:spTree>
    <p:extLst>
      <p:ext uri="{BB962C8B-B14F-4D97-AF65-F5344CB8AC3E}">
        <p14:creationId xmlns:p14="http://schemas.microsoft.com/office/powerpoint/2010/main" val="21376698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pPr eaLnBrk="1" hangingPunct="1"/>
            <a:endParaRPr lang="en-US" dirty="0" smtClean="0">
              <a:ea typeface="ＭＳ Ｐゴシック" pitchFamily="34" charset="-128"/>
            </a:endParaRPr>
          </a:p>
        </p:txBody>
      </p:sp>
      <p:sp>
        <p:nvSpPr>
          <p:cNvPr id="139268" name="Slide Number Placeholder 3"/>
          <p:cNvSpPr>
            <a:spLocks noGrp="1"/>
          </p:cNvSpPr>
          <p:nvPr>
            <p:ph type="sldNum" sz="quarter" idx="5"/>
          </p:nvPr>
        </p:nvSpPr>
        <p:spPr>
          <a:xfrm>
            <a:off x="3884613" y="8685213"/>
            <a:ext cx="2971800" cy="457200"/>
          </a:xfrm>
          <a:prstGeom prst="rect">
            <a:avLst/>
          </a:prstGeom>
          <a:noFill/>
        </p:spPr>
        <p:txBody>
          <a:bodyPr/>
          <a:lstStyle/>
          <a:p>
            <a:fld id="{E34156C5-4E92-4E58-A89C-0EC5019717F0}" type="slidenum">
              <a:rPr lang="en-US" smtClean="0"/>
              <a:pPr/>
              <a:t>94</a:t>
            </a:fld>
            <a:endParaRPr lang="en-US" smtClean="0"/>
          </a:p>
        </p:txBody>
      </p:sp>
    </p:spTree>
    <p:extLst>
      <p:ext uri="{BB962C8B-B14F-4D97-AF65-F5344CB8AC3E}">
        <p14:creationId xmlns:p14="http://schemas.microsoft.com/office/powerpoint/2010/main" val="13262686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pPr eaLnBrk="1" hangingPunct="1"/>
            <a:r>
              <a:rPr lang="en-US" dirty="0" smtClean="0"/>
              <a:t>Occasionally, after reviewing an SRF, Pearson Support revalidates the SRF and sends it back to a customer for re-upload so that the student can resume testing.</a:t>
            </a:r>
            <a:endParaRPr lang="en-US" dirty="0" smtClean="0">
              <a:ea typeface="ＭＳ Ｐゴシック" pitchFamily="34" charset="-128"/>
            </a:endParaRPr>
          </a:p>
        </p:txBody>
      </p:sp>
      <p:sp>
        <p:nvSpPr>
          <p:cNvPr id="145412" name="Slide Number Placeholder 3"/>
          <p:cNvSpPr>
            <a:spLocks noGrp="1"/>
          </p:cNvSpPr>
          <p:nvPr>
            <p:ph type="sldNum" sz="quarter" idx="5"/>
          </p:nvPr>
        </p:nvSpPr>
        <p:spPr>
          <a:xfrm>
            <a:off x="3884613" y="8685213"/>
            <a:ext cx="2971800" cy="457200"/>
          </a:xfrm>
          <a:prstGeom prst="rect">
            <a:avLst/>
          </a:prstGeom>
          <a:noFill/>
        </p:spPr>
        <p:txBody>
          <a:bodyPr/>
          <a:lstStyle/>
          <a:p>
            <a:fld id="{655E91E9-30CD-49E1-AD1A-5E55D6D3D739}" type="slidenum">
              <a:rPr lang="en-US" smtClean="0"/>
              <a:pPr/>
              <a:t>95</a:t>
            </a:fld>
            <a:endParaRPr lang="en-US" smtClean="0"/>
          </a:p>
        </p:txBody>
      </p:sp>
    </p:spTree>
    <p:extLst>
      <p:ext uri="{BB962C8B-B14F-4D97-AF65-F5344CB8AC3E}">
        <p14:creationId xmlns:p14="http://schemas.microsoft.com/office/powerpoint/2010/main" val="847280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pPr eaLnBrk="1" hangingPunct="1"/>
            <a:endParaRPr lang="en-US" dirty="0" smtClean="0">
              <a:ea typeface="ＭＳ Ｐゴシック" pitchFamily="34" charset="-128"/>
            </a:endParaRPr>
          </a:p>
        </p:txBody>
      </p:sp>
      <p:sp>
        <p:nvSpPr>
          <p:cNvPr id="108548" name="Slide Number Placeholder 3"/>
          <p:cNvSpPr>
            <a:spLocks noGrp="1"/>
          </p:cNvSpPr>
          <p:nvPr>
            <p:ph type="sldNum" sz="quarter" idx="5"/>
          </p:nvPr>
        </p:nvSpPr>
        <p:spPr>
          <a:xfrm>
            <a:off x="3884613" y="8685213"/>
            <a:ext cx="2971800" cy="457200"/>
          </a:xfrm>
          <a:prstGeom prst="rect">
            <a:avLst/>
          </a:prstGeom>
          <a:noFill/>
        </p:spPr>
        <p:txBody>
          <a:bodyPr/>
          <a:lstStyle/>
          <a:p>
            <a:fld id="{C65CF126-4B9A-4A4B-AA5E-279DC6389941}" type="slidenum">
              <a:rPr lang="en-US" smtClean="0"/>
              <a:pPr/>
              <a:t>14</a:t>
            </a:fld>
            <a:endParaRPr lang="en-US" smtClean="0"/>
          </a:p>
        </p:txBody>
      </p:sp>
    </p:spTree>
    <p:extLst>
      <p:ext uri="{BB962C8B-B14F-4D97-AF65-F5344CB8AC3E}">
        <p14:creationId xmlns:p14="http://schemas.microsoft.com/office/powerpoint/2010/main" val="39569934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smtClean="0"/>
              <a:t>When a student resumes testing, </a:t>
            </a:r>
            <a:r>
              <a:rPr lang="en-US" sz="2400" b="1" dirty="0" err="1" smtClean="0"/>
              <a:t>TestNav</a:t>
            </a:r>
            <a:r>
              <a:rPr lang="en-US" sz="2400" b="1" dirty="0" smtClean="0"/>
              <a:t> requests a response file to resume the student's test at the correct item. </a:t>
            </a:r>
            <a:endParaRPr lang="en-US" dirty="0"/>
          </a:p>
        </p:txBody>
      </p:sp>
    </p:spTree>
    <p:extLst>
      <p:ext uri="{BB962C8B-B14F-4D97-AF65-F5344CB8AC3E}">
        <p14:creationId xmlns:p14="http://schemas.microsoft.com/office/powerpoint/2010/main" val="33073639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pPr eaLnBrk="1" hangingPunct="1"/>
            <a:r>
              <a:rPr lang="en-US" sz="2400" dirty="0" smtClean="0"/>
              <a:t>After you resolve an issue with a test, you can resume the student's test session in the assessment management system</a:t>
            </a:r>
          </a:p>
          <a:p>
            <a:pPr marL="0" marR="0" indent="0" algn="l" defTabSz="457200" rtl="0" eaLnBrk="1" fontAlgn="base" latinLnBrk="0" hangingPunct="1">
              <a:lnSpc>
                <a:spcPct val="125000"/>
              </a:lnSpc>
              <a:spcBef>
                <a:spcPct val="0"/>
              </a:spcBef>
              <a:spcAft>
                <a:spcPct val="0"/>
              </a:spcAft>
              <a:buClrTx/>
              <a:buSzTx/>
              <a:buFontTx/>
              <a:buNone/>
              <a:tabLst/>
              <a:defRPr/>
            </a:pPr>
            <a:r>
              <a:rPr lang="en-US" sz="2400" dirty="0" smtClean="0"/>
              <a:t>These files have a </a:t>
            </a:r>
            <a:r>
              <a:rPr lang="en-US" sz="2400" b="1" dirty="0" smtClean="0"/>
              <a:t>.</a:t>
            </a:r>
            <a:r>
              <a:rPr lang="en-US" sz="2400" b="1" dirty="0" err="1" smtClean="0"/>
              <a:t>srf</a:t>
            </a:r>
            <a:r>
              <a:rPr lang="en-US" sz="2400" dirty="0" smtClean="0"/>
              <a:t> </a:t>
            </a:r>
            <a:r>
              <a:rPr lang="en-US" sz="2400" dirty="0" err="1" smtClean="0"/>
              <a:t>or</a:t>
            </a:r>
            <a:r>
              <a:rPr lang="en-US" sz="2400" b="1" dirty="0" err="1" smtClean="0"/>
              <a:t>.SRF</a:t>
            </a:r>
            <a:r>
              <a:rPr lang="en-US" sz="2400" dirty="0" smtClean="0"/>
              <a:t> extension.</a:t>
            </a:r>
            <a:endParaRPr lang="en-US" dirty="0" smtClean="0"/>
          </a:p>
          <a:p>
            <a:pPr eaLnBrk="1" hangingPunct="1"/>
            <a:endParaRPr lang="en-US" dirty="0" smtClean="0">
              <a:ea typeface="ＭＳ Ｐゴシック" pitchFamily="34" charset="-128"/>
            </a:endParaRPr>
          </a:p>
        </p:txBody>
      </p:sp>
      <p:sp>
        <p:nvSpPr>
          <p:cNvPr id="145412" name="Slide Number Placeholder 3"/>
          <p:cNvSpPr>
            <a:spLocks noGrp="1"/>
          </p:cNvSpPr>
          <p:nvPr>
            <p:ph type="sldNum" sz="quarter" idx="5"/>
          </p:nvPr>
        </p:nvSpPr>
        <p:spPr>
          <a:xfrm>
            <a:off x="3884613" y="8685213"/>
            <a:ext cx="2971800" cy="457200"/>
          </a:xfrm>
          <a:prstGeom prst="rect">
            <a:avLst/>
          </a:prstGeom>
          <a:noFill/>
        </p:spPr>
        <p:txBody>
          <a:bodyPr/>
          <a:lstStyle/>
          <a:p>
            <a:fld id="{655E91E9-30CD-49E1-AD1A-5E55D6D3D739}" type="slidenum">
              <a:rPr lang="en-US" smtClean="0"/>
              <a:pPr/>
              <a:t>98</a:t>
            </a:fld>
            <a:endParaRPr lang="en-US" smtClean="0"/>
          </a:p>
        </p:txBody>
      </p:sp>
    </p:spTree>
    <p:extLst>
      <p:ext uri="{BB962C8B-B14F-4D97-AF65-F5344CB8AC3E}">
        <p14:creationId xmlns:p14="http://schemas.microsoft.com/office/powerpoint/2010/main" val="17120904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pPr eaLnBrk="1" hangingPunct="1"/>
            <a:endParaRPr lang="en-US" smtClean="0">
              <a:ea typeface="ＭＳ Ｐゴシック" pitchFamily="34" charset="-128"/>
            </a:endParaRPr>
          </a:p>
        </p:txBody>
      </p:sp>
      <p:sp>
        <p:nvSpPr>
          <p:cNvPr id="145412" name="Slide Number Placeholder 3"/>
          <p:cNvSpPr>
            <a:spLocks noGrp="1"/>
          </p:cNvSpPr>
          <p:nvPr>
            <p:ph type="sldNum" sz="quarter" idx="5"/>
          </p:nvPr>
        </p:nvSpPr>
        <p:spPr>
          <a:xfrm>
            <a:off x="3884613" y="8685213"/>
            <a:ext cx="2971800" cy="457200"/>
          </a:xfrm>
          <a:prstGeom prst="rect">
            <a:avLst/>
          </a:prstGeom>
          <a:noFill/>
        </p:spPr>
        <p:txBody>
          <a:bodyPr/>
          <a:lstStyle/>
          <a:p>
            <a:fld id="{655E91E9-30CD-49E1-AD1A-5E55D6D3D739}" type="slidenum">
              <a:rPr lang="en-US" smtClean="0"/>
              <a:pPr/>
              <a:t>99</a:t>
            </a:fld>
            <a:endParaRPr lang="en-US" smtClean="0"/>
          </a:p>
        </p:txBody>
      </p:sp>
    </p:spTree>
    <p:extLst>
      <p:ext uri="{BB962C8B-B14F-4D97-AF65-F5344CB8AC3E}">
        <p14:creationId xmlns:p14="http://schemas.microsoft.com/office/powerpoint/2010/main" val="5646952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pPr eaLnBrk="1" hangingPunct="1"/>
            <a:endParaRPr lang="en-US" smtClean="0">
              <a:ea typeface="ＭＳ Ｐゴシック" pitchFamily="34" charset="-128"/>
            </a:endParaRPr>
          </a:p>
        </p:txBody>
      </p:sp>
      <p:sp>
        <p:nvSpPr>
          <p:cNvPr id="150532" name="Slide Number Placeholder 3"/>
          <p:cNvSpPr>
            <a:spLocks noGrp="1"/>
          </p:cNvSpPr>
          <p:nvPr>
            <p:ph type="sldNum" sz="quarter" idx="5"/>
          </p:nvPr>
        </p:nvSpPr>
        <p:spPr>
          <a:xfrm>
            <a:off x="3884613" y="8685213"/>
            <a:ext cx="2971800" cy="457200"/>
          </a:xfrm>
          <a:prstGeom prst="rect">
            <a:avLst/>
          </a:prstGeom>
          <a:noFill/>
        </p:spPr>
        <p:txBody>
          <a:bodyPr/>
          <a:lstStyle/>
          <a:p>
            <a:fld id="{9BEEF626-A9C7-4C51-8ABF-F86663F4F015}" type="slidenum">
              <a:rPr lang="en-US" smtClean="0"/>
              <a:pPr/>
              <a:t>100</a:t>
            </a:fld>
            <a:endParaRPr lang="en-US" smtClean="0"/>
          </a:p>
        </p:txBody>
      </p:sp>
    </p:spTree>
    <p:extLst>
      <p:ext uri="{BB962C8B-B14F-4D97-AF65-F5344CB8AC3E}">
        <p14:creationId xmlns:p14="http://schemas.microsoft.com/office/powerpoint/2010/main" val="23242916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indent="-177192">
              <a:lnSpc>
                <a:spcPct val="150000"/>
              </a:lnSpc>
              <a:spcBef>
                <a:spcPts val="0"/>
              </a:spcBef>
              <a:defRPr/>
            </a:pPr>
            <a:r>
              <a:rPr lang="en-US" dirty="0" smtClean="0">
                <a:ea typeface="ＭＳ Ｐゴシック" pitchFamily="34" charset="-128"/>
              </a:rPr>
              <a:t>Many resources are available online. PARCC Support can be reached toll free Monday through Friday from 5:00 am through 7:00 pm, Central </a:t>
            </a:r>
            <a:r>
              <a:rPr lang="en-US" baseline="0" dirty="0" smtClean="0">
                <a:ea typeface="ＭＳ Ｐゴシック" pitchFamily="34" charset="-128"/>
              </a:rPr>
              <a:t>Time</a:t>
            </a:r>
            <a:r>
              <a:rPr lang="en-US" dirty="0" smtClean="0">
                <a:ea typeface="ＭＳ Ｐゴシック" pitchFamily="34" charset="-128"/>
              </a:rPr>
              <a:t>, at 888-493-9888. You may also</a:t>
            </a:r>
            <a:r>
              <a:rPr lang="en-US" baseline="0" dirty="0" smtClean="0">
                <a:ea typeface="ＭＳ Ｐゴシック" pitchFamily="34" charset="-128"/>
              </a:rPr>
              <a:t> </a:t>
            </a:r>
            <a:r>
              <a:rPr lang="en-US" dirty="0" smtClean="0">
                <a:ea typeface="ＭＳ Ｐゴシック" pitchFamily="34" charset="-128"/>
              </a:rPr>
              <a:t>send an email to PARCC@support.pearson.com. You can contact PARCC Support for assistance with: </a:t>
            </a:r>
          </a:p>
          <a:p>
            <a:pPr marL="177192" indent="-177192">
              <a:lnSpc>
                <a:spcPct val="150000"/>
              </a:lnSpc>
              <a:buFont typeface="Arial" pitchFamily="34" charset="0"/>
              <a:buChar char="•"/>
              <a:defRPr/>
            </a:pPr>
            <a:endParaRPr lang="en-US" dirty="0" smtClean="0">
              <a:solidFill>
                <a:srgbClr val="292F82"/>
              </a:solidFill>
              <a:ea typeface="ＭＳ Ｐゴシック" pitchFamily="34" charset="-128"/>
            </a:endParaRPr>
          </a:p>
          <a:p>
            <a:pPr marL="177192" indent="-177192">
              <a:lnSpc>
                <a:spcPct val="150000"/>
              </a:lnSpc>
              <a:buFont typeface="Arial" pitchFamily="34" charset="0"/>
              <a:buChar char="•"/>
              <a:defRPr/>
            </a:pPr>
            <a:r>
              <a:rPr lang="en-US" dirty="0" smtClean="0">
                <a:solidFill>
                  <a:srgbClr val="292F82"/>
                </a:solidFill>
                <a:ea typeface="ＭＳ Ｐゴシック" pitchFamily="34" charset="-128"/>
              </a:rPr>
              <a:t>Navigating PearsonAccess</a:t>
            </a:r>
            <a:r>
              <a:rPr lang="en-US" baseline="30000" dirty="0" smtClean="0">
                <a:solidFill>
                  <a:srgbClr val="292F82"/>
                </a:solidFill>
                <a:ea typeface="ＭＳ Ｐゴシック" pitchFamily="34" charset="-128"/>
              </a:rPr>
              <a:t>next</a:t>
            </a:r>
          </a:p>
          <a:p>
            <a:pPr marL="177192" indent="-177192">
              <a:lnSpc>
                <a:spcPct val="150000"/>
              </a:lnSpc>
              <a:buFont typeface="Arial" pitchFamily="34" charset="0"/>
              <a:buChar char="•"/>
              <a:defRPr/>
            </a:pPr>
            <a:r>
              <a:rPr lang="en-US" dirty="0" smtClean="0">
                <a:solidFill>
                  <a:srgbClr val="292F82"/>
                </a:solidFill>
                <a:ea typeface="ＭＳ Ｐゴシック" pitchFamily="34" charset="-128"/>
              </a:rPr>
              <a:t>Navigating the Training Center</a:t>
            </a:r>
          </a:p>
          <a:p>
            <a:pPr marL="177192" indent="-177192">
              <a:lnSpc>
                <a:spcPct val="150000"/>
              </a:lnSpc>
              <a:buFont typeface="Arial" pitchFamily="34" charset="0"/>
              <a:buChar char="•"/>
              <a:defRPr/>
            </a:pPr>
            <a:r>
              <a:rPr lang="en-US" dirty="0" smtClean="0">
                <a:solidFill>
                  <a:srgbClr val="292F82"/>
                </a:solidFill>
                <a:ea typeface="ＭＳ Ｐゴシック" pitchFamily="34" charset="-128"/>
              </a:rPr>
              <a:t>Managing Student Registration Data</a:t>
            </a:r>
          </a:p>
          <a:p>
            <a:pPr marL="177192" indent="-177192">
              <a:lnSpc>
                <a:spcPct val="150000"/>
              </a:lnSpc>
              <a:buFont typeface="Arial" pitchFamily="34" charset="0"/>
              <a:buChar char="•"/>
              <a:defRPr/>
            </a:pPr>
            <a:r>
              <a:rPr lang="en-US" dirty="0" smtClean="0">
                <a:solidFill>
                  <a:srgbClr val="292F82"/>
                </a:solidFill>
                <a:ea typeface="ＭＳ Ｐゴシック" pitchFamily="34" charset="-128"/>
              </a:rPr>
              <a:t>Setting up test sessions</a:t>
            </a:r>
          </a:p>
          <a:p>
            <a:pPr marL="177192" indent="-177192">
              <a:lnSpc>
                <a:spcPct val="150000"/>
              </a:lnSpc>
              <a:buFont typeface="Arial" pitchFamily="34" charset="0"/>
              <a:buChar char="•"/>
              <a:defRPr/>
            </a:pPr>
            <a:r>
              <a:rPr lang="en-US" dirty="0" smtClean="0">
                <a:solidFill>
                  <a:srgbClr val="292F82"/>
                </a:solidFill>
                <a:ea typeface="ＭＳ Ｐゴシック" pitchFamily="34" charset="-128"/>
              </a:rPr>
              <a:t>Managing user IDs and passwords</a:t>
            </a:r>
          </a:p>
          <a:p>
            <a:pPr marL="177192" indent="-177192">
              <a:lnSpc>
                <a:spcPct val="150000"/>
              </a:lnSpc>
              <a:buFont typeface="Arial" pitchFamily="34" charset="0"/>
              <a:buChar char="•"/>
              <a:defRPr/>
            </a:pPr>
            <a:r>
              <a:rPr lang="en-US" dirty="0" smtClean="0">
                <a:solidFill>
                  <a:srgbClr val="292F82"/>
                </a:solidFill>
                <a:ea typeface="ＭＳ Ｐゴシック" pitchFamily="34" charset="-128"/>
              </a:rPr>
              <a:t>Accessing resources</a:t>
            </a:r>
          </a:p>
          <a:p>
            <a:pPr marL="177192" indent="-177192">
              <a:lnSpc>
                <a:spcPct val="150000"/>
              </a:lnSpc>
              <a:buFont typeface="Arial" pitchFamily="34" charset="0"/>
              <a:buChar char="•"/>
              <a:defRPr/>
            </a:pPr>
            <a:r>
              <a:rPr lang="en-US" dirty="0" smtClean="0">
                <a:solidFill>
                  <a:srgbClr val="292F82"/>
                </a:solidFill>
                <a:ea typeface="ＭＳ Ｐゴシック" pitchFamily="34" charset="-128"/>
              </a:rPr>
              <a:t>Setting up proctor caching</a:t>
            </a:r>
          </a:p>
          <a:p>
            <a:pPr marL="177192" indent="-177192">
              <a:lnSpc>
                <a:spcPct val="150000"/>
              </a:lnSpc>
              <a:buFont typeface="Arial" pitchFamily="34" charset="0"/>
              <a:buChar char="•"/>
              <a:defRPr/>
            </a:pPr>
            <a:r>
              <a:rPr lang="en-US" dirty="0" smtClean="0">
                <a:solidFill>
                  <a:srgbClr val="292F82"/>
                </a:solidFill>
                <a:ea typeface="ＭＳ Ｐゴシック" pitchFamily="34" charset="-128"/>
              </a:rPr>
              <a:t>Submitting additional orders</a:t>
            </a:r>
          </a:p>
          <a:p>
            <a:pPr marL="177192" indent="-177192">
              <a:lnSpc>
                <a:spcPct val="150000"/>
              </a:lnSpc>
              <a:buFont typeface="Arial" pitchFamily="34" charset="0"/>
              <a:buChar char="•"/>
              <a:defRPr/>
            </a:pPr>
            <a:r>
              <a:rPr lang="en-US" altLang="en-US" dirty="0">
                <a:solidFill>
                  <a:prstClr val="black"/>
                </a:solidFill>
              </a:rPr>
              <a:t>Inquiring about shipments</a:t>
            </a:r>
          </a:p>
          <a:p>
            <a:pPr marL="174508" indent="-174508">
              <a:lnSpc>
                <a:spcPct val="150000"/>
              </a:lnSpc>
              <a:spcBef>
                <a:spcPts val="0"/>
              </a:spcBef>
              <a:defRPr/>
            </a:pPr>
            <a:endParaRPr lang="en-US" baseline="0" dirty="0" smtClean="0">
              <a:ea typeface="ＭＳ Ｐゴシック" pitchFamily="34" charset="-128"/>
            </a:endParaRPr>
          </a:p>
        </p:txBody>
      </p:sp>
    </p:spTree>
    <p:extLst>
      <p:ext uri="{BB962C8B-B14F-4D97-AF65-F5344CB8AC3E}">
        <p14:creationId xmlns:p14="http://schemas.microsoft.com/office/powerpoint/2010/main" val="14276073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5506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7003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pPr eaLnBrk="1" hangingPunct="1"/>
            <a:r>
              <a:rPr lang="en-US" sz="2200" b="0" i="0" kern="1200" dirty="0" smtClean="0">
                <a:solidFill>
                  <a:srgbClr val="000000"/>
                </a:solidFill>
                <a:effectLst/>
                <a:latin typeface="Avenir" charset="0"/>
                <a:ea typeface="Avenir" charset="0"/>
                <a:cs typeface="Avenir" charset="0"/>
                <a:sym typeface="Avenir" charset="0"/>
              </a:rPr>
              <a:t>When a student responds to a test question, </a:t>
            </a:r>
            <a:r>
              <a:rPr lang="en-US" sz="2200" b="0" i="0" kern="1200" dirty="0" err="1" smtClean="0">
                <a:solidFill>
                  <a:srgbClr val="000000"/>
                </a:solidFill>
                <a:effectLst/>
                <a:latin typeface="Avenir" charset="0"/>
                <a:ea typeface="Avenir" charset="0"/>
                <a:cs typeface="Avenir" charset="0"/>
                <a:sym typeface="Avenir" charset="0"/>
              </a:rPr>
              <a:t>TestNav</a:t>
            </a:r>
            <a:r>
              <a:rPr lang="en-US" sz="2200" b="0" i="0" kern="1200" dirty="0" smtClean="0">
                <a:solidFill>
                  <a:srgbClr val="000000"/>
                </a:solidFill>
                <a:effectLst/>
                <a:latin typeface="Avenir" charset="0"/>
                <a:ea typeface="Avenir" charset="0"/>
                <a:cs typeface="Avenir" charset="0"/>
                <a:sym typeface="Avenir" charset="0"/>
              </a:rPr>
              <a:t> saves the response in a saved response file (SRF) and sends these responses to the Pearson server. After the responses successfully save to the Pearson server, </a:t>
            </a:r>
            <a:r>
              <a:rPr lang="en-US" sz="2200" b="0" i="0" kern="1200" dirty="0" err="1" smtClean="0">
                <a:solidFill>
                  <a:srgbClr val="000000"/>
                </a:solidFill>
                <a:effectLst/>
                <a:latin typeface="Avenir" charset="0"/>
                <a:ea typeface="Avenir" charset="0"/>
                <a:cs typeface="Avenir" charset="0"/>
                <a:sym typeface="Avenir" charset="0"/>
              </a:rPr>
              <a:t>TestNav</a:t>
            </a:r>
            <a:r>
              <a:rPr lang="en-US" sz="2200" b="0" i="0" kern="1200" dirty="0" smtClean="0">
                <a:solidFill>
                  <a:srgbClr val="000000"/>
                </a:solidFill>
                <a:effectLst/>
                <a:latin typeface="Avenir" charset="0"/>
                <a:ea typeface="Avenir" charset="0"/>
                <a:cs typeface="Avenir" charset="0"/>
                <a:sym typeface="Avenir" charset="0"/>
              </a:rPr>
              <a:t> deletes the SRF.</a:t>
            </a:r>
            <a:endParaRPr lang="en-US" dirty="0" smtClean="0">
              <a:ea typeface="ＭＳ Ｐゴシック" pitchFamily="34" charset="-128"/>
            </a:endParaRPr>
          </a:p>
        </p:txBody>
      </p:sp>
      <p:sp>
        <p:nvSpPr>
          <p:cNvPr id="140292" name="Slide Number Placeholder 3"/>
          <p:cNvSpPr>
            <a:spLocks noGrp="1"/>
          </p:cNvSpPr>
          <p:nvPr>
            <p:ph type="sldNum" sz="quarter" idx="5"/>
          </p:nvPr>
        </p:nvSpPr>
        <p:spPr>
          <a:xfrm>
            <a:off x="3884613" y="8685213"/>
            <a:ext cx="2971800" cy="457200"/>
          </a:xfrm>
          <a:prstGeom prst="rect">
            <a:avLst/>
          </a:prstGeom>
          <a:noFill/>
        </p:spPr>
        <p:txBody>
          <a:bodyPr/>
          <a:lstStyle/>
          <a:p>
            <a:fld id="{DE918F56-454E-4290-B459-45CD0E689ED2}" type="slidenum">
              <a:rPr lang="en-US" smtClean="0"/>
              <a:pPr/>
              <a:t>16</a:t>
            </a:fld>
            <a:endParaRPr lang="en-US" smtClean="0"/>
          </a:p>
        </p:txBody>
      </p:sp>
    </p:spTree>
    <p:extLst>
      <p:ext uri="{BB962C8B-B14F-4D97-AF65-F5344CB8AC3E}">
        <p14:creationId xmlns:p14="http://schemas.microsoft.com/office/powerpoint/2010/main" val="2960169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pPr eaLnBrk="1" hangingPunct="1"/>
            <a:endParaRPr lang="en-US" baseline="0" dirty="0" smtClean="0">
              <a:ea typeface="ＭＳ Ｐゴシック" pitchFamily="34" charset="-128"/>
            </a:endParaRPr>
          </a:p>
        </p:txBody>
      </p:sp>
      <p:sp>
        <p:nvSpPr>
          <p:cNvPr id="133124" name="Slide Number Placeholder 3"/>
          <p:cNvSpPr>
            <a:spLocks noGrp="1"/>
          </p:cNvSpPr>
          <p:nvPr>
            <p:ph type="sldNum" sz="quarter" idx="5"/>
          </p:nvPr>
        </p:nvSpPr>
        <p:spPr>
          <a:xfrm>
            <a:off x="3884613" y="8685213"/>
            <a:ext cx="2971800" cy="457200"/>
          </a:xfrm>
          <a:prstGeom prst="rect">
            <a:avLst/>
          </a:prstGeom>
          <a:noFill/>
        </p:spPr>
        <p:txBody>
          <a:bodyPr/>
          <a:lstStyle/>
          <a:p>
            <a:fld id="{627AB8EC-721A-4E40-92B0-FC44077B8A86}" type="slidenum">
              <a:rPr lang="en-US" smtClean="0"/>
              <a:pPr/>
              <a:t>17</a:t>
            </a:fld>
            <a:endParaRPr lang="en-US" smtClean="0"/>
          </a:p>
        </p:txBody>
      </p:sp>
    </p:spTree>
    <p:extLst>
      <p:ext uri="{BB962C8B-B14F-4D97-AF65-F5344CB8AC3E}">
        <p14:creationId xmlns:p14="http://schemas.microsoft.com/office/powerpoint/2010/main" val="1991997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9681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3"/>
            <a:ext cx="11055350" cy="2090737"/>
          </a:xfrm>
        </p:spPr>
        <p:txBody>
          <a:body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951038" y="5638800"/>
            <a:ext cx="9102725" cy="2381250"/>
          </a:xfrm>
          <a:prstGeom prst="rect">
            <a:avLst/>
          </a:prstGeom>
        </p:spPr>
        <p:txBody>
          <a:bodyPr vert="horz"/>
          <a:lstStyle>
            <a:lvl1pPr marL="0" indent="0" algn="ctr">
              <a:buNone/>
              <a:defRPr>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16000" y="2536825"/>
            <a:ext cx="10972800" cy="2090737"/>
          </a:xfrm>
          <a:prstGeom prst="rect">
            <a:avLst/>
          </a:prstGeom>
        </p:spPr>
        <p:txBody>
          <a:bodyPr anchor="b"/>
          <a:lstStyle>
            <a:lvl1pPr algn="ctr">
              <a:defRPr>
                <a:solidFill>
                  <a:srgbClr val="53585F"/>
                </a:solidFill>
              </a:defRPr>
            </a:lvl1pPr>
          </a:lstStyle>
          <a:p>
            <a:r>
              <a:rPr lang="en-US" dirty="0" smtClean="0"/>
              <a:t>Click to Edit </a:t>
            </a:r>
            <a:br>
              <a:rPr lang="en-US" dirty="0" smtClean="0"/>
            </a:br>
            <a:r>
              <a:rPr lang="en-US" dirty="0" smtClean="0"/>
              <a:t>Master Title Style</a:t>
            </a:r>
            <a:endParaRPr lang="en-US" dirty="0"/>
          </a:p>
        </p:txBody>
      </p:sp>
      <p:sp>
        <p:nvSpPr>
          <p:cNvPr id="5"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7"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2"/>
                </a:solidFill>
              </a:defRPr>
            </a:lvl1pPr>
          </a:lstStyle>
          <a:p>
            <a:pPr lvl="0"/>
            <a:r>
              <a:rPr lang="en-US" dirty="0" smtClean="0"/>
              <a:t>SECTION 1</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35000" y="1447800"/>
            <a:ext cx="10972800" cy="2286000"/>
          </a:xfrm>
          <a:prstGeom prst="rect">
            <a:avLst/>
          </a:prstGeom>
        </p:spPr>
        <p:txBody>
          <a:bodyPr anchor="b"/>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3886200"/>
            <a:ext cx="10972800" cy="45720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smtClean="0"/>
              <a:t>Click to edit Master text styles for long amount of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1" descr="Georgetown.jpg"/>
          <p:cNvPicPr>
            <a:picLocks noChangeAspect="1"/>
          </p:cNvPicPr>
          <p:nvPr userDrawn="1"/>
        </p:nvPicPr>
        <p:blipFill>
          <a:blip r:embed="rId2"/>
          <a:srcRect l="4988" t="1701" r="5241" b="1701"/>
          <a:stretch>
            <a:fillRect/>
          </a:stretch>
        </p:blipFill>
        <p:spPr bwMode="auto">
          <a:xfrm>
            <a:off x="647700" y="463550"/>
            <a:ext cx="5545138" cy="7954963"/>
          </a:xfrm>
          <a:prstGeom prst="rect">
            <a:avLst/>
          </a:prstGeom>
          <a:noFill/>
          <a:ln w="3175">
            <a:noFill/>
            <a:miter lim="0"/>
            <a:headEnd/>
            <a:tailEnd/>
          </a:ln>
        </p:spPr>
      </p:pic>
      <p:pic>
        <p:nvPicPr>
          <p:cNvPr id="4" name="Picture 2" descr="fall_in_co_4x3.jpg"/>
          <p:cNvPicPr>
            <a:picLocks noChangeAspect="1"/>
          </p:cNvPicPr>
          <p:nvPr userDrawn="1"/>
        </p:nvPicPr>
        <p:blipFill>
          <a:blip r:embed="rId3"/>
          <a:srcRect l="64" t="122" r="64" b="11899"/>
          <a:stretch>
            <a:fillRect/>
          </a:stretch>
        </p:blipFill>
        <p:spPr bwMode="auto">
          <a:xfrm>
            <a:off x="6821488" y="461963"/>
            <a:ext cx="5546725" cy="3665537"/>
          </a:xfrm>
          <a:prstGeom prst="rect">
            <a:avLst/>
          </a:prstGeom>
          <a:noFill/>
          <a:ln w="3175">
            <a:noFill/>
            <a:miter lim="0"/>
            <a:headEnd/>
            <a:tailEnd/>
          </a:ln>
        </p:spPr>
      </p:pic>
      <p:pic>
        <p:nvPicPr>
          <p:cNvPr id="5" name="Picture 3" descr="convention_4x3.jpg"/>
          <p:cNvPicPr>
            <a:picLocks noChangeAspect="1"/>
          </p:cNvPicPr>
          <p:nvPr userDrawn="1"/>
        </p:nvPicPr>
        <p:blipFill>
          <a:blip r:embed="rId4"/>
          <a:srcRect t="4950" b="7001"/>
          <a:stretch>
            <a:fillRect/>
          </a:stretch>
        </p:blipFill>
        <p:spPr bwMode="auto">
          <a:xfrm>
            <a:off x="6819900" y="4754563"/>
            <a:ext cx="5549900" cy="3663950"/>
          </a:xfrm>
          <a:prstGeom prst="rect">
            <a:avLst/>
          </a:prstGeom>
          <a:noFill/>
          <a:ln w="3175">
            <a:noFill/>
            <a:miter lim="0"/>
            <a:headEnd/>
            <a:tailEnd/>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774" y="557672"/>
            <a:ext cx="11893973" cy="959555"/>
          </a:xfrm>
          <a:prstGeom prst="rect">
            <a:avLst/>
          </a:prstGeom>
        </p:spPr>
        <p:txBody>
          <a:bodyPr lIns="130046" tIns="65023" rIns="130046" bIns="65023"/>
          <a:lstStyle/>
          <a:p>
            <a:r>
              <a:rPr lang="en-US" smtClean="0"/>
              <a:t>Click to edit Master title style</a:t>
            </a:r>
            <a:endParaRPr lang="en-US"/>
          </a:p>
        </p:txBody>
      </p:sp>
      <p:sp>
        <p:nvSpPr>
          <p:cNvPr id="3" name="Rectangle 5"/>
          <p:cNvSpPr>
            <a:spLocks noGrp="1" noChangeArrowheads="1"/>
          </p:cNvSpPr>
          <p:nvPr>
            <p:ph type="ftr" sz="quarter" idx="10"/>
          </p:nvPr>
        </p:nvSpPr>
        <p:spPr>
          <a:xfrm>
            <a:off x="3702755" y="8778240"/>
            <a:ext cx="5863450" cy="650240"/>
          </a:xfrm>
          <a:prstGeom prst="rect">
            <a:avLst/>
          </a:prstGeom>
        </p:spPr>
        <p:txBody>
          <a:bodyPr lIns="130046" tIns="65023" rIns="130046" bIns="65023"/>
          <a:lstStyle>
            <a:lvl1pPr>
              <a:defRPr/>
            </a:lvl1pPr>
          </a:lstStyle>
          <a:p>
            <a:pPr>
              <a:defRPr/>
            </a:pPr>
            <a:r>
              <a:rPr lang="en-US"/>
              <a:t>Copyright © </a:t>
            </a:r>
            <a:r>
              <a:rPr lang="en-US" smtClean="0"/>
              <a:t>2013 </a:t>
            </a:r>
            <a:r>
              <a:rPr lang="en-US"/>
              <a:t>Pearson Education, Inc. or its affiliates. All rights reserved.</a:t>
            </a:r>
          </a:p>
        </p:txBody>
      </p:sp>
      <p:sp>
        <p:nvSpPr>
          <p:cNvPr id="4" name="Rectangle 6"/>
          <p:cNvSpPr>
            <a:spLocks noGrp="1" noChangeArrowheads="1"/>
          </p:cNvSpPr>
          <p:nvPr>
            <p:ph type="sldNum" sz="quarter" idx="11"/>
          </p:nvPr>
        </p:nvSpPr>
        <p:spPr>
          <a:xfrm>
            <a:off x="12309404" y="8778240"/>
            <a:ext cx="695396" cy="325120"/>
          </a:xfrm>
          <a:prstGeom prst="rect">
            <a:avLst/>
          </a:prstGeom>
        </p:spPr>
        <p:txBody>
          <a:bodyPr lIns="130046" tIns="65023" rIns="130046" bIns="65023"/>
          <a:lstStyle>
            <a:lvl1pPr>
              <a:defRPr/>
            </a:lvl1pPr>
          </a:lstStyle>
          <a:p>
            <a:pPr>
              <a:defRPr/>
            </a:pPr>
            <a:fld id="{4D64C5BC-8F38-4C1A-B58B-D1A4F9CCA149}" type="slidenum">
              <a:rPr lang="en-US"/>
              <a:pPr>
                <a:defRPr/>
              </a:pPr>
              <a:t>‹#›</a:t>
            </a:fld>
            <a:endParaRPr lang="en-US"/>
          </a:p>
        </p:txBody>
      </p:sp>
    </p:spTree>
    <p:extLst>
      <p:ext uri="{BB962C8B-B14F-4D97-AF65-F5344CB8AC3E}">
        <p14:creationId xmlns:p14="http://schemas.microsoft.com/office/powerpoint/2010/main" val="564027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774" y="557672"/>
            <a:ext cx="11893973" cy="959555"/>
          </a:xfrm>
          <a:prstGeom prst="rect">
            <a:avLst/>
          </a:prstGeom>
        </p:spPr>
        <p:txBody>
          <a:bodyPr lIns="130046" tIns="65023" rIns="130046" bIns="65023"/>
          <a:lstStyle/>
          <a:p>
            <a:r>
              <a:rPr lang="en-US" smtClean="0"/>
              <a:t>Click to edit Master title style</a:t>
            </a:r>
            <a:endParaRPr lang="en-US"/>
          </a:p>
        </p:txBody>
      </p:sp>
      <p:sp>
        <p:nvSpPr>
          <p:cNvPr id="3" name="Text Placeholder 2"/>
          <p:cNvSpPr>
            <a:spLocks noGrp="1"/>
          </p:cNvSpPr>
          <p:nvPr>
            <p:ph type="body" sz="half" idx="1"/>
          </p:nvPr>
        </p:nvSpPr>
        <p:spPr>
          <a:xfrm>
            <a:off x="514774" y="1733973"/>
            <a:ext cx="5838613" cy="6827520"/>
          </a:xfrm>
          <a:prstGeom prst="rect">
            <a:avLst/>
          </a:prstGeom>
        </p:spPr>
        <p:txBody>
          <a:bodyPr lIns="130046" tIns="65023" rIns="130046" bIns="6502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0134" y="1733973"/>
            <a:ext cx="5838613" cy="6827520"/>
          </a:xfrm>
          <a:prstGeom prst="rect">
            <a:avLst/>
          </a:prstGeom>
        </p:spPr>
        <p:txBody>
          <a:bodyPr lIns="130046" tIns="65023" rIns="130046" bIns="6502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xfrm>
            <a:off x="3702755" y="8778240"/>
            <a:ext cx="5863450" cy="650240"/>
          </a:xfrm>
          <a:prstGeom prst="rect">
            <a:avLst/>
          </a:prstGeom>
        </p:spPr>
        <p:txBody>
          <a:bodyPr lIns="130046" tIns="65023" rIns="130046" bIns="65023"/>
          <a:lstStyle>
            <a:lvl1pPr>
              <a:defRPr/>
            </a:lvl1pPr>
          </a:lstStyle>
          <a:p>
            <a:pPr>
              <a:defRPr/>
            </a:pPr>
            <a:r>
              <a:rPr lang="en-US"/>
              <a:t>Copyright © </a:t>
            </a:r>
            <a:r>
              <a:rPr lang="en-US" smtClean="0"/>
              <a:t>2013 </a:t>
            </a:r>
            <a:r>
              <a:rPr lang="en-US"/>
              <a:t>Pearson Education, Inc. or its affiliates. All rights reserved.</a:t>
            </a:r>
          </a:p>
        </p:txBody>
      </p:sp>
      <p:sp>
        <p:nvSpPr>
          <p:cNvPr id="6" name="Rectangle 6"/>
          <p:cNvSpPr>
            <a:spLocks noGrp="1" noChangeArrowheads="1"/>
          </p:cNvSpPr>
          <p:nvPr>
            <p:ph type="sldNum" sz="quarter" idx="11"/>
          </p:nvPr>
        </p:nvSpPr>
        <p:spPr>
          <a:xfrm>
            <a:off x="12309404" y="8778240"/>
            <a:ext cx="695396" cy="325120"/>
          </a:xfrm>
          <a:prstGeom prst="rect">
            <a:avLst/>
          </a:prstGeom>
        </p:spPr>
        <p:txBody>
          <a:bodyPr lIns="130046" tIns="65023" rIns="130046" bIns="65023"/>
          <a:lstStyle>
            <a:lvl1pPr>
              <a:defRPr/>
            </a:lvl1pPr>
          </a:lstStyle>
          <a:p>
            <a:pPr>
              <a:defRPr/>
            </a:pPr>
            <a:fld id="{D29AAA9D-33EF-48FD-B607-7EAE2C6E9AEE}" type="slidenum">
              <a:rPr lang="en-US"/>
              <a:pPr>
                <a:defRPr/>
              </a:pPr>
              <a:t>‹#›</a:t>
            </a:fld>
            <a:endParaRPr lang="en-US"/>
          </a:p>
        </p:txBody>
      </p:sp>
    </p:spTree>
    <p:extLst>
      <p:ext uri="{BB962C8B-B14F-4D97-AF65-F5344CB8AC3E}">
        <p14:creationId xmlns:p14="http://schemas.microsoft.com/office/powerpoint/2010/main" val="1464212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4" name="Title 16"/>
          <p:cNvSpPr>
            <a:spLocks noGrp="1"/>
          </p:cNvSpPr>
          <p:nvPr>
            <p:ph type="title"/>
          </p:nvPr>
        </p:nvSpPr>
        <p:spPr>
          <a:xfrm>
            <a:off x="4009813" y="0"/>
            <a:ext cx="8994987" cy="1733973"/>
          </a:xfrm>
          <a:prstGeom prst="rect">
            <a:avLst/>
          </a:prstGeom>
        </p:spPr>
        <p:txBody>
          <a:bodyPr lIns="127826" tIns="63914" rIns="127826" bIns="63914" anchor="ctr"/>
          <a:lstStyle>
            <a:lvl1pPr marL="239675" indent="0" algn="l">
              <a:defRPr sz="4000"/>
            </a:lvl1pPr>
          </a:lstStyle>
          <a:p>
            <a:r>
              <a:rPr lang="en-US" dirty="0" smtClean="0"/>
              <a:t>Click to edit Master title style</a:t>
            </a:r>
            <a:endParaRPr lang="en-US" dirty="0"/>
          </a:p>
        </p:txBody>
      </p:sp>
      <p:sp>
        <p:nvSpPr>
          <p:cNvPr id="3" name="Slide Number Placeholder 4"/>
          <p:cNvSpPr>
            <a:spLocks noGrp="1"/>
          </p:cNvSpPr>
          <p:nvPr>
            <p:ph type="sldNum" sz="quarter" idx="10"/>
          </p:nvPr>
        </p:nvSpPr>
        <p:spPr>
          <a:xfrm>
            <a:off x="0" y="9342685"/>
            <a:ext cx="866987" cy="410916"/>
          </a:xfrm>
          <a:prstGeom prst="rect">
            <a:avLst/>
          </a:prstGeom>
        </p:spPr>
        <p:txBody>
          <a:bodyPr lIns="130046" tIns="65023" rIns="130046" bIns="65023"/>
          <a:lstStyle>
            <a:lvl1pPr>
              <a:defRPr/>
            </a:lvl1pPr>
          </a:lstStyle>
          <a:p>
            <a:pPr>
              <a:defRPr/>
            </a:pPr>
            <a:fld id="{F6BCB3FB-C48D-4679-997C-EAE33CF55E02}" type="slidenum">
              <a:rPr lang="en-US"/>
              <a:pPr>
                <a:defRPr/>
              </a:pPr>
              <a:t>‹#›</a:t>
            </a:fld>
            <a:endParaRPr lang="en-US" dirty="0"/>
          </a:p>
        </p:txBody>
      </p:sp>
    </p:spTree>
    <p:extLst>
      <p:ext uri="{BB962C8B-B14F-4D97-AF65-F5344CB8AC3E}">
        <p14:creationId xmlns:p14="http://schemas.microsoft.com/office/powerpoint/2010/main" val="122071601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4" name="Title 16"/>
          <p:cNvSpPr>
            <a:spLocks noGrp="1"/>
          </p:cNvSpPr>
          <p:nvPr>
            <p:ph type="title"/>
          </p:nvPr>
        </p:nvSpPr>
        <p:spPr>
          <a:xfrm>
            <a:off x="4009813" y="0"/>
            <a:ext cx="8994987" cy="1733973"/>
          </a:xfrm>
          <a:prstGeom prst="rect">
            <a:avLst/>
          </a:prstGeom>
        </p:spPr>
        <p:txBody>
          <a:bodyPr lIns="127826" tIns="63914" rIns="127826" bIns="63914" anchor="ctr"/>
          <a:lstStyle>
            <a:lvl1pPr marL="239675" indent="0" algn="l">
              <a:defRPr sz="4000"/>
            </a:lvl1pPr>
          </a:lstStyle>
          <a:p>
            <a:r>
              <a:rPr lang="en-US" dirty="0" smtClean="0"/>
              <a:t>Click to edit Master title style</a:t>
            </a:r>
            <a:endParaRPr lang="en-US" dirty="0"/>
          </a:p>
        </p:txBody>
      </p:sp>
      <p:sp>
        <p:nvSpPr>
          <p:cNvPr id="3" name="Slide Number Placeholder 4"/>
          <p:cNvSpPr>
            <a:spLocks noGrp="1"/>
          </p:cNvSpPr>
          <p:nvPr>
            <p:ph type="sldNum" sz="quarter" idx="10"/>
          </p:nvPr>
        </p:nvSpPr>
        <p:spPr>
          <a:xfrm>
            <a:off x="0" y="9342685"/>
            <a:ext cx="866987" cy="410916"/>
          </a:xfrm>
          <a:prstGeom prst="rect">
            <a:avLst/>
          </a:prstGeom>
        </p:spPr>
        <p:txBody>
          <a:bodyPr lIns="130046" tIns="65023" rIns="130046" bIns="65023"/>
          <a:lstStyle>
            <a:lvl1pPr>
              <a:defRPr/>
            </a:lvl1pPr>
          </a:lstStyle>
          <a:p>
            <a:pPr>
              <a:defRPr/>
            </a:pPr>
            <a:fld id="{F6BCB3FB-C48D-4679-997C-EAE33CF55E02}" type="slidenum">
              <a:rPr lang="en-US"/>
              <a:pPr>
                <a:defRPr/>
              </a:pPr>
              <a:t>‹#›</a:t>
            </a:fld>
            <a:endParaRPr lang="en-US" dirty="0"/>
          </a:p>
        </p:txBody>
      </p:sp>
    </p:spTree>
    <p:extLst>
      <p:ext uri="{BB962C8B-B14F-4D97-AF65-F5344CB8AC3E}">
        <p14:creationId xmlns:p14="http://schemas.microsoft.com/office/powerpoint/2010/main" val="329970317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16747" y="2384214"/>
            <a:ext cx="12571307" cy="6935893"/>
          </a:xfrm>
          <a:prstGeom prst="rect">
            <a:avLst/>
          </a:prstGeom>
        </p:spPr>
        <p:txBody>
          <a:bodyPr lIns="130046" tIns="65023" rIns="130046" bIns="65023"/>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pPr lvl="0"/>
            <a:endParaRPr lang="en-US" noProof="0" dirty="0"/>
          </a:p>
        </p:txBody>
      </p:sp>
      <p:sp>
        <p:nvSpPr>
          <p:cNvPr id="9" name="Title 16"/>
          <p:cNvSpPr>
            <a:spLocks noGrp="1"/>
          </p:cNvSpPr>
          <p:nvPr>
            <p:ph type="title"/>
          </p:nvPr>
        </p:nvSpPr>
        <p:spPr>
          <a:xfrm>
            <a:off x="4009813" y="0"/>
            <a:ext cx="8994987" cy="1733973"/>
          </a:xfrm>
          <a:prstGeom prst="rect">
            <a:avLst/>
          </a:prstGeom>
        </p:spPr>
        <p:txBody>
          <a:bodyPr lIns="127826" tIns="63914" rIns="127826" bIns="63914" anchor="ctr"/>
          <a:lstStyle>
            <a:lvl1pPr marL="239675" indent="0" algn="l">
              <a:defRPr sz="4000"/>
            </a:lvl1pPr>
          </a:lstStyle>
          <a:p>
            <a:r>
              <a:rPr lang="en-US" dirty="0" smtClean="0"/>
              <a:t>Click to edit Master title style</a:t>
            </a:r>
            <a:endParaRPr lang="en-US" dirty="0"/>
          </a:p>
        </p:txBody>
      </p:sp>
      <p:sp>
        <p:nvSpPr>
          <p:cNvPr id="4" name="Slide Number Placeholder 4"/>
          <p:cNvSpPr>
            <a:spLocks noGrp="1"/>
          </p:cNvSpPr>
          <p:nvPr>
            <p:ph type="sldNum" sz="quarter" idx="10"/>
          </p:nvPr>
        </p:nvSpPr>
        <p:spPr>
          <a:xfrm>
            <a:off x="0" y="9342685"/>
            <a:ext cx="866987" cy="410916"/>
          </a:xfrm>
          <a:prstGeom prst="rect">
            <a:avLst/>
          </a:prstGeom>
        </p:spPr>
        <p:txBody>
          <a:bodyPr lIns="130046" tIns="65023" rIns="130046" bIns="65023"/>
          <a:lstStyle>
            <a:lvl1pPr>
              <a:defRPr/>
            </a:lvl1pPr>
          </a:lstStyle>
          <a:p>
            <a:pPr>
              <a:defRPr/>
            </a:pPr>
            <a:fld id="{899E3022-6D51-4386-88AE-A2662004248F}" type="slidenum">
              <a:rPr lang="en-US"/>
              <a:pPr>
                <a:defRPr/>
              </a:pPr>
              <a:t>‹#›</a:t>
            </a:fld>
            <a:endParaRPr lang="en-US" dirty="0"/>
          </a:p>
        </p:txBody>
      </p:sp>
    </p:spTree>
    <p:extLst>
      <p:ext uri="{BB962C8B-B14F-4D97-AF65-F5344CB8AC3E}">
        <p14:creationId xmlns:p14="http://schemas.microsoft.com/office/powerpoint/2010/main" val="15737339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0"/>
            <a:ext cx="11734800" cy="2312987"/>
          </a:xfrm>
        </p:spPr>
        <p:txBody>
          <a:bodyPr/>
          <a:lstStyle/>
          <a:p>
            <a:r>
              <a:rPr lang="en-US" dirty="0" smtClean="0"/>
              <a:t>Click to edit </a:t>
            </a:r>
            <a:br>
              <a:rPr lang="en-US" dirty="0" smtClean="0"/>
            </a:br>
            <a:r>
              <a:rPr lang="en-US" dirty="0" smtClean="0"/>
              <a:t>Master 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ontent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209521" y="9040142"/>
            <a:ext cx="2594203" cy="390144"/>
          </a:xfrm>
          <a:prstGeom prst="rect">
            <a:avLst/>
          </a:prstGeom>
        </p:spPr>
        <p:txBody>
          <a:bodyPr vert="horz" lIns="91440" tIns="45720" rIns="91440" bIns="45720" rtlCol="0" anchor="ctr"/>
          <a:lstStyle>
            <a:lvl1pPr algn="l">
              <a:defRPr sz="1564">
                <a:solidFill>
                  <a:srgbClr val="45454C"/>
                </a:solidFill>
              </a:defRPr>
            </a:lvl1pPr>
          </a:lstStyle>
          <a:p>
            <a:fld id="{757A2F4E-5D54-B04B-91BD-7E78EE1FE9FD}" type="slidenum">
              <a:rPr lang="en-US" smtClean="0"/>
              <a:pPr/>
              <a:t>‹#›</a:t>
            </a:fld>
            <a:endParaRPr lang="en-US" dirty="0" smtClean="0"/>
          </a:p>
        </p:txBody>
      </p:sp>
      <p:sp>
        <p:nvSpPr>
          <p:cNvPr id="9" name="Content Placeholder 2"/>
          <p:cNvSpPr>
            <a:spLocks noGrp="1"/>
          </p:cNvSpPr>
          <p:nvPr>
            <p:ph idx="1"/>
          </p:nvPr>
        </p:nvSpPr>
        <p:spPr>
          <a:xfrm>
            <a:off x="3128377" y="1473878"/>
            <a:ext cx="9371381" cy="7067297"/>
          </a:xfrm>
          <a:prstGeom prst="rect">
            <a:avLst/>
          </a:prstGeom>
        </p:spPr>
        <p:txBody>
          <a:bodyPr/>
          <a:lstStyle>
            <a:lvl1pPr>
              <a:defRPr sz="3413" spc="0"/>
            </a:lvl1pPr>
            <a:lvl2pPr>
              <a:defRPr sz="3129" spc="0"/>
            </a:lvl2pPr>
            <a:lvl3pPr>
              <a:defRPr sz="2844" spc="0"/>
            </a:lvl3pPr>
            <a:lvl4pPr>
              <a:defRPr sz="2560" spc="0"/>
            </a:lvl4pPr>
            <a:lvl5pPr>
              <a:defRPr sz="2276" spc="0"/>
            </a:lvl5pPr>
            <a:lvl6pPr>
              <a:defRPr sz="2844"/>
            </a:lvl6pPr>
            <a:lvl7pPr>
              <a:defRPr sz="2844"/>
            </a:lvl7pPr>
            <a:lvl8pPr>
              <a:defRPr sz="2844"/>
            </a:lvl8pPr>
            <a:lvl9pPr>
              <a:defRPr sz="284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idx="10"/>
          </p:nvPr>
        </p:nvSpPr>
        <p:spPr>
          <a:xfrm>
            <a:off x="3128375" y="433493"/>
            <a:ext cx="9371381" cy="909884"/>
          </a:xfrm>
          <a:prstGeom prst="rect">
            <a:avLst/>
          </a:prstGeom>
        </p:spPr>
        <p:txBody>
          <a:bodyPr anchor="ctr" anchorCtr="0">
            <a:normAutofit/>
          </a:bodyPr>
          <a:lstStyle>
            <a:lvl1pPr marL="0" indent="0" algn="l">
              <a:buNone/>
              <a:defRPr sz="3982" b="0" i="0" spc="0">
                <a:solidFill>
                  <a:schemeClr val="tx1"/>
                </a:solidFill>
                <a:latin typeface="Museo Slab 500"/>
                <a:cs typeface="Museo Slab 50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dirty="0" smtClean="0"/>
              <a:t>Click to edit Master text styles</a:t>
            </a:r>
          </a:p>
        </p:txBody>
      </p:sp>
      <p:sp>
        <p:nvSpPr>
          <p:cNvPr id="13" name="Text Placeholder 3"/>
          <p:cNvSpPr>
            <a:spLocks noGrp="1"/>
          </p:cNvSpPr>
          <p:nvPr>
            <p:ph type="body" sz="half" idx="2"/>
          </p:nvPr>
        </p:nvSpPr>
        <p:spPr>
          <a:xfrm>
            <a:off x="85646" y="3088370"/>
            <a:ext cx="2717611" cy="4005478"/>
          </a:xfrm>
          <a:prstGeom prst="rect">
            <a:avLst/>
          </a:prstGeom>
        </p:spPr>
        <p:txBody>
          <a:bodyPr tIns="0"/>
          <a:lstStyle>
            <a:lvl1pPr marL="0" indent="0">
              <a:buNone/>
              <a:defRPr sz="2560" b="0" spc="0">
                <a:solidFill>
                  <a:srgbClr val="FFFFFF"/>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dirty="0" smtClean="0"/>
              <a:t>Click to edit Master text styles</a:t>
            </a:r>
          </a:p>
        </p:txBody>
      </p:sp>
      <p:sp>
        <p:nvSpPr>
          <p:cNvPr id="14" name="Title 10"/>
          <p:cNvSpPr>
            <a:spLocks noGrp="1"/>
          </p:cNvSpPr>
          <p:nvPr>
            <p:ph type="title"/>
          </p:nvPr>
        </p:nvSpPr>
        <p:spPr>
          <a:xfrm>
            <a:off x="82364" y="1473877"/>
            <a:ext cx="2721360" cy="1469995"/>
          </a:xfrm>
          <a:prstGeom prst="rect">
            <a:avLst/>
          </a:prstGeom>
        </p:spPr>
        <p:txBody>
          <a:bodyPr anchor="b"/>
          <a:lstStyle>
            <a:lvl1pPr algn="l">
              <a:defRPr sz="2844" spc="0" baseline="0"/>
            </a:lvl1pPr>
          </a:lstStyle>
          <a:p>
            <a:r>
              <a:rPr lang="en-US" dirty="0" smtClean="0"/>
              <a:t>Click to edit Master title style</a:t>
            </a:r>
            <a:endParaRPr lang="en-US" dirty="0"/>
          </a:p>
        </p:txBody>
      </p:sp>
      <p:pic>
        <p:nvPicPr>
          <p:cNvPr id="11" name="Picture 10" descr="co_cde_shield_rgb.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88842" y="8645024"/>
            <a:ext cx="1651429" cy="970122"/>
          </a:xfrm>
          <a:prstGeom prst="rect">
            <a:avLst/>
          </a:prstGeom>
        </p:spPr>
      </p:pic>
    </p:spTree>
    <p:extLst>
      <p:ext uri="{BB962C8B-B14F-4D97-AF65-F5344CB8AC3E}">
        <p14:creationId xmlns:p14="http://schemas.microsoft.com/office/powerpoint/2010/main" val="60113014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Picture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3147785" y="433493"/>
            <a:ext cx="9423522" cy="8211530"/>
          </a:xfrm>
          <a:prstGeom prst="rect">
            <a:avLst/>
          </a:prstGeom>
        </p:spPr>
        <p:txBody>
          <a:bodyPr anchor="ctr"/>
          <a:lstStyle>
            <a:lvl1pPr marL="0" indent="0" algn="ctr">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dirty="0" smtClean="0"/>
              <a:t>Drag picture to placeholder or click icon to add</a:t>
            </a:r>
            <a:endParaRPr lang="en-US" dirty="0"/>
          </a:p>
        </p:txBody>
      </p:sp>
      <p:sp>
        <p:nvSpPr>
          <p:cNvPr id="8" name="Footer Placeholder 4"/>
          <p:cNvSpPr>
            <a:spLocks noGrp="1"/>
          </p:cNvSpPr>
          <p:nvPr>
            <p:ph type="ftr" sz="quarter" idx="3"/>
          </p:nvPr>
        </p:nvSpPr>
        <p:spPr>
          <a:xfrm>
            <a:off x="408929" y="9040142"/>
            <a:ext cx="2384213" cy="390144"/>
          </a:xfrm>
          <a:prstGeom prst="rect">
            <a:avLst/>
          </a:prstGeom>
        </p:spPr>
        <p:txBody>
          <a:bodyPr vert="horz" lIns="91440" tIns="45720" rIns="91440" bIns="45720" rtlCol="0" anchor="ctr"/>
          <a:lstStyle>
            <a:lvl1pPr algn="l">
              <a:defRPr sz="1564">
                <a:solidFill>
                  <a:srgbClr val="45454C"/>
                </a:solidFill>
              </a:defRPr>
            </a:lvl1pPr>
          </a:lstStyle>
          <a:p>
            <a:fld id="{757A2F4E-5D54-B04B-91BD-7E78EE1FE9FD}" type="slidenum">
              <a:rPr lang="en-US" smtClean="0"/>
              <a:pPr/>
              <a:t>‹#›</a:t>
            </a:fld>
            <a:endParaRPr lang="en-US" dirty="0" smtClean="0"/>
          </a:p>
        </p:txBody>
      </p:sp>
      <p:sp>
        <p:nvSpPr>
          <p:cNvPr id="12" name="Text Placeholder 3"/>
          <p:cNvSpPr>
            <a:spLocks noGrp="1"/>
          </p:cNvSpPr>
          <p:nvPr>
            <p:ph type="body" sz="half" idx="2"/>
          </p:nvPr>
        </p:nvSpPr>
        <p:spPr>
          <a:xfrm>
            <a:off x="75531" y="3174616"/>
            <a:ext cx="2717611" cy="4005478"/>
          </a:xfrm>
          <a:prstGeom prst="rect">
            <a:avLst/>
          </a:prstGeom>
        </p:spPr>
        <p:txBody>
          <a:bodyPr tIns="0"/>
          <a:lstStyle>
            <a:lvl1pPr marL="0" indent="0">
              <a:buNone/>
              <a:defRPr sz="2560" b="0" spc="0">
                <a:solidFill>
                  <a:srgbClr val="5C6670"/>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dirty="0" smtClean="0"/>
              <a:t>Click to edit Master text styles</a:t>
            </a:r>
          </a:p>
        </p:txBody>
      </p:sp>
      <p:sp>
        <p:nvSpPr>
          <p:cNvPr id="13" name="Title 10"/>
          <p:cNvSpPr>
            <a:spLocks noGrp="1"/>
          </p:cNvSpPr>
          <p:nvPr>
            <p:ph type="title"/>
          </p:nvPr>
        </p:nvSpPr>
        <p:spPr>
          <a:xfrm>
            <a:off x="72249" y="1560124"/>
            <a:ext cx="2721360" cy="1469995"/>
          </a:xfrm>
          <a:prstGeom prst="rect">
            <a:avLst/>
          </a:prstGeom>
        </p:spPr>
        <p:txBody>
          <a:bodyPr anchor="b"/>
          <a:lstStyle>
            <a:lvl1pPr algn="l">
              <a:defRPr sz="2844" spc="0" baseline="0">
                <a:solidFill>
                  <a:srgbClr val="5C6670"/>
                </a:solidFill>
              </a:defRPr>
            </a:lvl1pPr>
          </a:lstStyle>
          <a:p>
            <a:r>
              <a:rPr lang="en-US" dirty="0" smtClean="0"/>
              <a:t>Click to edit Master title style</a:t>
            </a:r>
            <a:endParaRPr lang="en-US" dirty="0"/>
          </a:p>
        </p:txBody>
      </p:sp>
      <p:pic>
        <p:nvPicPr>
          <p:cNvPr id="11" name="Picture 10" descr="co_cde_shield_rgb.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88842" y="8645024"/>
            <a:ext cx="1651429" cy="970122"/>
          </a:xfrm>
          <a:prstGeom prst="rect">
            <a:avLst/>
          </a:prstGeom>
        </p:spPr>
      </p:pic>
    </p:spTree>
    <p:extLst>
      <p:ext uri="{BB962C8B-B14F-4D97-AF65-F5344CB8AC3E}">
        <p14:creationId xmlns:p14="http://schemas.microsoft.com/office/powerpoint/2010/main" val="199633749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Blank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281770" y="9040142"/>
            <a:ext cx="2521954" cy="390144"/>
          </a:xfrm>
          <a:prstGeom prst="rect">
            <a:avLst/>
          </a:prstGeom>
        </p:spPr>
        <p:txBody>
          <a:bodyPr vert="horz" lIns="91440" tIns="45720" rIns="91440" bIns="45720" rtlCol="0" anchor="ctr"/>
          <a:lstStyle>
            <a:lvl1pPr algn="l">
              <a:defRPr sz="1564">
                <a:solidFill>
                  <a:srgbClr val="45454C"/>
                </a:solidFill>
              </a:defRPr>
            </a:lvl1pPr>
          </a:lstStyle>
          <a:p>
            <a:fld id="{757A2F4E-5D54-B04B-91BD-7E78EE1FE9FD}" type="slidenum">
              <a:rPr lang="en-US" smtClean="0"/>
              <a:pPr/>
              <a:t>‹#›</a:t>
            </a:fld>
            <a:endParaRPr lang="en-US" dirty="0" smtClean="0"/>
          </a:p>
        </p:txBody>
      </p:sp>
      <p:sp>
        <p:nvSpPr>
          <p:cNvPr id="6" name="Text Placeholder 3"/>
          <p:cNvSpPr>
            <a:spLocks noGrp="1"/>
          </p:cNvSpPr>
          <p:nvPr>
            <p:ph type="body" sz="half" idx="2"/>
          </p:nvPr>
        </p:nvSpPr>
        <p:spPr>
          <a:xfrm>
            <a:off x="85646" y="3174616"/>
            <a:ext cx="2717611" cy="4005478"/>
          </a:xfrm>
          <a:prstGeom prst="rect">
            <a:avLst/>
          </a:prstGeom>
        </p:spPr>
        <p:txBody>
          <a:bodyPr tIns="0"/>
          <a:lstStyle>
            <a:lvl1pPr marL="0" indent="0">
              <a:buNone/>
              <a:defRPr sz="2560" b="0" spc="0">
                <a:solidFill>
                  <a:srgbClr val="FFFFFF"/>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dirty="0" smtClean="0"/>
              <a:t>Click to edit Master text styles</a:t>
            </a:r>
          </a:p>
        </p:txBody>
      </p:sp>
      <p:sp>
        <p:nvSpPr>
          <p:cNvPr id="9" name="Title 10"/>
          <p:cNvSpPr>
            <a:spLocks noGrp="1"/>
          </p:cNvSpPr>
          <p:nvPr>
            <p:ph type="title"/>
          </p:nvPr>
        </p:nvSpPr>
        <p:spPr>
          <a:xfrm>
            <a:off x="82364" y="1560124"/>
            <a:ext cx="2721360" cy="1469995"/>
          </a:xfrm>
          <a:prstGeom prst="rect">
            <a:avLst/>
          </a:prstGeom>
        </p:spPr>
        <p:txBody>
          <a:bodyPr anchor="b"/>
          <a:lstStyle>
            <a:lvl1pPr algn="l">
              <a:defRPr sz="2844" spc="0" baseline="0"/>
            </a:lvl1pPr>
          </a:lstStyle>
          <a:p>
            <a:r>
              <a:rPr lang="en-US" dirty="0" smtClean="0"/>
              <a:t>Click to edit Master title style</a:t>
            </a:r>
            <a:endParaRPr lang="en-US" dirty="0"/>
          </a:p>
        </p:txBody>
      </p:sp>
      <p:pic>
        <p:nvPicPr>
          <p:cNvPr id="10" name="Picture 9" descr="co_cde_shield_rgb.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88842" y="8645024"/>
            <a:ext cx="1651429" cy="970122"/>
          </a:xfrm>
          <a:prstGeom prst="rect">
            <a:avLst/>
          </a:prstGeom>
        </p:spPr>
      </p:pic>
    </p:spTree>
    <p:extLst>
      <p:ext uri="{BB962C8B-B14F-4D97-AF65-F5344CB8AC3E}">
        <p14:creationId xmlns:p14="http://schemas.microsoft.com/office/powerpoint/2010/main" val="136024950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866" y="1690625"/>
            <a:ext cx="8669868" cy="7067297"/>
          </a:xfrm>
          <a:prstGeom prst="rect">
            <a:avLst/>
          </a:prstGeom>
        </p:spPr>
        <p:txBody>
          <a:bodyPr/>
          <a:lstStyle>
            <a:lvl1pPr>
              <a:defRPr sz="3413" spc="0"/>
            </a:lvl1pPr>
            <a:lvl2pPr>
              <a:defRPr sz="3129" spc="0"/>
            </a:lvl2pPr>
            <a:lvl3pPr>
              <a:defRPr sz="2844" spc="0"/>
            </a:lvl3pPr>
            <a:lvl4pPr>
              <a:defRPr sz="2560" spc="0"/>
            </a:lvl4pPr>
            <a:lvl5pPr>
              <a:defRPr sz="2276" spc="0"/>
            </a:lvl5pPr>
            <a:lvl6pPr>
              <a:defRPr sz="2844"/>
            </a:lvl6pPr>
            <a:lvl7pPr>
              <a:defRPr sz="2844"/>
            </a:lvl7pPr>
            <a:lvl8pPr>
              <a:defRPr sz="2844"/>
            </a:lvl8pPr>
            <a:lvl9pPr>
              <a:defRPr sz="284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0012643" y="3174616"/>
            <a:ext cx="2717611" cy="4005478"/>
          </a:xfrm>
          <a:prstGeom prst="rect">
            <a:avLst/>
          </a:prstGeom>
        </p:spPr>
        <p:txBody>
          <a:bodyPr tIns="0"/>
          <a:lstStyle>
            <a:lvl1pPr marL="0" indent="0">
              <a:buNone/>
              <a:defRPr sz="2560" b="0" spc="0">
                <a:solidFill>
                  <a:srgbClr val="FFFFFF"/>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dirty="0" smtClean="0"/>
              <a:t>Click to edit Master text styles</a:t>
            </a:r>
          </a:p>
        </p:txBody>
      </p:sp>
      <p:sp>
        <p:nvSpPr>
          <p:cNvPr id="11" name="Title 10"/>
          <p:cNvSpPr>
            <a:spLocks noGrp="1"/>
          </p:cNvSpPr>
          <p:nvPr>
            <p:ph type="title"/>
          </p:nvPr>
        </p:nvSpPr>
        <p:spPr>
          <a:xfrm>
            <a:off x="10009361" y="1560124"/>
            <a:ext cx="2721360" cy="1469995"/>
          </a:xfrm>
          <a:prstGeom prst="rect">
            <a:avLst/>
          </a:prstGeom>
        </p:spPr>
        <p:txBody>
          <a:bodyPr anchor="b"/>
          <a:lstStyle>
            <a:lvl1pPr algn="l">
              <a:defRPr sz="2844" spc="0" baseline="0"/>
            </a:lvl1pPr>
          </a:lstStyle>
          <a:p>
            <a:r>
              <a:rPr lang="en-US" dirty="0" smtClean="0"/>
              <a:t>Click to edit Master title style</a:t>
            </a:r>
            <a:endParaRPr lang="en-US" dirty="0"/>
          </a:p>
        </p:txBody>
      </p:sp>
      <p:sp>
        <p:nvSpPr>
          <p:cNvPr id="9" name="Footer Placeholder 4"/>
          <p:cNvSpPr>
            <a:spLocks noGrp="1"/>
          </p:cNvSpPr>
          <p:nvPr>
            <p:ph type="ftr" sz="quarter" idx="3"/>
          </p:nvPr>
        </p:nvSpPr>
        <p:spPr>
          <a:xfrm>
            <a:off x="541865" y="9040142"/>
            <a:ext cx="4768427" cy="390144"/>
          </a:xfrm>
          <a:prstGeom prst="rect">
            <a:avLst/>
          </a:prstGeom>
        </p:spPr>
        <p:txBody>
          <a:bodyPr vert="horz" lIns="91440" tIns="45720" rIns="91440" bIns="45720" rtlCol="0" anchor="ctr"/>
          <a:lstStyle>
            <a:lvl1pPr algn="l">
              <a:defRPr sz="1564">
                <a:solidFill>
                  <a:schemeClr val="accent6">
                    <a:lumMod val="50000"/>
                  </a:schemeClr>
                </a:solidFill>
              </a:defRPr>
            </a:lvl1pPr>
          </a:lstStyle>
          <a:p>
            <a:fld id="{757A2F4E-5D54-B04B-91BD-7E78EE1FE9FD}" type="slidenum">
              <a:rPr lang="en-US" smtClean="0"/>
              <a:pPr/>
              <a:t>‹#›</a:t>
            </a:fld>
            <a:endParaRPr lang="en-US" dirty="0" smtClean="0"/>
          </a:p>
        </p:txBody>
      </p:sp>
      <p:sp>
        <p:nvSpPr>
          <p:cNvPr id="10" name="Text Placeholder 2"/>
          <p:cNvSpPr>
            <a:spLocks noGrp="1"/>
          </p:cNvSpPr>
          <p:nvPr>
            <p:ph type="body" idx="10"/>
          </p:nvPr>
        </p:nvSpPr>
        <p:spPr>
          <a:xfrm>
            <a:off x="541865" y="650240"/>
            <a:ext cx="8669868" cy="909884"/>
          </a:xfrm>
          <a:prstGeom prst="rect">
            <a:avLst/>
          </a:prstGeom>
        </p:spPr>
        <p:txBody>
          <a:bodyPr anchor="ctr" anchorCtr="0">
            <a:normAutofit/>
          </a:bodyPr>
          <a:lstStyle>
            <a:lvl1pPr marL="0" indent="0" algn="l">
              <a:buNone/>
              <a:defRPr sz="3982" b="0" i="0" spc="0">
                <a:solidFill>
                  <a:srgbClr val="45454C"/>
                </a:solidFill>
                <a:latin typeface="Museo Slab 500"/>
                <a:cs typeface="Museo Slab 50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dirty="0" smtClean="0"/>
              <a:t>Click to edit Master text styles</a:t>
            </a:r>
          </a:p>
        </p:txBody>
      </p:sp>
      <p:pic>
        <p:nvPicPr>
          <p:cNvPr id="12" name="Picture 11" descr="co_cde_shield_rgb.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88842" y="8645024"/>
            <a:ext cx="1651429" cy="970122"/>
          </a:xfrm>
          <a:prstGeom prst="rect">
            <a:avLst/>
          </a:prstGeom>
        </p:spPr>
      </p:pic>
    </p:spTree>
    <p:extLst>
      <p:ext uri="{BB962C8B-B14F-4D97-AF65-F5344CB8AC3E}">
        <p14:creationId xmlns:p14="http://schemas.microsoft.com/office/powerpoint/2010/main" val="8848586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6750" y="458788"/>
            <a:ext cx="5522913" cy="2825750"/>
          </a:xfrm>
          <a:prstGeom prst="rect">
            <a:avLst/>
          </a:prstGeom>
        </p:spPr>
        <p:txBody>
          <a:bodyPr/>
          <a:lstStyle>
            <a:lvl1pPr algn="l">
              <a:defRPr sz="4800" b="0">
                <a:solidFill>
                  <a:srgbClr val="53585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66750" y="1993900"/>
            <a:ext cx="5522913" cy="640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hart Placeholder 8"/>
          <p:cNvSpPr>
            <a:spLocks noGrp="1"/>
          </p:cNvSpPr>
          <p:nvPr>
            <p:ph type="chart" sz="quarter" idx="10"/>
          </p:nvPr>
        </p:nvSpPr>
        <p:spPr>
          <a:xfrm>
            <a:off x="6807200" y="457200"/>
            <a:ext cx="5486400" cy="7924800"/>
          </a:xfrm>
          <a:prstGeom prst="rect">
            <a:avLst/>
          </a:prstGeom>
        </p:spPr>
        <p:txBody>
          <a:bodyPr vert="horz"/>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6750" y="458788"/>
            <a:ext cx="5522913" cy="7923212"/>
          </a:xfrm>
          <a:prstGeom prst="rect">
            <a:avLst/>
          </a:prstGeom>
        </p:spPr>
        <p:txBody>
          <a:bodyPr/>
          <a:lstStyle>
            <a:lvl1pPr algn="l">
              <a:defRPr sz="6000" b="0">
                <a:solidFill>
                  <a:srgbClr val="53585F"/>
                </a:solidFill>
              </a:defRPr>
            </a:lvl1pPr>
          </a:lstStyle>
          <a:p>
            <a:r>
              <a:rPr lang="en-US" dirty="0" smtClean="0"/>
              <a:t>Click to Edit Master Title Style</a:t>
            </a:r>
            <a:endParaRPr lang="en-US" dirty="0"/>
          </a:p>
        </p:txBody>
      </p:sp>
      <p:sp>
        <p:nvSpPr>
          <p:cNvPr id="3" name="Chart Placeholder 8"/>
          <p:cNvSpPr>
            <a:spLocks noGrp="1"/>
          </p:cNvSpPr>
          <p:nvPr>
            <p:ph type="chart" sz="quarter" idx="10"/>
          </p:nvPr>
        </p:nvSpPr>
        <p:spPr>
          <a:xfrm>
            <a:off x="6807200" y="457200"/>
            <a:ext cx="5486400" cy="7924800"/>
          </a:xfrm>
          <a:prstGeom prst="rect">
            <a:avLst/>
          </a:prstGeom>
        </p:spPr>
        <p:txBody>
          <a:bodyPr vert="horz"/>
          <a:lstStyle/>
          <a:p>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0935" y="4038600"/>
            <a:ext cx="10972800" cy="685800"/>
          </a:xfrm>
          <a:prstGeom prst="rect">
            <a:avLst/>
          </a:prstGeom>
        </p:spPr>
        <p:txBody>
          <a:bodyPr vert="horz"/>
          <a:lstStyle>
            <a:lvl1pPr marL="0" indent="0" algn="l">
              <a:buNone/>
              <a:defRPr sz="34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Title 3"/>
          <p:cNvSpPr>
            <a:spLocks noGrp="1"/>
          </p:cNvSpPr>
          <p:nvPr>
            <p:ph type="title" hasCustomPrompt="1"/>
          </p:nvPr>
        </p:nvSpPr>
        <p:spPr>
          <a:xfrm>
            <a:off x="655637" y="444500"/>
            <a:ext cx="10972800" cy="1252728"/>
          </a:xfrm>
          <a:prstGeom prst="rect">
            <a:avLst/>
          </a:prstGeom>
        </p:spPr>
        <p:txBody>
          <a:bodyPr/>
          <a:lstStyle>
            <a:lvl1pPr algn="l">
              <a:defRPr sz="6000" b="0">
                <a:solidFill>
                  <a:schemeClr val="bg2"/>
                </a:solidFill>
              </a:defRPr>
            </a:lvl1pPr>
          </a:lstStyle>
          <a:p>
            <a:r>
              <a:rPr lang="en-US" dirty="0" smtClean="0"/>
              <a:t>Click to Edit Master</a:t>
            </a:r>
            <a:endParaRPr lang="en-US" dirty="0"/>
          </a:p>
        </p:txBody>
      </p:sp>
      <p:sp>
        <p:nvSpPr>
          <p:cNvPr id="8" name="Text Placeholder 7"/>
          <p:cNvSpPr>
            <a:spLocks noGrp="1"/>
          </p:cNvSpPr>
          <p:nvPr>
            <p:ph type="body" sz="quarter" idx="10"/>
          </p:nvPr>
        </p:nvSpPr>
        <p:spPr>
          <a:xfrm>
            <a:off x="635000" y="1828800"/>
            <a:ext cx="10972800" cy="15240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7"/>
          <p:cNvSpPr>
            <a:spLocks noGrp="1"/>
          </p:cNvSpPr>
          <p:nvPr>
            <p:ph type="body" sz="quarter" idx="11"/>
          </p:nvPr>
        </p:nvSpPr>
        <p:spPr>
          <a:xfrm>
            <a:off x="635000" y="4876800"/>
            <a:ext cx="10972800" cy="1524000"/>
          </a:xfrm>
          <a:prstGeom prst="rect">
            <a:avLst/>
          </a:prstGeom>
        </p:spPr>
        <p:txBody>
          <a:bodyPr vert="horz"/>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444501"/>
            <a:ext cx="10741025" cy="850899"/>
          </a:xfrm>
          <a:prstGeom prst="rect">
            <a:avLst/>
          </a:prstGeom>
        </p:spPr>
        <p:txBody>
          <a:bodyPr/>
          <a:lstStyle>
            <a:lvl1pPr algn="l">
              <a:defRPr sz="4800" b="0">
                <a:solidFill>
                  <a:srgbClr val="53585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50875" y="3962400"/>
            <a:ext cx="11703050" cy="4216400"/>
          </a:xfrm>
          <a:prstGeom prst="rect">
            <a:avLst/>
          </a:prstGeom>
        </p:spPr>
        <p:txBody>
          <a:bodyPr vert="horz"/>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2"/>
          <p:cNvSpPr>
            <a:spLocks noGrp="1"/>
          </p:cNvSpPr>
          <p:nvPr>
            <p:ph idx="10"/>
          </p:nvPr>
        </p:nvSpPr>
        <p:spPr>
          <a:xfrm>
            <a:off x="650875" y="1447800"/>
            <a:ext cx="11703050" cy="42164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774" y="557672"/>
            <a:ext cx="11893973" cy="959555"/>
          </a:xfrm>
          <a:prstGeom prst="rect">
            <a:avLst/>
          </a:prstGeom>
        </p:spPr>
        <p:txBody>
          <a:bodyPr lIns="130046" tIns="65023" rIns="130046" bIns="65023"/>
          <a:lstStyle/>
          <a:p>
            <a:r>
              <a:rPr lang="en-US" smtClean="0"/>
              <a:t>Click to edit Master title style</a:t>
            </a:r>
            <a:endParaRPr lang="en-US"/>
          </a:p>
        </p:txBody>
      </p:sp>
      <p:sp>
        <p:nvSpPr>
          <p:cNvPr id="3" name="Text Placeholder 2"/>
          <p:cNvSpPr>
            <a:spLocks noGrp="1"/>
          </p:cNvSpPr>
          <p:nvPr>
            <p:ph type="body" sz="half" idx="1"/>
          </p:nvPr>
        </p:nvSpPr>
        <p:spPr>
          <a:xfrm>
            <a:off x="514774" y="1733973"/>
            <a:ext cx="5838613" cy="6827520"/>
          </a:xfrm>
          <a:prstGeom prst="rect">
            <a:avLst/>
          </a:prstGeom>
        </p:spPr>
        <p:txBody>
          <a:bodyPr lIns="130046" tIns="65023" rIns="130046" bIns="6502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0134" y="1733973"/>
            <a:ext cx="5838613" cy="6827520"/>
          </a:xfrm>
          <a:prstGeom prst="rect">
            <a:avLst/>
          </a:prstGeom>
        </p:spPr>
        <p:txBody>
          <a:bodyPr lIns="130046" tIns="65023" rIns="130046" bIns="6502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xfrm>
            <a:off x="3702755" y="8778240"/>
            <a:ext cx="5863450" cy="650240"/>
          </a:xfrm>
          <a:prstGeom prst="rect">
            <a:avLst/>
          </a:prstGeom>
        </p:spPr>
        <p:txBody>
          <a:bodyPr lIns="130046" tIns="65023" rIns="130046" bIns="65023"/>
          <a:lstStyle>
            <a:lvl1pPr>
              <a:defRPr/>
            </a:lvl1pPr>
          </a:lstStyle>
          <a:p>
            <a:pPr>
              <a:defRPr/>
            </a:pPr>
            <a:r>
              <a:rPr lang="en-US"/>
              <a:t>Copyright © </a:t>
            </a:r>
            <a:r>
              <a:rPr lang="en-US" smtClean="0"/>
              <a:t>2013 </a:t>
            </a:r>
            <a:r>
              <a:rPr lang="en-US"/>
              <a:t>Pearson Education, Inc. or its affiliates. All rights reserved.</a:t>
            </a:r>
          </a:p>
        </p:txBody>
      </p:sp>
      <p:sp>
        <p:nvSpPr>
          <p:cNvPr id="6" name="Rectangle 6"/>
          <p:cNvSpPr>
            <a:spLocks noGrp="1" noChangeArrowheads="1"/>
          </p:cNvSpPr>
          <p:nvPr>
            <p:ph type="sldNum" sz="quarter" idx="11"/>
          </p:nvPr>
        </p:nvSpPr>
        <p:spPr>
          <a:xfrm>
            <a:off x="12309404" y="8778240"/>
            <a:ext cx="695396" cy="325120"/>
          </a:xfrm>
          <a:prstGeom prst="rect">
            <a:avLst/>
          </a:prstGeom>
        </p:spPr>
        <p:txBody>
          <a:bodyPr lIns="130046" tIns="65023" rIns="130046" bIns="65023"/>
          <a:lstStyle>
            <a:lvl1pPr>
              <a:defRPr/>
            </a:lvl1pPr>
          </a:lstStyle>
          <a:p>
            <a:pPr>
              <a:defRPr/>
            </a:pPr>
            <a:fld id="{D29AAA9D-33EF-48FD-B607-7EAE2C6E9AEE}" type="slidenum">
              <a:rPr lang="en-US"/>
              <a:pPr>
                <a:defRPr/>
              </a:pPr>
              <a:t>‹#›</a:t>
            </a:fld>
            <a:endParaRPr lang="en-US"/>
          </a:p>
        </p:txBody>
      </p:sp>
    </p:spTree>
    <p:extLst>
      <p:ext uri="{BB962C8B-B14F-4D97-AF65-F5344CB8AC3E}">
        <p14:creationId xmlns:p14="http://schemas.microsoft.com/office/powerpoint/2010/main" val="346637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3"/>
            <a:ext cx="11055350" cy="2090737"/>
          </a:xfrm>
        </p:spPr>
        <p:txBody>
          <a:bodyPr anchor="b"/>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951038" y="5791200"/>
            <a:ext cx="9102725" cy="2228850"/>
          </a:xfrm>
          <a:prstGeom prst="rect">
            <a:avLst/>
          </a:prstGeom>
        </p:spPr>
        <p:txBody>
          <a:bodyPr vert="horz" anchor="t"/>
          <a:lstStyle>
            <a:lvl1pPr marL="0" indent="0" algn="ctr">
              <a:buNone/>
              <a:defRPr>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0"/>
            <a:ext cx="11734800" cy="2312987"/>
          </a:xfrm>
        </p:spPr>
        <p:txBody>
          <a:bodyPr/>
          <a:lstStyle/>
          <a:p>
            <a:r>
              <a:rPr lang="en-US" dirty="0" smtClean="0"/>
              <a:t>Click to edit </a:t>
            </a:r>
            <a:br>
              <a:rPr lang="en-US" dirty="0" smtClean="0"/>
            </a:br>
            <a:r>
              <a:rPr lang="en-US" dirty="0" smtClean="0"/>
              <a:t>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8853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smtClean="0"/>
              <a:t>Click to Edit </a:t>
            </a:r>
            <a:br>
              <a:rPr lang="en-US" dirty="0" smtClean="0"/>
            </a:br>
            <a:r>
              <a:rPr lang="en-US" dirty="0" smtClean="0"/>
              <a:t>Master 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smtClean="0"/>
              <a:t>SECTION 1</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nchor="b"/>
          <a:lstStyle>
            <a:lvl1pPr algn="ctr">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2"/>
                </a:solidFill>
              </a:defRPr>
            </a:lvl1pPr>
          </a:lstStyle>
          <a:p>
            <a:pPr lvl="0"/>
            <a:r>
              <a:rPr lang="en-US" dirty="0" smtClean="0"/>
              <a:t>SECTION 1</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35000" y="1447800"/>
            <a:ext cx="10972800" cy="2286000"/>
          </a:xfrm>
          <a:prstGeom prst="rect">
            <a:avLst/>
          </a:prstGeom>
        </p:spPr>
        <p:txBody>
          <a:bodyPr anchor="b"/>
          <a:lstStyle>
            <a:lvl1pPr algn="l">
              <a:defRPr sz="6000" b="0"/>
            </a:lvl1pPr>
          </a:lstStyle>
          <a:p>
            <a:r>
              <a:rPr lang="en-US" dirty="0" smtClean="0"/>
              <a:t>Click to Edit Master Title Style</a:t>
            </a:r>
            <a:endParaRPr lang="en-US" dirty="0"/>
          </a:p>
        </p:txBody>
      </p:sp>
      <p:sp>
        <p:nvSpPr>
          <p:cNvPr id="7" name="Content Placeholder 2"/>
          <p:cNvSpPr>
            <a:spLocks noGrp="1"/>
          </p:cNvSpPr>
          <p:nvPr>
            <p:ph idx="1" hasCustomPrompt="1"/>
          </p:nvPr>
        </p:nvSpPr>
        <p:spPr>
          <a:xfrm>
            <a:off x="650875" y="3886200"/>
            <a:ext cx="10972800" cy="45720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 for small amount of text</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5.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5.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fall_in_co_4x3.jpg"/>
          <p:cNvPicPr>
            <a:picLocks noChangeAspect="1"/>
          </p:cNvPicPr>
          <p:nvPr/>
        </p:nvPicPr>
        <p:blipFill>
          <a:blip r:embed="rId4"/>
          <a:srcRect b="16730"/>
          <a:stretch>
            <a:fillRect/>
          </a:stretch>
        </p:blipFill>
        <p:spPr bwMode="auto">
          <a:xfrm>
            <a:off x="1" y="1"/>
            <a:ext cx="13030200" cy="8136363"/>
          </a:xfrm>
          <a:prstGeom prst="rect">
            <a:avLst/>
          </a:prstGeom>
          <a:noFill/>
          <a:ln w="3175">
            <a:noFill/>
            <a:miter lim="0"/>
            <a:headEnd/>
            <a:tailEnd/>
          </a:ln>
        </p:spPr>
      </p:pic>
      <p:sp>
        <p:nvSpPr>
          <p:cNvPr id="5122" name="AutoShape 2"/>
          <p:cNvSpPr>
            <a:spLocks/>
          </p:cNvSpPr>
          <p:nvPr/>
        </p:nvSpPr>
        <p:spPr bwMode="auto">
          <a:xfrm>
            <a:off x="0" y="0"/>
            <a:ext cx="13030200" cy="81549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5C6670">
              <a:alpha val="59677"/>
            </a:srgbClr>
          </a:solidFill>
          <a:ln w="12700" cap="flat" cmpd="sng">
            <a:solidFill>
              <a:srgbClr val="85888D">
                <a:alpha val="59677"/>
              </a:srgbClr>
            </a:solidFill>
            <a:prstDash val="solid"/>
            <a:miter lim="0"/>
            <a:headEnd/>
            <a:tailEnd/>
          </a:ln>
          <a:effectLst/>
        </p:spPr>
        <p:txBody>
          <a:bodyPr lIns="0" tIns="0" rIns="0" bIns="0" anchor="ctr">
            <a:prstTxWarp prst="textNoShape">
              <a:avLst/>
            </a:prstTxWarp>
          </a:bodyPr>
          <a:lstStyle/>
          <a:p>
            <a:pPr>
              <a:defRPr/>
            </a:pPr>
            <a:endParaRPr lang="en-US" sz="2200"/>
          </a:p>
        </p:txBody>
      </p:sp>
      <p:sp>
        <p:nvSpPr>
          <p:cNvPr id="1028" name="Rectangle 4"/>
          <p:cNvSpPr>
            <a:spLocks noGrp="1"/>
          </p:cNvSpPr>
          <p:nvPr>
            <p:ph type="title"/>
          </p:nvPr>
        </p:nvSpPr>
        <p:spPr bwMode="auto">
          <a:xfrm>
            <a:off x="635000" y="3886200"/>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0"/>
            <a:ext cx="13030200" cy="16276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p>
        </p:txBody>
      </p:sp>
      <p:pic>
        <p:nvPicPr>
          <p:cNvPr id="1031" name="Picture 7" descr="CO_logo_primary_white.png"/>
          <p:cNvPicPr>
            <a:picLocks noChangeAspect="1"/>
          </p:cNvPicPr>
          <p:nvPr userDrawn="1"/>
        </p:nvPicPr>
        <p:blipFill>
          <a:blip r:embed="rId5"/>
          <a:srcRect/>
          <a:stretch>
            <a:fillRect/>
          </a:stretch>
        </p:blipFill>
        <p:spPr bwMode="auto">
          <a:xfrm>
            <a:off x="4826000" y="404813"/>
            <a:ext cx="3316288" cy="3100387"/>
          </a:xfrm>
          <a:prstGeom prst="rect">
            <a:avLst/>
          </a:prstGeom>
          <a:noFill/>
          <a:ln w="9525">
            <a:noFill/>
            <a:miter lim="800000"/>
            <a:headEnd/>
            <a:tailEnd/>
          </a:ln>
        </p:spPr>
      </p:pic>
      <p:pic>
        <p:nvPicPr>
          <p:cNvPr id="2" name="Picture 1" descr="co_cde__dept_300_rgb.png"/>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939800" y="8525256"/>
            <a:ext cx="4646533" cy="847344"/>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88530"/>
        </a:solidFill>
        <a:effectLst/>
      </p:bgPr>
    </p:bg>
    <p:spTree>
      <p:nvGrpSpPr>
        <p:cNvPr id="1" name=""/>
        <p:cNvGrpSpPr/>
        <p:nvPr/>
      </p:nvGrpSpPr>
      <p:grpSpPr>
        <a:xfrm>
          <a:off x="0" y="0"/>
          <a:ext cx="0" cy="0"/>
          <a:chOff x="0" y="0"/>
          <a:chExt cx="0" cy="0"/>
        </a:xfrm>
      </p:grpSpPr>
      <p:sp>
        <p:nvSpPr>
          <p:cNvPr id="1028" name="Rectangle 4"/>
          <p:cNvSpPr>
            <a:spLocks noGrp="1"/>
          </p:cNvSpPr>
          <p:nvPr>
            <p:ph type="title"/>
          </p:nvPr>
        </p:nvSpPr>
        <p:spPr bwMode="auto">
          <a:xfrm>
            <a:off x="635000" y="3886200"/>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0"/>
            <a:ext cx="13030200" cy="163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p>
        </p:txBody>
      </p:sp>
      <p:pic>
        <p:nvPicPr>
          <p:cNvPr id="1031" name="Picture 7" descr="CO_logo_primary_white.png"/>
          <p:cNvPicPr>
            <a:picLocks noChangeAspect="1"/>
          </p:cNvPicPr>
          <p:nvPr userDrawn="1"/>
        </p:nvPicPr>
        <p:blipFill>
          <a:blip r:embed="rId4"/>
          <a:srcRect/>
          <a:stretch>
            <a:fillRect/>
          </a:stretch>
        </p:blipFill>
        <p:spPr bwMode="auto">
          <a:xfrm>
            <a:off x="4826000" y="404813"/>
            <a:ext cx="3316288" cy="3100387"/>
          </a:xfrm>
          <a:prstGeom prst="rect">
            <a:avLst/>
          </a:prstGeom>
          <a:noFill/>
          <a:ln w="9525">
            <a:noFill/>
            <a:miter lim="800000"/>
            <a:headEnd/>
            <a:tailEnd/>
          </a:ln>
        </p:spPr>
      </p:pic>
      <p:pic>
        <p:nvPicPr>
          <p:cNvPr id="6" name="Picture 5" descr="co_cde__dept_300_rgb.png"/>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939800" y="8525256"/>
            <a:ext cx="4646533" cy="847344"/>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5C6670"/>
        </a:solidFill>
        <a:effectLst/>
      </p:bgPr>
    </p:bg>
    <p:spTree>
      <p:nvGrpSpPr>
        <p:cNvPr id="1" name=""/>
        <p:cNvGrpSpPr/>
        <p:nvPr/>
      </p:nvGrpSpPr>
      <p:grpSpPr>
        <a:xfrm>
          <a:off x="0" y="0"/>
          <a:ext cx="0" cy="0"/>
          <a:chOff x="0" y="0"/>
          <a:chExt cx="0" cy="0"/>
        </a:xfrm>
      </p:grpSpPr>
      <p:sp>
        <p:nvSpPr>
          <p:cNvPr id="2050" name="AutoShape 2"/>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solidFill>
                <a:srgbClr val="FFFFFF"/>
              </a:solidFill>
            </a:endParaRPr>
          </a:p>
        </p:txBody>
      </p:sp>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5000" y="9092546"/>
            <a:ext cx="2810271" cy="512482"/>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83" r:id="rId2"/>
    <p:sldLayoutId id="2147483660" r:id="rId3"/>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188530"/>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2651" y="9097612"/>
            <a:ext cx="2754709" cy="502350"/>
          </a:xfrm>
          <a:prstGeom prst="rect">
            <a:avLst/>
          </a:prstGeom>
        </p:spPr>
      </p:pic>
    </p:spTree>
  </p:cSld>
  <p:clrMap bg1="lt1" tx1="dk1" bg2="lt2" tx2="dk2" accent1="accent1" accent2="accent2" accent3="accent3" accent4="accent4" accent5="accent5" accent6="accent6" hlink="hlink" folHlink="folHlink"/>
  <p:sldLayoutIdLst>
    <p:sldLayoutId id="2147483693" r:id="rId1"/>
    <p:sldLayoutId id="2147483687" r:id="rId2"/>
    <p:sldLayoutId id="2147483696" r:id="rId3"/>
  </p:sldLayoutIdLst>
  <p:txStyles>
    <p:title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AutoShape 1"/>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5C6670"/>
          </a:solidFill>
          <a:ln w="12700" cap="flat" cmpd="sng">
            <a:noFill/>
            <a:prstDash val="solid"/>
            <a:miter lim="0"/>
            <a:headEnd/>
            <a:tailEnd/>
          </a:ln>
          <a:effectLst/>
        </p:spPr>
        <p:txBody>
          <a:bodyPr lIns="0" tIns="0" rIns="0" bIns="0" anchor="ctr">
            <a:prstTxWarp prst="textNoShape">
              <a:avLst/>
            </a:prstTxWarp>
          </a:bodyPr>
          <a:lstStyle/>
          <a:p>
            <a:pPr>
              <a:defRPr/>
            </a:pPr>
            <a:endParaRPr lang="en-US" sz="2200"/>
          </a:p>
        </p:txBody>
      </p:sp>
      <p:pic>
        <p:nvPicPr>
          <p:cNvPr id="4" name="Picture 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2651" y="9097612"/>
            <a:ext cx="2754709" cy="50235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95" r:id="rId3"/>
    <p:sldLayoutId id="2147483691" r:id="rId4"/>
    <p:sldLayoutId id="2147483697" r:id="rId5"/>
    <p:sldLayoutId id="2147483699" r:id="rId6"/>
    <p:sldLayoutId id="2147483700" r:id="rId7"/>
    <p:sldLayoutId id="2147483701" r:id="rId8"/>
    <p:sldLayoutId id="2147483702" r:id="rId9"/>
    <p:sldLayoutId id="2147483704" r:id="rId10"/>
    <p:sldLayoutId id="2147483705" r:id="rId11"/>
    <p:sldLayoutId id="2147483706" r:id="rId12"/>
    <p:sldLayoutId id="2147483707" r:id="rId13"/>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218" name="AutoShape 2"/>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14943F"/>
          </a:solidFill>
          <a:ln w="12700" cap="flat" cmpd="sng">
            <a:noFill/>
            <a:prstDash val="solid"/>
            <a:miter lim="0"/>
            <a:headEnd/>
            <a:tailEnd/>
          </a:ln>
          <a:effectLst/>
        </p:spPr>
        <p:txBody>
          <a:bodyPr lIns="0" tIns="0" rIns="0" bIns="0" anchor="ctr">
            <a:prstTxWarp prst="textNoShape">
              <a:avLst/>
            </a:prstTxWarp>
          </a:bodyPr>
          <a:lstStyle/>
          <a:p>
            <a:pPr>
              <a:defRPr/>
            </a:pPr>
            <a:endParaRPr lang="en-US" sz="2200"/>
          </a:p>
        </p:txBody>
      </p:sp>
      <p:sp>
        <p:nvSpPr>
          <p:cNvPr id="9221" name="AutoShape 5"/>
          <p:cNvSpPr>
            <a:spLocks/>
          </p:cNvSpPr>
          <p:nvPr/>
        </p:nvSpPr>
        <p:spPr bwMode="auto">
          <a:xfrm>
            <a:off x="6826250" y="465138"/>
            <a:ext cx="5510213" cy="7932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D1D3D3"/>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2651" y="9097612"/>
            <a:ext cx="2754709" cy="502350"/>
          </a:xfrm>
          <a:prstGeom prst="rect">
            <a:avLst/>
          </a:prstGeom>
        </p:spPr>
      </p:pic>
    </p:spTree>
  </p:cSld>
  <p:clrMap bg1="lt1" tx1="dk1" bg2="lt2" tx2="dk2" accent1="accent1" accent2="accent2" accent3="accent3" accent4="accent4" accent5="accent5" accent6="accent6" hlink="hlink" folHlink="folHlink"/>
  <p:sldLayoutIdLst>
    <p:sldLayoutId id="2147483670" r:id="rId1"/>
    <p:sldLayoutId id="2147483673"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145" name="AutoShape 1"/>
          <p:cNvSpPr>
            <a:spLocks/>
          </p:cNvSpPr>
          <p:nvPr/>
        </p:nvSpPr>
        <p:spPr bwMode="auto">
          <a:xfrm>
            <a:off x="0" y="3657600"/>
            <a:ext cx="13030200" cy="609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14943F"/>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p>
        </p:txBody>
      </p:sp>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2651" y="9097612"/>
            <a:ext cx="2754709" cy="502350"/>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703" r:id="rId3"/>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upport.assessment.pearson.com/display/TN/TestNav+8+Online+Support"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hyperlink" Target="https://support.assessment.pearson.com/display/TN/Error+Codes" TargetMode="External"/><Relationship Id="rId2" Type="http://schemas.openxmlformats.org/officeDocument/2006/relationships/notesSlide" Target="../notesSlides/notesSlide63.xml"/><Relationship Id="rId1" Type="http://schemas.openxmlformats.org/officeDocument/2006/relationships/slideLayout" Target="../slideLayouts/slideLayout10.xml"/><Relationship Id="rId5" Type="http://schemas.openxmlformats.org/officeDocument/2006/relationships/image" Target="../media/image69.png"/><Relationship Id="rId4" Type="http://schemas.openxmlformats.org/officeDocument/2006/relationships/slide" Target="slide18.xml"/></Relationships>
</file>

<file path=ppt/slides/_rels/slide101.xml.rels><?xml version="1.0" encoding="UTF-8" standalone="yes"?>
<Relationships xmlns="http://schemas.openxmlformats.org/package/2006/relationships"><Relationship Id="rId3" Type="http://schemas.openxmlformats.org/officeDocument/2006/relationships/hyperlink" Target="mailto:parcc@support.pearson.com" TargetMode="Externa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hyperlink" Target="mailto:cohelp@support.pearson.com"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www.surveymonkey.com/r/JZZMMG8" TargetMode="External"/><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hyperlink" Target="mailto:bonner_c@cde.state.co.us"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slide" Target="slide18.xml"/></Relationships>
</file>

<file path=ppt/slides/_rels/slide11.xml.rels><?xml version="1.0" encoding="UTF-8" standalone="yes"?>
<Relationships xmlns="http://schemas.openxmlformats.org/package/2006/relationships"><Relationship Id="rId3" Type="http://schemas.openxmlformats.org/officeDocument/2006/relationships/hyperlink" Target="http://download.testnav.com/"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slide" Target="slide90.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62.xml"/><Relationship Id="rId5" Type="http://schemas.openxmlformats.org/officeDocument/2006/relationships/slide" Target="slide42.xml"/><Relationship Id="rId4" Type="http://schemas.openxmlformats.org/officeDocument/2006/relationships/slide" Target="slide29.xml"/></Relationships>
</file>

<file path=ppt/slides/_rels/slide19.xml.rels><?xml version="1.0" encoding="UTF-8" standalone="yes"?>
<Relationships xmlns="http://schemas.openxmlformats.org/package/2006/relationships"><Relationship Id="rId3" Type="http://schemas.openxmlformats.org/officeDocument/2006/relationships/hyperlink" Target="https://support.assessment.pearson.com/display/TN/TestNav+8+Online+Support"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slide" Target="slide18.xml"/><Relationship Id="rId5" Type="http://schemas.openxmlformats.org/officeDocument/2006/relationships/hyperlink" Target="http://systemcheck.parcc.testnav.com/" TargetMode="External"/><Relationship Id="rId4" Type="http://schemas.openxmlformats.org/officeDocument/2006/relationships/hyperlink" Target="http://systemcheck.co.testnav.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slide" Target="slide18.xml"/></Relationships>
</file>

<file path=ppt/slides/_rels/slide2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support.assessment.pearson.com/display/TN/Early+Warning+System+Triggers" TargetMode="Externa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18.xml"/><Relationship Id="rId7" Type="http://schemas.openxmlformats.org/officeDocument/2006/relationships/slide" Target="slide90.xml"/><Relationship Id="rId12" Type="http://schemas.openxmlformats.org/officeDocument/2006/relationships/slide" Target="slide51.xml"/><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slide" Target="slide62.xml"/><Relationship Id="rId11" Type="http://schemas.openxmlformats.org/officeDocument/2006/relationships/slide" Target="slide30.xml"/><Relationship Id="rId5" Type="http://schemas.openxmlformats.org/officeDocument/2006/relationships/slide" Target="slide42.xml"/><Relationship Id="rId10" Type="http://schemas.openxmlformats.org/officeDocument/2006/relationships/slide" Target="slide36.xml"/><Relationship Id="rId4" Type="http://schemas.openxmlformats.org/officeDocument/2006/relationships/slide" Target="slide29.xml"/><Relationship Id="rId9" Type="http://schemas.openxmlformats.org/officeDocument/2006/relationships/slide" Target="slide35.xml"/></Relationships>
</file>

<file path=ppt/slides/_rels/slide3.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slide" Target="slide90.xml"/><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slide" Target="slide62.xml"/><Relationship Id="rId5" Type="http://schemas.openxmlformats.org/officeDocument/2006/relationships/slide" Target="slide42.xml"/><Relationship Id="rId4" Type="http://schemas.openxmlformats.org/officeDocument/2006/relationships/slide" Target="slide29.xml"/></Relationships>
</file>

<file path=ppt/slides/_rels/slide30.xml.rels><?xml version="1.0" encoding="UTF-8" standalone="yes"?>
<Relationships xmlns="http://schemas.openxmlformats.org/package/2006/relationships"><Relationship Id="rId3" Type="http://schemas.openxmlformats.org/officeDocument/2006/relationships/hyperlink" Target="http://download.testnav.com/" TargetMode="External"/><Relationship Id="rId2" Type="http://schemas.openxmlformats.org/officeDocument/2006/relationships/hyperlink" Target="https://support.assessment.pearson.com/display/TN/Set+Up+and+Use+ProctorCache"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25.pn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s://support.assessment.pearson.com/display/TN/Set+Up+and+Use+ProctorCache"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download.testnav.com/"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hyperlink" Target="http://parcc.pearson.com/technology-setup/" TargetMode="External"/><Relationship Id="rId7" Type="http://schemas.openxmlformats.org/officeDocument/2006/relationships/hyperlink" Target="http://systemcheck.parcc.testnav.com/" TargetMode="External"/><Relationship Id="rId2" Type="http://schemas.openxmlformats.org/officeDocument/2006/relationships/hyperlink" Target="http://www.cde.state.co.us/assessment/newassess-dtc" TargetMode="External"/><Relationship Id="rId1" Type="http://schemas.openxmlformats.org/officeDocument/2006/relationships/slideLayout" Target="../slideLayouts/slideLayout11.xml"/><Relationship Id="rId6" Type="http://schemas.openxmlformats.org/officeDocument/2006/relationships/hyperlink" Target="http://systemcheck.co.testnav.com/" TargetMode="External"/><Relationship Id="rId5" Type="http://schemas.openxmlformats.org/officeDocument/2006/relationships/hyperlink" Target="https://support.assessment.pearson.com/display/TN/TestNav+8+Online+Support" TargetMode="External"/><Relationship Id="rId4" Type="http://schemas.openxmlformats.org/officeDocument/2006/relationships/hyperlink" Target="https://support.assessment.pearson.com/display/PAsup/PearsonAccess+Next+Online+User+Guid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42.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slide" Target="slide90.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62.xml"/><Relationship Id="rId5" Type="http://schemas.openxmlformats.org/officeDocument/2006/relationships/slide" Target="slide42.xml"/><Relationship Id="rId4" Type="http://schemas.openxmlformats.org/officeDocument/2006/relationships/slide" Target="slide29.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23.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hyperlink" Target="http://parcc.pearson.com/technology-setup/" TargetMode="External"/><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hyperlink" Target="http://www.testnavqualified.com/" TargetMode="Externa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hyperlink" Target="http://co.testnav.com/"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cid:image004.jpg@01D14C48.B6CE1350" TargetMode="External"/><Relationship Id="rId4" Type="http://schemas.openxmlformats.org/officeDocument/2006/relationships/image" Target="../media/image40.jpeg"/></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8" Type="http://schemas.openxmlformats.org/officeDocument/2006/relationships/slide" Target="slide63.xml"/><Relationship Id="rId13" Type="http://schemas.openxmlformats.org/officeDocument/2006/relationships/slide" Target="slide103.xml"/><Relationship Id="rId3" Type="http://schemas.openxmlformats.org/officeDocument/2006/relationships/slide" Target="slide18.xml"/><Relationship Id="rId7" Type="http://schemas.openxmlformats.org/officeDocument/2006/relationships/slide" Target="slide90.xml"/><Relationship Id="rId12" Type="http://schemas.openxmlformats.org/officeDocument/2006/relationships/slide" Target="slide101.xml"/><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slide" Target="slide62.xml"/><Relationship Id="rId11" Type="http://schemas.openxmlformats.org/officeDocument/2006/relationships/slide" Target="slide95.xml"/><Relationship Id="rId5" Type="http://schemas.openxmlformats.org/officeDocument/2006/relationships/slide" Target="slide42.xml"/><Relationship Id="rId10" Type="http://schemas.openxmlformats.org/officeDocument/2006/relationships/slide" Target="slide94.xml"/><Relationship Id="rId4" Type="http://schemas.openxmlformats.org/officeDocument/2006/relationships/slide" Target="slide29.xml"/><Relationship Id="rId9" Type="http://schemas.openxmlformats.org/officeDocument/2006/relationships/slide" Target="slide64.xml"/></Relationships>
</file>

<file path=ppt/slides/_rels/slide63.xml.rels><?xml version="1.0" encoding="UTF-8" standalone="yes"?>
<Relationships xmlns="http://schemas.openxmlformats.org/package/2006/relationships"><Relationship Id="rId8" Type="http://schemas.openxmlformats.org/officeDocument/2006/relationships/hyperlink" Target="https://support.assessment.pearson.com/display/PAsup/PearsonAccess+Next+Online+User+Guide" TargetMode="External"/><Relationship Id="rId3" Type="http://schemas.openxmlformats.org/officeDocument/2006/relationships/hyperlink" Target="https://www.youtube.com/watch?v=HnKXqPp-brg" TargetMode="External"/><Relationship Id="rId7" Type="http://schemas.openxmlformats.org/officeDocument/2006/relationships/hyperlink" Target="https://support.assessment.pearson.com/display/TN/ProctorCache+Overview" TargetMode="External"/><Relationship Id="rId2" Type="http://schemas.openxmlformats.org/officeDocument/2006/relationships/hyperlink" Target="https://www.youtube.com/watch?v=xT0Oo8zHKUs" TargetMode="External"/><Relationship Id="rId1" Type="http://schemas.openxmlformats.org/officeDocument/2006/relationships/slideLayout" Target="../slideLayouts/slideLayout13.xml"/><Relationship Id="rId6" Type="http://schemas.openxmlformats.org/officeDocument/2006/relationships/hyperlink" Target="https://support.assessment.pearson.com/display/PAsup/Configure+Response+File+Backup+Locations" TargetMode="External"/><Relationship Id="rId5" Type="http://schemas.openxmlformats.org/officeDocument/2006/relationships/hyperlink" Target="https://support.assessment.pearson.com/display/PAsup/Configure+TestNav+for+Proctor+Caching+and+Precache+Content" TargetMode="External"/><Relationship Id="rId4" Type="http://schemas.openxmlformats.org/officeDocument/2006/relationships/hyperlink" Target="https://www.youtube.com/watch?v=wbBjic1dHMA" TargetMode="External"/><Relationship Id="rId9" Type="http://schemas.openxmlformats.org/officeDocument/2006/relationships/image" Target="../media/image4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47.png"/><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hyperlink" Target="https://trng-co.pearsonaccessnext.com/customer/index.action" TargetMode="Externa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xml"/><Relationship Id="rId1" Type="http://schemas.openxmlformats.org/officeDocument/2006/relationships/tags" Target="../tags/tag5.xml"/><Relationship Id="rId5" Type="http://schemas.openxmlformats.org/officeDocument/2006/relationships/image" Target="../media/image48.png"/><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7.xml"/><Relationship Id="rId1" Type="http://schemas.openxmlformats.org/officeDocument/2006/relationships/tags" Target="../tags/tag6.xml"/><Relationship Id="rId5" Type="http://schemas.openxmlformats.org/officeDocument/2006/relationships/image" Target="../media/image49.png"/><Relationship Id="rId4" Type="http://schemas.openxmlformats.org/officeDocument/2006/relationships/image" Target="../media/image43.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7.xml"/><Relationship Id="rId1" Type="http://schemas.openxmlformats.org/officeDocument/2006/relationships/tags" Target="../tags/tag7.xml"/><Relationship Id="rId4" Type="http://schemas.openxmlformats.org/officeDocument/2006/relationships/image" Target="../media/image5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7.xml"/><Relationship Id="rId1" Type="http://schemas.openxmlformats.org/officeDocument/2006/relationships/tags" Target="../tags/tag8.xml"/><Relationship Id="rId4" Type="http://schemas.openxmlformats.org/officeDocument/2006/relationships/image" Target="../media/image43.png"/></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45.xml"/><Relationship Id="rId7" Type="http://schemas.openxmlformats.org/officeDocument/2006/relationships/image" Target="../media/image57.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tags" Target="../tags/tag10.xml"/><Relationship Id="rId5" Type="http://schemas.openxmlformats.org/officeDocument/2006/relationships/image" Target="../media/image43.png"/><Relationship Id="rId4" Type="http://schemas.openxmlformats.org/officeDocument/2006/relationships/image" Target="../media/image58.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tags" Target="../tags/tag11.xml"/><Relationship Id="rId5" Type="http://schemas.openxmlformats.org/officeDocument/2006/relationships/image" Target="../media/image43.png"/><Relationship Id="rId4" Type="http://schemas.openxmlformats.org/officeDocument/2006/relationships/image" Target="../media/image5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xml"/><Relationship Id="rId1" Type="http://schemas.openxmlformats.org/officeDocument/2006/relationships/tags" Target="../tags/tag12.xml"/><Relationship Id="rId5" Type="http://schemas.openxmlformats.org/officeDocument/2006/relationships/image" Target="../media/image43.png"/><Relationship Id="rId4" Type="http://schemas.openxmlformats.org/officeDocument/2006/relationships/image" Target="../media/image60.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tags" Target="../tags/tag13.xml"/><Relationship Id="rId5" Type="http://schemas.openxmlformats.org/officeDocument/2006/relationships/image" Target="../media/image43.png"/><Relationship Id="rId4" Type="http://schemas.openxmlformats.org/officeDocument/2006/relationships/image" Target="../media/image61.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ags" Target="../tags/tag14.xml"/><Relationship Id="rId5" Type="http://schemas.openxmlformats.org/officeDocument/2006/relationships/image" Target="../media/image43.png"/><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2.xml"/><Relationship Id="rId1" Type="http://schemas.openxmlformats.org/officeDocument/2006/relationships/tags" Target="../tags/tag15.xml"/><Relationship Id="rId5" Type="http://schemas.openxmlformats.org/officeDocument/2006/relationships/image" Target="../media/image43.png"/><Relationship Id="rId4" Type="http://schemas.openxmlformats.org/officeDocument/2006/relationships/image" Target="../media/image63.png"/></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66.png"/></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slide" Target="slide90.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62.xml"/><Relationship Id="rId5" Type="http://schemas.openxmlformats.org/officeDocument/2006/relationships/slide" Target="slide42.xml"/><Relationship Id="rId4" Type="http://schemas.openxmlformats.org/officeDocument/2006/relationships/slide" Target="slide29.xml"/></Relationships>
</file>

<file path=ppt/slides/_rels/slide91.xml.rels><?xml version="1.0" encoding="UTF-8" standalone="yes"?>
<Relationships xmlns="http://schemas.openxmlformats.org/package/2006/relationships"><Relationship Id="rId3" Type="http://schemas.openxmlformats.org/officeDocument/2006/relationships/hyperlink" Target="https://support.assessment.pearson.com/display/TN/Troubleshooting" TargetMode="External"/><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slide" Target="slide18.xml"/><Relationship Id="rId5" Type="http://schemas.openxmlformats.org/officeDocument/2006/relationships/hyperlink" Target="https://support.assessment.pearson.com/display/TN/Early+Warning+System+Triggers" TargetMode="External"/><Relationship Id="rId4" Type="http://schemas.openxmlformats.org/officeDocument/2006/relationships/hyperlink" Target="https://support.assessment.pearson.com/display/TN/Error+Codes" TargetMode="External"/></Relationships>
</file>

<file path=ppt/slides/_rels/slide9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 dirty="0" smtClean="0"/>
              <a:t>CMAS TestNav Technical Site </a:t>
            </a:r>
            <a:r>
              <a:rPr lang="en" dirty="0"/>
              <a:t>Readiness</a:t>
            </a:r>
            <a:endParaRPr lang="en-US" dirty="0"/>
          </a:p>
        </p:txBody>
      </p:sp>
      <p:sp>
        <p:nvSpPr>
          <p:cNvPr id="3" name="Subtitle 2"/>
          <p:cNvSpPr>
            <a:spLocks noGrp="1"/>
          </p:cNvSpPr>
          <p:nvPr>
            <p:ph type="subTitle" idx="1"/>
          </p:nvPr>
        </p:nvSpPr>
        <p:spPr/>
        <p:txBody>
          <a:bodyPr/>
          <a:lstStyle/>
          <a:p>
            <a:pPr>
              <a:spcBef>
                <a:spcPts val="0"/>
              </a:spcBef>
            </a:pPr>
            <a:r>
              <a:rPr lang="en" dirty="0" smtClean="0"/>
              <a:t>Spring 2016</a:t>
            </a:r>
            <a:endParaRPr lang="en" dirty="0"/>
          </a:p>
        </p:txBody>
      </p:sp>
      <p:sp>
        <p:nvSpPr>
          <p:cNvPr id="6" name="TextBox 5"/>
          <p:cNvSpPr txBox="1"/>
          <p:nvPr/>
        </p:nvSpPr>
        <p:spPr>
          <a:xfrm>
            <a:off x="1924800" y="8473626"/>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normAutofit/>
          </a:bodyPr>
          <a:lstStyle/>
          <a:p>
            <a:pPr algn="ctr"/>
            <a:r>
              <a:rPr lang="en-US" b="1" dirty="0" err="1" smtClean="0"/>
              <a:t>TestNav</a:t>
            </a:r>
            <a:r>
              <a:rPr lang="en-US" b="1" dirty="0" smtClean="0"/>
              <a:t> 8.5 Options</a:t>
            </a:r>
          </a:p>
        </p:txBody>
      </p:sp>
      <p:sp>
        <p:nvSpPr>
          <p:cNvPr id="2" name="TextBox 1"/>
          <p:cNvSpPr txBox="1"/>
          <p:nvPr/>
        </p:nvSpPr>
        <p:spPr>
          <a:xfrm>
            <a:off x="0" y="8335788"/>
            <a:ext cx="12875769" cy="646331"/>
          </a:xfrm>
          <a:prstGeom prst="rect">
            <a:avLst/>
          </a:prstGeom>
          <a:noFill/>
        </p:spPr>
        <p:txBody>
          <a:bodyPr wrap="none" rtlCol="0">
            <a:spAutoFit/>
          </a:bodyPr>
          <a:lstStyle/>
          <a:p>
            <a:r>
              <a:rPr lang="en-US" dirty="0"/>
              <a:t>Complete requirements can be found at </a:t>
            </a:r>
            <a:r>
              <a:rPr lang="en-US" dirty="0">
                <a:hlinkClick r:id="rId3"/>
              </a:rPr>
              <a:t>https://support.assessment.pearson.com/display/TN/TestNav+8+Online+Support</a:t>
            </a:r>
            <a:r>
              <a:rPr lang="en-US" dirty="0"/>
              <a:t> </a:t>
            </a:r>
          </a:p>
          <a:p>
            <a:endParaRPr lang="en-US" dirty="0"/>
          </a:p>
        </p:txBody>
      </p:sp>
      <p:sp>
        <p:nvSpPr>
          <p:cNvPr id="5" name="Freeform 4"/>
          <p:cNvSpPr/>
          <p:nvPr/>
        </p:nvSpPr>
        <p:spPr>
          <a:xfrm>
            <a:off x="456815" y="2627758"/>
            <a:ext cx="6138659" cy="5698147"/>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chemeClr val="tx1">
              <a:lumMod val="20000"/>
              <a:lumOff val="80000"/>
              <a:alpha val="40000"/>
            </a:schemeClr>
          </a:solidFill>
          <a:ln>
            <a:solidFill>
              <a:schemeClr val="bg1">
                <a:alpha val="90000"/>
              </a:schemeClr>
            </a:soli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hangingPunct="1">
              <a:defRPr/>
            </a:pPr>
            <a:r>
              <a:rPr lang="en-US" sz="2400" dirty="0">
                <a:solidFill>
                  <a:srgbClr val="5C6670"/>
                </a:solidFill>
                <a:latin typeface="Trebuchet MS" pitchFamily="-100" charset="0"/>
                <a:ea typeface="Trebuchet MS" pitchFamily="-100" charset="0"/>
                <a:cs typeface="Trebuchet MS" pitchFamily="-100" charset="0"/>
              </a:rPr>
              <a:t>Available for </a:t>
            </a:r>
          </a:p>
          <a:p>
            <a:pPr hangingPunct="1">
              <a:buFont typeface="Arial" panose="020B0604020202020204" pitchFamily="34" charset="0"/>
              <a:buChar char="•"/>
              <a:defRPr/>
            </a:pPr>
            <a:r>
              <a:rPr lang="en-US" sz="2400" dirty="0" smtClean="0">
                <a:solidFill>
                  <a:srgbClr val="5C6670"/>
                </a:solidFill>
                <a:latin typeface="Trebuchet MS" pitchFamily="-100" charset="0"/>
                <a:ea typeface="Trebuchet MS" pitchFamily="-100" charset="0"/>
                <a:cs typeface="Trebuchet MS" pitchFamily="-100" charset="0"/>
              </a:rPr>
              <a:t> Mac </a:t>
            </a:r>
            <a:r>
              <a:rPr lang="en-US" sz="2400" dirty="0">
                <a:solidFill>
                  <a:srgbClr val="5C6670"/>
                </a:solidFill>
                <a:latin typeface="Trebuchet MS" pitchFamily="-100" charset="0"/>
                <a:ea typeface="Trebuchet MS" pitchFamily="-100" charset="0"/>
                <a:cs typeface="Trebuchet MS" pitchFamily="-100" charset="0"/>
              </a:rPr>
              <a:t>OS </a:t>
            </a:r>
            <a:r>
              <a:rPr lang="en-US" sz="2400" dirty="0" smtClean="0">
                <a:solidFill>
                  <a:srgbClr val="5C6670"/>
                </a:solidFill>
                <a:latin typeface="Trebuchet MS" pitchFamily="-100" charset="0"/>
                <a:ea typeface="Trebuchet MS" pitchFamily="-100" charset="0"/>
                <a:cs typeface="Trebuchet MS" pitchFamily="-100" charset="0"/>
              </a:rPr>
              <a:t>X</a:t>
            </a:r>
          </a:p>
          <a:p>
            <a:pPr hangingPunct="1">
              <a:buFont typeface="Arial" panose="020B0604020202020204" pitchFamily="34" charset="0"/>
              <a:buChar char="•"/>
              <a:defRPr/>
            </a:pPr>
            <a:r>
              <a:rPr lang="en-US" sz="2400" dirty="0" smtClean="0">
                <a:solidFill>
                  <a:srgbClr val="5C6670"/>
                </a:solidFill>
                <a:latin typeface="Trebuchet MS" pitchFamily="-100" charset="0"/>
                <a:ea typeface="Trebuchet MS" pitchFamily="-100" charset="0"/>
                <a:cs typeface="Trebuchet MS" pitchFamily="-100" charset="0"/>
              </a:rPr>
              <a:t> Windows</a:t>
            </a:r>
            <a:endParaRPr lang="en-US" sz="2400" dirty="0">
              <a:solidFill>
                <a:srgbClr val="5C6670"/>
              </a:solidFill>
              <a:latin typeface="Trebuchet MS" pitchFamily="-100" charset="0"/>
              <a:ea typeface="Trebuchet MS" pitchFamily="-100" charset="0"/>
              <a:cs typeface="Trebuchet MS" pitchFamily="-100" charset="0"/>
            </a:endParaRPr>
          </a:p>
          <a:p>
            <a:pPr hangingPunct="1">
              <a:defRPr/>
            </a:pP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a:solidFill>
                  <a:srgbClr val="5C6670"/>
                </a:solidFill>
                <a:latin typeface="Trebuchet MS" pitchFamily="-100" charset="0"/>
                <a:ea typeface="Trebuchet MS" pitchFamily="-100" charset="0"/>
                <a:cs typeface="Trebuchet MS" pitchFamily="-100" charset="0"/>
              </a:rPr>
              <a:t>Runs in a browser </a:t>
            </a:r>
          </a:p>
          <a:p>
            <a:pPr hangingPunct="1">
              <a:defRPr/>
            </a:pP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a:solidFill>
                  <a:srgbClr val="5C6670"/>
                </a:solidFill>
                <a:latin typeface="Trebuchet MS" pitchFamily="-100" charset="0"/>
                <a:ea typeface="Trebuchet MS" pitchFamily="-100" charset="0"/>
                <a:cs typeface="Trebuchet MS" pitchFamily="-100" charset="0"/>
              </a:rPr>
              <a:t>Requires that users install </a:t>
            </a:r>
            <a:r>
              <a:rPr lang="en-US" sz="2400" dirty="0" smtClean="0">
                <a:solidFill>
                  <a:srgbClr val="5C6670"/>
                </a:solidFill>
                <a:latin typeface="Trebuchet MS" pitchFamily="-100" charset="0"/>
                <a:ea typeface="Trebuchet MS" pitchFamily="-100" charset="0"/>
                <a:cs typeface="Trebuchet MS" pitchFamily="-100" charset="0"/>
              </a:rPr>
              <a:t>Java </a:t>
            </a:r>
            <a:r>
              <a:rPr lang="en-US" sz="2400" dirty="0">
                <a:solidFill>
                  <a:srgbClr val="5C6670"/>
                </a:solidFill>
                <a:latin typeface="Trebuchet MS" pitchFamily="-100" charset="0"/>
                <a:ea typeface="Trebuchet MS" pitchFamily="-100" charset="0"/>
                <a:cs typeface="Trebuchet MS" pitchFamily="-100" charset="0"/>
              </a:rPr>
              <a:t>1.8 or </a:t>
            </a:r>
            <a:r>
              <a:rPr lang="en-US" sz="2400" dirty="0" smtClean="0">
                <a:solidFill>
                  <a:srgbClr val="5C6670"/>
                </a:solidFill>
                <a:latin typeface="Trebuchet MS" pitchFamily="-100" charset="0"/>
                <a:ea typeface="Trebuchet MS" pitchFamily="-100" charset="0"/>
                <a:cs typeface="Trebuchet MS" pitchFamily="-100" charset="0"/>
              </a:rPr>
              <a:t>higher on the </a:t>
            </a:r>
            <a:r>
              <a:rPr lang="en-US" sz="2400" dirty="0">
                <a:solidFill>
                  <a:srgbClr val="5C6670"/>
                </a:solidFill>
                <a:latin typeface="Trebuchet MS" pitchFamily="-100" charset="0"/>
                <a:ea typeface="Trebuchet MS" pitchFamily="-100" charset="0"/>
                <a:cs typeface="Trebuchet MS" pitchFamily="-100" charset="0"/>
              </a:rPr>
              <a:t>testing device.</a:t>
            </a:r>
          </a:p>
          <a:p>
            <a:pPr hangingPunct="1">
              <a:defRPr/>
            </a:pP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a:solidFill>
                  <a:srgbClr val="5C6670"/>
                </a:solidFill>
                <a:latin typeface="Trebuchet MS" pitchFamily="-100" charset="0"/>
                <a:ea typeface="Trebuchet MS" pitchFamily="-100" charset="0"/>
                <a:cs typeface="Trebuchet MS" pitchFamily="-100" charset="0"/>
              </a:rPr>
              <a:t>Requires that users enable pop-ups </a:t>
            </a:r>
          </a:p>
          <a:p>
            <a:pPr hangingPunct="1">
              <a:defRPr/>
            </a:pPr>
            <a:r>
              <a:rPr lang="en-US" sz="2400" dirty="0">
                <a:solidFill>
                  <a:srgbClr val="5C6670"/>
                </a:solidFill>
                <a:latin typeface="Trebuchet MS" pitchFamily="-100" charset="0"/>
                <a:ea typeface="Trebuchet MS" pitchFamily="-100" charset="0"/>
                <a:cs typeface="Trebuchet MS" pitchFamily="-100" charset="0"/>
              </a:rPr>
              <a:t>for </a:t>
            </a:r>
            <a:r>
              <a:rPr lang="en-US" sz="2400" dirty="0" err="1">
                <a:solidFill>
                  <a:srgbClr val="5C6670"/>
                </a:solidFill>
                <a:latin typeface="Trebuchet MS" pitchFamily="-100" charset="0"/>
                <a:ea typeface="Trebuchet MS" pitchFamily="-100" charset="0"/>
                <a:cs typeface="Trebuchet MS" pitchFamily="-100" charset="0"/>
              </a:rPr>
              <a:t>TestNav</a:t>
            </a:r>
            <a:r>
              <a:rPr lang="en-US" sz="2400" dirty="0">
                <a:solidFill>
                  <a:srgbClr val="5C6670"/>
                </a:solidFill>
                <a:latin typeface="Trebuchet MS" pitchFamily="-100" charset="0"/>
                <a:ea typeface="Trebuchet MS" pitchFamily="-100" charset="0"/>
                <a:cs typeface="Trebuchet MS" pitchFamily="-100" charset="0"/>
              </a:rPr>
              <a:t>.</a:t>
            </a:r>
          </a:p>
          <a:p>
            <a:pPr hangingPunct="1">
              <a:defRPr/>
            </a:pP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a:solidFill>
                  <a:srgbClr val="5C6670"/>
                </a:solidFill>
                <a:latin typeface="Trebuchet MS" pitchFamily="-100" charset="0"/>
                <a:ea typeface="Trebuchet MS" pitchFamily="-100" charset="0"/>
                <a:cs typeface="Trebuchet MS" pitchFamily="-100" charset="0"/>
              </a:rPr>
              <a:t>Access your test by typing the </a:t>
            </a:r>
          </a:p>
          <a:p>
            <a:pPr hangingPunct="1">
              <a:defRPr/>
            </a:pPr>
            <a:r>
              <a:rPr lang="en-US" sz="2400" dirty="0">
                <a:solidFill>
                  <a:srgbClr val="5C6670"/>
                </a:solidFill>
                <a:latin typeface="Trebuchet MS" pitchFamily="-100" charset="0"/>
                <a:ea typeface="Trebuchet MS" pitchFamily="-100" charset="0"/>
                <a:cs typeface="Trebuchet MS" pitchFamily="-100" charset="0"/>
              </a:rPr>
              <a:t>test-specific URL into browser </a:t>
            </a:r>
          </a:p>
          <a:p>
            <a:pPr hangingPunct="1">
              <a:defRPr/>
            </a:pPr>
            <a:r>
              <a:rPr lang="en-US" sz="2400" dirty="0">
                <a:solidFill>
                  <a:srgbClr val="5C6670"/>
                </a:solidFill>
                <a:latin typeface="Trebuchet MS" pitchFamily="-100" charset="0"/>
                <a:ea typeface="Trebuchet MS" pitchFamily="-100" charset="0"/>
                <a:cs typeface="Trebuchet MS" pitchFamily="-100" charset="0"/>
              </a:rPr>
              <a:t>address bar.</a:t>
            </a:r>
          </a:p>
        </p:txBody>
      </p:sp>
      <p:sp>
        <p:nvSpPr>
          <p:cNvPr id="6" name="Freeform 5"/>
          <p:cNvSpPr/>
          <p:nvPr/>
        </p:nvSpPr>
        <p:spPr>
          <a:xfrm>
            <a:off x="406400" y="1905000"/>
            <a:ext cx="6189074" cy="839192"/>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chemeClr val="bg2">
              <a:lumMod val="60000"/>
              <a:lumOff val="40000"/>
            </a:schemeClr>
          </a:solidFill>
          <a:ln>
            <a:solidFill>
              <a:schemeClr val="bg1"/>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413" dirty="0">
                <a:latin typeface="Verdana" panose="020B0604030504040204" pitchFamily="34" charset="0"/>
                <a:ea typeface="Verdana" panose="020B0604030504040204" pitchFamily="34" charset="0"/>
                <a:cs typeface="Verdana" panose="020B0604030504040204" pitchFamily="34" charset="0"/>
              </a:rPr>
              <a:t>Browser-based</a:t>
            </a:r>
          </a:p>
        </p:txBody>
      </p:sp>
      <p:sp>
        <p:nvSpPr>
          <p:cNvPr id="7" name="Freeform 6"/>
          <p:cNvSpPr/>
          <p:nvPr/>
        </p:nvSpPr>
        <p:spPr>
          <a:xfrm>
            <a:off x="6684651" y="1914325"/>
            <a:ext cx="6099812" cy="820541"/>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chemeClr val="bg2">
              <a:lumMod val="60000"/>
              <a:lumOff val="40000"/>
            </a:schemeClr>
          </a:solidFill>
          <a:ln>
            <a:solidFill>
              <a:schemeClr val="bg1"/>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413" dirty="0">
                <a:latin typeface="Verdana" panose="020B0604030504040204" pitchFamily="34" charset="0"/>
                <a:ea typeface="Verdana" panose="020B0604030504040204" pitchFamily="34" charset="0"/>
                <a:cs typeface="Verdana" panose="020B0604030504040204" pitchFamily="34" charset="0"/>
              </a:rPr>
              <a:t>Installable</a:t>
            </a:r>
          </a:p>
        </p:txBody>
      </p:sp>
      <p:sp>
        <p:nvSpPr>
          <p:cNvPr id="8" name="Freeform 7"/>
          <p:cNvSpPr/>
          <p:nvPr/>
        </p:nvSpPr>
        <p:spPr>
          <a:xfrm>
            <a:off x="6684651" y="2729597"/>
            <a:ext cx="6068844" cy="5437250"/>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chemeClr val="tx1">
              <a:lumMod val="20000"/>
              <a:lumOff val="80000"/>
              <a:alpha val="40000"/>
            </a:schemeClr>
          </a:solidFill>
          <a:ln>
            <a:solidFill>
              <a:schemeClr val="bg1">
                <a:alpha val="90000"/>
              </a:schemeClr>
            </a:soli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hangingPunct="1">
              <a:defRPr/>
            </a:pPr>
            <a:r>
              <a:rPr lang="en-US" sz="2400" dirty="0">
                <a:solidFill>
                  <a:srgbClr val="5C6670"/>
                </a:solidFill>
                <a:latin typeface="Trebuchet MS" pitchFamily="-100" charset="0"/>
                <a:ea typeface="Trebuchet MS" pitchFamily="-100" charset="0"/>
                <a:cs typeface="Trebuchet MS" pitchFamily="-100" charset="0"/>
              </a:rPr>
              <a:t>Available for</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Android</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Chrome</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iOS 8</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Linux Fedora; Ubuntu</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Mac OS X</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Windows</a:t>
            </a:r>
          </a:p>
          <a:p>
            <a:pPr hangingPunct="1">
              <a:defRPr/>
            </a:pPr>
            <a:r>
              <a:rPr lang="en-US" sz="2400" dirty="0">
                <a:solidFill>
                  <a:srgbClr val="5C6670"/>
                </a:solidFill>
                <a:latin typeface="Trebuchet MS" pitchFamily="-100" charset="0"/>
                <a:ea typeface="Trebuchet MS" pitchFamily="-100" charset="0"/>
                <a:cs typeface="Trebuchet MS" pitchFamily="-100" charset="0"/>
              </a:rPr>
              <a:t>Does not depend on other software, such as a browser or Java .</a:t>
            </a:r>
          </a:p>
          <a:p>
            <a:pPr hangingPunct="1">
              <a:defRPr/>
            </a:pP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smtClean="0">
                <a:solidFill>
                  <a:srgbClr val="5C6670"/>
                </a:solidFill>
                <a:latin typeface="Trebuchet MS" pitchFamily="-100" charset="0"/>
                <a:ea typeface="Trebuchet MS" pitchFamily="-100" charset="0"/>
                <a:cs typeface="Trebuchet MS" pitchFamily="-100" charset="0"/>
              </a:rPr>
              <a:t>Access </a:t>
            </a:r>
            <a:r>
              <a:rPr lang="en-US" sz="2400" dirty="0">
                <a:solidFill>
                  <a:srgbClr val="5C6670"/>
                </a:solidFill>
                <a:latin typeface="Trebuchet MS" pitchFamily="-100" charset="0"/>
                <a:ea typeface="Trebuchet MS" pitchFamily="-100" charset="0"/>
                <a:cs typeface="Trebuchet MS" pitchFamily="-100" charset="0"/>
              </a:rPr>
              <a:t>your test by starting the </a:t>
            </a:r>
            <a:r>
              <a:rPr lang="en-US" sz="2400" dirty="0" err="1">
                <a:solidFill>
                  <a:srgbClr val="5C6670"/>
                </a:solidFill>
                <a:latin typeface="Trebuchet MS" pitchFamily="-100" charset="0"/>
                <a:ea typeface="Trebuchet MS" pitchFamily="-100" charset="0"/>
                <a:cs typeface="Trebuchet MS" pitchFamily="-100" charset="0"/>
              </a:rPr>
              <a:t>TestNav</a:t>
            </a:r>
            <a:r>
              <a:rPr lang="en-US" sz="2400" dirty="0">
                <a:solidFill>
                  <a:srgbClr val="5C6670"/>
                </a:solidFill>
                <a:latin typeface="Trebuchet MS" pitchFamily="-100" charset="0"/>
                <a:ea typeface="Trebuchet MS" pitchFamily="-100" charset="0"/>
                <a:cs typeface="Trebuchet MS" pitchFamily="-100" charset="0"/>
              </a:rPr>
              <a:t> app and choosing your test.</a:t>
            </a:r>
          </a:p>
        </p:txBody>
      </p:sp>
    </p:spTree>
    <p:extLst>
      <p:ext uri="{BB962C8B-B14F-4D97-AF65-F5344CB8AC3E}">
        <p14:creationId xmlns:p14="http://schemas.microsoft.com/office/powerpoint/2010/main" val="16844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le 1"/>
          <p:cNvSpPr>
            <a:spLocks noGrp="1"/>
          </p:cNvSpPr>
          <p:nvPr>
            <p:ph type="title"/>
          </p:nvPr>
        </p:nvSpPr>
        <p:spPr/>
        <p:txBody>
          <a:bodyPr lIns="130046" tIns="65023" rIns="130046" bIns="65023"/>
          <a:lstStyle/>
          <a:p>
            <a:pPr eaLnBrk="1" hangingPunct="1"/>
            <a:r>
              <a:rPr lang="en-US" dirty="0" err="1"/>
              <a:t>TestNav</a:t>
            </a:r>
            <a:r>
              <a:rPr lang="en-US" dirty="0"/>
              <a:t> 8 Error Codes</a:t>
            </a:r>
            <a:endParaRPr lang="en-US" dirty="0" smtClean="0"/>
          </a:p>
        </p:txBody>
      </p:sp>
      <p:sp>
        <p:nvSpPr>
          <p:cNvPr id="69636" name="Content Placeholder 2"/>
          <p:cNvSpPr>
            <a:spLocks noGrp="1"/>
          </p:cNvSpPr>
          <p:nvPr>
            <p:ph idx="1"/>
          </p:nvPr>
        </p:nvSpPr>
        <p:spPr>
          <a:xfrm>
            <a:off x="607447" y="1600200"/>
            <a:ext cx="11871326" cy="6553200"/>
          </a:xfrm>
        </p:spPr>
        <p:txBody>
          <a:bodyPr lIns="130046" tIns="65023" rIns="130046" bIns="65023"/>
          <a:lstStyle/>
          <a:p>
            <a:pPr eaLnBrk="1" hangingPunct="1"/>
            <a:r>
              <a:rPr lang="en-US" sz="2400" dirty="0"/>
              <a:t>The </a:t>
            </a:r>
            <a:r>
              <a:rPr lang="en-US" sz="2400" dirty="0" err="1"/>
              <a:t>TestNav</a:t>
            </a:r>
            <a:r>
              <a:rPr lang="en-US" sz="2400" dirty="0"/>
              <a:t> 8 Error </a:t>
            </a:r>
            <a:r>
              <a:rPr lang="en-US" sz="2400" dirty="0" smtClean="0"/>
              <a:t>Codes should </a:t>
            </a:r>
            <a:r>
              <a:rPr lang="en-US" sz="2400" dirty="0"/>
              <a:t>be available to all test proctors to help support students as they test.</a:t>
            </a:r>
          </a:p>
          <a:p>
            <a:pPr eaLnBrk="1" hangingPunct="1"/>
            <a:r>
              <a:rPr lang="en-US" sz="2400" dirty="0"/>
              <a:t>The Guide provides a list of all the warning messages that TestNav may show a student and how to resolve them. </a:t>
            </a:r>
          </a:p>
          <a:p>
            <a:pPr eaLnBrk="1" hangingPunct="1"/>
            <a:r>
              <a:rPr lang="en-US" sz="2400" dirty="0"/>
              <a:t>Available through </a:t>
            </a:r>
            <a:r>
              <a:rPr lang="en-US" sz="2400" dirty="0">
                <a:hlinkClick r:id="rId3"/>
              </a:rPr>
              <a:t>https://</a:t>
            </a:r>
            <a:r>
              <a:rPr lang="en-US" sz="2400" dirty="0" smtClean="0">
                <a:hlinkClick r:id="rId3"/>
              </a:rPr>
              <a:t>support.assessment.pearson.com/display/TN/Error+Codes</a:t>
            </a:r>
            <a:r>
              <a:rPr lang="en-US" sz="2400" dirty="0" smtClean="0"/>
              <a:t> </a:t>
            </a:r>
          </a:p>
          <a:p>
            <a:pPr eaLnBrk="1" hangingPunct="1"/>
            <a:endParaRPr lang="en-US" sz="2600" dirty="0"/>
          </a:p>
        </p:txBody>
      </p:sp>
      <p:sp>
        <p:nvSpPr>
          <p:cNvPr id="28" name="Rectangle 27">
            <a:hlinkClick r:id="rId4"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68" y="5057946"/>
            <a:ext cx="7672213" cy="3781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985315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0"/>
            <a:ext cx="10972800" cy="1524000"/>
          </a:xfrm>
          <a:noFill/>
          <a:ln>
            <a:miter lim="800000"/>
            <a:headEnd/>
            <a:tailEnd/>
          </a:ln>
        </p:spPr>
        <p:txBody>
          <a:bodyPr vert="horz" wrap="square" lIns="127826" tIns="63914" rIns="127826" bIns="63914" numCol="1" anchor="ctr" anchorCtr="0" compatLnSpc="1">
            <a:prstTxWarp prst="textNoShape">
              <a:avLst/>
            </a:prstTxWarp>
          </a:bodyPr>
          <a:lstStyle/>
          <a:p>
            <a:pPr marL="239321"/>
            <a:r>
              <a:rPr lang="en-US" altLang="en-US" sz="5700" b="1" dirty="0" smtClean="0">
                <a:ea typeface="ＭＳ Ｐゴシック" pitchFamily="34" charset="-128"/>
                <a:cs typeface="ＭＳ Ｐゴシック"/>
              </a:rPr>
              <a:t>CMAS Support</a:t>
            </a:r>
            <a:endParaRPr lang="en-US" sz="5700" b="1" dirty="0">
              <a:ea typeface="ＭＳ Ｐゴシック" pitchFamily="34" charset="-128"/>
              <a:cs typeface="ＭＳ Ｐゴシック"/>
            </a:endParaRPr>
          </a:p>
        </p:txBody>
      </p:sp>
      <p:sp>
        <p:nvSpPr>
          <p:cNvPr id="8" name="Freeform 7"/>
          <p:cNvSpPr/>
          <p:nvPr/>
        </p:nvSpPr>
        <p:spPr>
          <a:xfrm>
            <a:off x="330199" y="2192599"/>
            <a:ext cx="6101021" cy="138880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200" b="1" dirty="0"/>
              <a:t>English Language Arts/Literacy and Mathematics (PARCC)</a:t>
            </a:r>
            <a:endParaRPr lang="en-US" sz="3129" dirty="0">
              <a:latin typeface="Verdana" panose="020B0604030504040204" pitchFamily="34" charset="0"/>
              <a:ea typeface="Verdana" panose="020B0604030504040204" pitchFamily="34" charset="0"/>
              <a:cs typeface="Verdana" panose="020B0604030504040204" pitchFamily="34" charset="0"/>
            </a:endParaRPr>
          </a:p>
        </p:txBody>
      </p:sp>
      <p:sp>
        <p:nvSpPr>
          <p:cNvPr id="9" name="Freeform 8"/>
          <p:cNvSpPr/>
          <p:nvPr/>
        </p:nvSpPr>
        <p:spPr>
          <a:xfrm>
            <a:off x="330200" y="3581400"/>
            <a:ext cx="6101020" cy="3953799"/>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r>
              <a:rPr lang="en-US" sz="3200" b="1" dirty="0">
                <a:solidFill>
                  <a:srgbClr val="333333"/>
                </a:solidFill>
                <a:latin typeface="Helvetica Neue"/>
              </a:rPr>
              <a:t>Customer Support</a:t>
            </a:r>
            <a:r>
              <a:rPr lang="en-US" sz="3200" dirty="0">
                <a:solidFill>
                  <a:srgbClr val="333333"/>
                </a:solidFill>
                <a:latin typeface="Helvetica Neue"/>
              </a:rPr>
              <a:t/>
            </a:r>
            <a:br>
              <a:rPr lang="en-US" sz="3200" dirty="0">
                <a:solidFill>
                  <a:srgbClr val="333333"/>
                </a:solidFill>
                <a:latin typeface="Helvetica Neue"/>
              </a:rPr>
            </a:br>
            <a:r>
              <a:rPr lang="en-US" sz="3200" dirty="0">
                <a:solidFill>
                  <a:srgbClr val="333333"/>
                </a:solidFill>
                <a:latin typeface="Helvetica Neue"/>
              </a:rPr>
              <a:t>Sign in </a:t>
            </a:r>
            <a:r>
              <a:rPr lang="en-US" sz="3200" dirty="0" err="1" smtClean="0">
                <a:solidFill>
                  <a:srgbClr val="333333"/>
                </a:solidFill>
                <a:latin typeface="Helvetica Neue"/>
              </a:rPr>
              <a:t>PA</a:t>
            </a:r>
            <a:r>
              <a:rPr lang="en-US" sz="3200" baseline="30000" dirty="0" err="1" smtClean="0">
                <a:solidFill>
                  <a:srgbClr val="333333"/>
                </a:solidFill>
                <a:latin typeface="Helvetica Neue"/>
              </a:rPr>
              <a:t>next</a:t>
            </a:r>
            <a:r>
              <a:rPr lang="en-US" sz="3200" dirty="0" smtClean="0">
                <a:solidFill>
                  <a:srgbClr val="333333"/>
                </a:solidFill>
                <a:latin typeface="Helvetica Neue"/>
              </a:rPr>
              <a:t> for Chat </a:t>
            </a:r>
            <a:r>
              <a:rPr lang="en-US" sz="3200" dirty="0">
                <a:solidFill>
                  <a:srgbClr val="333333"/>
                </a:solidFill>
                <a:latin typeface="Helvetica Neue"/>
              </a:rPr>
              <a:t>Support</a:t>
            </a:r>
            <a:br>
              <a:rPr lang="en-US" sz="3200" dirty="0">
                <a:solidFill>
                  <a:srgbClr val="333333"/>
                </a:solidFill>
                <a:latin typeface="Helvetica Neue"/>
              </a:rPr>
            </a:br>
            <a:r>
              <a:rPr lang="en-US" sz="3200" dirty="0">
                <a:solidFill>
                  <a:srgbClr val="333333"/>
                </a:solidFill>
                <a:latin typeface="Helvetica Neue"/>
              </a:rPr>
              <a:t>1-888-493-9888</a:t>
            </a:r>
            <a:br>
              <a:rPr lang="en-US" sz="3200" dirty="0">
                <a:solidFill>
                  <a:srgbClr val="333333"/>
                </a:solidFill>
                <a:latin typeface="Helvetica Neue"/>
              </a:rPr>
            </a:br>
            <a:r>
              <a:rPr lang="en-US" sz="3200" dirty="0">
                <a:solidFill>
                  <a:srgbClr val="333333"/>
                </a:solidFill>
                <a:latin typeface="Helvetica Neue"/>
              </a:rPr>
              <a:t>Monday - Friday</a:t>
            </a:r>
            <a:br>
              <a:rPr lang="en-US" sz="3200" dirty="0">
                <a:solidFill>
                  <a:srgbClr val="333333"/>
                </a:solidFill>
                <a:latin typeface="Helvetica Neue"/>
              </a:rPr>
            </a:br>
            <a:r>
              <a:rPr lang="en-US" sz="3200" dirty="0">
                <a:solidFill>
                  <a:srgbClr val="333333"/>
                </a:solidFill>
                <a:latin typeface="Helvetica Neue"/>
              </a:rPr>
              <a:t>4:30 am - 5:30 pm (MST)</a:t>
            </a:r>
          </a:p>
          <a:p>
            <a:r>
              <a:rPr lang="en-US" sz="3200" b="1" dirty="0">
                <a:solidFill>
                  <a:srgbClr val="333333"/>
                </a:solidFill>
                <a:latin typeface="Helvetica Neue"/>
              </a:rPr>
              <a:t>E-mail</a:t>
            </a:r>
            <a:r>
              <a:rPr lang="en-US" sz="3200" dirty="0">
                <a:solidFill>
                  <a:srgbClr val="333333"/>
                </a:solidFill>
                <a:latin typeface="Helvetica Neue"/>
              </a:rPr>
              <a:t/>
            </a:r>
            <a:br>
              <a:rPr lang="en-US" sz="3200" dirty="0">
                <a:solidFill>
                  <a:srgbClr val="333333"/>
                </a:solidFill>
                <a:latin typeface="Helvetica Neue"/>
              </a:rPr>
            </a:br>
            <a:r>
              <a:rPr lang="en-US" sz="3200" dirty="0">
                <a:solidFill>
                  <a:srgbClr val="0275D8"/>
                </a:solidFill>
                <a:latin typeface="Helvetica Neue"/>
                <a:hlinkClick r:id="rId3"/>
              </a:rPr>
              <a:t>parcc@support.pearson.com</a:t>
            </a:r>
            <a:endParaRPr lang="en-US" sz="3200" b="0" i="0" dirty="0">
              <a:solidFill>
                <a:srgbClr val="333333"/>
              </a:solidFill>
              <a:effectLst/>
              <a:latin typeface="Helvetica Neue"/>
            </a:endParaRPr>
          </a:p>
        </p:txBody>
      </p:sp>
      <p:sp>
        <p:nvSpPr>
          <p:cNvPr id="10" name="Freeform 9"/>
          <p:cNvSpPr/>
          <p:nvPr/>
        </p:nvSpPr>
        <p:spPr>
          <a:xfrm>
            <a:off x="6741042" y="2192599"/>
            <a:ext cx="5938578" cy="138880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200" b="1" dirty="0"/>
              <a:t>Science and Social Studies</a:t>
            </a:r>
            <a:endParaRPr lang="en-US" sz="3129" dirty="0">
              <a:latin typeface="Verdana" panose="020B0604030504040204" pitchFamily="34" charset="0"/>
              <a:ea typeface="Verdana" panose="020B0604030504040204" pitchFamily="34" charset="0"/>
              <a:cs typeface="Verdana" panose="020B0604030504040204" pitchFamily="34" charset="0"/>
            </a:endParaRPr>
          </a:p>
        </p:txBody>
      </p:sp>
      <p:sp>
        <p:nvSpPr>
          <p:cNvPr id="14" name="Freeform 13"/>
          <p:cNvSpPr/>
          <p:nvPr/>
        </p:nvSpPr>
        <p:spPr>
          <a:xfrm>
            <a:off x="6741041" y="3581399"/>
            <a:ext cx="5938579" cy="3953800"/>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r>
              <a:rPr lang="en-US" sz="3200" b="1" dirty="0">
                <a:solidFill>
                  <a:srgbClr val="333333"/>
                </a:solidFill>
                <a:latin typeface="Helvetica Neue"/>
              </a:rPr>
              <a:t>Customer Support</a:t>
            </a:r>
            <a:r>
              <a:rPr lang="en-US" sz="3200" dirty="0">
                <a:solidFill>
                  <a:srgbClr val="333333"/>
                </a:solidFill>
                <a:latin typeface="Helvetica Neue"/>
              </a:rPr>
              <a:t/>
            </a:r>
            <a:br>
              <a:rPr lang="en-US" sz="3200" dirty="0">
                <a:solidFill>
                  <a:srgbClr val="333333"/>
                </a:solidFill>
                <a:latin typeface="Helvetica Neue"/>
              </a:rPr>
            </a:br>
            <a:r>
              <a:rPr lang="en-US" sz="3200" dirty="0">
                <a:solidFill>
                  <a:srgbClr val="333333"/>
                </a:solidFill>
                <a:latin typeface="Helvetica Neue"/>
              </a:rPr>
              <a:t>Sign in </a:t>
            </a:r>
            <a:r>
              <a:rPr lang="en-US" sz="3200" dirty="0" err="1">
                <a:solidFill>
                  <a:srgbClr val="333333"/>
                </a:solidFill>
                <a:latin typeface="Helvetica Neue"/>
              </a:rPr>
              <a:t>PA</a:t>
            </a:r>
            <a:r>
              <a:rPr lang="en-US" sz="3200" baseline="30000" dirty="0" err="1">
                <a:solidFill>
                  <a:srgbClr val="333333"/>
                </a:solidFill>
                <a:latin typeface="Helvetica Neue"/>
              </a:rPr>
              <a:t>next</a:t>
            </a:r>
            <a:r>
              <a:rPr lang="en-US" sz="3200" dirty="0">
                <a:solidFill>
                  <a:srgbClr val="333333"/>
                </a:solidFill>
                <a:latin typeface="Helvetica Neue"/>
              </a:rPr>
              <a:t> for </a:t>
            </a:r>
            <a:r>
              <a:rPr lang="en-US" sz="3200" dirty="0" smtClean="0">
                <a:solidFill>
                  <a:srgbClr val="333333"/>
                </a:solidFill>
                <a:latin typeface="Helvetica Neue"/>
              </a:rPr>
              <a:t>Chat Support</a:t>
            </a:r>
            <a:r>
              <a:rPr lang="en-US" sz="3200" dirty="0">
                <a:solidFill>
                  <a:srgbClr val="333333"/>
                </a:solidFill>
                <a:latin typeface="Helvetica Neue"/>
              </a:rPr>
              <a:t/>
            </a:r>
            <a:br>
              <a:rPr lang="en-US" sz="3200" dirty="0">
                <a:solidFill>
                  <a:srgbClr val="333333"/>
                </a:solidFill>
                <a:latin typeface="Helvetica Neue"/>
              </a:rPr>
            </a:br>
            <a:r>
              <a:rPr lang="en-US" sz="3200" dirty="0">
                <a:solidFill>
                  <a:srgbClr val="333333"/>
                </a:solidFill>
                <a:latin typeface="Helvetica Neue"/>
              </a:rPr>
              <a:t>1-888-687-4759</a:t>
            </a:r>
            <a:br>
              <a:rPr lang="en-US" sz="3200" dirty="0">
                <a:solidFill>
                  <a:srgbClr val="333333"/>
                </a:solidFill>
                <a:latin typeface="Helvetica Neue"/>
              </a:rPr>
            </a:br>
            <a:r>
              <a:rPr lang="en-US" sz="3200" dirty="0">
                <a:solidFill>
                  <a:srgbClr val="333333"/>
                </a:solidFill>
                <a:latin typeface="Helvetica Neue"/>
              </a:rPr>
              <a:t>Monday - Friday</a:t>
            </a:r>
            <a:br>
              <a:rPr lang="en-US" sz="3200" dirty="0">
                <a:solidFill>
                  <a:srgbClr val="333333"/>
                </a:solidFill>
                <a:latin typeface="Helvetica Neue"/>
              </a:rPr>
            </a:br>
            <a:r>
              <a:rPr lang="en-US" sz="3200" dirty="0">
                <a:solidFill>
                  <a:srgbClr val="333333"/>
                </a:solidFill>
                <a:latin typeface="Helvetica Neue"/>
              </a:rPr>
              <a:t>7:00 am - 6:00 pm (MST)</a:t>
            </a:r>
          </a:p>
          <a:p>
            <a:r>
              <a:rPr lang="en-US" sz="3200" b="1" dirty="0">
                <a:solidFill>
                  <a:srgbClr val="333333"/>
                </a:solidFill>
                <a:latin typeface="Helvetica Neue"/>
              </a:rPr>
              <a:t>E-mail</a:t>
            </a:r>
            <a:r>
              <a:rPr lang="en-US" sz="3200" dirty="0">
                <a:solidFill>
                  <a:srgbClr val="333333"/>
                </a:solidFill>
                <a:latin typeface="Helvetica Neue"/>
              </a:rPr>
              <a:t/>
            </a:r>
            <a:br>
              <a:rPr lang="en-US" sz="3200" dirty="0">
                <a:solidFill>
                  <a:srgbClr val="333333"/>
                </a:solidFill>
                <a:latin typeface="Helvetica Neue"/>
              </a:rPr>
            </a:br>
            <a:r>
              <a:rPr lang="en-US" sz="3200" dirty="0">
                <a:solidFill>
                  <a:srgbClr val="0275D8"/>
                </a:solidFill>
                <a:latin typeface="Helvetica Neue"/>
                <a:hlinkClick r:id="rId4"/>
              </a:rPr>
              <a:t>cohelp@support.pearson.com</a:t>
            </a:r>
            <a:endParaRPr lang="en-US" sz="3200" b="0" i="0" dirty="0">
              <a:solidFill>
                <a:srgbClr val="333333"/>
              </a:solidFill>
              <a:effectLst/>
              <a:latin typeface="Helvetica Neue"/>
            </a:endParaRPr>
          </a:p>
        </p:txBody>
      </p:sp>
    </p:spTree>
    <p:extLst>
      <p:ext uri="{BB962C8B-B14F-4D97-AF65-F5344CB8AC3E}">
        <p14:creationId xmlns:p14="http://schemas.microsoft.com/office/powerpoint/2010/main" val="2055913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Future Training Opportunities</a:t>
            </a:r>
            <a:endParaRPr lang="en-US" dirty="0"/>
          </a:p>
        </p:txBody>
      </p:sp>
      <p:sp>
        <p:nvSpPr>
          <p:cNvPr id="5" name="Content Placeholder 4"/>
          <p:cNvSpPr>
            <a:spLocks noGrp="1"/>
          </p:cNvSpPr>
          <p:nvPr>
            <p:ph idx="1"/>
          </p:nvPr>
        </p:nvSpPr>
        <p:spPr/>
        <p:txBody>
          <a:bodyPr/>
          <a:lstStyle/>
          <a:p>
            <a:r>
              <a:rPr lang="en-US" dirty="0" smtClean="0"/>
              <a:t>Online Test Security</a:t>
            </a:r>
          </a:p>
          <a:p>
            <a:r>
              <a:rPr lang="en-US" dirty="0" smtClean="0"/>
              <a:t>Reading TN log file</a:t>
            </a:r>
          </a:p>
          <a:p>
            <a:r>
              <a:rPr lang="en-US" dirty="0" smtClean="0"/>
              <a:t>Infrastructure trial setup</a:t>
            </a:r>
          </a:p>
          <a:p>
            <a:r>
              <a:rPr lang="en-US" dirty="0">
                <a:hlinkClick r:id="rId3"/>
              </a:rPr>
              <a:t>https://</a:t>
            </a:r>
            <a:r>
              <a:rPr lang="en-US" dirty="0" smtClean="0">
                <a:hlinkClick r:id="rId3"/>
              </a:rPr>
              <a:t>www.surveymonkey.com/r/JZZMMG8</a:t>
            </a:r>
            <a:endParaRPr lang="en-US" dirty="0" smtClean="0"/>
          </a:p>
          <a:p>
            <a:endParaRPr lang="en-US" dirty="0"/>
          </a:p>
        </p:txBody>
      </p:sp>
    </p:spTree>
    <p:extLst>
      <p:ext uri="{BB962C8B-B14F-4D97-AF65-F5344CB8AC3E}">
        <p14:creationId xmlns:p14="http://schemas.microsoft.com/office/powerpoint/2010/main" val="239106270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4457700"/>
            <a:ext cx="6781800" cy="4038600"/>
          </a:xfrm>
        </p:spPr>
        <p:txBody>
          <a:bodyPr numCol="1">
            <a:noAutofit/>
          </a:bodyPr>
          <a:lstStyle/>
          <a:p>
            <a:pPr algn="l"/>
            <a:r>
              <a:rPr lang="en-US" sz="2800" dirty="0" smtClean="0"/>
              <a:t>CDE Support</a:t>
            </a:r>
            <a:br>
              <a:rPr lang="en-US" sz="2800" dirty="0" smtClean="0"/>
            </a:br>
            <a:r>
              <a:rPr lang="en-US" sz="2800" b="0" dirty="0" smtClean="0"/>
              <a:t>Collin </a:t>
            </a:r>
            <a:r>
              <a:rPr lang="en-US" sz="2800" b="0" dirty="0"/>
              <a:t>Bonner</a:t>
            </a:r>
            <a:br>
              <a:rPr lang="en-US" sz="2800" b="0" dirty="0"/>
            </a:br>
            <a:r>
              <a:rPr lang="en-US" sz="2800" b="0" dirty="0"/>
              <a:t>CDE Assessment Technology Specialist</a:t>
            </a:r>
            <a:br>
              <a:rPr lang="en-US" sz="2800" b="0" dirty="0"/>
            </a:br>
            <a:r>
              <a:rPr lang="en-US" sz="2800" b="0" dirty="0"/>
              <a:t>303-866-6752</a:t>
            </a:r>
            <a:br>
              <a:rPr lang="en-US" sz="2800" b="0" dirty="0"/>
            </a:br>
            <a:r>
              <a:rPr lang="en-US" sz="2800" b="0" dirty="0" smtClean="0">
                <a:hlinkClick r:id="rId3"/>
              </a:rPr>
              <a:t>bonner_c@cde.state.co.us</a:t>
            </a:r>
            <a:r>
              <a:rPr lang="en-US" sz="2800" b="0" dirty="0" smtClean="0"/>
              <a:t/>
            </a:r>
            <a:br>
              <a:rPr lang="en-US" sz="2800" b="0" dirty="0" smtClean="0"/>
            </a:br>
            <a:r>
              <a:rPr lang="en-US" sz="3200" b="0" i="0" dirty="0"/>
              <a:t> </a:t>
            </a:r>
            <a:endParaRPr lang="en" sz="3200" b="0" dirty="0"/>
          </a:p>
        </p:txBody>
      </p:sp>
      <p:sp>
        <p:nvSpPr>
          <p:cNvPr id="3" name="TextBox 2"/>
          <p:cNvSpPr txBox="1"/>
          <p:nvPr/>
        </p:nvSpPr>
        <p:spPr>
          <a:xfrm>
            <a:off x="3517900" y="3369389"/>
            <a:ext cx="5776261" cy="646331"/>
          </a:xfrm>
          <a:prstGeom prst="rect">
            <a:avLst/>
          </a:prstGeom>
          <a:noFill/>
        </p:spPr>
        <p:txBody>
          <a:bodyPr wrap="none" rtlCol="0">
            <a:spAutoFit/>
          </a:bodyPr>
          <a:lstStyle/>
          <a:p>
            <a:r>
              <a:rPr lang="en-US" sz="3600" b="1" i="1" dirty="0">
                <a:solidFill>
                  <a:srgbClr val="FFFFFF"/>
                </a:solidFill>
                <a:latin typeface="+mj-lt"/>
                <a:ea typeface="+mj-ea"/>
                <a:cs typeface="+mj-cs"/>
              </a:rPr>
              <a:t>Thank You for your </a:t>
            </a:r>
            <a:r>
              <a:rPr lang="en-US" sz="3600" b="1" i="1" dirty="0" smtClean="0">
                <a:solidFill>
                  <a:srgbClr val="FFFFFF"/>
                </a:solidFill>
                <a:latin typeface="+mj-lt"/>
                <a:ea typeface="+mj-ea"/>
                <a:cs typeface="+mj-cs"/>
              </a:rPr>
              <a:t>Time!</a:t>
            </a:r>
            <a:endParaRPr lang="en-US" sz="3600" b="1" i="1" dirty="0">
              <a:solidFill>
                <a:srgbClr val="FFFFFF"/>
              </a:solidFill>
              <a:latin typeface="+mj-lt"/>
              <a:ea typeface="+mj-ea"/>
              <a:cs typeface="+mj-cs"/>
            </a:endParaRPr>
          </a:p>
        </p:txBody>
      </p:sp>
      <p:sp>
        <p:nvSpPr>
          <p:cNvPr id="4" name="Rectangle 3">
            <a:hlinkClick r:id="rId4" action="ppaction://hlinksldjump"/>
          </p:cNvPr>
          <p:cNvSpPr/>
          <p:nvPr/>
        </p:nvSpPr>
        <p:spPr bwMode="auto">
          <a:xfrm>
            <a:off x="10007600" y="9220200"/>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 name="TextBox 4"/>
          <p:cNvSpPr txBox="1"/>
          <p:nvPr/>
        </p:nvSpPr>
        <p:spPr>
          <a:xfrm>
            <a:off x="7418916" y="4343400"/>
            <a:ext cx="5410200" cy="3539430"/>
          </a:xfrm>
          <a:prstGeom prst="rect">
            <a:avLst/>
          </a:prstGeom>
          <a:noFill/>
        </p:spPr>
        <p:txBody>
          <a:bodyPr wrap="square" rtlCol="0">
            <a:spAutoFit/>
          </a:bodyPr>
          <a:lstStyle/>
          <a:p>
            <a:r>
              <a:rPr lang="en-US" sz="2800" b="1" i="1" kern="0" dirty="0" smtClean="0">
                <a:solidFill>
                  <a:srgbClr val="FFFFFF"/>
                </a:solidFill>
                <a:latin typeface="Trebuchet MS"/>
              </a:rPr>
              <a:t>Pearson </a:t>
            </a:r>
            <a:r>
              <a:rPr lang="en-US" sz="2800" b="1" i="1" kern="0" dirty="0">
                <a:solidFill>
                  <a:srgbClr val="FFFFFF"/>
                </a:solidFill>
                <a:latin typeface="Trebuchet MS"/>
              </a:rPr>
              <a:t>Support</a:t>
            </a:r>
            <a:br>
              <a:rPr lang="en-US" sz="2800" b="1" i="1" kern="0" dirty="0">
                <a:solidFill>
                  <a:srgbClr val="FFFFFF"/>
                </a:solidFill>
                <a:latin typeface="Trebuchet MS"/>
              </a:rPr>
            </a:br>
            <a:r>
              <a:rPr lang="en-US" sz="2800" i="1" kern="0" dirty="0">
                <a:solidFill>
                  <a:srgbClr val="FFFFFF"/>
                </a:solidFill>
                <a:latin typeface="Trebuchet MS"/>
              </a:rPr>
              <a:t>888-687-4759</a:t>
            </a:r>
            <a:br>
              <a:rPr lang="en-US" sz="2800" i="1" kern="0" dirty="0">
                <a:solidFill>
                  <a:srgbClr val="FFFFFF"/>
                </a:solidFill>
                <a:latin typeface="Trebuchet MS"/>
              </a:rPr>
            </a:br>
            <a:r>
              <a:rPr lang="en-US" sz="2800" i="1" kern="0" dirty="0">
                <a:solidFill>
                  <a:srgbClr val="FFFFFF"/>
                </a:solidFill>
                <a:latin typeface="Trebuchet MS"/>
              </a:rPr>
              <a:t>COHelp@support.pearson.com</a:t>
            </a:r>
            <a:br>
              <a:rPr lang="en-US" sz="2800" i="1" kern="0" dirty="0">
                <a:solidFill>
                  <a:srgbClr val="FFFFFF"/>
                </a:solidFill>
                <a:latin typeface="Trebuchet MS"/>
              </a:rPr>
            </a:br>
            <a:endParaRPr lang="en-US" sz="2800" i="1" kern="0" dirty="0" smtClean="0">
              <a:solidFill>
                <a:srgbClr val="FFFFFF"/>
              </a:solidFill>
              <a:latin typeface="Trebuchet MS"/>
            </a:endParaRPr>
          </a:p>
          <a:p>
            <a:endParaRPr lang="en-US" sz="2800" i="1" kern="0" dirty="0" smtClean="0">
              <a:solidFill>
                <a:srgbClr val="FFFFFF"/>
              </a:solidFill>
              <a:latin typeface="Trebuchet MS"/>
            </a:endParaRPr>
          </a:p>
          <a:p>
            <a:r>
              <a:rPr lang="en-US" sz="2800" i="1" kern="0" dirty="0" smtClean="0">
                <a:solidFill>
                  <a:srgbClr val="FFFFFF"/>
                </a:solidFill>
                <a:latin typeface="Trebuchet MS"/>
              </a:rPr>
              <a:t>Districts/Schools </a:t>
            </a:r>
            <a:r>
              <a:rPr lang="en-US" sz="2800" i="1" kern="0" dirty="0">
                <a:solidFill>
                  <a:srgbClr val="FFFFFF"/>
                </a:solidFill>
                <a:latin typeface="Trebuchet MS"/>
              </a:rPr>
              <a:t>should use Pearson as the first contact for support during testing</a:t>
            </a:r>
            <a:endParaRPr lang="en-US" sz="2800" dirty="0"/>
          </a:p>
        </p:txBody>
      </p:sp>
    </p:spTree>
    <p:extLst>
      <p:ext uri="{BB962C8B-B14F-4D97-AF65-F5344CB8AC3E}">
        <p14:creationId xmlns:p14="http://schemas.microsoft.com/office/powerpoint/2010/main" val="207033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228600"/>
            <a:ext cx="10972800" cy="1981200"/>
          </a:xfrm>
        </p:spPr>
        <p:txBody>
          <a:bodyPr/>
          <a:lstStyle/>
          <a:p>
            <a:r>
              <a:rPr lang="en-US" dirty="0" smtClean="0"/>
              <a:t>TestNav App Installers</a:t>
            </a:r>
            <a:br>
              <a:rPr lang="en-US" dirty="0" smtClean="0"/>
            </a:br>
            <a:r>
              <a:rPr lang="en-US" dirty="0" smtClean="0">
                <a:hlinkClick r:id="rId3"/>
              </a:rPr>
              <a:t>http://download.testnav.com</a:t>
            </a:r>
            <a:r>
              <a:rPr lang="en-US" dirty="0" smtClean="0"/>
              <a:t> </a:t>
            </a:r>
            <a:endParaRPr lang="en-US" dirty="0"/>
          </a:p>
        </p:txBody>
      </p:sp>
      <p:pic>
        <p:nvPicPr>
          <p:cNvPr id="9" name="Picture 8"/>
          <p:cNvPicPr>
            <a:picLocks noChangeAspect="1"/>
          </p:cNvPicPr>
          <p:nvPr/>
        </p:nvPicPr>
        <p:blipFill>
          <a:blip r:embed="rId4" cstate="print"/>
          <a:stretch>
            <a:fillRect/>
          </a:stretch>
        </p:blipFill>
        <p:spPr>
          <a:xfrm>
            <a:off x="568892" y="2243667"/>
            <a:ext cx="10495416" cy="6544202"/>
          </a:xfrm>
          <a:prstGeom prst="rect">
            <a:avLst/>
          </a:prstGeom>
          <a:ln>
            <a:solidFill>
              <a:schemeClr val="bg1">
                <a:lumMod val="65000"/>
              </a:schemeClr>
            </a:solidFill>
          </a:ln>
          <a:effectLst>
            <a:outerShdw blurRad="50800" dist="38100" dir="18900000" algn="bl" rotWithShape="0">
              <a:schemeClr val="bg1">
                <a:lumMod val="65000"/>
                <a:alpha val="40000"/>
              </a:schemeClr>
            </a:outerShdw>
          </a:effectLst>
        </p:spPr>
      </p:pic>
    </p:spTree>
    <p:extLst>
      <p:ext uri="{BB962C8B-B14F-4D97-AF65-F5344CB8AC3E}">
        <p14:creationId xmlns:p14="http://schemas.microsoft.com/office/powerpoint/2010/main" val="33034027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smtClean="0"/>
              <a:t>Proctor Caching</a:t>
            </a:r>
            <a:endParaRPr lang="en-US" b="1" dirty="0"/>
          </a:p>
        </p:txBody>
      </p:sp>
      <p:sp>
        <p:nvSpPr>
          <p:cNvPr id="15" name="TextBox 14"/>
          <p:cNvSpPr txBox="1"/>
          <p:nvPr/>
        </p:nvSpPr>
        <p:spPr>
          <a:xfrm>
            <a:off x="635000" y="1753985"/>
            <a:ext cx="12115800" cy="1815882"/>
          </a:xfrm>
          <a:prstGeom prst="rect">
            <a:avLst/>
          </a:prstGeom>
          <a:noFill/>
        </p:spPr>
        <p:txBody>
          <a:bodyPr wrap="square" rtlCol="0">
            <a:spAutoFit/>
          </a:bodyPr>
          <a:lstStyle/>
          <a:p>
            <a:pPr>
              <a:defRPr/>
            </a:pPr>
            <a:r>
              <a:rPr lang="en-US" sz="2800" dirty="0"/>
              <a:t>Proctor Caching is Pearson-supplied software that is used in conjunction with </a:t>
            </a:r>
            <a:r>
              <a:rPr lang="en-US" sz="2800" dirty="0" err="1"/>
              <a:t>TestNav</a:t>
            </a:r>
            <a:r>
              <a:rPr lang="en-US" sz="2800" dirty="0"/>
              <a:t> to reduce bandwidth requirements and accelerate the delivery of test content.</a:t>
            </a:r>
          </a:p>
          <a:p>
            <a:pPr hangingPunct="1">
              <a:defRPr/>
            </a:pPr>
            <a:endParaRPr lang="en-US" sz="280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96273" y="2895600"/>
            <a:ext cx="7601616" cy="4595554"/>
          </a:xfrm>
          <a:prstGeom prst="rect">
            <a:avLst/>
          </a:prstGeom>
        </p:spPr>
      </p:pic>
      <p:sp>
        <p:nvSpPr>
          <p:cNvPr id="3" name="TextBox 2"/>
          <p:cNvSpPr txBox="1"/>
          <p:nvPr/>
        </p:nvSpPr>
        <p:spPr>
          <a:xfrm>
            <a:off x="606367" y="3587878"/>
            <a:ext cx="4905433" cy="4524315"/>
          </a:xfrm>
          <a:prstGeom prst="rect">
            <a:avLst/>
          </a:prstGeom>
          <a:noFill/>
        </p:spPr>
        <p:txBody>
          <a:bodyPr wrap="square" rtlCol="0">
            <a:spAutoFit/>
          </a:bodyPr>
          <a:lstStyle/>
          <a:p>
            <a:pPr marL="457200" indent="-457200" hangingPunct="1">
              <a:buFont typeface="Arial" panose="020B0604020202020204" pitchFamily="34" charset="0"/>
              <a:buChar char="•"/>
              <a:defRPr/>
            </a:pPr>
            <a:r>
              <a:rPr lang="en-US" sz="2400" dirty="0"/>
              <a:t>Allows you to pre-cache test content to your local network before a test.</a:t>
            </a:r>
          </a:p>
          <a:p>
            <a:pPr marL="457200" indent="-457200" hangingPunct="1">
              <a:buFont typeface="Arial" panose="020B0604020202020204" pitchFamily="34" charset="0"/>
              <a:buChar char="•"/>
              <a:defRPr/>
            </a:pPr>
            <a:endParaRPr lang="en-US" sz="2400" dirty="0"/>
          </a:p>
          <a:p>
            <a:pPr marL="457200" indent="-457200" hangingPunct="1">
              <a:buFont typeface="Arial" panose="020B0604020202020204" pitchFamily="34" charset="0"/>
              <a:buChar char="•"/>
              <a:defRPr/>
            </a:pPr>
            <a:r>
              <a:rPr lang="en-US" sz="2400" dirty="0"/>
              <a:t>Reduces the burden on your ISP by eliminating redundancy in requests for test content.</a:t>
            </a:r>
          </a:p>
          <a:p>
            <a:pPr marL="457200" indent="-457200" hangingPunct="1">
              <a:buFont typeface="Arial" panose="020B0604020202020204" pitchFamily="34" charset="0"/>
              <a:buChar char="•"/>
              <a:defRPr/>
            </a:pPr>
            <a:endParaRPr lang="en-US" sz="2400" dirty="0"/>
          </a:p>
          <a:p>
            <a:pPr marL="457200" indent="-457200" hangingPunct="1">
              <a:buFont typeface="Arial" panose="020B0604020202020204" pitchFamily="34" charset="0"/>
              <a:buChar char="•"/>
              <a:defRPr/>
            </a:pPr>
            <a:r>
              <a:rPr lang="en-US" sz="2400" dirty="0"/>
              <a:t>Stores an encrypted local copy of all pre-cached tests</a:t>
            </a:r>
          </a:p>
          <a:p>
            <a:endParaRPr lang="en-US" sz="2400" dirty="0"/>
          </a:p>
          <a:p>
            <a:endParaRPr lang="en-US" sz="2400" dirty="0"/>
          </a:p>
        </p:txBody>
      </p:sp>
      <p:sp>
        <p:nvSpPr>
          <p:cNvPr id="9" name="TextBox 8"/>
          <p:cNvSpPr txBox="1"/>
          <p:nvPr/>
        </p:nvSpPr>
        <p:spPr>
          <a:xfrm rot="16200000">
            <a:off x="12079574" y="6795771"/>
            <a:ext cx="1142396" cy="200055"/>
          </a:xfrm>
          <a:prstGeom prst="rect">
            <a:avLst/>
          </a:prstGeom>
          <a:noFill/>
        </p:spPr>
        <p:txBody>
          <a:bodyPr wrap="square" rtlCol="0">
            <a:spAutoFit/>
          </a:bodyPr>
          <a:lstStyle/>
          <a:p>
            <a:r>
              <a:rPr lang="en-US" sz="700" dirty="0" err="1">
                <a:solidFill>
                  <a:schemeClr val="bg1">
                    <a:lumMod val="65000"/>
                  </a:schemeClr>
                </a:solidFill>
                <a:latin typeface="+mn-lt"/>
              </a:rPr>
              <a:t>CanStock</a:t>
            </a:r>
            <a:r>
              <a:rPr lang="en-US" sz="700" dirty="0">
                <a:solidFill>
                  <a:schemeClr val="bg1">
                    <a:lumMod val="65000"/>
                  </a:schemeClr>
                </a:solidFill>
                <a:latin typeface="+mn-lt"/>
              </a:rPr>
              <a:t> Photo</a:t>
            </a:r>
          </a:p>
        </p:txBody>
      </p:sp>
    </p:spTree>
    <p:extLst>
      <p:ext uri="{BB962C8B-B14F-4D97-AF65-F5344CB8AC3E}">
        <p14:creationId xmlns:p14="http://schemas.microsoft.com/office/powerpoint/2010/main" val="2317921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Device Preparation</a:t>
            </a:r>
            <a:br>
              <a:rPr lang="en-US" b="1" dirty="0"/>
            </a:br>
            <a:endParaRPr lang="en-US" dirty="0"/>
          </a:p>
        </p:txBody>
      </p:sp>
      <p:sp>
        <p:nvSpPr>
          <p:cNvPr id="3" name="Content Placeholder 2"/>
          <p:cNvSpPr>
            <a:spLocks noGrp="1"/>
          </p:cNvSpPr>
          <p:nvPr>
            <p:ph idx="1"/>
          </p:nvPr>
        </p:nvSpPr>
        <p:spPr/>
        <p:txBody>
          <a:bodyPr/>
          <a:lstStyle/>
          <a:p>
            <a:pPr lvl="0"/>
            <a:r>
              <a:rPr lang="en-US" dirty="0"/>
              <a:t>Any software that would allow secure test content on student computers to be viewed on another computer must be turned off. </a:t>
            </a:r>
          </a:p>
          <a:p>
            <a:pPr lvl="0"/>
            <a:r>
              <a:rPr lang="en-US" dirty="0"/>
              <a:t>Any applications that may automatically launch on a computer are configured not to launch during testing sessions.</a:t>
            </a:r>
          </a:p>
          <a:p>
            <a:pPr lvl="0"/>
            <a:r>
              <a:rPr lang="en-US" dirty="0"/>
              <a:t>Allow local file access to home directory. &lt;home </a:t>
            </a:r>
            <a:r>
              <a:rPr lang="en-US" dirty="0" err="1"/>
              <a:t>dir</a:t>
            </a:r>
            <a:r>
              <a:rPr lang="en-US" dirty="0"/>
              <a:t>&gt;/Pearson/ and any alternative SRF save locations</a:t>
            </a:r>
          </a:p>
        </p:txBody>
      </p:sp>
    </p:spTree>
    <p:extLst>
      <p:ext uri="{BB962C8B-B14F-4D97-AF65-F5344CB8AC3E}">
        <p14:creationId xmlns:p14="http://schemas.microsoft.com/office/powerpoint/2010/main" val="38376886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b="1" dirty="0" smtClean="0"/>
              <a:t>System Check for </a:t>
            </a:r>
            <a:r>
              <a:rPr lang="en-US" b="1" dirty="0" err="1" smtClean="0"/>
              <a:t>TestNav</a:t>
            </a:r>
            <a:endParaRPr lang="en-US" b="1" dirty="0" smtClean="0"/>
          </a:p>
        </p:txBody>
      </p:sp>
      <p:sp>
        <p:nvSpPr>
          <p:cNvPr id="22531" name="Text Placeholder 2"/>
          <p:cNvSpPr>
            <a:spLocks noGrp="1"/>
          </p:cNvSpPr>
          <p:nvPr>
            <p:ph idx="1"/>
          </p:nvPr>
        </p:nvSpPr>
        <p:spPr/>
        <p:txBody>
          <a:bodyPr/>
          <a:lstStyle/>
          <a:p>
            <a:pPr eaLnBrk="1" hangingPunct="1"/>
            <a:r>
              <a:rPr lang="en-US" sz="2000" dirty="0"/>
              <a:t>System Check was developed as a tool for customers to use to validate their computers to ensure that </a:t>
            </a:r>
            <a:r>
              <a:rPr lang="en-US" sz="2000" dirty="0" err="1"/>
              <a:t>TestNav</a:t>
            </a:r>
            <a:r>
              <a:rPr lang="en-US" sz="2000" dirty="0"/>
              <a:t> software could run on their computers. </a:t>
            </a:r>
          </a:p>
          <a:p>
            <a:pPr eaLnBrk="1" hangingPunct="1"/>
            <a:r>
              <a:rPr lang="en-US" sz="2000" dirty="0"/>
              <a:t>Support can also use System Check to validate the computer for any technical problems.</a:t>
            </a:r>
          </a:p>
          <a:p>
            <a:pPr eaLnBrk="1" hangingPunct="1"/>
            <a:r>
              <a:rPr lang="en-US" sz="2000" dirty="0"/>
              <a:t> To gather realistic results System Check must be run from a student testing machine on the same day of week/time of day when you anticipate performing online testing.</a:t>
            </a:r>
          </a:p>
          <a:p>
            <a:pPr eaLnBrk="1" hangingPunct="1">
              <a:buFontTx/>
              <a:buNone/>
            </a:pPr>
            <a:endParaRPr lang="en-US" sz="2600" dirty="0"/>
          </a:p>
        </p:txBody>
      </p:sp>
      <p:pic>
        <p:nvPicPr>
          <p:cNvPr id="2" name="Picture 1"/>
          <p:cNvPicPr>
            <a:picLocks noChangeAspect="1"/>
          </p:cNvPicPr>
          <p:nvPr/>
        </p:nvPicPr>
        <p:blipFill rotWithShape="1">
          <a:blip r:embed="rId3"/>
          <a:srcRect l="4016" r="2322" b="5330"/>
          <a:stretch/>
        </p:blipFill>
        <p:spPr>
          <a:xfrm>
            <a:off x="1527175" y="4905375"/>
            <a:ext cx="9220200" cy="3552825"/>
          </a:xfrm>
          <a:prstGeom prst="rect">
            <a:avLst/>
          </a:prstGeom>
        </p:spPr>
      </p:pic>
    </p:spTree>
    <p:extLst>
      <p:ext uri="{BB962C8B-B14F-4D97-AF65-F5344CB8AC3E}">
        <p14:creationId xmlns:p14="http://schemas.microsoft.com/office/powerpoint/2010/main" val="2097154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a:solidFill>
                  <a:srgbClr val="53585F"/>
                </a:solidFill>
              </a:rPr>
              <a:t>Measure Testing </a:t>
            </a:r>
            <a:r>
              <a:rPr lang="en-US" sz="5400" dirty="0" smtClean="0">
                <a:solidFill>
                  <a:srgbClr val="53585F"/>
                </a:solidFill>
              </a:rPr>
              <a:t>Capacity </a:t>
            </a:r>
            <a:r>
              <a:rPr lang="en-US" sz="5400" dirty="0" err="1" smtClean="0">
                <a:solidFill>
                  <a:srgbClr val="53585F"/>
                </a:solidFill>
              </a:rPr>
              <a:t>PA</a:t>
            </a:r>
            <a:r>
              <a:rPr lang="en-US" sz="5400" baseline="30000" dirty="0" err="1" smtClean="0">
                <a:solidFill>
                  <a:srgbClr val="53585F"/>
                </a:solidFill>
              </a:rPr>
              <a:t>next</a:t>
            </a:r>
            <a:endParaRPr lang="en-US" sz="5400" baseline="30000" dirty="0">
              <a:solidFill>
                <a:srgbClr val="53585F"/>
              </a:solidFill>
            </a:endParaRPr>
          </a:p>
        </p:txBody>
      </p:sp>
      <p:sp>
        <p:nvSpPr>
          <p:cNvPr id="5" name="Text Placeholder 4"/>
          <p:cNvSpPr>
            <a:spLocks noGrp="1"/>
          </p:cNvSpPr>
          <p:nvPr>
            <p:ph type="body" sz="half" idx="1"/>
          </p:nvPr>
        </p:nvSpPr>
        <p:spPr>
          <a:xfrm>
            <a:off x="514774" y="1733973"/>
            <a:ext cx="5792519" cy="6800427"/>
          </a:xfrm>
        </p:spPr>
        <p:txBody>
          <a:bodyPr/>
          <a:lstStyle/>
          <a:p>
            <a:r>
              <a:rPr lang="en-US" sz="2000" dirty="0"/>
              <a:t>To measure your school's testing capacity for an online test, follow these steps:</a:t>
            </a:r>
          </a:p>
          <a:p>
            <a:pPr>
              <a:buFont typeface="Arial" panose="020B0604020202020204" pitchFamily="34" charset="0"/>
              <a:buChar char="•"/>
            </a:pPr>
            <a:r>
              <a:rPr lang="en-US" sz="2000" dirty="0"/>
              <a:t>From Setup &gt; Organizations, search to find your organization(s) or click the down arrow next to the Search button to reveal and select the option to show all results. Select your school.</a:t>
            </a:r>
          </a:p>
          <a:p>
            <a:pPr>
              <a:buFont typeface="Arial" panose="020B0604020202020204" pitchFamily="34" charset="0"/>
              <a:buChar char="•"/>
            </a:pPr>
            <a:r>
              <a:rPr lang="en-US" sz="2000" dirty="0" smtClean="0"/>
              <a:t>Open </a:t>
            </a:r>
            <a:r>
              <a:rPr lang="en-US" sz="2000" dirty="0"/>
              <a:t>the task list and select Assess Testing Capacity and click Start.</a:t>
            </a:r>
          </a:p>
          <a:p>
            <a:pPr>
              <a:buFont typeface="Arial" panose="020B0604020202020204" pitchFamily="34" charset="0"/>
              <a:buChar char="•"/>
            </a:pPr>
            <a:r>
              <a:rPr lang="en-US" sz="2000" dirty="0" smtClean="0"/>
              <a:t>Add </a:t>
            </a:r>
            <a:r>
              <a:rPr lang="en-US" sz="2000" dirty="0"/>
              <a:t>details and click Calculate Capacity, and then click Save.</a:t>
            </a:r>
          </a:p>
        </p:txBody>
      </p:sp>
      <p:pic>
        <p:nvPicPr>
          <p:cNvPr id="4098" name="Picture 2" descr="https://support.assessment.pearson.com/download/attachments/21529497/PAsup_assessTestingCapacity.png?version=1&amp;modificationDate=1443473251000&amp;api=v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07293" y="2112436"/>
            <a:ext cx="6669898" cy="60705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20096545">
            <a:off x="219819" y="103452"/>
            <a:ext cx="1074332" cy="6463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3600" dirty="0" smtClean="0">
                <a:ln>
                  <a:solidFill>
                    <a:srgbClr val="E95F1A"/>
                  </a:solidFill>
                </a:ln>
                <a:solidFill>
                  <a:srgbClr val="E95F1A"/>
                </a:solidFill>
                <a:effectLst>
                  <a:outerShdw blurRad="60007" dist="310007" dir="7680000" sy="30000" kx="1300200" algn="ctr" rotWithShape="0">
                    <a:prstClr val="black">
                      <a:alpha val="32000"/>
                    </a:prstClr>
                  </a:outerShdw>
                </a:effectLst>
              </a:rPr>
              <a:t>New</a:t>
            </a:r>
            <a:endParaRPr lang="en-US" sz="3600" dirty="0">
              <a:ln>
                <a:solidFill>
                  <a:srgbClr val="E95F1A"/>
                </a:solidFill>
              </a:ln>
              <a:solidFill>
                <a:srgbClr val="E95F1A"/>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18880825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lIns="130046" tIns="65023" rIns="130046" bIns="65023"/>
          <a:lstStyle/>
          <a:p>
            <a:pPr eaLnBrk="1" hangingPunct="1"/>
            <a:r>
              <a:rPr lang="en-US" b="1" dirty="0" smtClean="0"/>
              <a:t>Student Responses</a:t>
            </a:r>
          </a:p>
        </p:txBody>
      </p:sp>
      <p:sp>
        <p:nvSpPr>
          <p:cNvPr id="59395" name="Content Placeholder 2"/>
          <p:cNvSpPr>
            <a:spLocks noGrp="1"/>
          </p:cNvSpPr>
          <p:nvPr>
            <p:ph idx="1"/>
          </p:nvPr>
        </p:nvSpPr>
        <p:spPr>
          <a:xfrm>
            <a:off x="330201" y="1752600"/>
            <a:ext cx="12487450" cy="7010400"/>
          </a:xfrm>
        </p:spPr>
        <p:txBody>
          <a:bodyPr lIns="130046" tIns="65023" rIns="130046" bIns="65023" numCol="2">
            <a:noAutofit/>
          </a:bodyPr>
          <a:lstStyle/>
          <a:p>
            <a:pPr lvl="1" indent="0" eaLnBrk="1" hangingPunct="1"/>
            <a:r>
              <a:rPr lang="en-US" sz="1800" dirty="0" err="1" smtClean="0"/>
              <a:t>TestNav</a:t>
            </a:r>
            <a:r>
              <a:rPr lang="en-US" sz="1800" dirty="0" smtClean="0"/>
              <a:t> requires at least one working save location.</a:t>
            </a:r>
          </a:p>
          <a:p>
            <a:pPr lvl="1" indent="0" eaLnBrk="1" hangingPunct="1"/>
            <a:r>
              <a:rPr lang="en-US" sz="1800" dirty="0" err="1" smtClean="0"/>
              <a:t>TestNav</a:t>
            </a:r>
            <a:r>
              <a:rPr lang="en-US" sz="1800" dirty="0" smtClean="0"/>
              <a:t> by default saves student response data to: </a:t>
            </a:r>
            <a:br>
              <a:rPr lang="en-US" sz="1800" dirty="0" smtClean="0"/>
            </a:br>
            <a:r>
              <a:rPr lang="en-US" sz="1800" dirty="0" smtClean="0"/>
              <a:t>&lt;home </a:t>
            </a:r>
            <a:r>
              <a:rPr lang="en-US" sz="1800" dirty="0" err="1" smtClean="0"/>
              <a:t>dir</a:t>
            </a:r>
            <a:r>
              <a:rPr lang="en-US" sz="1800" dirty="0" smtClean="0"/>
              <a:t>&gt;/Pearson/</a:t>
            </a:r>
            <a:r>
              <a:rPr lang="en-US" sz="1800" dirty="0" smtClean="0">
                <a:solidFill>
                  <a:srgbClr val="0070C0"/>
                </a:solidFill>
              </a:rPr>
              <a:t>student</a:t>
            </a:r>
            <a:r>
              <a:rPr lang="en-US" sz="1800" dirty="0" smtClean="0"/>
              <a:t>/</a:t>
            </a:r>
            <a:r>
              <a:rPr lang="en-US" sz="1800" dirty="0" err="1" smtClean="0"/>
              <a:t>srf</a:t>
            </a:r>
            <a:endParaRPr lang="en-US" sz="1800" dirty="0" smtClean="0"/>
          </a:p>
          <a:p>
            <a:pPr lvl="1" indent="0" eaLnBrk="1" hangingPunct="1"/>
            <a:r>
              <a:rPr lang="en-US" sz="1800" dirty="0" smtClean="0"/>
              <a:t>Create a </a:t>
            </a:r>
            <a:r>
              <a:rPr lang="en-US" sz="1800" dirty="0" err="1" smtClean="0"/>
              <a:t>TestNav</a:t>
            </a:r>
            <a:r>
              <a:rPr lang="en-US" sz="1800" dirty="0" smtClean="0"/>
              <a:t> </a:t>
            </a:r>
            <a:r>
              <a:rPr lang="en-US" sz="1800" dirty="0" err="1" smtClean="0"/>
              <a:t>Config</a:t>
            </a:r>
            <a:r>
              <a:rPr lang="en-US" sz="1800" dirty="0" smtClean="0"/>
              <a:t> in </a:t>
            </a:r>
            <a:r>
              <a:rPr lang="en-US" sz="1800" dirty="0" err="1" smtClean="0"/>
              <a:t>PearsonAccess</a:t>
            </a:r>
            <a:r>
              <a:rPr lang="en-US" sz="1800" dirty="0" smtClean="0"/>
              <a:t> to specify custom Primary and Alternate file locations</a:t>
            </a:r>
            <a:endParaRPr lang="en-US" sz="1800" dirty="0"/>
          </a:p>
          <a:p>
            <a:pPr marL="914400" lvl="2" indent="-457200" eaLnBrk="1" hangingPunct="1">
              <a:buFont typeface="Arial" panose="020B0604020202020204" pitchFamily="34" charset="0"/>
              <a:buChar char="•"/>
            </a:pPr>
            <a:r>
              <a:rPr lang="en-US" sz="1800" dirty="0" smtClean="0"/>
              <a:t>Best Practice:  Primary Response File Location should be on the student workstation.  The alternate Response File Location should </a:t>
            </a:r>
            <a:r>
              <a:rPr lang="en-US" sz="1800" dirty="0"/>
              <a:t>use a </a:t>
            </a:r>
            <a:r>
              <a:rPr lang="en-US" sz="1800" b="1" dirty="0"/>
              <a:t>Secure File Transfer Protocol (SFTP) </a:t>
            </a:r>
            <a:r>
              <a:rPr lang="en-US" sz="1800" dirty="0" smtClean="0"/>
              <a:t>address</a:t>
            </a:r>
            <a:r>
              <a:rPr lang="en-US" sz="1800" dirty="0"/>
              <a:t>  to ensure that </a:t>
            </a:r>
            <a:r>
              <a:rPr lang="en-US" sz="1800" dirty="0" err="1"/>
              <a:t>TestNav</a:t>
            </a:r>
            <a:r>
              <a:rPr lang="en-US" sz="1800" dirty="0"/>
              <a:t> saves backup SRF files for all computers and devices</a:t>
            </a:r>
            <a:r>
              <a:rPr lang="en-US" sz="1800" dirty="0" smtClean="0"/>
              <a:t>. Designated in </a:t>
            </a:r>
            <a:r>
              <a:rPr lang="en-US" sz="1800" dirty="0" err="1" smtClean="0"/>
              <a:t>TestNav</a:t>
            </a:r>
            <a:r>
              <a:rPr lang="en-US" sz="1800" dirty="0" smtClean="0"/>
              <a:t> </a:t>
            </a:r>
            <a:r>
              <a:rPr lang="en-US" sz="1800" dirty="0" err="1" smtClean="0"/>
              <a:t>config</a:t>
            </a:r>
            <a:r>
              <a:rPr lang="en-US" sz="1800" dirty="0" smtClean="0"/>
              <a:t> in </a:t>
            </a:r>
            <a:r>
              <a:rPr lang="en-US" sz="1800" dirty="0" err="1" smtClean="0"/>
              <a:t>PearsonAccess</a:t>
            </a:r>
            <a:r>
              <a:rPr lang="en-US" sz="1800" dirty="0" smtClean="0"/>
              <a:t>.</a:t>
            </a:r>
          </a:p>
          <a:p>
            <a:pPr lvl="1" indent="0" eaLnBrk="1" hangingPunct="1"/>
            <a:r>
              <a:rPr lang="en-US" sz="1800" dirty="0" smtClean="0"/>
              <a:t>Students must have full access to designated Response File Locations.</a:t>
            </a:r>
          </a:p>
        </p:txBody>
      </p:sp>
      <p:pic>
        <p:nvPicPr>
          <p:cNvPr id="3074" name="Picture 2" descr="https://support.assessment.pearson.com/download/attachments/15892524/PAsup_TestNavConfigurations_SFTP.png?version=1&amp;modificationDate=1451936638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599" y="1752600"/>
            <a:ext cx="5879497" cy="6600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0096545">
            <a:off x="11070635" y="5759689"/>
            <a:ext cx="1074332" cy="6463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3600" dirty="0" smtClean="0">
                <a:ln>
                  <a:solidFill>
                    <a:srgbClr val="E95F1A"/>
                  </a:solidFill>
                </a:ln>
                <a:solidFill>
                  <a:srgbClr val="E95F1A"/>
                </a:solidFill>
                <a:effectLst>
                  <a:outerShdw blurRad="60007" dist="310007" dir="7680000" sy="30000" kx="1300200" algn="ctr" rotWithShape="0">
                    <a:prstClr val="black">
                      <a:alpha val="32000"/>
                    </a:prstClr>
                  </a:outerShdw>
                </a:effectLst>
              </a:rPr>
              <a:t>New</a:t>
            </a:r>
            <a:endParaRPr lang="en-US" sz="3600" dirty="0">
              <a:ln>
                <a:solidFill>
                  <a:srgbClr val="E95F1A"/>
                </a:solidFill>
              </a:ln>
              <a:solidFill>
                <a:srgbClr val="E95F1A"/>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41429635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normAutofit/>
          </a:bodyPr>
          <a:lstStyle/>
          <a:p>
            <a:r>
              <a:rPr lang="en-US" sz="4800" b="1" dirty="0" smtClean="0"/>
              <a:t>Best Practices and Recommendations</a:t>
            </a:r>
          </a:p>
        </p:txBody>
      </p:sp>
      <p:sp>
        <p:nvSpPr>
          <p:cNvPr id="52227" name="Content Placeholder 2"/>
          <p:cNvSpPr>
            <a:spLocks noGrp="1"/>
          </p:cNvSpPr>
          <p:nvPr>
            <p:ph idx="1"/>
          </p:nvPr>
        </p:nvSpPr>
        <p:spPr>
          <a:xfrm>
            <a:off x="650875" y="1905000"/>
            <a:ext cx="12166776" cy="6705600"/>
          </a:xfrm>
        </p:spPr>
        <p:txBody>
          <a:bodyPr numCol="2">
            <a:normAutofit fontScale="92500" lnSpcReduction="20000"/>
          </a:bodyPr>
          <a:lstStyle/>
          <a:p>
            <a:r>
              <a:rPr lang="en-US" sz="3200" b="1" dirty="0" smtClean="0"/>
              <a:t>Performance:</a:t>
            </a:r>
          </a:p>
          <a:p>
            <a:pPr marL="685800" lvl="1" indent="-457200">
              <a:buFont typeface="Arial" panose="020B0604020202020204" pitchFamily="34" charset="0"/>
              <a:buChar char="•"/>
            </a:pPr>
            <a:r>
              <a:rPr lang="en-US" sz="2800" dirty="0" smtClean="0"/>
              <a:t>Use Proctor Caching for best network performance.</a:t>
            </a:r>
          </a:p>
          <a:p>
            <a:pPr marL="685800" lvl="1" indent="-457200">
              <a:buFont typeface="Arial" panose="020B0604020202020204" pitchFamily="34" charset="0"/>
              <a:buChar char="•"/>
            </a:pPr>
            <a:r>
              <a:rPr lang="en-US" sz="2800" dirty="0" smtClean="0"/>
              <a:t>Use System Check extensively to test Proctor Caching and network environment before live testing.</a:t>
            </a:r>
          </a:p>
          <a:p>
            <a:pPr marL="685800" lvl="1" indent="-457200">
              <a:buFont typeface="Arial" panose="020B0604020202020204" pitchFamily="34" charset="0"/>
              <a:buChar char="•"/>
            </a:pPr>
            <a:r>
              <a:rPr lang="en-US" sz="2800" dirty="0" smtClean="0"/>
              <a:t>Use System Check to test wireless network capacity if using wireless clients.</a:t>
            </a:r>
          </a:p>
          <a:p>
            <a:endParaRPr lang="en-US" sz="2800" dirty="0" smtClean="0"/>
          </a:p>
          <a:p>
            <a:endParaRPr lang="en-US" sz="2800" dirty="0" smtClean="0"/>
          </a:p>
          <a:p>
            <a:r>
              <a:rPr lang="en-US" sz="3200" b="1" dirty="0" smtClean="0"/>
              <a:t>Testing Computers:</a:t>
            </a:r>
            <a:endParaRPr lang="en-US" sz="3200" b="1" dirty="0"/>
          </a:p>
          <a:p>
            <a:pPr marL="457200" indent="-457200">
              <a:buFont typeface="Arial" panose="020B0604020202020204" pitchFamily="34" charset="0"/>
              <a:buChar char="•"/>
            </a:pPr>
            <a:r>
              <a:rPr lang="en-US" sz="2800" dirty="0" smtClean="0"/>
              <a:t>Create </a:t>
            </a:r>
            <a:r>
              <a:rPr lang="en-US" sz="2800" dirty="0"/>
              <a:t>Device Image </a:t>
            </a:r>
            <a:r>
              <a:rPr lang="en-US" sz="2800" dirty="0" smtClean="0"/>
              <a:t>with only "bare </a:t>
            </a:r>
            <a:r>
              <a:rPr lang="en-US" sz="2800" dirty="0"/>
              <a:t>minimum”</a:t>
            </a:r>
            <a:r>
              <a:rPr lang="en-US" sz="2800" dirty="0" smtClean="0"/>
              <a:t> </a:t>
            </a:r>
            <a:r>
              <a:rPr lang="en-US" sz="2800" dirty="0"/>
              <a:t>OS, Browser, and Java for a clean environment.</a:t>
            </a:r>
          </a:p>
          <a:p>
            <a:pPr marL="685800" lvl="1" indent="-457200">
              <a:buFont typeface="Arial" panose="020B0604020202020204" pitchFamily="34" charset="0"/>
              <a:buChar char="•"/>
            </a:pPr>
            <a:r>
              <a:rPr lang="en-US" sz="2800" dirty="0" smtClean="0"/>
              <a:t>Create “Kiosk” or GPO for standardized assessment environment.</a:t>
            </a:r>
          </a:p>
          <a:p>
            <a:pPr marL="685800" lvl="1" indent="-457200">
              <a:buFont typeface="Arial" panose="020B0604020202020204" pitchFamily="34" charset="0"/>
              <a:buChar char="•"/>
            </a:pPr>
            <a:r>
              <a:rPr lang="en-US" sz="2800" dirty="0"/>
              <a:t>Use System Check (</a:t>
            </a:r>
            <a:r>
              <a:rPr lang="en-US" sz="2800" dirty="0" err="1"/>
              <a:t>TestNav</a:t>
            </a:r>
            <a:r>
              <a:rPr lang="en-US" sz="2800" dirty="0"/>
              <a:t> Verification Test) to validate that </a:t>
            </a:r>
            <a:r>
              <a:rPr lang="en-US" sz="2800" dirty="0" err="1"/>
              <a:t>TestNav</a:t>
            </a:r>
            <a:r>
              <a:rPr lang="en-US" sz="2800" dirty="0"/>
              <a:t> will load on machines.</a:t>
            </a:r>
          </a:p>
          <a:p>
            <a:pPr marL="685800" lvl="1" indent="-457200">
              <a:buFont typeface="Arial" panose="020B0604020202020204" pitchFamily="34" charset="0"/>
              <a:buChar char="•"/>
            </a:pPr>
            <a:r>
              <a:rPr lang="en-US" sz="2800" dirty="0" smtClean="0"/>
              <a:t>Freeze browser, operating system &amp; Java environment if possible.</a:t>
            </a:r>
          </a:p>
        </p:txBody>
      </p:sp>
    </p:spTree>
    <p:extLst>
      <p:ext uri="{BB962C8B-B14F-4D97-AF65-F5344CB8AC3E}">
        <p14:creationId xmlns:p14="http://schemas.microsoft.com/office/powerpoint/2010/main" val="31842072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 dirty="0"/>
              <a:t>Network Preparation</a:t>
            </a:r>
            <a:endParaRPr lang="en-US" dirty="0"/>
          </a:p>
        </p:txBody>
      </p:sp>
      <p:sp>
        <p:nvSpPr>
          <p:cNvPr id="3" name="Subtitle 2"/>
          <p:cNvSpPr>
            <a:spLocks noGrp="1"/>
          </p:cNvSpPr>
          <p:nvPr>
            <p:ph type="subTitle" idx="1"/>
          </p:nvPr>
        </p:nvSpPr>
        <p:spPr/>
        <p:txBody>
          <a:bodyPr numCol="2"/>
          <a:lstStyle/>
          <a:p>
            <a:pPr marL="38100" lvl="0" algn="l"/>
            <a:r>
              <a:rPr lang="en-US" dirty="0" smtClean="0"/>
              <a:t>Online Resources</a:t>
            </a:r>
          </a:p>
          <a:p>
            <a:pPr marL="38100" lvl="0" algn="l"/>
            <a:r>
              <a:rPr lang="en-US" dirty="0" smtClean="0"/>
              <a:t>Configure </a:t>
            </a:r>
            <a:r>
              <a:rPr lang="en-US" dirty="0"/>
              <a:t>Content Filter &amp; Antivirus </a:t>
            </a:r>
            <a:r>
              <a:rPr lang="en-US" dirty="0" smtClean="0"/>
              <a:t>Software</a:t>
            </a:r>
          </a:p>
          <a:p>
            <a:pPr marL="38100" lvl="0" algn="l"/>
            <a:r>
              <a:rPr lang="en-US" dirty="0"/>
              <a:t>Antivirus Software</a:t>
            </a:r>
            <a:endParaRPr lang="en" dirty="0"/>
          </a:p>
          <a:p>
            <a:pPr marL="38100" lvl="0" algn="l"/>
            <a:r>
              <a:rPr lang="en-US" dirty="0"/>
              <a:t>Verify Bandwidth </a:t>
            </a:r>
            <a:r>
              <a:rPr lang="en-US" dirty="0" smtClean="0"/>
              <a:t>Capacity</a:t>
            </a:r>
            <a:endParaRPr lang="en-US" dirty="0"/>
          </a:p>
          <a:p>
            <a:pPr marL="38100" lvl="0" algn="l"/>
            <a:r>
              <a:rPr lang="en-US" dirty="0"/>
              <a:t>ISP Notification</a:t>
            </a:r>
          </a:p>
        </p:txBody>
      </p:sp>
      <p:sp>
        <p:nvSpPr>
          <p:cNvPr id="4" name="Text Placeholder 3"/>
          <p:cNvSpPr>
            <a:spLocks noGrp="1"/>
          </p:cNvSpPr>
          <p:nvPr>
            <p:ph type="body" sz="quarter" idx="10"/>
          </p:nvPr>
        </p:nvSpPr>
        <p:spPr/>
        <p:txBody>
          <a:bodyPr/>
          <a:lstStyle/>
          <a:p>
            <a:r>
              <a:rPr lang="en-US" dirty="0" smtClean="0"/>
              <a:t>Section 2</a:t>
            </a:r>
            <a:endParaRPr lang="en-US" dirty="0"/>
          </a:p>
        </p:txBody>
      </p:sp>
      <p:grpSp>
        <p:nvGrpSpPr>
          <p:cNvPr id="7" name="Group 6"/>
          <p:cNvGrpSpPr/>
          <p:nvPr/>
        </p:nvGrpSpPr>
        <p:grpSpPr>
          <a:xfrm>
            <a:off x="3713065" y="300343"/>
            <a:ext cx="5667985" cy="611179"/>
            <a:chOff x="3771273" y="3048000"/>
            <a:chExt cx="5667985" cy="611179"/>
          </a:xfrm>
        </p:grpSpPr>
        <p:cxnSp>
          <p:nvCxnSpPr>
            <p:cNvPr id="8" name="Straight Connector 7"/>
            <p:cNvCxnSpPr/>
            <p:nvPr/>
          </p:nvCxnSpPr>
          <p:spPr bwMode="auto">
            <a:xfrm>
              <a:off x="4218267"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bwMode="auto">
            <a:xfrm>
              <a:off x="6237283"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bwMode="auto">
            <a:xfrm>
              <a:off x="8256588" y="3384219"/>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bwMode="auto">
            <a:xfrm>
              <a:off x="5269088" y="3371381"/>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2" name="Oval 11">
              <a:hlinkClick r:id="rId2" action="ppaction://hlinksldjump"/>
            </p:cNvPr>
            <p:cNvSpPr/>
            <p:nvPr/>
          </p:nvSpPr>
          <p:spPr bwMode="auto">
            <a:xfrm>
              <a:off x="3771273"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3" name="Oval 12">
              <a:hlinkClick r:id="rId3" action="ppaction://hlinksldjump"/>
            </p:cNvPr>
            <p:cNvSpPr/>
            <p:nvPr/>
          </p:nvSpPr>
          <p:spPr bwMode="auto">
            <a:xfrm>
              <a:off x="4806629" y="3049579"/>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4" name="Straight Connector 13"/>
            <p:cNvCxnSpPr/>
            <p:nvPr/>
          </p:nvCxnSpPr>
          <p:spPr bwMode="auto">
            <a:xfrm>
              <a:off x="7256402" y="3372887"/>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5" name="Oval 14">
              <a:hlinkClick r:id="rId4" action="ppaction://hlinksldjump"/>
            </p:cNvPr>
            <p:cNvSpPr/>
            <p:nvPr/>
          </p:nvSpPr>
          <p:spPr bwMode="auto">
            <a:xfrm>
              <a:off x="5774824"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6" name="Oval 15">
              <a:hlinkClick r:id="rId5" action="ppaction://hlinksldjump"/>
            </p:cNvPr>
            <p:cNvSpPr/>
            <p:nvPr/>
          </p:nvSpPr>
          <p:spPr bwMode="auto">
            <a:xfrm>
              <a:off x="6810180"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7" name="Oval 16">
              <a:hlinkClick r:id="rId6" action="ppaction://hlinksldjump"/>
            </p:cNvPr>
            <p:cNvSpPr/>
            <p:nvPr/>
          </p:nvSpPr>
          <p:spPr bwMode="auto">
            <a:xfrm>
              <a:off x="7815265"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8" name="Oval 17">
              <a:hlinkClick r:id="rId7" action="ppaction://hlinksldjump"/>
            </p:cNvPr>
            <p:cNvSpPr/>
            <p:nvPr/>
          </p:nvSpPr>
          <p:spPr bwMode="auto">
            <a:xfrm>
              <a:off x="8850621"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Rectangle 18">
              <a:hlinkClick r:id="rId2" action="ppaction://hlinksldjump"/>
            </p:cNvPr>
            <p:cNvSpPr/>
            <p:nvPr/>
          </p:nvSpPr>
          <p:spPr>
            <a:xfrm>
              <a:off x="3872509" y="304957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1</a:t>
              </a:r>
              <a:endParaRPr lang="en-US" sz="3200" b="1" dirty="0">
                <a:ln/>
                <a:solidFill>
                  <a:schemeClr val="accent3"/>
                </a:solidFill>
              </a:endParaRPr>
            </a:p>
          </p:txBody>
        </p:sp>
        <p:sp>
          <p:nvSpPr>
            <p:cNvPr id="20" name="Rectangle 19">
              <a:hlinkClick r:id="rId4" action="ppaction://hlinksldjump"/>
            </p:cNvPr>
            <p:cNvSpPr/>
            <p:nvPr/>
          </p:nvSpPr>
          <p:spPr>
            <a:xfrm>
              <a:off x="5901000" y="306199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3</a:t>
              </a:r>
              <a:endParaRPr lang="en-US" sz="3200" b="1" dirty="0">
                <a:ln/>
                <a:solidFill>
                  <a:schemeClr val="accent3"/>
                </a:solidFill>
              </a:endParaRPr>
            </a:p>
          </p:txBody>
        </p:sp>
        <p:sp>
          <p:nvSpPr>
            <p:cNvPr id="21" name="Rectangle 20">
              <a:hlinkClick r:id="rId6" action="ppaction://hlinksldjump"/>
            </p:cNvPr>
            <p:cNvSpPr/>
            <p:nvPr/>
          </p:nvSpPr>
          <p:spPr>
            <a:xfrm>
              <a:off x="7941441" y="30487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5</a:t>
              </a:r>
              <a:endParaRPr lang="en-US" sz="3200" b="1" dirty="0">
                <a:ln/>
                <a:solidFill>
                  <a:schemeClr val="accent3"/>
                </a:solidFill>
              </a:endParaRPr>
            </a:p>
          </p:txBody>
        </p:sp>
        <p:sp>
          <p:nvSpPr>
            <p:cNvPr id="22" name="Rectangle 21"/>
            <p:cNvSpPr/>
            <p:nvPr/>
          </p:nvSpPr>
          <p:spPr>
            <a:xfrm>
              <a:off x="4932805" y="304800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2</a:t>
              </a:r>
              <a:endParaRPr lang="en-US" sz="3200" b="1" dirty="0">
                <a:ln/>
                <a:solidFill>
                  <a:schemeClr val="accent3"/>
                </a:solidFill>
              </a:endParaRPr>
            </a:p>
          </p:txBody>
        </p:sp>
        <p:sp>
          <p:nvSpPr>
            <p:cNvPr id="23" name="Rectangle 22">
              <a:hlinkClick r:id="rId5" action="ppaction://hlinksldjump"/>
            </p:cNvPr>
            <p:cNvSpPr/>
            <p:nvPr/>
          </p:nvSpPr>
          <p:spPr>
            <a:xfrm>
              <a:off x="6936356" y="304800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4</a:t>
              </a:r>
              <a:endParaRPr lang="en-US" sz="3200" b="1" dirty="0">
                <a:ln/>
                <a:solidFill>
                  <a:schemeClr val="accent3"/>
                </a:solidFill>
              </a:endParaRPr>
            </a:p>
          </p:txBody>
        </p:sp>
        <p:sp>
          <p:nvSpPr>
            <p:cNvPr id="24" name="Rectangle 23">
              <a:hlinkClick r:id="rId7" action="ppaction://hlinksldjump"/>
            </p:cNvPr>
            <p:cNvSpPr/>
            <p:nvPr/>
          </p:nvSpPr>
          <p:spPr>
            <a:xfrm>
              <a:off x="8976797" y="30619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6</a:t>
              </a:r>
              <a:endParaRPr lang="en-US" sz="3200" b="1" dirty="0">
                <a:ln/>
                <a:solidFill>
                  <a:schemeClr val="accent3"/>
                </a:solidFill>
              </a:endParaRPr>
            </a:p>
          </p:txBody>
        </p:sp>
      </p:grpSp>
      <p:sp>
        <p:nvSpPr>
          <p:cNvPr id="73" name="Rectangle 72">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1"/>
          <p:cNvSpPr txBox="1">
            <a:spLocks/>
          </p:cNvSpPr>
          <p:nvPr/>
        </p:nvSpPr>
        <p:spPr>
          <a:xfrm>
            <a:off x="787400" y="685800"/>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l"/>
            <a:r>
              <a:rPr lang="en-US" kern="0" dirty="0" smtClean="0"/>
              <a:t>Online Resources</a:t>
            </a:r>
            <a:endParaRPr lang="en-US" kern="0" dirty="0"/>
          </a:p>
        </p:txBody>
      </p:sp>
      <p:sp>
        <p:nvSpPr>
          <p:cNvPr id="53" name="Content Placeholder 1"/>
          <p:cNvSpPr txBox="1">
            <a:spLocks/>
          </p:cNvSpPr>
          <p:nvPr/>
        </p:nvSpPr>
        <p:spPr>
          <a:xfrm>
            <a:off x="634999" y="2057400"/>
            <a:ext cx="12182651" cy="6878434"/>
          </a:xfrm>
          <a:prstGeom prst="rect">
            <a:avLst/>
          </a:prstGeom>
        </p:spPr>
        <p:txBody>
          <a:bodyPr vert="horz" numCol="1" anchor="t"/>
          <a:lstStyle>
            <a:lvl1pPr marL="0" indent="0" algn="ctr" defTabSz="584200" rtl="0" eaLnBrk="0" fontAlgn="base" hangingPunct="0">
              <a:spcBef>
                <a:spcPts val="4200"/>
              </a:spcBef>
              <a:spcAft>
                <a:spcPct val="0"/>
              </a:spcAft>
              <a:buNone/>
              <a:defRPr sz="3000">
                <a:solidFill>
                  <a:srgbClr val="53585F"/>
                </a:solidFill>
                <a:latin typeface="+mn-lt"/>
                <a:ea typeface="+mn-ea"/>
                <a:cs typeface="+mn-cs"/>
                <a:sym typeface="Trebuchet MS" pitchFamily="-100" charset="0"/>
              </a:defRPr>
            </a:lvl1pPr>
            <a:lvl2pPr marL="4572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2pPr>
            <a:lvl3pPr marL="9144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3pPr>
            <a:lvl4pPr marL="13716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4pPr>
            <a:lvl5pPr marL="18288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5pPr>
            <a:lvl6pPr marL="22860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6pPr>
            <a:lvl7pPr marL="27432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7pPr>
            <a:lvl8pPr marL="32004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8pPr>
            <a:lvl9pPr marL="36576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9pPr>
          </a:lstStyle>
          <a:p>
            <a:pPr algn="l"/>
            <a:r>
              <a:rPr lang="en-US" sz="2000" b="1" dirty="0" err="1" smtClean="0"/>
              <a:t>TestNav</a:t>
            </a:r>
            <a:r>
              <a:rPr lang="en-US" sz="2000" b="1" dirty="0" smtClean="0"/>
              <a:t> </a:t>
            </a:r>
            <a:r>
              <a:rPr lang="en-US" sz="2000" b="1" dirty="0"/>
              <a:t>8 Hardware and Software Requirements</a:t>
            </a:r>
          </a:p>
          <a:p>
            <a:pPr lvl="1" algn="l"/>
            <a:r>
              <a:rPr lang="en-US" sz="1800" dirty="0">
                <a:hlinkClick r:id="rId3"/>
              </a:rPr>
              <a:t>https://</a:t>
            </a:r>
            <a:r>
              <a:rPr lang="en-US" sz="1800" dirty="0" smtClean="0">
                <a:hlinkClick r:id="rId3"/>
              </a:rPr>
              <a:t>support.assessment.pearson.com/display/TN/TestNav+8+Online+Support</a:t>
            </a:r>
            <a:endParaRPr lang="en-US" sz="1800" dirty="0" smtClean="0"/>
          </a:p>
          <a:p>
            <a:pPr algn="l"/>
            <a:r>
              <a:rPr lang="en-US" sz="2000" b="1" dirty="0" smtClean="0"/>
              <a:t>CMAS System Check for TestNav8</a:t>
            </a:r>
          </a:p>
          <a:p>
            <a:pPr lvl="1" algn="l"/>
            <a:r>
              <a:rPr lang="en-US" sz="1800" dirty="0"/>
              <a:t>CMAS: </a:t>
            </a:r>
            <a:r>
              <a:rPr lang="en-US" sz="1800" dirty="0">
                <a:hlinkClick r:id="rId4"/>
              </a:rPr>
              <a:t>http://systemcheck.co.testnav.com/</a:t>
            </a:r>
            <a:r>
              <a:rPr lang="en-US" sz="1800" dirty="0"/>
              <a:t>   </a:t>
            </a:r>
            <a:br>
              <a:rPr lang="en-US" sz="1800" dirty="0"/>
            </a:br>
            <a:r>
              <a:rPr lang="en-US" sz="1800" dirty="0"/>
              <a:t>PARRC:</a:t>
            </a:r>
            <a:r>
              <a:rPr lang="en-US" sz="1800" b="1" dirty="0"/>
              <a:t> </a:t>
            </a:r>
            <a:r>
              <a:rPr lang="en-US" sz="1800" dirty="0">
                <a:hlinkClick r:id="rId5"/>
              </a:rPr>
              <a:t>http://systemcheck.parcc.testnav.com/</a:t>
            </a:r>
            <a:r>
              <a:rPr lang="en-US" sz="1800" dirty="0"/>
              <a:t> </a:t>
            </a:r>
          </a:p>
        </p:txBody>
      </p:sp>
      <p:sp>
        <p:nvSpPr>
          <p:cNvPr id="27" name="Rectangle 26">
            <a:hlinkClick r:id="rId6"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2815630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3962400"/>
            <a:ext cx="12369800" cy="2312987"/>
          </a:xfrm>
        </p:spPr>
        <p:txBody>
          <a:bodyPr numCol="2">
            <a:noAutofit/>
          </a:bodyPr>
          <a:lstStyle/>
          <a:p>
            <a:pPr marL="38100" lvl="0" algn="l">
              <a:spcBef>
                <a:spcPts val="0"/>
              </a:spcBef>
            </a:pPr>
            <a:r>
              <a:rPr lang="en" sz="3200" dirty="0" smtClean="0"/>
              <a:t>1.  Online Testing Components</a:t>
            </a:r>
            <a:r>
              <a:rPr lang="en" sz="3200" dirty="0"/>
              <a:t/>
            </a:r>
            <a:br>
              <a:rPr lang="en" sz="3200" dirty="0"/>
            </a:br>
            <a:r>
              <a:rPr lang="en" sz="3200" dirty="0" smtClean="0"/>
              <a:t/>
            </a:r>
            <a:br>
              <a:rPr lang="en" sz="3200" dirty="0" smtClean="0"/>
            </a:br>
            <a:r>
              <a:rPr lang="en" sz="3200" dirty="0" smtClean="0"/>
              <a:t>2.  Network </a:t>
            </a:r>
            <a:r>
              <a:rPr lang="en" sz="3200" dirty="0"/>
              <a:t>Preparation</a:t>
            </a:r>
            <a:br>
              <a:rPr lang="en" sz="3200" dirty="0"/>
            </a:br>
            <a:r>
              <a:rPr lang="en" sz="3200" dirty="0"/>
              <a:t/>
            </a:r>
            <a:br>
              <a:rPr lang="en" sz="3200" dirty="0"/>
            </a:br>
            <a:r>
              <a:rPr lang="en" sz="3200" dirty="0" smtClean="0"/>
              <a:t>3.  Proctor </a:t>
            </a:r>
            <a:r>
              <a:rPr lang="en" sz="3200" dirty="0"/>
              <a:t>Caching</a:t>
            </a:r>
            <a:br>
              <a:rPr lang="en" sz="3200" dirty="0"/>
            </a:br>
            <a:r>
              <a:rPr lang="en" sz="3200" dirty="0" smtClean="0"/>
              <a:t>4.  Device </a:t>
            </a:r>
            <a:r>
              <a:rPr lang="en" sz="3200" dirty="0"/>
              <a:t>Preparation</a:t>
            </a:r>
            <a:br>
              <a:rPr lang="en" sz="3200" dirty="0"/>
            </a:br>
            <a:r>
              <a:rPr lang="en" sz="3200" dirty="0"/>
              <a:t/>
            </a:r>
            <a:br>
              <a:rPr lang="en" sz="3200" dirty="0"/>
            </a:br>
            <a:r>
              <a:rPr lang="en" sz="3200" dirty="0" smtClean="0"/>
              <a:t>5.  Infrastructure </a:t>
            </a:r>
            <a:r>
              <a:rPr lang="en" sz="3200" dirty="0"/>
              <a:t>Trial</a:t>
            </a:r>
            <a:br>
              <a:rPr lang="en" sz="3200" dirty="0"/>
            </a:br>
            <a:r>
              <a:rPr lang="en" sz="3200" dirty="0"/>
              <a:t/>
            </a:r>
            <a:br>
              <a:rPr lang="en" sz="3200" dirty="0"/>
            </a:br>
            <a:r>
              <a:rPr lang="en" sz="3200" dirty="0" smtClean="0"/>
              <a:t>6</a:t>
            </a:r>
            <a:r>
              <a:rPr lang="en" sz="3200" dirty="0"/>
              <a:t>. Support DuringTesting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533400"/>
            <a:ext cx="12115800" cy="1249680"/>
          </a:xfrm>
        </p:spPr>
        <p:txBody>
          <a:bodyPr/>
          <a:lstStyle/>
          <a:p>
            <a:r>
              <a:rPr lang="en-US" sz="5400" dirty="0"/>
              <a:t>Configure Content Filter &amp; Antivirus Software</a:t>
            </a:r>
          </a:p>
        </p:txBody>
      </p:sp>
      <p:sp>
        <p:nvSpPr>
          <p:cNvPr id="3" name="Content Placeholder 2"/>
          <p:cNvSpPr>
            <a:spLocks noGrp="1"/>
          </p:cNvSpPr>
          <p:nvPr>
            <p:ph idx="1"/>
          </p:nvPr>
        </p:nvSpPr>
        <p:spPr>
          <a:xfrm>
            <a:off x="609600" y="6411456"/>
            <a:ext cx="12176126" cy="1524000"/>
          </a:xfrm>
        </p:spPr>
        <p:txBody>
          <a:bodyPr>
            <a:normAutofit/>
          </a:bodyPr>
          <a:lstStyle/>
          <a:p>
            <a:r>
              <a:rPr lang="en-US" sz="2400" dirty="0" smtClean="0"/>
              <a:t>Allow </a:t>
            </a:r>
            <a:r>
              <a:rPr lang="en-US" sz="2400" dirty="0"/>
              <a:t>traffic on </a:t>
            </a:r>
            <a:r>
              <a:rPr lang="en-US" sz="2400" b="1" dirty="0"/>
              <a:t>ports 4480 and 4481 </a:t>
            </a:r>
            <a:r>
              <a:rPr lang="en-US" sz="2400" dirty="0"/>
              <a:t>to flow freely on the network. Proctor Caching uses these ports.</a:t>
            </a:r>
          </a:p>
          <a:p>
            <a:pPr algn="r"/>
            <a:endParaRPr lang="en-US" sz="2400" dirty="0"/>
          </a:p>
        </p:txBody>
      </p:sp>
      <p:sp>
        <p:nvSpPr>
          <p:cNvPr id="27" name="Rectangle 26">
            <a:hlinkClick r:id="rId2"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 name="TextBox 3"/>
          <p:cNvSpPr txBox="1"/>
          <p:nvPr/>
        </p:nvSpPr>
        <p:spPr>
          <a:xfrm>
            <a:off x="603250" y="3733800"/>
            <a:ext cx="10896600" cy="2677656"/>
          </a:xfrm>
          <a:prstGeom prst="rect">
            <a:avLst/>
          </a:prstGeom>
          <a:noFill/>
        </p:spPr>
        <p:txBody>
          <a:bodyPr wrap="square" numCol="2" rtlCol="0">
            <a:spAutoFit/>
          </a:bodyPr>
          <a:lstStyle/>
          <a:p>
            <a:r>
              <a:rPr lang="en-US" sz="2400" b="1" dirty="0"/>
              <a:t>*testnav.com:  80, 443</a:t>
            </a:r>
          </a:p>
          <a:p>
            <a:pPr marL="342900" lvl="1" indent="-342900"/>
            <a:r>
              <a:rPr lang="en-US" sz="2400" dirty="0"/>
              <a:t>	</a:t>
            </a:r>
            <a:r>
              <a:rPr lang="en-US" sz="2400" b="1" dirty="0"/>
              <a:t>*pearsonaccess.com : </a:t>
            </a:r>
            <a:r>
              <a:rPr lang="en-US" sz="2400" b="1" dirty="0" smtClean="0"/>
              <a:t>80,443</a:t>
            </a:r>
          </a:p>
          <a:p>
            <a:pPr marL="342900" lvl="1" indent="-342900"/>
            <a:endParaRPr lang="en-US" sz="2400" b="1" dirty="0"/>
          </a:p>
          <a:p>
            <a:pPr marL="342900" lvl="1" indent="-342900"/>
            <a:r>
              <a:rPr lang="en-US" sz="2400" b="1" dirty="0">
                <a:solidFill>
                  <a:srgbClr val="FF0000"/>
                </a:solidFill>
              </a:rPr>
              <a:t>	*.pearsonaccessnext.com:80, </a:t>
            </a:r>
            <a:r>
              <a:rPr lang="en-US" sz="2400" b="1" dirty="0" smtClean="0">
                <a:solidFill>
                  <a:srgbClr val="FF0000"/>
                </a:solidFill>
              </a:rPr>
              <a:t>443</a:t>
            </a:r>
          </a:p>
          <a:p>
            <a:pPr marL="342900" lvl="1" indent="-342900"/>
            <a:endParaRPr lang="en-US" sz="2400" b="1" dirty="0"/>
          </a:p>
          <a:p>
            <a:r>
              <a:rPr lang="en-US" sz="2400" dirty="0"/>
              <a:t> </a:t>
            </a:r>
            <a:r>
              <a:rPr lang="en-US" sz="2400" dirty="0" smtClean="0"/>
              <a:t>   </a:t>
            </a:r>
            <a:r>
              <a:rPr lang="en-US" sz="2400" b="1" dirty="0" smtClean="0">
                <a:solidFill>
                  <a:srgbClr val="FF0000"/>
                </a:solidFill>
              </a:rPr>
              <a:t>*.</a:t>
            </a:r>
            <a:r>
              <a:rPr lang="en-US" sz="2400" b="1" dirty="0">
                <a:solidFill>
                  <a:srgbClr val="FF0000"/>
                </a:solidFill>
              </a:rPr>
              <a:t>pearsontestcontent.com: 80</a:t>
            </a:r>
          </a:p>
          <a:p>
            <a:pPr lvl="1"/>
            <a:endParaRPr lang="en-US" sz="2400" b="1" dirty="0">
              <a:solidFill>
                <a:srgbClr val="FF0000"/>
              </a:solidFill>
            </a:endParaRPr>
          </a:p>
          <a:p>
            <a:pPr lvl="1"/>
            <a:r>
              <a:rPr lang="en-US" sz="2400" b="1" dirty="0" smtClean="0">
                <a:solidFill>
                  <a:srgbClr val="FF0000"/>
                </a:solidFill>
              </a:rPr>
              <a:t>google-analytics.com </a:t>
            </a:r>
            <a:r>
              <a:rPr lang="en-US" sz="2400" b="1" dirty="0">
                <a:solidFill>
                  <a:srgbClr val="FF0000"/>
                </a:solidFill>
              </a:rPr>
              <a:t>(</a:t>
            </a:r>
            <a:r>
              <a:rPr lang="en-US" sz="2400" b="1">
                <a:solidFill>
                  <a:srgbClr val="FF0000"/>
                </a:solidFill>
              </a:rPr>
              <a:t>optional</a:t>
            </a:r>
            <a:r>
              <a:rPr lang="en-US" sz="2400" b="1" smtClean="0">
                <a:solidFill>
                  <a:srgbClr val="FF0000"/>
                </a:solidFill>
              </a:rPr>
              <a:t>)</a:t>
            </a:r>
          </a:p>
          <a:p>
            <a:pPr lvl="1"/>
            <a:endParaRPr lang="en-US" sz="2400" b="1" dirty="0">
              <a:solidFill>
                <a:srgbClr val="FF0000"/>
              </a:solidFill>
            </a:endParaRPr>
          </a:p>
          <a:p>
            <a:pPr lvl="1"/>
            <a:r>
              <a:rPr lang="en-US" sz="2400" b="1" dirty="0">
                <a:solidFill>
                  <a:srgbClr val="FF0000"/>
                </a:solidFill>
              </a:rPr>
              <a:t>*.thawte.com</a:t>
            </a:r>
          </a:p>
          <a:p>
            <a:endParaRPr lang="en-US" dirty="0"/>
          </a:p>
        </p:txBody>
      </p:sp>
      <p:sp>
        <p:nvSpPr>
          <p:cNvPr id="5" name="TextBox 4"/>
          <p:cNvSpPr txBox="1"/>
          <p:nvPr/>
        </p:nvSpPr>
        <p:spPr>
          <a:xfrm>
            <a:off x="635000" y="2362200"/>
            <a:ext cx="12115801" cy="1107996"/>
          </a:xfrm>
          <a:prstGeom prst="rect">
            <a:avLst/>
          </a:prstGeom>
          <a:noFill/>
        </p:spPr>
        <p:txBody>
          <a:bodyPr wrap="square" rtlCol="0">
            <a:spAutoFit/>
          </a:bodyPr>
          <a:lstStyle/>
          <a:p>
            <a:r>
              <a:rPr lang="en-US" sz="2400" dirty="0"/>
              <a:t>ALL Pearson domains and ports must be allowed to pass through your Internet firewalls, content filters or spam filters for inbound and outbound traffic.</a:t>
            </a:r>
          </a:p>
          <a:p>
            <a:endParaRPr lang="en-US" dirty="0"/>
          </a:p>
        </p:txBody>
      </p:sp>
    </p:spTree>
    <p:extLst>
      <p:ext uri="{BB962C8B-B14F-4D97-AF65-F5344CB8AC3E}">
        <p14:creationId xmlns:p14="http://schemas.microsoft.com/office/powerpoint/2010/main" val="36056044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30200" y="4038600"/>
            <a:ext cx="11521905" cy="4343400"/>
          </a:xfrm>
        </p:spPr>
        <p:txBody>
          <a:bodyPr/>
          <a:lstStyle/>
          <a:p>
            <a:r>
              <a:rPr lang="en-US" dirty="0" smtClean="0"/>
              <a:t>CDE recommends using the CMAS Site Readiness form in a practice test in the PA training environment to be sure you have your </a:t>
            </a:r>
            <a:r>
              <a:rPr lang="en-US" sz="3600" dirty="0"/>
              <a:t>Content Filter &amp; Antivirus </a:t>
            </a:r>
            <a:r>
              <a:rPr lang="en-US" sz="3600" dirty="0" smtClean="0"/>
              <a:t>Software is configured correctly.</a:t>
            </a:r>
            <a:r>
              <a:rPr lang="en-US" dirty="0" smtClean="0"/>
              <a:t>  </a:t>
            </a:r>
          </a:p>
          <a:p>
            <a:r>
              <a:rPr lang="en-US" dirty="0" smtClean="0"/>
              <a:t>Work directly with your </a:t>
            </a:r>
            <a:r>
              <a:rPr lang="en-US" sz="3600" dirty="0"/>
              <a:t>Content Filter &amp; Antivirus </a:t>
            </a:r>
            <a:r>
              <a:rPr lang="en-US" sz="3600" dirty="0" smtClean="0"/>
              <a:t>Software provider to find an optimal configuration.</a:t>
            </a:r>
            <a:endParaRPr lang="en-US" dirty="0"/>
          </a:p>
        </p:txBody>
      </p:sp>
      <p:sp>
        <p:nvSpPr>
          <p:cNvPr id="3" name="Title 2"/>
          <p:cNvSpPr>
            <a:spLocks noGrp="1"/>
          </p:cNvSpPr>
          <p:nvPr>
            <p:ph type="title"/>
          </p:nvPr>
        </p:nvSpPr>
        <p:spPr>
          <a:xfrm>
            <a:off x="177800" y="444500"/>
            <a:ext cx="12688943" cy="1252728"/>
          </a:xfrm>
        </p:spPr>
        <p:txBody>
          <a:bodyPr/>
          <a:lstStyle/>
          <a:p>
            <a:r>
              <a:rPr lang="en-US" dirty="0"/>
              <a:t>Content Filter &amp; Antivirus Software</a:t>
            </a:r>
            <a:endParaRPr lang="en-US" b="1" dirty="0"/>
          </a:p>
        </p:txBody>
      </p:sp>
      <p:sp>
        <p:nvSpPr>
          <p:cNvPr id="4" name="Text Placeholder 3"/>
          <p:cNvSpPr>
            <a:spLocks noGrp="1"/>
          </p:cNvSpPr>
          <p:nvPr>
            <p:ph type="body" sz="quarter" idx="10"/>
          </p:nvPr>
        </p:nvSpPr>
        <p:spPr>
          <a:xfrm>
            <a:off x="330200" y="1600200"/>
            <a:ext cx="12307944" cy="1905000"/>
          </a:xfrm>
        </p:spPr>
        <p:txBody>
          <a:bodyPr/>
          <a:lstStyle/>
          <a:p>
            <a:pPr marL="0" lvl="0" indent="0"/>
            <a:r>
              <a:rPr lang="en-US" dirty="0"/>
              <a:t>Some antivirus </a:t>
            </a:r>
            <a:r>
              <a:rPr lang="en-US" dirty="0" smtClean="0"/>
              <a:t>software can </a:t>
            </a:r>
            <a:r>
              <a:rPr lang="en-US" dirty="0"/>
              <a:t>scan test content even if it has been whitelisted causing performance issues during testing. Additional configuration may be required.</a:t>
            </a:r>
          </a:p>
          <a:p>
            <a:pPr marL="0" indent="0"/>
            <a:endParaRPr lang="en-US" dirty="0"/>
          </a:p>
        </p:txBody>
      </p:sp>
      <p:sp>
        <p:nvSpPr>
          <p:cNvPr id="5" name="Text Placeholder 4"/>
          <p:cNvSpPr>
            <a:spLocks noGrp="1"/>
          </p:cNvSpPr>
          <p:nvPr>
            <p:ph type="body" sz="quarter" idx="11"/>
          </p:nvPr>
        </p:nvSpPr>
        <p:spPr>
          <a:xfrm flipV="1">
            <a:off x="635000" y="6400800"/>
            <a:ext cx="10972800" cy="76200"/>
          </a:xfrm>
        </p:spPr>
        <p:txBody>
          <a:bodyPr/>
          <a:lstStyle/>
          <a:p>
            <a:pPr marL="0" indent="0">
              <a:spcAft>
                <a:spcPts val="0"/>
              </a:spcAft>
            </a:pPr>
            <a:endParaRPr lang="en-US" dirty="0" smtClean="0"/>
          </a:p>
          <a:p>
            <a:pPr marL="0" indent="0">
              <a:spcAft>
                <a:spcPts val="0"/>
              </a:spcAft>
            </a:pPr>
            <a:endParaRPr lang="en-US" dirty="0" smtClean="0"/>
          </a:p>
          <a:p>
            <a:pPr marL="0" indent="0">
              <a:spcAft>
                <a:spcPts val="0"/>
              </a:spcAft>
            </a:pPr>
            <a:endParaRPr lang="en-US" dirty="0"/>
          </a:p>
        </p:txBody>
      </p:sp>
      <p:sp>
        <p:nvSpPr>
          <p:cNvPr id="54" name="Rectangle 53">
            <a:hlinkClick r:id="rId2"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25366917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Verify Bandwidth </a:t>
            </a:r>
            <a:br>
              <a:rPr lang="en-US" dirty="0"/>
            </a:br>
            <a:r>
              <a:rPr lang="en-US" dirty="0"/>
              <a:t>Capacity</a:t>
            </a:r>
          </a:p>
        </p:txBody>
      </p:sp>
      <p:sp>
        <p:nvSpPr>
          <p:cNvPr id="3" name="Content Placeholder 2"/>
          <p:cNvSpPr>
            <a:spLocks noGrp="1"/>
          </p:cNvSpPr>
          <p:nvPr>
            <p:ph idx="1"/>
          </p:nvPr>
        </p:nvSpPr>
        <p:spPr>
          <a:xfrm>
            <a:off x="177800" y="2362200"/>
            <a:ext cx="5029199" cy="6096000"/>
          </a:xfrm>
        </p:spPr>
        <p:txBody>
          <a:bodyPr anchor="ctr"/>
          <a:lstStyle/>
          <a:p>
            <a:pPr lvl="2"/>
            <a:r>
              <a:rPr lang="en-US" sz="3200" dirty="0" smtClean="0"/>
              <a:t>Use </a:t>
            </a:r>
            <a:r>
              <a:rPr lang="en-US" sz="3200" dirty="0"/>
              <a:t>the </a:t>
            </a:r>
            <a:r>
              <a:rPr lang="en-US" sz="3200" dirty="0" smtClean="0"/>
              <a:t>Pearson tools </a:t>
            </a:r>
            <a:r>
              <a:rPr lang="en-US" sz="3200" dirty="0"/>
              <a:t>to find estimated student testing </a:t>
            </a:r>
            <a:r>
              <a:rPr lang="en-US" sz="3200" dirty="0" smtClean="0"/>
              <a:t>capacity.</a:t>
            </a:r>
            <a:endParaRPr lang="en-US" sz="3200" dirty="0"/>
          </a:p>
          <a:p>
            <a:pPr lvl="2"/>
            <a:r>
              <a:rPr lang="en-US" sz="3200" dirty="0"/>
              <a:t>Identify network restraints or bottlenecks such as wireless access points using </a:t>
            </a:r>
            <a:r>
              <a:rPr lang="en-US" sz="3200" dirty="0" smtClean="0"/>
              <a:t>Pearson tools.</a:t>
            </a:r>
            <a:endParaRPr lang="en-US" sz="3200" dirty="0"/>
          </a:p>
        </p:txBody>
      </p:sp>
      <p:pic>
        <p:nvPicPr>
          <p:cNvPr id="7" name="Picture 2"/>
          <p:cNvPicPr>
            <a:picLocks noGrp="1" noChangeAspect="1" noChangeArrowheads="1"/>
          </p:cNvPicPr>
          <p:nvPr>
            <p:ph type="chart" sz="quarter" idx="10"/>
          </p:nvPr>
        </p:nvPicPr>
        <p:blipFill>
          <a:blip r:embed="rId3">
            <a:extLst>
              <a:ext uri="{28A0092B-C50C-407E-A947-70E740481C1C}">
                <a14:useLocalDpi xmlns:a14="http://schemas.microsoft.com/office/drawing/2010/main" val="0"/>
              </a:ext>
            </a:extLst>
          </a:blip>
          <a:srcRect/>
          <a:stretch>
            <a:fillRect/>
          </a:stretch>
        </p:blipFill>
        <p:spPr bwMode="auto">
          <a:xfrm>
            <a:off x="5528499" y="457200"/>
            <a:ext cx="7476301" cy="830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a:hlinkClick r:id="rId4"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5127174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5000" y="304800"/>
            <a:ext cx="10972800" cy="1252728"/>
          </a:xfrm>
        </p:spPr>
        <p:txBody>
          <a:bodyPr/>
          <a:lstStyle/>
          <a:p>
            <a:r>
              <a:rPr lang="en-US" b="1" dirty="0" smtClean="0"/>
              <a:t>Verify Bandwidth Capacity</a:t>
            </a:r>
            <a:endParaRPr lang="en-US" b="1" dirty="0"/>
          </a:p>
        </p:txBody>
      </p:sp>
      <p:sp>
        <p:nvSpPr>
          <p:cNvPr id="4" name="Text Placeholder 3"/>
          <p:cNvSpPr>
            <a:spLocks noGrp="1"/>
          </p:cNvSpPr>
          <p:nvPr>
            <p:ph type="body" sz="quarter" idx="10"/>
          </p:nvPr>
        </p:nvSpPr>
        <p:spPr>
          <a:xfrm>
            <a:off x="635000" y="1219200"/>
            <a:ext cx="10972800" cy="2286000"/>
          </a:xfrm>
        </p:spPr>
        <p:txBody>
          <a:bodyPr/>
          <a:lstStyle/>
          <a:p>
            <a:pPr marL="0" indent="0"/>
            <a:r>
              <a:rPr lang="en-US" dirty="0" smtClean="0"/>
              <a:t>Based </a:t>
            </a:r>
            <a:r>
              <a:rPr lang="en-US" dirty="0"/>
              <a:t>on the bandwidth test </a:t>
            </a:r>
            <a:r>
              <a:rPr lang="en-US" dirty="0" err="1" smtClean="0"/>
              <a:t>SystemCheck</a:t>
            </a:r>
            <a:r>
              <a:rPr lang="en-US" dirty="0" smtClean="0"/>
              <a:t> </a:t>
            </a:r>
            <a:r>
              <a:rPr lang="en-US" dirty="0"/>
              <a:t>can provide the number of students that can test concurrently</a:t>
            </a:r>
            <a:r>
              <a:rPr lang="en-US" dirty="0" smtClean="0"/>
              <a:t>. It can be used to identify network restraints and plan the placement of Proctor Caching devices. Once PC devices are added use </a:t>
            </a:r>
            <a:r>
              <a:rPr lang="en-US" dirty="0" err="1"/>
              <a:t>SystemCheck</a:t>
            </a:r>
            <a:r>
              <a:rPr lang="en-US" dirty="0"/>
              <a:t> </a:t>
            </a:r>
            <a:r>
              <a:rPr lang="en-US" dirty="0" smtClean="0"/>
              <a:t>to verify student capacity.</a:t>
            </a:r>
            <a:endParaRPr lang="en-US" dirty="0"/>
          </a:p>
          <a:p>
            <a:pPr marL="0" indent="0"/>
            <a:r>
              <a:rPr lang="en-US" dirty="0" smtClean="0"/>
              <a:t> </a:t>
            </a:r>
            <a:endParaRPr lang="en-US" dirty="0"/>
          </a:p>
        </p:txBody>
      </p:sp>
      <p:sp>
        <p:nvSpPr>
          <p:cNvPr id="5" name="Text Placeholder 4"/>
          <p:cNvSpPr>
            <a:spLocks noGrp="1"/>
          </p:cNvSpPr>
          <p:nvPr>
            <p:ph type="body" sz="quarter" idx="11"/>
          </p:nvPr>
        </p:nvSpPr>
        <p:spPr>
          <a:xfrm>
            <a:off x="635000" y="5257800"/>
            <a:ext cx="10972800" cy="1143000"/>
          </a:xfrm>
        </p:spPr>
        <p:txBody>
          <a:bodyPr/>
          <a:lstStyle/>
          <a:p>
            <a:pPr marL="0" indent="0">
              <a:spcAft>
                <a:spcPts val="0"/>
              </a:spcAft>
            </a:pPr>
            <a:endParaRPr lang="en-US" dirty="0" smtClean="0"/>
          </a:p>
          <a:p>
            <a:pPr marL="0" indent="0">
              <a:spcAft>
                <a:spcPts val="0"/>
              </a:spcAft>
            </a:pPr>
            <a:endParaRPr lang="en-US" dirty="0" smtClean="0"/>
          </a:p>
          <a:p>
            <a:pPr marL="0" indent="0">
              <a:spcAft>
                <a:spcPts val="0"/>
              </a:spcAft>
            </a:pPr>
            <a:endParaRPr lang="en-US" dirty="0" smtClean="0"/>
          </a:p>
          <a:p>
            <a:pPr marL="0" indent="0">
              <a:spcAft>
                <a:spcPts val="0"/>
              </a:spcAft>
            </a:pPr>
            <a:endParaRPr lang="en-US"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882" y="3823447"/>
            <a:ext cx="12121656" cy="46347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764692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a:solidFill>
                  <a:srgbClr val="53585F"/>
                </a:solidFill>
              </a:rPr>
              <a:t>Measure Testing </a:t>
            </a:r>
            <a:r>
              <a:rPr lang="en-US" sz="5400" dirty="0" smtClean="0">
                <a:solidFill>
                  <a:srgbClr val="53585F"/>
                </a:solidFill>
              </a:rPr>
              <a:t>Capacity </a:t>
            </a:r>
            <a:r>
              <a:rPr lang="en-US" sz="5400" dirty="0" err="1" smtClean="0">
                <a:solidFill>
                  <a:srgbClr val="53585F"/>
                </a:solidFill>
              </a:rPr>
              <a:t>PA</a:t>
            </a:r>
            <a:r>
              <a:rPr lang="en-US" sz="5400" baseline="30000" dirty="0" err="1" smtClean="0">
                <a:solidFill>
                  <a:srgbClr val="53585F"/>
                </a:solidFill>
              </a:rPr>
              <a:t>next</a:t>
            </a:r>
            <a:endParaRPr lang="en-US" sz="5400" baseline="30000" dirty="0">
              <a:solidFill>
                <a:srgbClr val="53585F"/>
              </a:solidFill>
            </a:endParaRPr>
          </a:p>
        </p:txBody>
      </p:sp>
      <p:pic>
        <p:nvPicPr>
          <p:cNvPr id="4098" name="Picture 2" descr="https://support.assessment.pearson.com/download/attachments/21529497/PAsup_assessTestingCapacity.png?version=1&amp;modificationDate=1443473251000&amp;api=v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767105" y="1733550"/>
            <a:ext cx="7200147" cy="655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half" idx="4294967295"/>
          </p:nvPr>
        </p:nvSpPr>
        <p:spPr>
          <a:xfrm>
            <a:off x="0" y="1733550"/>
            <a:ext cx="5792788" cy="6800850"/>
          </a:xfrm>
          <a:prstGeom prst="rect">
            <a:avLst/>
          </a:prstGeom>
        </p:spPr>
        <p:txBody>
          <a:bodyPr/>
          <a:lstStyle/>
          <a:p>
            <a:r>
              <a:rPr lang="en-US" sz="2000" dirty="0"/>
              <a:t>To measure your school's testing capacity for an online test, follow these steps:</a:t>
            </a:r>
          </a:p>
          <a:p>
            <a:pPr>
              <a:buFont typeface="Arial" panose="020B0604020202020204" pitchFamily="34" charset="0"/>
              <a:buChar char="•"/>
            </a:pPr>
            <a:r>
              <a:rPr lang="en-US" sz="2000" dirty="0"/>
              <a:t>From Setup &gt; Organizations, search to find your organization(s) or click the down arrow next to the Search button to reveal and select the option to show all results. Select your school.</a:t>
            </a:r>
          </a:p>
          <a:p>
            <a:pPr>
              <a:buFont typeface="Arial" panose="020B0604020202020204" pitchFamily="34" charset="0"/>
              <a:buChar char="•"/>
            </a:pPr>
            <a:r>
              <a:rPr lang="en-US" sz="2000" dirty="0" smtClean="0"/>
              <a:t>Open </a:t>
            </a:r>
            <a:r>
              <a:rPr lang="en-US" sz="2000" dirty="0"/>
              <a:t>the task list and select Assess Testing Capacity and click Start.</a:t>
            </a:r>
          </a:p>
          <a:p>
            <a:pPr>
              <a:buFont typeface="Arial" panose="020B0604020202020204" pitchFamily="34" charset="0"/>
              <a:buChar char="•"/>
            </a:pPr>
            <a:r>
              <a:rPr lang="en-US" sz="2000" dirty="0" smtClean="0"/>
              <a:t>Add </a:t>
            </a:r>
            <a:r>
              <a:rPr lang="en-US" sz="2000" dirty="0"/>
              <a:t>details and click Calculate Capacity, and then click Save.</a:t>
            </a:r>
          </a:p>
        </p:txBody>
      </p:sp>
      <p:sp>
        <p:nvSpPr>
          <p:cNvPr id="2" name="Rectangle 1"/>
          <p:cNvSpPr/>
          <p:nvPr/>
        </p:nvSpPr>
        <p:spPr>
          <a:xfrm rot="20096545">
            <a:off x="219819" y="103452"/>
            <a:ext cx="1074332" cy="646331"/>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3600" dirty="0" smtClean="0">
                <a:ln>
                  <a:solidFill>
                    <a:srgbClr val="E95F1A"/>
                  </a:solidFill>
                </a:ln>
                <a:solidFill>
                  <a:srgbClr val="E95F1A"/>
                </a:solidFill>
                <a:effectLst>
                  <a:outerShdw blurRad="60007" dist="310007" dir="7680000" sy="30000" kx="1300200" algn="ctr" rotWithShape="0">
                    <a:prstClr val="black">
                      <a:alpha val="32000"/>
                    </a:prstClr>
                  </a:outerShdw>
                </a:effectLst>
              </a:rPr>
              <a:t>New</a:t>
            </a:r>
            <a:endParaRPr lang="en-US" sz="3600" dirty="0">
              <a:ln>
                <a:solidFill>
                  <a:srgbClr val="E95F1A"/>
                </a:solidFill>
              </a:ln>
              <a:solidFill>
                <a:srgbClr val="E95F1A"/>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32561131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Yes, Proctor </a:t>
            </a:r>
            <a:r>
              <a:rPr lang="en-US" dirty="0"/>
              <a:t>Caching </a:t>
            </a:r>
            <a:r>
              <a:rPr lang="en-US" dirty="0" smtClean="0"/>
              <a:t>can alleviate </a:t>
            </a:r>
            <a:r>
              <a:rPr lang="en-US" dirty="0"/>
              <a:t>your network </a:t>
            </a:r>
            <a:r>
              <a:rPr lang="en-US" dirty="0" smtClean="0"/>
              <a:t>constraint</a:t>
            </a:r>
            <a:r>
              <a:rPr lang="en-US" dirty="0"/>
              <a:t/>
            </a:r>
            <a:br>
              <a:rPr lang="en-US" dirty="0"/>
            </a:br>
            <a:endParaRPr lang="en-US" dirty="0"/>
          </a:p>
        </p:txBody>
      </p:sp>
      <p:sp>
        <p:nvSpPr>
          <p:cNvPr id="3" name="Content Placeholder 2"/>
          <p:cNvSpPr>
            <a:spLocks noGrp="1"/>
          </p:cNvSpPr>
          <p:nvPr>
            <p:ph idx="1"/>
          </p:nvPr>
        </p:nvSpPr>
        <p:spPr>
          <a:xfrm>
            <a:off x="650875" y="3048000"/>
            <a:ext cx="10972800" cy="5410200"/>
          </a:xfrm>
        </p:spPr>
        <p:txBody>
          <a:bodyPr/>
          <a:lstStyle/>
          <a:p>
            <a:pPr lvl="2"/>
            <a:r>
              <a:rPr lang="en-US" sz="3200" dirty="0" smtClean="0"/>
              <a:t>Install and configure the Proctor Caching device and re-run the </a:t>
            </a:r>
            <a:r>
              <a:rPr lang="en-US" sz="3200" dirty="0" err="1" smtClean="0"/>
              <a:t>SystemCheck</a:t>
            </a:r>
            <a:r>
              <a:rPr lang="en-US" sz="3200" dirty="0" smtClean="0"/>
              <a:t> testing capacity tab to verify results.</a:t>
            </a:r>
          </a:p>
          <a:p>
            <a:pPr lvl="2"/>
            <a:r>
              <a:rPr lang="en-US" sz="3200" dirty="0" smtClean="0"/>
              <a:t>Communicate the </a:t>
            </a:r>
            <a:r>
              <a:rPr lang="en-US" sz="3200" dirty="0"/>
              <a:t>estimated student testing </a:t>
            </a:r>
            <a:r>
              <a:rPr lang="en-US" sz="3200" dirty="0" smtClean="0"/>
              <a:t>capacity for each assessment environment to your DAC for session planning purposes.</a:t>
            </a:r>
            <a:endParaRPr lang="en-US" sz="3200" dirty="0"/>
          </a:p>
        </p:txBody>
      </p:sp>
      <p:sp>
        <p:nvSpPr>
          <p:cNvPr id="27" name="Rectangle 26">
            <a:hlinkClick r:id="rId2"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34255803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Proctor </a:t>
            </a:r>
            <a:r>
              <a:rPr lang="en-US" dirty="0"/>
              <a:t>Caching </a:t>
            </a:r>
            <a:r>
              <a:rPr lang="en-US" dirty="0" smtClean="0"/>
              <a:t>cannot alleviate </a:t>
            </a:r>
            <a:r>
              <a:rPr lang="en-US" dirty="0"/>
              <a:t>your network </a:t>
            </a:r>
            <a:r>
              <a:rPr lang="en-US" dirty="0" smtClean="0"/>
              <a:t>constraint </a:t>
            </a:r>
            <a:r>
              <a:rPr lang="en-US" dirty="0"/>
              <a:t/>
            </a:r>
            <a:br>
              <a:rPr lang="en-US" dirty="0"/>
            </a:br>
            <a:endParaRPr lang="en-US" dirty="0"/>
          </a:p>
        </p:txBody>
      </p:sp>
      <p:sp>
        <p:nvSpPr>
          <p:cNvPr id="3" name="Content Placeholder 2"/>
          <p:cNvSpPr>
            <a:spLocks noGrp="1"/>
          </p:cNvSpPr>
          <p:nvPr>
            <p:ph idx="1"/>
          </p:nvPr>
        </p:nvSpPr>
        <p:spPr>
          <a:xfrm>
            <a:off x="650875" y="3048000"/>
            <a:ext cx="10972800" cy="5410200"/>
          </a:xfrm>
        </p:spPr>
        <p:txBody>
          <a:bodyPr/>
          <a:lstStyle/>
          <a:p>
            <a:pPr lvl="2"/>
            <a:r>
              <a:rPr lang="en-US" sz="3200" dirty="0" smtClean="0"/>
              <a:t>Communicate the </a:t>
            </a:r>
            <a:r>
              <a:rPr lang="en-US" sz="3200" dirty="0"/>
              <a:t>estimated student testing </a:t>
            </a:r>
            <a:r>
              <a:rPr lang="en-US" sz="3200" dirty="0" smtClean="0"/>
              <a:t>capacity for each assessment environment to your DAC for session planning purposes.</a:t>
            </a:r>
          </a:p>
          <a:p>
            <a:pPr lvl="2"/>
            <a:r>
              <a:rPr lang="en-US" sz="3200" dirty="0" smtClean="0"/>
              <a:t>You may want to schedule fewer students than the </a:t>
            </a:r>
            <a:r>
              <a:rPr lang="en-US" sz="3200" dirty="0" err="1"/>
              <a:t>SystemCheck</a:t>
            </a:r>
            <a:r>
              <a:rPr lang="en-US" sz="3200" dirty="0"/>
              <a:t> </a:t>
            </a:r>
            <a:r>
              <a:rPr lang="en-US" sz="3200" dirty="0" smtClean="0"/>
              <a:t>estimated </a:t>
            </a:r>
            <a:r>
              <a:rPr lang="en-US" sz="3200" dirty="0"/>
              <a:t>student testing capacity </a:t>
            </a:r>
            <a:r>
              <a:rPr lang="en-US" sz="3200" dirty="0" smtClean="0"/>
              <a:t>number. For example; If you have a wireless access point with an </a:t>
            </a:r>
            <a:r>
              <a:rPr lang="en-US" sz="3200" dirty="0"/>
              <a:t>estimated student testing capacity</a:t>
            </a:r>
            <a:r>
              <a:rPr lang="en-US" sz="3200" dirty="0" smtClean="0"/>
              <a:t> 32 for the assessment environment, best practice would be to schedule no more than 29 per session for that assessment environment.</a:t>
            </a:r>
            <a:endParaRPr lang="en-US" sz="3200" dirty="0"/>
          </a:p>
        </p:txBody>
      </p:sp>
      <p:sp>
        <p:nvSpPr>
          <p:cNvPr id="29" name="Rectangle 28">
            <a:hlinkClick r:id="rId2"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40298174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ISP Notification</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smtClean="0"/>
              <a:t>Notify </a:t>
            </a:r>
            <a:r>
              <a:rPr lang="en-US" dirty="0"/>
              <a:t>your Internet Service Provider of your online testing window. </a:t>
            </a:r>
          </a:p>
          <a:p>
            <a:pPr marL="457200" indent="-457200">
              <a:buFont typeface="Arial" panose="020B0604020202020204" pitchFamily="34" charset="0"/>
              <a:buChar char="•"/>
            </a:pPr>
            <a:r>
              <a:rPr lang="en-US" dirty="0" smtClean="0"/>
              <a:t>Confirm </a:t>
            </a:r>
            <a:r>
              <a:rPr lang="en-US" dirty="0"/>
              <a:t>that no scheduled maintenance or outages are planed during that time.</a:t>
            </a:r>
          </a:p>
        </p:txBody>
      </p:sp>
      <p:sp>
        <p:nvSpPr>
          <p:cNvPr id="29" name="Rectangle 28">
            <a:hlinkClick r:id="rId2"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36803455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Troubleshooting </a:t>
            </a:r>
            <a:endParaRPr lang="en-US" dirty="0"/>
          </a:p>
        </p:txBody>
      </p:sp>
      <p:sp>
        <p:nvSpPr>
          <p:cNvPr id="3" name="Content Placeholder 2"/>
          <p:cNvSpPr>
            <a:spLocks noGrp="1"/>
          </p:cNvSpPr>
          <p:nvPr>
            <p:ph idx="1"/>
          </p:nvPr>
        </p:nvSpPr>
        <p:spPr>
          <a:xfrm>
            <a:off x="635000" y="1905000"/>
            <a:ext cx="6054725" cy="6553200"/>
          </a:xfrm>
        </p:spPr>
        <p:txBody>
          <a:bodyPr/>
          <a:lstStyle/>
          <a:p>
            <a:r>
              <a:rPr lang="en-US" dirty="0"/>
              <a:t> Error Messages 1001 and </a:t>
            </a:r>
            <a:r>
              <a:rPr lang="en-US" dirty="0" smtClean="0"/>
              <a:t>1006</a:t>
            </a:r>
          </a:p>
          <a:p>
            <a:r>
              <a:rPr lang="en-US" dirty="0"/>
              <a:t> Aggressive content filters attempt to open and alter an SRF file before saving it.</a:t>
            </a:r>
          </a:p>
          <a:p>
            <a:r>
              <a:rPr lang="en-US" dirty="0"/>
              <a:t>Data manipulation corrupts the SRF and invalidates it from future use.</a:t>
            </a:r>
          </a:p>
          <a:p>
            <a:r>
              <a:rPr lang="en-US" sz="1800" dirty="0">
                <a:hlinkClick r:id="rId2"/>
              </a:rPr>
              <a:t>https://</a:t>
            </a:r>
            <a:r>
              <a:rPr lang="en-US" sz="1800" dirty="0" smtClean="0">
                <a:hlinkClick r:id="rId2"/>
              </a:rPr>
              <a:t>support.assessment.pearson.com/display/TN/Early+Warning+System+Triggers</a:t>
            </a:r>
            <a:r>
              <a:rPr lang="en-US" sz="1800" dirty="0" smtClean="0"/>
              <a:t> </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2644" y="1760913"/>
            <a:ext cx="7350817" cy="6626253"/>
          </a:xfrm>
          <a:prstGeom prst="rect">
            <a:avLst/>
          </a:prstGeom>
        </p:spPr>
      </p:pic>
    </p:spTree>
    <p:extLst>
      <p:ext uri="{BB962C8B-B14F-4D97-AF65-F5344CB8AC3E}">
        <p14:creationId xmlns:p14="http://schemas.microsoft.com/office/powerpoint/2010/main" val="23263298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pPr lvl="0"/>
            <a:r>
              <a:rPr lang="en" dirty="0" smtClean="0"/>
              <a:t>Proctor Caching </a:t>
            </a:r>
            <a:endParaRPr lang="en" dirty="0"/>
          </a:p>
        </p:txBody>
      </p:sp>
      <p:sp>
        <p:nvSpPr>
          <p:cNvPr id="9" name="Subtitle 8"/>
          <p:cNvSpPr>
            <a:spLocks noGrp="1"/>
          </p:cNvSpPr>
          <p:nvPr>
            <p:ph type="subTitle" idx="1"/>
          </p:nvPr>
        </p:nvSpPr>
        <p:spPr>
          <a:xfrm>
            <a:off x="1016000" y="4822824"/>
            <a:ext cx="10972800" cy="2263775"/>
          </a:xfrm>
        </p:spPr>
        <p:txBody>
          <a:bodyPr numCol="2"/>
          <a:lstStyle/>
          <a:p>
            <a:pPr algn="l"/>
            <a:r>
              <a:rPr lang="en-US" dirty="0" smtClean="0"/>
              <a:t>Online Resources</a:t>
            </a:r>
          </a:p>
          <a:p>
            <a:pPr algn="l"/>
            <a:r>
              <a:rPr lang="en-US" dirty="0" smtClean="0"/>
              <a:t>Pre-Installation Planning</a:t>
            </a:r>
            <a:r>
              <a:rPr lang="en" dirty="0" smtClean="0"/>
              <a:t/>
            </a:r>
            <a:br>
              <a:rPr lang="en" dirty="0" smtClean="0"/>
            </a:br>
            <a:r>
              <a:rPr lang="en" dirty="0" smtClean="0"/>
              <a:t/>
            </a:r>
            <a:br>
              <a:rPr lang="en" dirty="0" smtClean="0"/>
            </a:br>
            <a:endParaRPr lang="en" dirty="0" smtClean="0"/>
          </a:p>
          <a:p>
            <a:pPr algn="l"/>
            <a:r>
              <a:rPr lang="en-US" dirty="0" smtClean="0"/>
              <a:t>I</a:t>
            </a:r>
            <a:r>
              <a:rPr lang="en" dirty="0" smtClean="0"/>
              <a:t>nstall &amp; </a:t>
            </a:r>
            <a:r>
              <a:rPr lang="en-US" dirty="0" smtClean="0"/>
              <a:t>Device Requirements</a:t>
            </a:r>
          </a:p>
          <a:p>
            <a:pPr algn="l"/>
            <a:r>
              <a:rPr lang="en-US" dirty="0"/>
              <a:t> Verify Proctor Caching Device</a:t>
            </a:r>
            <a:endParaRPr lang="en" dirty="0" smtClean="0"/>
          </a:p>
          <a:p>
            <a:pPr algn="l"/>
            <a:r>
              <a:rPr lang="en-US" dirty="0" smtClean="0"/>
              <a:t>Proctor Caching Monitoring</a:t>
            </a:r>
            <a:r>
              <a:rPr lang="en" dirty="0" smtClean="0"/>
              <a:t/>
            </a:r>
            <a:br>
              <a:rPr lang="en" dirty="0" smtClean="0"/>
            </a:br>
            <a:endParaRPr lang="en-US" dirty="0"/>
          </a:p>
        </p:txBody>
      </p:sp>
      <p:sp>
        <p:nvSpPr>
          <p:cNvPr id="10" name="Text Placeholder 9"/>
          <p:cNvSpPr>
            <a:spLocks noGrp="1"/>
          </p:cNvSpPr>
          <p:nvPr>
            <p:ph type="body" sz="quarter" idx="10"/>
          </p:nvPr>
        </p:nvSpPr>
        <p:spPr/>
        <p:txBody>
          <a:bodyPr/>
          <a:lstStyle/>
          <a:p>
            <a:r>
              <a:rPr lang="en-US" smtClean="0"/>
              <a:t>SECTION 3</a:t>
            </a:r>
            <a:endParaRPr lang="en-US" dirty="0"/>
          </a:p>
        </p:txBody>
      </p:sp>
      <p:grpSp>
        <p:nvGrpSpPr>
          <p:cNvPr id="50" name="Group 49"/>
          <p:cNvGrpSpPr/>
          <p:nvPr/>
        </p:nvGrpSpPr>
        <p:grpSpPr>
          <a:xfrm>
            <a:off x="3734217" y="228600"/>
            <a:ext cx="5667985" cy="611179"/>
            <a:chOff x="2378314" y="6033068"/>
            <a:chExt cx="5667985" cy="611179"/>
          </a:xfrm>
        </p:grpSpPr>
        <p:cxnSp>
          <p:nvCxnSpPr>
            <p:cNvPr id="51" name="Straight Connector 50"/>
            <p:cNvCxnSpPr/>
            <p:nvPr/>
          </p:nvCxnSpPr>
          <p:spPr bwMode="auto">
            <a:xfrm>
              <a:off x="589039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52" name="Straight Connector 51"/>
            <p:cNvCxnSpPr/>
            <p:nvPr/>
          </p:nvCxnSpPr>
          <p:spPr bwMode="auto">
            <a:xfrm>
              <a:off x="386670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53" name="Straight Connector 52"/>
            <p:cNvCxnSpPr/>
            <p:nvPr/>
          </p:nvCxnSpPr>
          <p:spPr bwMode="auto">
            <a:xfrm>
              <a:off x="6885500"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54" name="Straight Connector 53"/>
            <p:cNvCxnSpPr/>
            <p:nvPr/>
          </p:nvCxnSpPr>
          <p:spPr bwMode="auto">
            <a:xfrm>
              <a:off x="2805169" y="6356449"/>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55" name="Oval 54">
              <a:hlinkClick r:id="rId2" action="ppaction://hlinksldjump"/>
            </p:cNvPr>
            <p:cNvSpPr/>
            <p:nvPr/>
          </p:nvSpPr>
          <p:spPr bwMode="auto">
            <a:xfrm>
              <a:off x="2378314"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6" name="Oval 55">
              <a:hlinkClick r:id="rId3" action="ppaction://hlinksldjump"/>
            </p:cNvPr>
            <p:cNvSpPr/>
            <p:nvPr/>
          </p:nvSpPr>
          <p:spPr bwMode="auto">
            <a:xfrm>
              <a:off x="3413670"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57" name="Straight Connector 56"/>
            <p:cNvCxnSpPr/>
            <p:nvPr/>
          </p:nvCxnSpPr>
          <p:spPr bwMode="auto">
            <a:xfrm>
              <a:off x="4844324" y="6357955"/>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58" name="Oval 57">
              <a:hlinkClick r:id="rId4" action="ppaction://hlinksldjump"/>
            </p:cNvPr>
            <p:cNvSpPr/>
            <p:nvPr/>
          </p:nvSpPr>
          <p:spPr bwMode="auto">
            <a:xfrm>
              <a:off x="4381865" y="6034647"/>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9" name="Oval 58">
              <a:hlinkClick r:id="rId5" action="ppaction://hlinksldjump"/>
            </p:cNvPr>
            <p:cNvSpPr/>
            <p:nvPr/>
          </p:nvSpPr>
          <p:spPr bwMode="auto">
            <a:xfrm>
              <a:off x="5417221"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60" name="Oval 59">
              <a:hlinkClick r:id="rId6" action="ppaction://hlinksldjump"/>
            </p:cNvPr>
            <p:cNvSpPr/>
            <p:nvPr/>
          </p:nvSpPr>
          <p:spPr bwMode="auto">
            <a:xfrm>
              <a:off x="6422306"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61" name="Oval 60">
              <a:hlinkClick r:id="rId7" action="ppaction://hlinksldjump"/>
            </p:cNvPr>
            <p:cNvSpPr/>
            <p:nvPr/>
          </p:nvSpPr>
          <p:spPr bwMode="auto">
            <a:xfrm>
              <a:off x="7457662"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62" name="Rectangle 61">
              <a:hlinkClick r:id="rId2" action="ppaction://hlinksldjump"/>
            </p:cNvPr>
            <p:cNvSpPr/>
            <p:nvPr/>
          </p:nvSpPr>
          <p:spPr>
            <a:xfrm>
              <a:off x="2479550" y="6034648"/>
              <a:ext cx="325619" cy="58319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1</a:t>
              </a:r>
              <a:endParaRPr lang="en-US" sz="3200" b="1" dirty="0">
                <a:ln/>
                <a:solidFill>
                  <a:schemeClr val="accent3"/>
                </a:solidFill>
              </a:endParaRPr>
            </a:p>
          </p:txBody>
        </p:sp>
        <p:sp>
          <p:nvSpPr>
            <p:cNvPr id="63" name="Rectangle 62">
              <a:hlinkClick r:id="rId4" action="ppaction://hlinksldjump"/>
            </p:cNvPr>
            <p:cNvSpPr/>
            <p:nvPr/>
          </p:nvSpPr>
          <p:spPr>
            <a:xfrm>
              <a:off x="4508041" y="604705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3</a:t>
              </a:r>
              <a:endParaRPr lang="en-US" sz="3200" b="1" dirty="0">
                <a:ln/>
                <a:solidFill>
                  <a:schemeClr val="accent3"/>
                </a:solidFill>
              </a:endParaRPr>
            </a:p>
          </p:txBody>
        </p:sp>
        <p:sp>
          <p:nvSpPr>
            <p:cNvPr id="64" name="Rectangle 63">
              <a:hlinkClick r:id="rId6" action="ppaction://hlinksldjump"/>
            </p:cNvPr>
            <p:cNvSpPr/>
            <p:nvPr/>
          </p:nvSpPr>
          <p:spPr>
            <a:xfrm>
              <a:off x="6548482" y="60338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5</a:t>
              </a:r>
              <a:endParaRPr lang="en-US" sz="3200" b="1" dirty="0">
                <a:ln/>
                <a:solidFill>
                  <a:schemeClr val="accent3"/>
                </a:solidFill>
              </a:endParaRPr>
            </a:p>
          </p:txBody>
        </p:sp>
        <p:sp>
          <p:nvSpPr>
            <p:cNvPr id="65" name="Rectangle 64">
              <a:hlinkClick r:id="rId3" action="ppaction://hlinksldjump"/>
            </p:cNvPr>
            <p:cNvSpPr/>
            <p:nvPr/>
          </p:nvSpPr>
          <p:spPr>
            <a:xfrm>
              <a:off x="3539846" y="603306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2</a:t>
              </a:r>
              <a:endParaRPr lang="en-US" sz="3200" b="1" dirty="0">
                <a:ln/>
                <a:solidFill>
                  <a:schemeClr val="accent3"/>
                </a:solidFill>
              </a:endParaRPr>
            </a:p>
          </p:txBody>
        </p:sp>
        <p:sp>
          <p:nvSpPr>
            <p:cNvPr id="66" name="Rectangle 65">
              <a:hlinkClick r:id="rId5" action="ppaction://hlinksldjump"/>
            </p:cNvPr>
            <p:cNvSpPr/>
            <p:nvPr/>
          </p:nvSpPr>
          <p:spPr>
            <a:xfrm>
              <a:off x="5543397" y="603306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4</a:t>
              </a:r>
              <a:endParaRPr lang="en-US" sz="3200" b="1" dirty="0">
                <a:ln/>
                <a:solidFill>
                  <a:schemeClr val="accent3"/>
                </a:solidFill>
              </a:endParaRPr>
            </a:p>
          </p:txBody>
        </p:sp>
        <p:sp>
          <p:nvSpPr>
            <p:cNvPr id="67" name="Rectangle 66">
              <a:hlinkClick r:id="rId7" action="ppaction://hlinksldjump"/>
            </p:cNvPr>
            <p:cNvSpPr/>
            <p:nvPr/>
          </p:nvSpPr>
          <p:spPr>
            <a:xfrm>
              <a:off x="7583838" y="60470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6</a:t>
              </a:r>
              <a:endParaRPr lang="en-US" sz="3200" b="1" dirty="0">
                <a:ln/>
                <a:solidFill>
                  <a:schemeClr val="accent3"/>
                </a:solidFill>
              </a:endParaRPr>
            </a:p>
          </p:txBody>
        </p:sp>
      </p:grpSp>
      <p:sp>
        <p:nvSpPr>
          <p:cNvPr id="111" name="Rectangle 110">
            <a:hlinkClick r:id="rId8" action="ppaction://hlinksldjump"/>
          </p:cNvPr>
          <p:cNvSpPr/>
          <p:nvPr/>
        </p:nvSpPr>
        <p:spPr bwMode="auto">
          <a:xfrm>
            <a:off x="999164" y="5715000"/>
            <a:ext cx="4418410" cy="762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12" name="Rectangle 111">
            <a:hlinkClick r:id="rId9" action="ppaction://hlinksldjump"/>
          </p:cNvPr>
          <p:cNvSpPr/>
          <p:nvPr/>
        </p:nvSpPr>
        <p:spPr bwMode="auto">
          <a:xfrm>
            <a:off x="6365941" y="4724991"/>
            <a:ext cx="5382631" cy="762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14" name="Rectangle 113">
            <a:hlinkClick r:id="rId10" action="ppaction://hlinksldjump"/>
          </p:cNvPr>
          <p:cNvSpPr/>
          <p:nvPr/>
        </p:nvSpPr>
        <p:spPr bwMode="auto">
          <a:xfrm>
            <a:off x="6470505" y="6096000"/>
            <a:ext cx="4650145" cy="110561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68" name="Rectangle 67">
            <a:hlinkClick r:id="rId11" action="ppaction://hlinksldjump"/>
          </p:cNvPr>
          <p:cNvSpPr/>
          <p:nvPr/>
        </p:nvSpPr>
        <p:spPr bwMode="auto">
          <a:xfrm>
            <a:off x="769655" y="4774001"/>
            <a:ext cx="3553199" cy="762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69" name="Rectangle 68">
            <a:hlinkClick r:id="rId12" action="ppaction://hlinksldjump"/>
          </p:cNvPr>
          <p:cNvSpPr/>
          <p:nvPr/>
        </p:nvSpPr>
        <p:spPr bwMode="auto">
          <a:xfrm>
            <a:off x="6468019" y="5715000"/>
            <a:ext cx="5382631" cy="762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2803000585"/>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015999" y="4822825"/>
            <a:ext cx="11801651" cy="3863975"/>
          </a:xfrm>
        </p:spPr>
        <p:txBody>
          <a:bodyPr numCol="2"/>
          <a:lstStyle/>
          <a:p>
            <a:pPr lvl="0" algn="l"/>
            <a:r>
              <a:rPr lang="en-US" dirty="0" smtClean="0"/>
              <a:t>Online Resources</a:t>
            </a:r>
          </a:p>
          <a:p>
            <a:pPr lvl="0" algn="l"/>
            <a:r>
              <a:rPr lang="en-US" dirty="0" smtClean="0"/>
              <a:t>Components</a:t>
            </a:r>
          </a:p>
          <a:p>
            <a:pPr lvl="0" algn="l"/>
            <a:r>
              <a:rPr lang="en-US" dirty="0" err="1" smtClean="0"/>
              <a:t>TestNav</a:t>
            </a:r>
            <a:endParaRPr lang="en-US" dirty="0" smtClean="0"/>
          </a:p>
          <a:p>
            <a:pPr algn="l"/>
            <a:r>
              <a:rPr lang="en-US" dirty="0" smtClean="0"/>
              <a:t>Proctor Caching</a:t>
            </a:r>
          </a:p>
          <a:p>
            <a:pPr algn="l"/>
            <a:r>
              <a:rPr lang="en-US" dirty="0" err="1" smtClean="0"/>
              <a:t>SystemCheck</a:t>
            </a:r>
            <a:r>
              <a:rPr lang="en-US" dirty="0" smtClean="0"/>
              <a:t> Tool</a:t>
            </a:r>
          </a:p>
          <a:p>
            <a:pPr algn="l"/>
            <a:r>
              <a:rPr lang="en-US" dirty="0" smtClean="0"/>
              <a:t>Student Responses</a:t>
            </a:r>
          </a:p>
          <a:p>
            <a:pPr algn="l"/>
            <a:r>
              <a:rPr lang="en-US" dirty="0" smtClean="0"/>
              <a:t>Best </a:t>
            </a:r>
            <a:r>
              <a:rPr lang="en-US" dirty="0"/>
              <a:t>Practices </a:t>
            </a:r>
            <a:r>
              <a:rPr lang="en-US" dirty="0" smtClean="0"/>
              <a:t>and Recommendations for Device Configurations </a:t>
            </a:r>
          </a:p>
        </p:txBody>
      </p:sp>
      <p:sp>
        <p:nvSpPr>
          <p:cNvPr id="10" name="Text Placeholder 9"/>
          <p:cNvSpPr>
            <a:spLocks noGrp="1"/>
          </p:cNvSpPr>
          <p:nvPr>
            <p:ph type="body" sz="quarter" idx="10"/>
          </p:nvPr>
        </p:nvSpPr>
        <p:spPr/>
        <p:txBody>
          <a:bodyPr/>
          <a:lstStyle/>
          <a:p>
            <a:r>
              <a:rPr lang="en-US" dirty="0" smtClean="0"/>
              <a:t>SECTION 1</a:t>
            </a:r>
            <a:endParaRPr lang="en-US" dirty="0"/>
          </a:p>
        </p:txBody>
      </p:sp>
      <p:sp>
        <p:nvSpPr>
          <p:cNvPr id="11" name="Title 10"/>
          <p:cNvSpPr>
            <a:spLocks noGrp="1"/>
          </p:cNvSpPr>
          <p:nvPr>
            <p:ph type="ctrTitle"/>
          </p:nvPr>
        </p:nvSpPr>
        <p:spPr/>
        <p:txBody>
          <a:bodyPr/>
          <a:lstStyle/>
          <a:p>
            <a:pPr marL="38100" lvl="0">
              <a:spcBef>
                <a:spcPts val="0"/>
              </a:spcBef>
            </a:pPr>
            <a:r>
              <a:rPr lang="en" dirty="0"/>
              <a:t>Online Testing Components</a:t>
            </a:r>
          </a:p>
        </p:txBody>
      </p:sp>
      <p:grpSp>
        <p:nvGrpSpPr>
          <p:cNvPr id="140" name="Group 139"/>
          <p:cNvGrpSpPr/>
          <p:nvPr/>
        </p:nvGrpSpPr>
        <p:grpSpPr>
          <a:xfrm>
            <a:off x="3734217" y="228600"/>
            <a:ext cx="5667985" cy="611179"/>
            <a:chOff x="2378314" y="6033068"/>
            <a:chExt cx="5667985" cy="611179"/>
          </a:xfrm>
        </p:grpSpPr>
        <p:cxnSp>
          <p:nvCxnSpPr>
            <p:cNvPr id="141" name="Straight Connector 140"/>
            <p:cNvCxnSpPr/>
            <p:nvPr/>
          </p:nvCxnSpPr>
          <p:spPr bwMode="auto">
            <a:xfrm>
              <a:off x="589039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42" name="Straight Connector 141"/>
            <p:cNvCxnSpPr/>
            <p:nvPr/>
          </p:nvCxnSpPr>
          <p:spPr bwMode="auto">
            <a:xfrm>
              <a:off x="386670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43" name="Straight Connector 142"/>
            <p:cNvCxnSpPr/>
            <p:nvPr/>
          </p:nvCxnSpPr>
          <p:spPr bwMode="auto">
            <a:xfrm>
              <a:off x="6885500"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44" name="Straight Connector 143"/>
            <p:cNvCxnSpPr/>
            <p:nvPr/>
          </p:nvCxnSpPr>
          <p:spPr bwMode="auto">
            <a:xfrm>
              <a:off x="2805169" y="6356449"/>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45" name="Oval 144">
              <a:hlinkClick r:id="rId2" action="ppaction://hlinksldjump"/>
            </p:cNvPr>
            <p:cNvSpPr/>
            <p:nvPr/>
          </p:nvSpPr>
          <p:spPr bwMode="auto">
            <a:xfrm>
              <a:off x="2378314" y="6034647"/>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46" name="Oval 145">
              <a:hlinkClick r:id="rId3" action="ppaction://hlinksldjump"/>
            </p:cNvPr>
            <p:cNvSpPr/>
            <p:nvPr/>
          </p:nvSpPr>
          <p:spPr bwMode="auto">
            <a:xfrm>
              <a:off x="3413670"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47" name="Straight Connector 146"/>
            <p:cNvCxnSpPr/>
            <p:nvPr/>
          </p:nvCxnSpPr>
          <p:spPr bwMode="auto">
            <a:xfrm>
              <a:off x="4844324" y="6357955"/>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48" name="Oval 147">
              <a:hlinkClick r:id="rId4" action="ppaction://hlinksldjump"/>
            </p:cNvPr>
            <p:cNvSpPr/>
            <p:nvPr/>
          </p:nvSpPr>
          <p:spPr bwMode="auto">
            <a:xfrm>
              <a:off x="4381865"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49" name="Oval 148">
              <a:hlinkClick r:id="rId5" action="ppaction://hlinksldjump"/>
            </p:cNvPr>
            <p:cNvSpPr/>
            <p:nvPr/>
          </p:nvSpPr>
          <p:spPr bwMode="auto">
            <a:xfrm>
              <a:off x="5417221"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50" name="Oval 149">
              <a:hlinkClick r:id="rId6" action="ppaction://hlinksldjump"/>
            </p:cNvPr>
            <p:cNvSpPr/>
            <p:nvPr/>
          </p:nvSpPr>
          <p:spPr bwMode="auto">
            <a:xfrm>
              <a:off x="6422306"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51" name="Oval 150">
              <a:hlinkClick r:id="rId7" action="ppaction://hlinksldjump"/>
            </p:cNvPr>
            <p:cNvSpPr/>
            <p:nvPr/>
          </p:nvSpPr>
          <p:spPr bwMode="auto">
            <a:xfrm>
              <a:off x="7457662"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52" name="Rectangle 151">
              <a:hlinkClick r:id="rId2" action="ppaction://hlinksldjump"/>
            </p:cNvPr>
            <p:cNvSpPr/>
            <p:nvPr/>
          </p:nvSpPr>
          <p:spPr>
            <a:xfrm>
              <a:off x="2479550" y="6034648"/>
              <a:ext cx="325619" cy="58319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1</a:t>
              </a:r>
              <a:endParaRPr lang="en-US" sz="3200" b="1" dirty="0">
                <a:ln/>
                <a:solidFill>
                  <a:schemeClr val="accent3"/>
                </a:solidFill>
              </a:endParaRPr>
            </a:p>
          </p:txBody>
        </p:sp>
        <p:sp>
          <p:nvSpPr>
            <p:cNvPr id="153" name="Rectangle 152">
              <a:hlinkClick r:id="rId4" action="ppaction://hlinksldjump"/>
            </p:cNvPr>
            <p:cNvSpPr/>
            <p:nvPr/>
          </p:nvSpPr>
          <p:spPr>
            <a:xfrm>
              <a:off x="4508041" y="604705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3</a:t>
              </a:r>
              <a:endParaRPr lang="en-US" sz="3200" b="1" dirty="0">
                <a:ln/>
                <a:solidFill>
                  <a:schemeClr val="accent3"/>
                </a:solidFill>
              </a:endParaRPr>
            </a:p>
          </p:txBody>
        </p:sp>
        <p:sp>
          <p:nvSpPr>
            <p:cNvPr id="154" name="Rectangle 153">
              <a:hlinkClick r:id="rId6" action="ppaction://hlinksldjump"/>
            </p:cNvPr>
            <p:cNvSpPr/>
            <p:nvPr/>
          </p:nvSpPr>
          <p:spPr>
            <a:xfrm>
              <a:off x="6548482" y="60338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5</a:t>
              </a:r>
              <a:endParaRPr lang="en-US" sz="3200" b="1" dirty="0">
                <a:ln/>
                <a:solidFill>
                  <a:schemeClr val="accent3"/>
                </a:solidFill>
              </a:endParaRPr>
            </a:p>
          </p:txBody>
        </p:sp>
        <p:sp>
          <p:nvSpPr>
            <p:cNvPr id="155" name="Rectangle 154">
              <a:hlinkClick r:id="rId3" action="ppaction://hlinksldjump"/>
            </p:cNvPr>
            <p:cNvSpPr/>
            <p:nvPr/>
          </p:nvSpPr>
          <p:spPr>
            <a:xfrm>
              <a:off x="3539846" y="603306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2</a:t>
              </a:r>
              <a:endParaRPr lang="en-US" sz="3200" b="1" dirty="0">
                <a:ln/>
                <a:solidFill>
                  <a:schemeClr val="accent3"/>
                </a:solidFill>
              </a:endParaRPr>
            </a:p>
          </p:txBody>
        </p:sp>
        <p:sp>
          <p:nvSpPr>
            <p:cNvPr id="156" name="Rectangle 155">
              <a:hlinkClick r:id="rId5" action="ppaction://hlinksldjump"/>
            </p:cNvPr>
            <p:cNvSpPr/>
            <p:nvPr/>
          </p:nvSpPr>
          <p:spPr>
            <a:xfrm>
              <a:off x="5543397" y="603306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4</a:t>
              </a:r>
              <a:endParaRPr lang="en-US" sz="3200" b="1" dirty="0">
                <a:ln/>
                <a:solidFill>
                  <a:schemeClr val="accent3"/>
                </a:solidFill>
              </a:endParaRPr>
            </a:p>
          </p:txBody>
        </p:sp>
        <p:sp>
          <p:nvSpPr>
            <p:cNvPr id="157" name="Rectangle 156">
              <a:hlinkClick r:id="rId7" action="ppaction://hlinksldjump"/>
            </p:cNvPr>
            <p:cNvSpPr/>
            <p:nvPr/>
          </p:nvSpPr>
          <p:spPr>
            <a:xfrm>
              <a:off x="7583838" y="60470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6</a:t>
              </a:r>
              <a:endParaRPr lang="en-US" sz="3200" b="1" dirty="0">
                <a:ln/>
                <a:solidFill>
                  <a:schemeClr val="accent3"/>
                </a:solidFill>
              </a:endParaRPr>
            </a:p>
          </p:txBody>
        </p:sp>
      </p:gr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smtClean="0"/>
              <a:t>Online Resources</a:t>
            </a:r>
            <a:endParaRPr lang="en-US" b="1" dirty="0"/>
          </a:p>
        </p:txBody>
      </p:sp>
      <p:sp>
        <p:nvSpPr>
          <p:cNvPr id="2" name="Content Placeholder 1"/>
          <p:cNvSpPr>
            <a:spLocks noGrp="1"/>
          </p:cNvSpPr>
          <p:nvPr>
            <p:ph idx="1"/>
          </p:nvPr>
        </p:nvSpPr>
        <p:spPr/>
        <p:txBody>
          <a:bodyPr/>
          <a:lstStyle/>
          <a:p>
            <a:r>
              <a:rPr lang="en-US" dirty="0"/>
              <a:t>Proctor Caching </a:t>
            </a:r>
            <a:r>
              <a:rPr lang="en-US" dirty="0" smtClean="0"/>
              <a:t>v2014.1.21 </a:t>
            </a:r>
            <a:r>
              <a:rPr lang="en-US" dirty="0"/>
              <a:t>Hardware and Software Requirements:</a:t>
            </a:r>
          </a:p>
          <a:p>
            <a:r>
              <a:rPr lang="en-US" sz="1800" dirty="0">
                <a:hlinkClick r:id="rId2"/>
              </a:rPr>
              <a:t>https://</a:t>
            </a:r>
            <a:r>
              <a:rPr lang="en-US" sz="1800" dirty="0" smtClean="0">
                <a:hlinkClick r:id="rId2"/>
              </a:rPr>
              <a:t>support.assessment.pearson.com/display/TN/Set+Up+and+Use+ProctorCache</a:t>
            </a:r>
            <a:endParaRPr lang="en-US" sz="1800" dirty="0" smtClean="0"/>
          </a:p>
          <a:p>
            <a:r>
              <a:rPr lang="en-US" dirty="0" smtClean="0"/>
              <a:t>Software:</a:t>
            </a:r>
          </a:p>
          <a:p>
            <a:r>
              <a:rPr lang="en-US" sz="1800" dirty="0">
                <a:hlinkClick r:id="rId3"/>
              </a:rPr>
              <a:t>http://download.testnav.com</a:t>
            </a:r>
            <a:r>
              <a:rPr lang="en-US" sz="1800" dirty="0" smtClean="0">
                <a:hlinkClick r:id="rId3"/>
              </a:rPr>
              <a:t>/</a:t>
            </a:r>
            <a:r>
              <a:rPr lang="en-US" sz="1800" dirty="0" smtClean="0"/>
              <a:t> </a:t>
            </a:r>
            <a:endParaRPr lang="en-US" sz="1800" dirty="0"/>
          </a:p>
        </p:txBody>
      </p:sp>
    </p:spTree>
    <p:extLst>
      <p:ext uri="{BB962C8B-B14F-4D97-AF65-F5344CB8AC3E}">
        <p14:creationId xmlns:p14="http://schemas.microsoft.com/office/powerpoint/2010/main" val="35647718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s://support.assessment.pearson.com/download/attachments/16908316/_TN_ProctorCacheChangePassword.png?version=1&amp;modificationDate=1435773405000&amp;api=v2&amp;effects=drop-sha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6816928"/>
            <a:ext cx="6273800" cy="206334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53337" y="1295401"/>
            <a:ext cx="11971671" cy="6553199"/>
          </a:xfrm>
        </p:spPr>
        <p:txBody>
          <a:bodyPr lIns="130046" tIns="65023" rIns="130046" bIns="65023"/>
          <a:lstStyle/>
          <a:p>
            <a:r>
              <a:rPr lang="en-US" b="1" dirty="0" err="1">
                <a:solidFill>
                  <a:schemeClr val="bg2">
                    <a:lumMod val="75000"/>
                  </a:schemeClr>
                </a:solidFill>
              </a:rPr>
              <a:t>ProctorCache</a:t>
            </a:r>
            <a:r>
              <a:rPr lang="en-US" b="1" dirty="0">
                <a:solidFill>
                  <a:schemeClr val="bg2">
                    <a:lumMod val="75000"/>
                  </a:schemeClr>
                </a:solidFill>
              </a:rPr>
              <a:t> Password</a:t>
            </a:r>
          </a:p>
          <a:p>
            <a:r>
              <a:rPr lang="en-US" sz="2000" dirty="0" err="1">
                <a:solidFill>
                  <a:schemeClr val="bg2">
                    <a:lumMod val="75000"/>
                  </a:schemeClr>
                </a:solidFill>
              </a:rPr>
              <a:t>ProctorCache</a:t>
            </a:r>
            <a:r>
              <a:rPr lang="en-US" sz="2000" dirty="0">
                <a:solidFill>
                  <a:schemeClr val="bg2">
                    <a:lumMod val="75000"/>
                  </a:schemeClr>
                </a:solidFill>
              </a:rPr>
              <a:t> requires a password to refresh, reload, or purge content. You can use the default password, or you can change the default password at any time using the following instructions.</a:t>
            </a:r>
          </a:p>
          <a:p>
            <a:pPr marL="457200" indent="-457200">
              <a:buFont typeface="+mj-lt"/>
              <a:buAutoNum type="arabicPeriod"/>
            </a:pPr>
            <a:r>
              <a:rPr lang="en-US" sz="2000" dirty="0">
                <a:solidFill>
                  <a:schemeClr val="bg2">
                    <a:lumMod val="75000"/>
                  </a:schemeClr>
                </a:solidFill>
              </a:rPr>
              <a:t>Connect to </a:t>
            </a:r>
            <a:r>
              <a:rPr lang="en-US" sz="2000" dirty="0" err="1">
                <a:solidFill>
                  <a:schemeClr val="bg2">
                    <a:lumMod val="75000"/>
                  </a:schemeClr>
                </a:solidFill>
              </a:rPr>
              <a:t>ProctorCache</a:t>
            </a:r>
            <a:r>
              <a:rPr lang="en-US" sz="2000" dirty="0">
                <a:solidFill>
                  <a:schemeClr val="bg2">
                    <a:lumMod val="75000"/>
                  </a:schemeClr>
                </a:solidFill>
              </a:rPr>
              <a:t> on your local host - </a:t>
            </a:r>
            <a:r>
              <a:rPr lang="en-US" sz="2000" b="1" u="sng" dirty="0">
                <a:solidFill>
                  <a:schemeClr val="bg2">
                    <a:lumMod val="75000"/>
                  </a:schemeClr>
                </a:solidFill>
              </a:rPr>
              <a:t>http://localhost:4480/settings.jsp</a:t>
            </a:r>
            <a:r>
              <a:rPr lang="en-US" sz="2000" dirty="0">
                <a:solidFill>
                  <a:schemeClr val="bg2">
                    <a:lumMod val="75000"/>
                  </a:schemeClr>
                </a:solidFill>
              </a:rPr>
              <a:t>.</a:t>
            </a:r>
          </a:p>
          <a:p>
            <a:pPr lvl="1" indent="0"/>
            <a:r>
              <a:rPr lang="en-US" sz="2000" dirty="0" smtClean="0">
                <a:solidFill>
                  <a:schemeClr val="bg2">
                    <a:lumMod val="75000"/>
                  </a:schemeClr>
                </a:solidFill>
              </a:rPr>
              <a:t>*If </a:t>
            </a:r>
            <a:r>
              <a:rPr lang="en-US" sz="2000" dirty="0">
                <a:solidFill>
                  <a:schemeClr val="bg2">
                    <a:lumMod val="75000"/>
                  </a:schemeClr>
                </a:solidFill>
              </a:rPr>
              <a:t>you access </a:t>
            </a:r>
            <a:r>
              <a:rPr lang="en-US" sz="2000" dirty="0" err="1">
                <a:solidFill>
                  <a:schemeClr val="bg2">
                    <a:lumMod val="75000"/>
                  </a:schemeClr>
                </a:solidFill>
              </a:rPr>
              <a:t>ProctorCache</a:t>
            </a:r>
            <a:r>
              <a:rPr lang="en-US" sz="2000" dirty="0">
                <a:solidFill>
                  <a:schemeClr val="bg2">
                    <a:lumMod val="75000"/>
                  </a:schemeClr>
                </a:solidFill>
              </a:rPr>
              <a:t> from a remote computer using an IP address (for </a:t>
            </a:r>
            <a:r>
              <a:rPr lang="en-US" sz="2000" dirty="0" err="1">
                <a:solidFill>
                  <a:schemeClr val="bg2">
                    <a:lumMod val="75000"/>
                  </a:schemeClr>
                </a:solidFill>
              </a:rPr>
              <a:t>example,</a:t>
            </a:r>
            <a:r>
              <a:rPr lang="en-US" sz="2000" b="1" dirty="0" err="1">
                <a:solidFill>
                  <a:schemeClr val="bg2">
                    <a:lumMod val="75000"/>
                  </a:schemeClr>
                </a:solidFill>
              </a:rPr>
              <a:t>http</a:t>
            </a:r>
            <a:r>
              <a:rPr lang="en-US" sz="2000" b="1" dirty="0">
                <a:solidFill>
                  <a:schemeClr val="bg2">
                    <a:lumMod val="75000"/>
                  </a:schemeClr>
                </a:solidFill>
              </a:rPr>
              <a:t>://10.25.99.142:4480/</a:t>
            </a:r>
            <a:r>
              <a:rPr lang="en-US" sz="2000" b="1" dirty="0" err="1">
                <a:solidFill>
                  <a:schemeClr val="bg2">
                    <a:lumMod val="75000"/>
                  </a:schemeClr>
                </a:solidFill>
              </a:rPr>
              <a:t>contents.jsp</a:t>
            </a:r>
            <a:r>
              <a:rPr lang="en-US" sz="2000" dirty="0">
                <a:solidFill>
                  <a:schemeClr val="bg2">
                    <a:lumMod val="75000"/>
                  </a:schemeClr>
                </a:solidFill>
              </a:rPr>
              <a:t>), you cannot view the </a:t>
            </a:r>
            <a:r>
              <a:rPr lang="en-US" sz="2000" b="1" dirty="0">
                <a:solidFill>
                  <a:schemeClr val="bg2">
                    <a:lumMod val="75000"/>
                  </a:schemeClr>
                </a:solidFill>
              </a:rPr>
              <a:t>Settings</a:t>
            </a:r>
            <a:r>
              <a:rPr lang="en-US" sz="2000" dirty="0">
                <a:solidFill>
                  <a:schemeClr val="bg2">
                    <a:lumMod val="75000"/>
                  </a:schemeClr>
                </a:solidFill>
              </a:rPr>
              <a:t> tab, which contains the option to change the default password.</a:t>
            </a:r>
          </a:p>
          <a:p>
            <a:pPr marL="457200" indent="-457200">
              <a:buFont typeface="+mj-lt"/>
              <a:buAutoNum type="arabicPeriod"/>
            </a:pPr>
            <a:r>
              <a:rPr lang="en-US" sz="2000" dirty="0">
                <a:solidFill>
                  <a:schemeClr val="bg2">
                    <a:lumMod val="75000"/>
                  </a:schemeClr>
                </a:solidFill>
              </a:rPr>
              <a:t>Click the </a:t>
            </a:r>
            <a:r>
              <a:rPr lang="en-US" sz="2000" b="1" dirty="0">
                <a:solidFill>
                  <a:schemeClr val="bg2">
                    <a:lumMod val="75000"/>
                  </a:schemeClr>
                </a:solidFill>
              </a:rPr>
              <a:t>Settings</a:t>
            </a:r>
            <a:r>
              <a:rPr lang="en-US" sz="2000" dirty="0">
                <a:solidFill>
                  <a:schemeClr val="bg2">
                    <a:lumMod val="75000"/>
                  </a:schemeClr>
                </a:solidFill>
              </a:rPr>
              <a:t> </a:t>
            </a:r>
            <a:r>
              <a:rPr lang="en-US" sz="2000" dirty="0" smtClean="0">
                <a:solidFill>
                  <a:schemeClr val="bg2">
                    <a:lumMod val="75000"/>
                  </a:schemeClr>
                </a:solidFill>
              </a:rPr>
              <a:t>tab</a:t>
            </a:r>
          </a:p>
          <a:p>
            <a:pPr marL="457200" indent="-457200">
              <a:buFont typeface="+mj-lt"/>
              <a:buAutoNum type="arabicPeriod"/>
            </a:pPr>
            <a:r>
              <a:rPr lang="en-US" sz="2000" dirty="0"/>
              <a:t>Enter the old password, and then enter the new password twice in the required fields.</a:t>
            </a:r>
          </a:p>
          <a:p>
            <a:pPr marL="457200" indent="-457200">
              <a:buFont typeface="+mj-lt"/>
              <a:buAutoNum type="arabicPeriod"/>
            </a:pPr>
            <a:r>
              <a:rPr lang="en-US" sz="2000" dirty="0"/>
              <a:t>Click </a:t>
            </a:r>
            <a:r>
              <a:rPr lang="en-US" sz="2000" b="1" dirty="0"/>
              <a:t>Submit</a:t>
            </a:r>
            <a:r>
              <a:rPr lang="en-US" sz="2000" dirty="0"/>
              <a:t>.</a:t>
            </a:r>
          </a:p>
          <a:p>
            <a:endParaRPr lang="en-US" sz="2000" dirty="0">
              <a:solidFill>
                <a:schemeClr val="bg2">
                  <a:lumMod val="75000"/>
                </a:schemeClr>
              </a:solidFill>
            </a:endParaRPr>
          </a:p>
          <a:p>
            <a:pPr marL="0" indent="0"/>
            <a:endParaRPr lang="en-US" dirty="0">
              <a:solidFill>
                <a:schemeClr val="bg2">
                  <a:lumMod val="75000"/>
                </a:schemeClr>
              </a:solidFill>
            </a:endParaRPr>
          </a:p>
        </p:txBody>
      </p:sp>
      <p:sp>
        <p:nvSpPr>
          <p:cNvPr id="54274" name="Rectangle 2"/>
          <p:cNvSpPr>
            <a:spLocks noGrp="1" noRot="1" noChangeArrowheads="1"/>
          </p:cNvSpPr>
          <p:nvPr>
            <p:ph type="title"/>
          </p:nvPr>
        </p:nvSpPr>
        <p:spPr>
          <a:xfrm>
            <a:off x="787400" y="192696"/>
            <a:ext cx="10972800" cy="914400"/>
          </a:xfrm>
        </p:spPr>
        <p:txBody>
          <a:bodyPr lIns="130046" tIns="65023" rIns="130046" bIns="65023"/>
          <a:lstStyle/>
          <a:p>
            <a:r>
              <a:rPr lang="en-US" altLang="en-US" b="1" dirty="0"/>
              <a:t>What’s </a:t>
            </a:r>
            <a:r>
              <a:rPr lang="en-US" altLang="en-US" b="1" dirty="0" smtClean="0"/>
              <a:t>New </a:t>
            </a:r>
            <a:r>
              <a:rPr lang="en-US" dirty="0" smtClean="0"/>
              <a:t>v2015.1.21</a:t>
            </a:r>
            <a:endParaRPr lang="en-US" b="1" dirty="0"/>
          </a:p>
        </p:txBody>
      </p:sp>
      <p:pic>
        <p:nvPicPr>
          <p:cNvPr id="12" name="Picture 11"/>
          <p:cNvPicPr/>
          <p:nvPr/>
        </p:nvPicPr>
        <p:blipFill rotWithShape="1">
          <a:blip r:embed="rId5" cstate="print"/>
          <a:srcRect t="8654" r="66795" b="82212"/>
          <a:stretch/>
        </p:blipFill>
        <p:spPr bwMode="auto">
          <a:xfrm>
            <a:off x="9652000" y="228600"/>
            <a:ext cx="2973008" cy="938845"/>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1337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prstClr val="black"/>
                </a:solidFill>
              </a:rPr>
              <a:t>Proctor Caching – The Network</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32</a:t>
            </a:fld>
            <a:endParaRPr lang="en-US" dirty="0"/>
          </a:p>
        </p:txBody>
      </p:sp>
      <p:sp>
        <p:nvSpPr>
          <p:cNvPr id="4" name="Content Placeholder 2"/>
          <p:cNvSpPr txBox="1">
            <a:spLocks/>
          </p:cNvSpPr>
          <p:nvPr/>
        </p:nvSpPr>
        <p:spPr>
          <a:xfrm>
            <a:off x="545020" y="2385534"/>
            <a:ext cx="12348025" cy="6738158"/>
          </a:xfrm>
          <a:prstGeom prst="rect">
            <a:avLst/>
          </a:prstGeom>
        </p:spPr>
        <p:txBody>
          <a:bodyPr lIns="130046" tIns="65023" rIns="130046" bIns="65023">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endParaRPr lang="en-US" sz="3400" baseline="30000" dirty="0">
              <a:solidFill>
                <a:prstClr val="black"/>
              </a:solidFill>
              <a:cs typeface="Arial" panose="020B0604020202020204" pitchFamily="34" charset="0"/>
            </a:endParaRPr>
          </a:p>
        </p:txBody>
      </p:sp>
      <p:pic>
        <p:nvPicPr>
          <p:cNvPr id="8" name="Picture 7" descr="Proctor Caching waterfall.png"/>
          <p:cNvPicPr>
            <a:picLocks noChangeAspect="1"/>
          </p:cNvPicPr>
          <p:nvPr/>
        </p:nvPicPr>
        <p:blipFill>
          <a:blip r:embed="rId4" cstate="print"/>
          <a:stretch>
            <a:fillRect/>
          </a:stretch>
        </p:blipFill>
        <p:spPr>
          <a:xfrm>
            <a:off x="3302000" y="1884218"/>
            <a:ext cx="6282328" cy="6887657"/>
          </a:xfrm>
          <a:prstGeom prst="rect">
            <a:avLst/>
          </a:prstGeom>
          <a:ln w="12700">
            <a:solidFill>
              <a:schemeClr val="tx1">
                <a:lumMod val="50000"/>
                <a:lumOff val="50000"/>
              </a:schemeClr>
            </a:solidFill>
            <a:miter lim="800000"/>
          </a:ln>
        </p:spPr>
      </p:pic>
    </p:spTree>
    <p:custDataLst>
      <p:tags r:id="rId1"/>
    </p:custDataLst>
    <p:extLst>
      <p:ext uri="{BB962C8B-B14F-4D97-AF65-F5344CB8AC3E}">
        <p14:creationId xmlns:p14="http://schemas.microsoft.com/office/powerpoint/2010/main" val="2888260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Pre-Installation Planning</a:t>
            </a:r>
            <a:br>
              <a:rPr lang="en-US" b="1" dirty="0"/>
            </a:br>
            <a:endParaRPr lang="en-US" b="1" dirty="0"/>
          </a:p>
        </p:txBody>
      </p:sp>
      <p:sp>
        <p:nvSpPr>
          <p:cNvPr id="6" name="Content Placeholder 5"/>
          <p:cNvSpPr>
            <a:spLocks noGrp="1"/>
          </p:cNvSpPr>
          <p:nvPr>
            <p:ph idx="1"/>
          </p:nvPr>
        </p:nvSpPr>
        <p:spPr>
          <a:xfrm>
            <a:off x="650874" y="1905000"/>
            <a:ext cx="11947525" cy="6553200"/>
          </a:xfrm>
        </p:spPr>
        <p:txBody>
          <a:bodyPr/>
          <a:lstStyle/>
          <a:p>
            <a:pPr>
              <a:buFont typeface="Arial" panose="020B0604020202020204" pitchFamily="34" charset="0"/>
              <a:buChar char="•"/>
            </a:pPr>
            <a:r>
              <a:rPr lang="en-US" sz="2000" dirty="0">
                <a:solidFill>
                  <a:srgbClr val="333333"/>
                </a:solidFill>
                <a:latin typeface="+mj-lt"/>
              </a:rPr>
              <a:t>Proctor caching computers must run on the same network as the students’ testing computers. </a:t>
            </a:r>
          </a:p>
          <a:p>
            <a:pPr>
              <a:buFont typeface="Arial" panose="020B0604020202020204" pitchFamily="34" charset="0"/>
              <a:buChar char="•"/>
            </a:pPr>
            <a:r>
              <a:rPr lang="en-US" sz="2000" dirty="0">
                <a:solidFill>
                  <a:srgbClr val="333333"/>
                </a:solidFill>
                <a:latin typeface="+mj-lt"/>
              </a:rPr>
              <a:t>If proctor caching takes place at the district level, then you should configure any lower-level proctor caching computers to use the district-level computer as an upstream proxy.</a:t>
            </a:r>
          </a:p>
          <a:p>
            <a:pPr>
              <a:buFont typeface="Arial" panose="020B0604020202020204" pitchFamily="34" charset="0"/>
              <a:buChar char="•"/>
            </a:pPr>
            <a:r>
              <a:rPr lang="en-US" sz="2000" dirty="0">
                <a:solidFill>
                  <a:srgbClr val="333333"/>
                </a:solidFill>
                <a:latin typeface="+mj-lt"/>
              </a:rPr>
              <a:t>If you need to update </a:t>
            </a:r>
            <a:r>
              <a:rPr lang="en-US" sz="2000" dirty="0" err="1">
                <a:solidFill>
                  <a:srgbClr val="333333"/>
                </a:solidFill>
                <a:latin typeface="+mj-lt"/>
              </a:rPr>
              <a:t>ProctorCache</a:t>
            </a:r>
            <a:r>
              <a:rPr lang="en-US" sz="2000" dirty="0">
                <a:solidFill>
                  <a:srgbClr val="333333"/>
                </a:solidFill>
                <a:latin typeface="+mj-lt"/>
              </a:rPr>
              <a:t> to a more recent version, uninstall the previous version. Then, reboot the computer and install the more recent version. You can uninstall </a:t>
            </a:r>
            <a:r>
              <a:rPr lang="en-US" sz="2000" dirty="0" err="1">
                <a:solidFill>
                  <a:srgbClr val="333333"/>
                </a:solidFill>
                <a:latin typeface="+mj-lt"/>
              </a:rPr>
              <a:t>ProctorCache</a:t>
            </a:r>
            <a:r>
              <a:rPr lang="en-US" sz="2000" dirty="0">
                <a:solidFill>
                  <a:srgbClr val="333333"/>
                </a:solidFill>
                <a:latin typeface="+mj-lt"/>
              </a:rPr>
              <a:t> using the software removal process for your operating system.</a:t>
            </a:r>
          </a:p>
          <a:p>
            <a:pPr marL="457200" indent="-457200">
              <a:buFont typeface="Arial" panose="020B0604020202020204" pitchFamily="34" charset="0"/>
              <a:buChar char="•"/>
            </a:pPr>
            <a:r>
              <a:rPr lang="en-US" sz="2000" dirty="0" smtClean="0">
                <a:latin typeface="+mj-lt"/>
              </a:rPr>
              <a:t>Must </a:t>
            </a:r>
            <a:r>
              <a:rPr lang="en-US" sz="2000" dirty="0">
                <a:latin typeface="+mj-lt"/>
              </a:rPr>
              <a:t>have full local administrator permissions on the PC device &amp; working knowledge of your </a:t>
            </a:r>
            <a:r>
              <a:rPr lang="en-US" sz="2000" dirty="0" smtClean="0">
                <a:latin typeface="+mj-lt"/>
              </a:rPr>
              <a:t>network.</a:t>
            </a:r>
          </a:p>
          <a:p>
            <a:pPr marL="457200" indent="-457200">
              <a:buFont typeface="Arial" panose="020B0604020202020204" pitchFamily="34" charset="0"/>
              <a:buChar char="•"/>
            </a:pPr>
            <a:r>
              <a:rPr lang="en-US" sz="2000" dirty="0">
                <a:latin typeface="+mj-lt"/>
              </a:rPr>
              <a:t>Network connection 100 Mbps full-duplex or higher </a:t>
            </a:r>
            <a:r>
              <a:rPr lang="en-US" sz="2000" dirty="0" smtClean="0">
                <a:latin typeface="+mj-lt"/>
              </a:rPr>
              <a:t>recommended.</a:t>
            </a:r>
            <a:endParaRPr lang="en-US" sz="2000" dirty="0">
              <a:latin typeface="+mj-lt"/>
            </a:endParaRPr>
          </a:p>
          <a:p>
            <a:pPr marL="457200" indent="-457200">
              <a:buFont typeface="Arial" panose="020B0604020202020204" pitchFamily="34" charset="0"/>
              <a:buChar char="•"/>
            </a:pPr>
            <a:r>
              <a:rPr lang="en-US" sz="2000" dirty="0">
                <a:latin typeface="+mj-lt"/>
              </a:rPr>
              <a:t>M</a:t>
            </a:r>
            <a:r>
              <a:rPr lang="en-US" sz="2000" dirty="0" smtClean="0">
                <a:latin typeface="+mj-lt"/>
              </a:rPr>
              <a:t>inimum </a:t>
            </a:r>
            <a:r>
              <a:rPr lang="en-US" sz="2000" dirty="0">
                <a:latin typeface="+mj-lt"/>
              </a:rPr>
              <a:t>network connection is </a:t>
            </a:r>
            <a:r>
              <a:rPr lang="en-US" sz="2000" dirty="0" smtClean="0">
                <a:latin typeface="+mj-lt"/>
              </a:rPr>
              <a:t>10/100.</a:t>
            </a:r>
          </a:p>
          <a:p>
            <a:pPr marL="457200" indent="-457200">
              <a:buFont typeface="Arial" panose="020B0604020202020204" pitchFamily="34" charset="0"/>
              <a:buChar char="•"/>
            </a:pPr>
            <a:r>
              <a:rPr lang="en-US" sz="2000" dirty="0"/>
              <a:t>N</a:t>
            </a:r>
            <a:r>
              <a:rPr lang="en-US" sz="2000" dirty="0" smtClean="0"/>
              <a:t>etwork </a:t>
            </a:r>
            <a:r>
              <a:rPr lang="en-US" sz="2000" dirty="0"/>
              <a:t>is set to use IPv4 DNS (Domain Name System) </a:t>
            </a:r>
            <a:r>
              <a:rPr lang="en-US" sz="2000" dirty="0" smtClean="0"/>
              <a:t>servers.</a:t>
            </a:r>
            <a:endParaRPr lang="en-US" sz="2000" dirty="0">
              <a:latin typeface="+mj-lt"/>
            </a:endParaRPr>
          </a:p>
          <a:p>
            <a:pPr marL="457200" indent="-45720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12935667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999" y="533400"/>
            <a:ext cx="11245031" cy="1249680"/>
          </a:xfrm>
        </p:spPr>
        <p:txBody>
          <a:bodyPr/>
          <a:lstStyle/>
          <a:p>
            <a:r>
              <a:rPr lang="en-US" b="1" dirty="0"/>
              <a:t>Proctor Caching Requirements</a:t>
            </a:r>
            <a:r>
              <a:rPr lang="en-US" b="1" i="0" dirty="0"/>
              <a:t/>
            </a:r>
            <a:br>
              <a:rPr lang="en-US" b="1" i="0" dirty="0"/>
            </a:br>
            <a:endParaRPr lang="en-US" b="1" dirty="0"/>
          </a:p>
        </p:txBody>
      </p:sp>
      <p:sp>
        <p:nvSpPr>
          <p:cNvPr id="6" name="Content Placeholder 5"/>
          <p:cNvSpPr>
            <a:spLocks noGrp="1"/>
          </p:cNvSpPr>
          <p:nvPr>
            <p:ph idx="1"/>
          </p:nvPr>
        </p:nvSpPr>
        <p:spPr>
          <a:xfrm>
            <a:off x="650874" y="1752600"/>
            <a:ext cx="11871325" cy="7010400"/>
          </a:xfrm>
        </p:spPr>
        <p:txBody>
          <a:bodyPr/>
          <a:lstStyle/>
          <a:p>
            <a:pPr marL="457200" indent="-457200">
              <a:buFont typeface="Arial" panose="020B0604020202020204" pitchFamily="34" charset="0"/>
              <a:buChar char="•"/>
            </a:pPr>
            <a:r>
              <a:rPr lang="en-US" sz="2800" dirty="0"/>
              <a:t>Must have </a:t>
            </a:r>
            <a:r>
              <a:rPr lang="en-US" sz="2800" b="1" dirty="0"/>
              <a:t>Fixed </a:t>
            </a:r>
            <a:r>
              <a:rPr lang="en-US" sz="2800" b="1" dirty="0" smtClean="0"/>
              <a:t>internal IP address</a:t>
            </a:r>
            <a:r>
              <a:rPr lang="en-US" sz="2800" dirty="0" smtClean="0"/>
              <a:t>.</a:t>
            </a:r>
          </a:p>
          <a:p>
            <a:pPr marL="457200" indent="-457200">
              <a:buFont typeface="Arial" panose="020B0604020202020204" pitchFamily="34" charset="0"/>
              <a:buChar char="•"/>
            </a:pPr>
            <a:r>
              <a:rPr lang="en-US" sz="2800" dirty="0" smtClean="0"/>
              <a:t>Windows </a:t>
            </a:r>
            <a:r>
              <a:rPr lang="en-US" sz="2800" dirty="0"/>
              <a:t>Firewall will need to be turned off on the proctor caching </a:t>
            </a:r>
            <a:r>
              <a:rPr lang="en-US" sz="2800" dirty="0" smtClean="0"/>
              <a:t>device.</a:t>
            </a:r>
            <a:endParaRPr lang="en-US" sz="2800" dirty="0"/>
          </a:p>
          <a:p>
            <a:pPr marL="457200" lvl="0" indent="-457200">
              <a:buFont typeface="Arial" panose="020B0604020202020204" pitchFamily="34" charset="0"/>
              <a:buChar char="•"/>
            </a:pPr>
            <a:r>
              <a:rPr lang="en-US" sz="2800" dirty="0"/>
              <a:t>Open traffic on TCP Ports include: 80 (Internet), 4480,  and 4481 (Local Network</a:t>
            </a:r>
            <a:r>
              <a:rPr lang="en-US" sz="2800" dirty="0" smtClean="0"/>
              <a:t>).</a:t>
            </a:r>
          </a:p>
          <a:p>
            <a:pPr marL="457200" indent="-457200">
              <a:buFont typeface="Arial" panose="020B0604020202020204" pitchFamily="34" charset="0"/>
              <a:buChar char="•"/>
            </a:pPr>
            <a:r>
              <a:rPr lang="en-US" sz="2800" dirty="0" smtClean="0"/>
              <a:t>Does </a:t>
            </a:r>
            <a:r>
              <a:rPr lang="en-US" sz="2800" dirty="0"/>
              <a:t>not require an underlying server-based operating </a:t>
            </a:r>
            <a:r>
              <a:rPr lang="en-US" sz="2800" dirty="0" smtClean="0"/>
              <a:t>system.</a:t>
            </a:r>
          </a:p>
          <a:p>
            <a:pPr marL="457200" indent="-457200">
              <a:buFont typeface="Arial" panose="020B0604020202020204" pitchFamily="34" charset="0"/>
              <a:buChar char="•"/>
            </a:pPr>
            <a:r>
              <a:rPr lang="en-US" sz="2800" dirty="0"/>
              <a:t>For setting up an upstream proxy, refer to the Windows or </a:t>
            </a:r>
            <a:r>
              <a:rPr lang="en-US" sz="2800" dirty="0" smtClean="0"/>
              <a:t>Mac </a:t>
            </a:r>
            <a:r>
              <a:rPr lang="en-US" sz="2800" dirty="0"/>
              <a:t>Upstream Proxy Configuration </a:t>
            </a:r>
            <a:r>
              <a:rPr lang="en-US" sz="2800" dirty="0">
                <a:hlinkClick r:id="rId3"/>
              </a:rPr>
              <a:t>https://</a:t>
            </a:r>
            <a:r>
              <a:rPr lang="en-US" sz="2800" dirty="0" smtClean="0">
                <a:hlinkClick r:id="rId3"/>
              </a:rPr>
              <a:t>support.assessment.pearson.com/display/TN/Set+Up+and+Use+ProctorCache</a:t>
            </a:r>
            <a:r>
              <a:rPr lang="en-US" sz="2800" dirty="0" smtClean="0"/>
              <a:t> </a:t>
            </a:r>
            <a:r>
              <a:rPr lang="en-US" sz="2800" i="1" dirty="0" smtClean="0"/>
              <a:t>.</a:t>
            </a:r>
            <a:endParaRPr lang="en-US" sz="2800" i="1" dirty="0"/>
          </a:p>
          <a:p>
            <a:pPr marL="457200" indent="-457200">
              <a:buFont typeface="Arial" panose="020B0604020202020204" pitchFamily="34" charset="0"/>
              <a:buChar char="•"/>
            </a:pPr>
            <a:endParaRPr lang="en-US" dirty="0" smtClean="0"/>
          </a:p>
        </p:txBody>
      </p:sp>
    </p:spTree>
    <p:extLst>
      <p:ext uri="{BB962C8B-B14F-4D97-AF65-F5344CB8AC3E}">
        <p14:creationId xmlns:p14="http://schemas.microsoft.com/office/powerpoint/2010/main" val="38727943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999" y="533400"/>
            <a:ext cx="11245031" cy="1249680"/>
          </a:xfrm>
        </p:spPr>
        <p:txBody>
          <a:bodyPr/>
          <a:lstStyle/>
          <a:p>
            <a:r>
              <a:rPr lang="en-US" b="1" dirty="0"/>
              <a:t>I</a:t>
            </a:r>
            <a:r>
              <a:rPr lang="en" b="1" dirty="0"/>
              <a:t>nstall &amp; </a:t>
            </a:r>
            <a:r>
              <a:rPr lang="en-US" b="1" dirty="0"/>
              <a:t>Device Requirements </a:t>
            </a:r>
            <a:endParaRPr lang="en" b="1" dirty="0"/>
          </a:p>
        </p:txBody>
      </p:sp>
      <p:sp>
        <p:nvSpPr>
          <p:cNvPr id="6" name="Content Placeholder 5"/>
          <p:cNvSpPr>
            <a:spLocks noGrp="1"/>
          </p:cNvSpPr>
          <p:nvPr>
            <p:ph idx="1"/>
          </p:nvPr>
        </p:nvSpPr>
        <p:spPr>
          <a:xfrm>
            <a:off x="650875" y="1905000"/>
            <a:ext cx="3717925" cy="6858000"/>
          </a:xfrm>
        </p:spPr>
        <p:txBody>
          <a:bodyPr>
            <a:normAutofit/>
          </a:bodyPr>
          <a:lstStyle/>
          <a:p>
            <a:pPr marL="514350" indent="-514350">
              <a:buFont typeface="+mj-lt"/>
              <a:buAutoNum type="arabicPeriod"/>
            </a:pPr>
            <a:r>
              <a:rPr lang="en-US" sz="2400" dirty="0"/>
              <a:t>Download Proctor Caching installer from </a:t>
            </a:r>
            <a:r>
              <a:rPr lang="en-US" sz="2400" dirty="0">
                <a:hlinkClick r:id="rId2"/>
              </a:rPr>
              <a:t>http://download.testnav.com</a:t>
            </a:r>
            <a:r>
              <a:rPr lang="en-US" sz="2400" dirty="0" smtClean="0">
                <a:hlinkClick r:id="rId2"/>
              </a:rPr>
              <a:t>/</a:t>
            </a:r>
            <a:r>
              <a:rPr lang="en-US" sz="2400" dirty="0" smtClean="0"/>
              <a:t> </a:t>
            </a:r>
            <a:endParaRPr lang="en-US" sz="2400" dirty="0"/>
          </a:p>
          <a:p>
            <a:pPr marL="514350" indent="-514350">
              <a:buFont typeface="+mj-lt"/>
              <a:buAutoNum type="arabicPeriod"/>
            </a:pPr>
            <a:r>
              <a:rPr lang="en-US" sz="2400" dirty="0" smtClean="0"/>
              <a:t>Run </a:t>
            </a:r>
            <a:r>
              <a:rPr lang="en-US" sz="2400" dirty="0"/>
              <a:t>the installer and Start Proctor Caching if not already started by the installer.</a:t>
            </a:r>
          </a:p>
          <a:p>
            <a:pPr marL="514350" indent="-514350">
              <a:buFont typeface="+mj-lt"/>
              <a:buAutoNum type="arabicPeriod"/>
            </a:pPr>
            <a:r>
              <a:rPr lang="en-US" sz="2400" dirty="0"/>
              <a:t>Use </a:t>
            </a:r>
            <a:r>
              <a:rPr lang="en-US" sz="2400" dirty="0" err="1" smtClean="0"/>
              <a:t>SystemCheck</a:t>
            </a:r>
            <a:r>
              <a:rPr lang="en-US" sz="2400" dirty="0" smtClean="0"/>
              <a:t> </a:t>
            </a:r>
            <a:r>
              <a:rPr lang="en-US" sz="2400" dirty="0"/>
              <a:t>from client computer to verify that Proctor Caching is functional</a:t>
            </a:r>
            <a:r>
              <a:rPr lang="en-US" sz="2400" dirty="0" smtClean="0"/>
              <a:t>.</a:t>
            </a:r>
          </a:p>
          <a:p>
            <a:pPr marL="457200" indent="-457200">
              <a:buFont typeface="Arial" panose="020B0604020202020204" pitchFamily="34" charset="0"/>
              <a:buChar char="•"/>
            </a:pPr>
            <a:endParaRPr lang="en-US" dirty="0"/>
          </a:p>
        </p:txBody>
      </p:sp>
      <p:pic>
        <p:nvPicPr>
          <p:cNvPr id="2" name="Picture 1"/>
          <p:cNvPicPr>
            <a:picLocks noChangeAspect="1"/>
          </p:cNvPicPr>
          <p:nvPr/>
        </p:nvPicPr>
        <p:blipFill>
          <a:blip r:embed="rId3"/>
          <a:stretch>
            <a:fillRect/>
          </a:stretch>
        </p:blipFill>
        <p:spPr>
          <a:xfrm>
            <a:off x="4368800" y="1905000"/>
            <a:ext cx="7772400" cy="6629400"/>
          </a:xfrm>
          <a:prstGeom prst="rect">
            <a:avLst/>
          </a:prstGeom>
        </p:spPr>
      </p:pic>
    </p:spTree>
    <p:extLst>
      <p:ext uri="{BB962C8B-B14F-4D97-AF65-F5344CB8AC3E}">
        <p14:creationId xmlns:p14="http://schemas.microsoft.com/office/powerpoint/2010/main" val="42299786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Proctor Caching </a:t>
            </a:r>
            <a:r>
              <a:rPr lang="en-US" b="1" dirty="0" smtClean="0"/>
              <a:t>Monitoring</a:t>
            </a:r>
            <a:r>
              <a:rPr lang="en-US" b="1" i="0" dirty="0"/>
              <a:t/>
            </a:r>
            <a:br>
              <a:rPr lang="en-US" b="1" i="0" dirty="0"/>
            </a:br>
            <a:endParaRPr lang="en-US" b="1" dirty="0"/>
          </a:p>
        </p:txBody>
      </p:sp>
      <p:sp>
        <p:nvSpPr>
          <p:cNvPr id="6" name="Content Placeholder 5"/>
          <p:cNvSpPr>
            <a:spLocks noGrp="1"/>
          </p:cNvSpPr>
          <p:nvPr>
            <p:ph idx="1"/>
          </p:nvPr>
        </p:nvSpPr>
        <p:spPr>
          <a:xfrm>
            <a:off x="650875" y="3305200"/>
            <a:ext cx="12247618" cy="5381600"/>
          </a:xfrm>
        </p:spPr>
        <p:txBody>
          <a:bodyPr/>
          <a:lstStyle/>
          <a:p>
            <a:pPr marL="0" indent="0" eaLnBrk="1" hangingPunct="1">
              <a:spcBef>
                <a:spcPts val="711"/>
              </a:spcBef>
              <a:spcAft>
                <a:spcPts val="711"/>
              </a:spcAft>
              <a:defRPr/>
            </a:pPr>
            <a:r>
              <a:rPr lang="en-US" i="1" dirty="0">
                <a:solidFill>
                  <a:schemeClr val="bg2"/>
                </a:solidFill>
              </a:rPr>
              <a:t>Tests</a:t>
            </a:r>
            <a:r>
              <a:rPr lang="en-US" dirty="0">
                <a:solidFill>
                  <a:schemeClr val="bg2"/>
                </a:solidFill>
              </a:rPr>
              <a:t>:</a:t>
            </a:r>
          </a:p>
          <a:p>
            <a:pPr marL="661519" lvl="1" indent="-406394" eaLnBrk="1" hangingPunct="1">
              <a:spcBef>
                <a:spcPts val="711"/>
              </a:spcBef>
              <a:spcAft>
                <a:spcPts val="711"/>
              </a:spcAft>
              <a:buFontTx/>
              <a:buChar char="-"/>
              <a:defRPr/>
            </a:pPr>
            <a:r>
              <a:rPr lang="en-US" sz="2844" dirty="0">
                <a:solidFill>
                  <a:schemeClr val="bg2"/>
                </a:solidFill>
              </a:rPr>
              <a:t>Provides information about test content and caching status</a:t>
            </a:r>
          </a:p>
          <a:p>
            <a:pPr marL="661519" lvl="1" indent="-406394" eaLnBrk="1" hangingPunct="1">
              <a:spcBef>
                <a:spcPts val="711"/>
              </a:spcBef>
              <a:spcAft>
                <a:spcPts val="711"/>
              </a:spcAft>
              <a:buFontTx/>
              <a:buChar char="-"/>
              <a:defRPr/>
            </a:pPr>
            <a:r>
              <a:rPr lang="en-US" i="1" dirty="0">
                <a:solidFill>
                  <a:schemeClr val="bg2"/>
                </a:solidFill>
              </a:rPr>
              <a:t>Content Details</a:t>
            </a:r>
            <a:r>
              <a:rPr lang="en-US" dirty="0">
                <a:solidFill>
                  <a:schemeClr val="bg2"/>
                </a:solidFill>
              </a:rPr>
              <a:t> displays status of individual test items</a:t>
            </a:r>
            <a:endParaRPr lang="en-US" sz="2844" dirty="0">
              <a:solidFill>
                <a:schemeClr val="bg2"/>
              </a:solidFill>
            </a:endParaRPr>
          </a:p>
          <a:p>
            <a:pPr marL="0" indent="0" eaLnBrk="1" hangingPunct="1">
              <a:spcBef>
                <a:spcPts val="711"/>
              </a:spcBef>
              <a:spcAft>
                <a:spcPts val="711"/>
              </a:spcAft>
              <a:defRPr/>
            </a:pPr>
            <a:r>
              <a:rPr lang="en-US" i="1" dirty="0">
                <a:solidFill>
                  <a:schemeClr val="bg2"/>
                </a:solidFill>
              </a:rPr>
              <a:t>Clients</a:t>
            </a:r>
            <a:r>
              <a:rPr lang="en-US" dirty="0">
                <a:solidFill>
                  <a:schemeClr val="bg2"/>
                </a:solidFill>
              </a:rPr>
              <a:t>:</a:t>
            </a:r>
          </a:p>
          <a:p>
            <a:pPr marL="661519" lvl="1" indent="-406394" eaLnBrk="1" hangingPunct="1">
              <a:spcBef>
                <a:spcPts val="711"/>
              </a:spcBef>
              <a:spcAft>
                <a:spcPts val="711"/>
              </a:spcAft>
              <a:buFontTx/>
              <a:buChar char="-"/>
              <a:defRPr/>
            </a:pPr>
            <a:r>
              <a:rPr lang="en-US" sz="2844" dirty="0">
                <a:solidFill>
                  <a:schemeClr val="bg2"/>
                </a:solidFill>
              </a:rPr>
              <a:t>Displays clients by IP address that have connected to </a:t>
            </a:r>
            <a:r>
              <a:rPr lang="en-US" sz="2844" dirty="0" err="1">
                <a:solidFill>
                  <a:schemeClr val="bg2"/>
                </a:solidFill>
              </a:rPr>
              <a:t>TestNav</a:t>
            </a:r>
            <a:endParaRPr lang="en-US" sz="2844" dirty="0">
              <a:solidFill>
                <a:schemeClr val="bg2"/>
              </a:solidFill>
            </a:endParaRPr>
          </a:p>
          <a:p>
            <a:pPr marL="661519" lvl="1" indent="-406394" eaLnBrk="1" hangingPunct="1">
              <a:spcBef>
                <a:spcPts val="711"/>
              </a:spcBef>
              <a:spcAft>
                <a:spcPts val="711"/>
              </a:spcAft>
              <a:buFontTx/>
              <a:buChar char="-"/>
              <a:defRPr/>
            </a:pPr>
            <a:r>
              <a:rPr lang="en-US" i="1" dirty="0">
                <a:solidFill>
                  <a:schemeClr val="bg2"/>
                </a:solidFill>
              </a:rPr>
              <a:t>Client Details </a:t>
            </a:r>
            <a:r>
              <a:rPr lang="en-US" dirty="0">
                <a:solidFill>
                  <a:schemeClr val="bg2"/>
                </a:solidFill>
              </a:rPr>
              <a:t>displays details by computer</a:t>
            </a:r>
          </a:p>
          <a:p>
            <a:pPr marL="0" indent="0">
              <a:spcBef>
                <a:spcPts val="711"/>
              </a:spcBef>
              <a:spcAft>
                <a:spcPts val="711"/>
              </a:spcAft>
              <a:defRPr/>
            </a:pPr>
            <a:r>
              <a:rPr lang="en-US" i="1" dirty="0">
                <a:solidFill>
                  <a:schemeClr val="bg2"/>
                </a:solidFill>
              </a:rPr>
              <a:t>Settings</a:t>
            </a:r>
            <a:r>
              <a:rPr lang="en-US" dirty="0">
                <a:solidFill>
                  <a:schemeClr val="bg2"/>
                </a:solidFill>
              </a:rPr>
              <a:t>:</a:t>
            </a:r>
          </a:p>
          <a:p>
            <a:pPr marL="661519" lvl="1">
              <a:spcBef>
                <a:spcPts val="711"/>
              </a:spcBef>
              <a:spcAft>
                <a:spcPts val="711"/>
              </a:spcAft>
              <a:buFontTx/>
              <a:buChar char="-"/>
              <a:defRPr/>
            </a:pPr>
            <a:r>
              <a:rPr lang="en-US" dirty="0">
                <a:solidFill>
                  <a:schemeClr val="bg2"/>
                </a:solidFill>
              </a:rPr>
              <a:t>Allows you to set a custom password to refresh, reload, or purge cached content with access to http://localhost:4480/settings.jsp.</a:t>
            </a:r>
          </a:p>
          <a:p>
            <a:pPr marL="661519" lvl="1">
              <a:spcBef>
                <a:spcPts val="711"/>
              </a:spcBef>
              <a:spcAft>
                <a:spcPts val="711"/>
              </a:spcAft>
              <a:buFontTx/>
              <a:buChar char="-"/>
              <a:defRPr/>
            </a:pPr>
            <a:endParaRPr lang="en-US" dirty="0" smtClean="0">
              <a:solidFill>
                <a:schemeClr val="bg2"/>
              </a:solidFill>
            </a:endParaRPr>
          </a:p>
          <a:p>
            <a:pPr marL="457200" indent="-457200">
              <a:buFont typeface="Arial" panose="020B0604020202020204" pitchFamily="34" charset="0"/>
              <a:buChar char="•"/>
            </a:pPr>
            <a:endParaRPr lang="en-US" dirty="0"/>
          </a:p>
        </p:txBody>
      </p:sp>
      <p:sp>
        <p:nvSpPr>
          <p:cNvPr id="7" name="TextBox 6"/>
          <p:cNvSpPr txBox="1"/>
          <p:nvPr/>
        </p:nvSpPr>
        <p:spPr>
          <a:xfrm>
            <a:off x="2698030" y="2687659"/>
            <a:ext cx="7452681" cy="617541"/>
          </a:xfrm>
          <a:prstGeom prst="rect">
            <a:avLst/>
          </a:prstGeom>
          <a:noFill/>
        </p:spPr>
        <p:txBody>
          <a:bodyPr wrap="none" rtlCol="0">
            <a:spAutoFit/>
          </a:bodyPr>
          <a:lstStyle/>
          <a:p>
            <a:r>
              <a:rPr lang="en-US" sz="3413" dirty="0" smtClean="0"/>
              <a:t>URL: http</a:t>
            </a:r>
            <a:r>
              <a:rPr lang="en-US" sz="3413" dirty="0"/>
              <a:t>://&lt;Static IP Address&gt;:4480</a:t>
            </a:r>
          </a:p>
        </p:txBody>
      </p:sp>
      <p:pic>
        <p:nvPicPr>
          <p:cNvPr id="8" name="Picture 7"/>
          <p:cNvPicPr>
            <a:picLocks noChangeAspect="1"/>
          </p:cNvPicPr>
          <p:nvPr/>
        </p:nvPicPr>
        <p:blipFill>
          <a:blip r:embed="rId2" cstate="print"/>
          <a:stretch>
            <a:fillRect/>
          </a:stretch>
        </p:blipFill>
        <p:spPr>
          <a:xfrm>
            <a:off x="520192" y="1625601"/>
            <a:ext cx="11808358" cy="1001143"/>
          </a:xfrm>
          <a:prstGeom prst="rect">
            <a:avLst/>
          </a:prstGeom>
          <a:ln>
            <a:solidFill>
              <a:schemeClr val="bg1">
                <a:lumMod val="50000"/>
              </a:schemeClr>
            </a:solidFill>
          </a:ln>
          <a:effectLst>
            <a:outerShdw blurRad="50800" dist="38100" dir="2700000" algn="tl" rotWithShape="0">
              <a:schemeClr val="bg1">
                <a:lumMod val="50000"/>
                <a:alpha val="40000"/>
              </a:schemeClr>
            </a:outerShdw>
          </a:effectLst>
        </p:spPr>
      </p:pic>
      <p:sp>
        <p:nvSpPr>
          <p:cNvPr id="9" name="Rounded Rectangle 8"/>
          <p:cNvSpPr/>
          <p:nvPr/>
        </p:nvSpPr>
        <p:spPr>
          <a:xfrm>
            <a:off x="7061606" y="1677619"/>
            <a:ext cx="4118187" cy="794556"/>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32402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8311575" y="1685364"/>
            <a:ext cx="4693225" cy="7077635"/>
          </a:xfrm>
          <a:prstGeom prst="rect">
            <a:avLst/>
          </a:prstGeom>
        </p:spPr>
        <p:txBody>
          <a:bodyPr lIns="130046" tIns="65023" rIns="130046" bIns="65023"/>
          <a:lstStyle/>
          <a:p>
            <a:pPr marL="487672" indent="-487672">
              <a:spcBef>
                <a:spcPct val="20000"/>
              </a:spcBef>
              <a:buFontTx/>
              <a:buChar char="•"/>
              <a:defRPr/>
            </a:pPr>
            <a:r>
              <a:rPr lang="en-US" sz="2600" kern="0" dirty="0">
                <a:latin typeface="+mn-lt"/>
                <a:ea typeface="+mn-ea"/>
              </a:rPr>
              <a:t>Content is displayed at the Test and Form </a:t>
            </a:r>
            <a:r>
              <a:rPr lang="en-US" sz="2600" kern="0" dirty="0" smtClean="0">
                <a:latin typeface="+mn-lt"/>
                <a:ea typeface="+mn-ea"/>
              </a:rPr>
              <a:t>level.</a:t>
            </a:r>
            <a:endParaRPr lang="en-US" sz="2600" kern="0" dirty="0">
              <a:latin typeface="+mn-lt"/>
              <a:ea typeface="+mn-ea"/>
            </a:endParaRPr>
          </a:p>
          <a:p>
            <a:pPr marL="487672" indent="-487672">
              <a:spcBef>
                <a:spcPct val="20000"/>
              </a:spcBef>
              <a:buFontTx/>
              <a:buChar char="•"/>
              <a:defRPr/>
            </a:pPr>
            <a:r>
              <a:rPr lang="en-US" sz="2600" kern="0" dirty="0">
                <a:latin typeface="+mn-lt"/>
                <a:ea typeface="+mn-ea"/>
              </a:rPr>
              <a:t>Functionality is available to Refresh, Reload or Purge selected test </a:t>
            </a:r>
            <a:r>
              <a:rPr lang="en-US" sz="2600" kern="0" dirty="0" smtClean="0">
                <a:latin typeface="+mn-lt"/>
                <a:ea typeface="+mn-ea"/>
              </a:rPr>
              <a:t>content. </a:t>
            </a:r>
            <a:endParaRPr lang="en-US" sz="2600" kern="0" dirty="0">
              <a:latin typeface="+mn-lt"/>
              <a:ea typeface="+mn-ea"/>
            </a:endParaRPr>
          </a:p>
          <a:p>
            <a:pPr marL="487672" indent="-487672">
              <a:spcBef>
                <a:spcPct val="20000"/>
              </a:spcBef>
              <a:buFontTx/>
              <a:buChar char="•"/>
              <a:defRPr/>
            </a:pPr>
            <a:r>
              <a:rPr lang="en-US" sz="2600" kern="0" dirty="0">
                <a:latin typeface="+mn-lt"/>
                <a:ea typeface="+mn-ea"/>
              </a:rPr>
              <a:t>Clicking on a test name will display the Content Details screen which displays individual items in a </a:t>
            </a:r>
            <a:r>
              <a:rPr lang="en-US" sz="2600" kern="0" dirty="0" smtClean="0">
                <a:latin typeface="+mn-lt"/>
                <a:ea typeface="+mn-ea"/>
              </a:rPr>
              <a:t>test.</a:t>
            </a:r>
          </a:p>
          <a:p>
            <a:pPr marL="487672" indent="-487672">
              <a:spcBef>
                <a:spcPct val="20000"/>
              </a:spcBef>
              <a:buFontTx/>
              <a:buChar char="•"/>
              <a:defRPr/>
            </a:pPr>
            <a:endParaRPr lang="en-US" sz="2600" kern="0" dirty="0">
              <a:latin typeface="+mn-lt"/>
              <a:ea typeface="+mn-ea"/>
            </a:endParaRPr>
          </a:p>
        </p:txBody>
      </p:sp>
      <p:sp>
        <p:nvSpPr>
          <p:cNvPr id="26" name="Title 4"/>
          <p:cNvSpPr>
            <a:spLocks noGrp="1"/>
          </p:cNvSpPr>
          <p:nvPr>
            <p:ph type="title"/>
          </p:nvPr>
        </p:nvSpPr>
        <p:spPr>
          <a:xfrm>
            <a:off x="635000" y="533400"/>
            <a:ext cx="10972800" cy="1249680"/>
          </a:xfrm>
        </p:spPr>
        <p:txBody>
          <a:bodyPr/>
          <a:lstStyle/>
          <a:p>
            <a:pPr algn="l"/>
            <a:r>
              <a:rPr lang="en-US" sz="6000" dirty="0" smtClean="0">
                <a:solidFill>
                  <a:schemeClr val="tx1"/>
                </a:solidFill>
              </a:rPr>
              <a:t>Tests Tab</a:t>
            </a:r>
            <a:endParaRPr lang="en-US" sz="6000" dirty="0">
              <a:solidFill>
                <a:schemeClr val="tx1"/>
              </a:solidFill>
            </a:endParaRPr>
          </a:p>
        </p:txBody>
      </p:sp>
      <p:pic>
        <p:nvPicPr>
          <p:cNvPr id="51" name="Picture 50"/>
          <p:cNvPicPr/>
          <p:nvPr/>
        </p:nvPicPr>
        <p:blipFill rotWithShape="1">
          <a:blip r:embed="rId3" cstate="print"/>
          <a:srcRect t="9936" b="18177"/>
          <a:stretch/>
        </p:blipFill>
        <p:spPr>
          <a:xfrm>
            <a:off x="655918" y="1685365"/>
            <a:ext cx="7676576" cy="4097221"/>
          </a:xfrm>
          <a:prstGeom prst="rect">
            <a:avLst/>
          </a:prstGeom>
          <a:ln>
            <a:solidFill>
              <a:schemeClr val="tx1"/>
            </a:solidFill>
          </a:ln>
        </p:spPr>
      </p:pic>
      <p:pic>
        <p:nvPicPr>
          <p:cNvPr id="5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361" r="2747" b="45319"/>
          <a:stretch/>
        </p:blipFill>
        <p:spPr bwMode="auto">
          <a:xfrm>
            <a:off x="634998" y="6060763"/>
            <a:ext cx="7676577" cy="28616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60195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66858" y="457200"/>
            <a:ext cx="10972800" cy="990600"/>
          </a:xfrm>
        </p:spPr>
        <p:txBody>
          <a:bodyPr lIns="130046" tIns="65023" rIns="130046" bIns="65023"/>
          <a:lstStyle/>
          <a:p>
            <a:r>
              <a:rPr lang="en-US" b="1" dirty="0" smtClean="0">
                <a:solidFill>
                  <a:schemeClr val="tx1"/>
                </a:solidFill>
              </a:rPr>
              <a:t>Tests</a:t>
            </a:r>
            <a:r>
              <a:rPr lang="en-US" b="1" dirty="0" smtClean="0"/>
              <a:t> Tab – Status</a:t>
            </a:r>
          </a:p>
        </p:txBody>
      </p:sp>
      <p:sp>
        <p:nvSpPr>
          <p:cNvPr id="5" name="Content Placeholder 4"/>
          <p:cNvSpPr>
            <a:spLocks noGrp="1"/>
          </p:cNvSpPr>
          <p:nvPr>
            <p:ph idx="1"/>
          </p:nvPr>
        </p:nvSpPr>
        <p:spPr>
          <a:xfrm>
            <a:off x="1625600" y="1666241"/>
            <a:ext cx="11054081" cy="6895252"/>
          </a:xfrm>
        </p:spPr>
        <p:txBody>
          <a:bodyPr lIns="130046" tIns="65023" rIns="130046" bIns="65023">
            <a:normAutofit fontScale="92500" lnSpcReduction="20000"/>
          </a:bodyPr>
          <a:lstStyle/>
          <a:p>
            <a:pPr>
              <a:buFontTx/>
              <a:buNone/>
              <a:defRPr/>
            </a:pPr>
            <a:r>
              <a:rPr lang="en-US" sz="2600" b="1" dirty="0">
                <a:solidFill>
                  <a:srgbClr val="00B050"/>
                </a:solidFill>
                <a:effectLst>
                  <a:outerShdw blurRad="38100" dist="38100" dir="2700000" algn="tl">
                    <a:srgbClr val="C0C0C0"/>
                  </a:outerShdw>
                </a:effectLst>
              </a:rPr>
              <a:t>Ok</a:t>
            </a:r>
            <a:r>
              <a:rPr lang="en-US" sz="2600" dirty="0"/>
              <a:t> – Content is successfully </a:t>
            </a:r>
            <a:r>
              <a:rPr lang="en-US" sz="2600" dirty="0" smtClean="0"/>
              <a:t>cached</a:t>
            </a:r>
            <a:endParaRPr lang="en-US" sz="2600" dirty="0"/>
          </a:p>
          <a:p>
            <a:pPr>
              <a:buFontTx/>
              <a:buNone/>
              <a:defRPr/>
            </a:pPr>
            <a:r>
              <a:rPr lang="en-US" sz="2600" b="1" dirty="0">
                <a:solidFill>
                  <a:srgbClr val="FFFF00"/>
                </a:solidFill>
                <a:effectLst>
                  <a:outerShdw blurRad="38100" dist="38100" dir="2700000" algn="tl">
                    <a:srgbClr val="C0C0C0"/>
                  </a:outerShdw>
                </a:effectLst>
              </a:rPr>
              <a:t>Not Loaded</a:t>
            </a:r>
            <a:r>
              <a:rPr lang="en-US" sz="2600" dirty="0">
                <a:solidFill>
                  <a:srgbClr val="FFFF00"/>
                </a:solidFill>
                <a:effectLst>
                  <a:outerShdw blurRad="38100" dist="38100" dir="2700000" algn="tl">
                    <a:srgbClr val="C0C0C0"/>
                  </a:outerShdw>
                </a:effectLst>
              </a:rPr>
              <a:t> </a:t>
            </a:r>
            <a:r>
              <a:rPr lang="en-US" sz="2600" dirty="0"/>
              <a:t>– Content is not cached</a:t>
            </a:r>
          </a:p>
          <a:p>
            <a:pPr>
              <a:buFontTx/>
              <a:buNone/>
              <a:defRPr/>
            </a:pPr>
            <a:r>
              <a:rPr lang="en-US" sz="2600" b="1" dirty="0">
                <a:solidFill>
                  <a:srgbClr val="FFFF00"/>
                </a:solidFill>
                <a:effectLst>
                  <a:outerShdw blurRad="38100" dist="38100" dir="2700000" algn="tl">
                    <a:srgbClr val="C0C0C0"/>
                  </a:outerShdw>
                </a:effectLst>
              </a:rPr>
              <a:t>Waiting… </a:t>
            </a:r>
            <a:r>
              <a:rPr lang="en-US" sz="2600" dirty="0"/>
              <a:t>- Loading Content </a:t>
            </a:r>
            <a:endParaRPr lang="en-US" sz="2600" b="1" dirty="0">
              <a:solidFill>
                <a:srgbClr val="C00000"/>
              </a:solidFill>
              <a:effectLst>
                <a:outerShdw blurRad="38100" dist="38100" dir="2700000" algn="tl">
                  <a:srgbClr val="C0C0C0"/>
                </a:outerShdw>
              </a:effectLst>
            </a:endParaRPr>
          </a:p>
          <a:p>
            <a:pPr>
              <a:buFontTx/>
              <a:buNone/>
              <a:defRPr/>
            </a:pPr>
            <a:r>
              <a:rPr lang="en-US" sz="2600" b="1" dirty="0" smtClean="0">
                <a:solidFill>
                  <a:srgbClr val="FFFF00"/>
                </a:solidFill>
                <a:effectLst>
                  <a:outerShdw blurRad="38100" dist="38100" dir="2700000" algn="tl">
                    <a:srgbClr val="C0C0C0"/>
                  </a:outerShdw>
                </a:effectLst>
              </a:rPr>
              <a:t>Loading</a:t>
            </a:r>
            <a:r>
              <a:rPr lang="en-US" sz="2600" b="1" dirty="0">
                <a:solidFill>
                  <a:srgbClr val="FFFF00"/>
                </a:solidFill>
                <a:effectLst>
                  <a:outerShdw blurRad="38100" dist="38100" dir="2700000" algn="tl">
                    <a:srgbClr val="C0C0C0"/>
                  </a:outerShdw>
                </a:effectLst>
              </a:rPr>
              <a:t>… </a:t>
            </a:r>
            <a:r>
              <a:rPr lang="en-US" sz="2600" dirty="0"/>
              <a:t>- L</a:t>
            </a:r>
            <a:r>
              <a:rPr lang="en-US" sz="2600" dirty="0" smtClean="0"/>
              <a:t>oading Content </a:t>
            </a:r>
            <a:endParaRPr lang="en-US" sz="2600" b="1" dirty="0">
              <a:solidFill>
                <a:srgbClr val="C00000"/>
              </a:solidFill>
              <a:effectLst>
                <a:outerShdw blurRad="38100" dist="38100" dir="2700000" algn="tl">
                  <a:srgbClr val="C0C0C0"/>
                </a:outerShdw>
              </a:effectLst>
            </a:endParaRPr>
          </a:p>
          <a:p>
            <a:pPr>
              <a:buFontTx/>
              <a:buNone/>
              <a:defRPr/>
            </a:pPr>
            <a:r>
              <a:rPr lang="en-US" sz="2600" b="1" dirty="0">
                <a:solidFill>
                  <a:srgbClr val="C00000"/>
                </a:solidFill>
                <a:effectLst>
                  <a:outerShdw blurRad="38100" dist="38100" dir="2700000" algn="tl">
                    <a:srgbClr val="C0C0C0"/>
                  </a:outerShdw>
                </a:effectLst>
              </a:rPr>
              <a:t>Failed to load content</a:t>
            </a:r>
            <a:r>
              <a:rPr lang="en-US" sz="2600" dirty="0"/>
              <a:t> – There was a failure to load content</a:t>
            </a:r>
          </a:p>
          <a:p>
            <a:pPr>
              <a:buFontTx/>
              <a:buNone/>
              <a:defRPr/>
            </a:pPr>
            <a:r>
              <a:rPr lang="en-US" sz="2600" b="1" dirty="0">
                <a:solidFill>
                  <a:srgbClr val="C00000"/>
                </a:solidFill>
                <a:effectLst>
                  <a:outerShdw blurRad="38100" dist="38100" dir="2700000" algn="tl">
                    <a:srgbClr val="C0C0C0"/>
                  </a:outerShdw>
                </a:effectLst>
              </a:rPr>
              <a:t>MD5 Check Invalid</a:t>
            </a:r>
            <a:r>
              <a:rPr lang="en-US" sz="2600" dirty="0"/>
              <a:t> – MD5 comparison </a:t>
            </a:r>
            <a:r>
              <a:rPr lang="en-US" sz="2600" dirty="0" smtClean="0"/>
              <a:t>Failed</a:t>
            </a:r>
            <a:endParaRPr lang="en-US" sz="2600" dirty="0"/>
          </a:p>
          <a:p>
            <a:pPr>
              <a:buFontTx/>
              <a:buNone/>
              <a:defRPr/>
            </a:pPr>
            <a:r>
              <a:rPr lang="en-US" sz="2600" b="1" dirty="0">
                <a:solidFill>
                  <a:srgbClr val="C00000"/>
                </a:solidFill>
                <a:effectLst>
                  <a:outerShdw blurRad="38100" dist="38100" dir="2700000" algn="tl">
                    <a:srgbClr val="C0C0C0"/>
                  </a:outerShdw>
                </a:effectLst>
              </a:rPr>
              <a:t>MD5 Mismatch</a:t>
            </a:r>
            <a:r>
              <a:rPr lang="en-US" sz="2600" dirty="0"/>
              <a:t> – MD5 comparison was completed but files did not </a:t>
            </a:r>
            <a:r>
              <a:rPr lang="en-US" sz="2600" dirty="0" smtClean="0"/>
              <a:t>match</a:t>
            </a:r>
            <a:endParaRPr lang="en-US" sz="2600" dirty="0"/>
          </a:p>
          <a:p>
            <a:pPr>
              <a:buFontTx/>
              <a:buNone/>
              <a:defRPr/>
            </a:pPr>
            <a:r>
              <a:rPr lang="en-US" sz="2600" dirty="0"/>
              <a:t>	In general, any </a:t>
            </a:r>
            <a:r>
              <a:rPr lang="en-US" sz="2600" dirty="0">
                <a:solidFill>
                  <a:srgbClr val="C00000"/>
                </a:solidFill>
              </a:rPr>
              <a:t>status in red</a:t>
            </a:r>
            <a:r>
              <a:rPr lang="en-US" sz="2600" dirty="0"/>
              <a:t> is a critical problem.  Any content with a red status should be checked and Reloaded.  If the problem is not resolved contact Pearson Support</a:t>
            </a:r>
          </a:p>
          <a:p>
            <a:pPr>
              <a:buFontTx/>
              <a:buNone/>
              <a:defRPr/>
            </a:pPr>
            <a:endParaRPr lang="en-US" sz="2600" dirty="0"/>
          </a:p>
        </p:txBody>
      </p:sp>
      <p:pic>
        <p:nvPicPr>
          <p:cNvPr id="49" name="Picture 2" descr="C:\Users\snugsa\AppData\Local\Microsoft\Windows\Temporary Internet Files\Content.IE5\APTR7242\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426" y="1468908"/>
            <a:ext cx="639641" cy="63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 descr="C:\Users\snugsa\AppData\Local\Microsoft\Windows\Temporary Internet Files\Content.IE5\T20723I3\MC90043388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285" y="2482248"/>
            <a:ext cx="593949" cy="593724"/>
          </a:xfrm>
          <a:prstGeom prst="rect">
            <a:avLst/>
          </a:prstGeom>
          <a:noFill/>
          <a:scene3d>
            <a:camera prst="perspectiveContrastingLeftFacing">
              <a:rot lat="623785" lon="600000" rev="21386789"/>
            </a:camera>
            <a:lightRig rig="threePt" dir="t"/>
          </a:scene3d>
          <a:extLst>
            <a:ext uri="{909E8E84-426E-40DD-AFC4-6F175D3DCCD1}">
              <a14:hiddenFill xmlns:a14="http://schemas.microsoft.com/office/drawing/2010/main">
                <a:solidFill>
                  <a:srgbClr val="FFFFFF"/>
                </a:solidFill>
              </a14:hiddenFill>
            </a:ext>
          </a:extLst>
        </p:spPr>
      </p:pic>
      <p:pic>
        <p:nvPicPr>
          <p:cNvPr id="51" name="Picture 3" descr="C:\Users\snugsa\AppData\Local\Microsoft\Windows\Temporary Internet Files\Content.IE5\T20723I3\MC900439584[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319" y="4953000"/>
            <a:ext cx="701603" cy="59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2670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514773" y="6400800"/>
            <a:ext cx="11613616" cy="2377440"/>
          </a:xfrm>
          <a:prstGeom prst="rect">
            <a:avLst/>
          </a:prstGeom>
        </p:spPr>
        <p:txBody>
          <a:bodyPr lIns="130046" tIns="65023" rIns="130046" bIns="65023"/>
          <a:lstStyle/>
          <a:p>
            <a:pPr marL="487672" indent="-487672">
              <a:spcBef>
                <a:spcPct val="20000"/>
              </a:spcBef>
              <a:buFontTx/>
              <a:buChar char="•"/>
              <a:defRPr/>
            </a:pPr>
            <a:r>
              <a:rPr lang="en-US" sz="2600" kern="0" dirty="0">
                <a:latin typeface="+mn-lt"/>
                <a:ea typeface="+mn-ea"/>
              </a:rPr>
              <a:t>Clients which have connected to TestNav are listed by IP address</a:t>
            </a:r>
          </a:p>
          <a:p>
            <a:pPr marL="487672" indent="-487672">
              <a:spcBef>
                <a:spcPct val="20000"/>
              </a:spcBef>
              <a:buFontTx/>
              <a:buChar char="•"/>
              <a:defRPr/>
            </a:pPr>
            <a:r>
              <a:rPr lang="en-US" sz="2600" kern="0" dirty="0">
                <a:latin typeface="+mn-lt"/>
                <a:ea typeface="+mn-ea"/>
              </a:rPr>
              <a:t>Clicking on a computer will display the Client Details screen which displays information regarding a particular computer connecting to Proctor Caching</a:t>
            </a:r>
          </a:p>
        </p:txBody>
      </p:sp>
      <p:sp>
        <p:nvSpPr>
          <p:cNvPr id="8" name="Title 1"/>
          <p:cNvSpPr txBox="1">
            <a:spLocks/>
          </p:cNvSpPr>
          <p:nvPr/>
        </p:nvSpPr>
        <p:spPr>
          <a:xfrm>
            <a:off x="635000" y="498702"/>
            <a:ext cx="10972800" cy="1143000"/>
          </a:xfrm>
          <a:prstGeom prst="rect">
            <a:avLst/>
          </a:prstGeom>
        </p:spPr>
        <p:txBody>
          <a:bodyPr lIns="130046" tIns="65023" rIns="130046" bIns="65023"/>
          <a:lst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l"/>
            <a:r>
              <a:rPr lang="en-US" sz="6000" dirty="0">
                <a:solidFill>
                  <a:srgbClr val="53585F"/>
                </a:solidFill>
              </a:rPr>
              <a:t>Client </a:t>
            </a:r>
            <a:r>
              <a:rPr lang="en-US" sz="6000" dirty="0" smtClean="0">
                <a:solidFill>
                  <a:srgbClr val="53585F"/>
                </a:solidFill>
              </a:rPr>
              <a:t>Tab </a:t>
            </a:r>
            <a:endParaRPr lang="en-US" sz="6000" dirty="0">
              <a:solidFill>
                <a:srgbClr val="53585F"/>
              </a:solidFill>
            </a:endParaRPr>
          </a:p>
        </p:txBody>
      </p:sp>
      <p:pic>
        <p:nvPicPr>
          <p:cNvPr id="52" name="Picture 5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087" y="2058464"/>
            <a:ext cx="11476302" cy="3075723"/>
          </a:xfrm>
          <a:prstGeom prst="rect">
            <a:avLst/>
          </a:prstGeom>
          <a:noFill/>
          <a:ln>
            <a:solidFill>
              <a:schemeClr val="tx1"/>
            </a:solidFill>
          </a:ln>
        </p:spPr>
      </p:pic>
      <p:pic>
        <p:nvPicPr>
          <p:cNvPr id="5" name="Picture 4"/>
          <p:cNvPicPr>
            <a:picLocks noChangeAspect="1"/>
          </p:cNvPicPr>
          <p:nvPr/>
        </p:nvPicPr>
        <p:blipFill>
          <a:blip r:embed="rId4" cstate="print"/>
          <a:stretch>
            <a:fillRect/>
          </a:stretch>
        </p:blipFill>
        <p:spPr>
          <a:xfrm>
            <a:off x="6959600" y="3886200"/>
            <a:ext cx="5393333" cy="2186666"/>
          </a:xfrm>
          <a:prstGeom prst="rect">
            <a:avLst/>
          </a:prstGeom>
        </p:spPr>
      </p:pic>
    </p:spTree>
    <p:extLst>
      <p:ext uri="{BB962C8B-B14F-4D97-AF65-F5344CB8AC3E}">
        <p14:creationId xmlns:p14="http://schemas.microsoft.com/office/powerpoint/2010/main" val="173336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1"/>
          <p:cNvSpPr txBox="1">
            <a:spLocks/>
          </p:cNvSpPr>
          <p:nvPr/>
        </p:nvSpPr>
        <p:spPr>
          <a:xfrm>
            <a:off x="868773" y="17929"/>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r>
              <a:rPr lang="en-US" kern="0" dirty="0" smtClean="0"/>
              <a:t>Online Resources</a:t>
            </a:r>
            <a:endParaRPr lang="en-US" kern="0" dirty="0"/>
          </a:p>
        </p:txBody>
      </p:sp>
      <p:sp>
        <p:nvSpPr>
          <p:cNvPr id="78" name="Content Placeholder 1"/>
          <p:cNvSpPr txBox="1">
            <a:spLocks/>
          </p:cNvSpPr>
          <p:nvPr/>
        </p:nvSpPr>
        <p:spPr>
          <a:xfrm>
            <a:off x="664882" y="1371600"/>
            <a:ext cx="12263494" cy="8534400"/>
          </a:xfrm>
          <a:prstGeom prst="rect">
            <a:avLst/>
          </a:prstGeom>
        </p:spPr>
        <p:txBody>
          <a:bodyPr vert="horz" numCol="1" anchor="t"/>
          <a:lstStyle>
            <a:lvl1pPr marL="0" indent="0" algn="ctr" defTabSz="584200" rtl="0" eaLnBrk="0" fontAlgn="base" hangingPunct="0">
              <a:spcBef>
                <a:spcPts val="4200"/>
              </a:spcBef>
              <a:spcAft>
                <a:spcPct val="0"/>
              </a:spcAft>
              <a:buNone/>
              <a:defRPr sz="3000">
                <a:solidFill>
                  <a:srgbClr val="53585F"/>
                </a:solidFill>
                <a:latin typeface="+mn-lt"/>
                <a:ea typeface="+mn-ea"/>
                <a:cs typeface="+mn-cs"/>
                <a:sym typeface="Trebuchet MS" pitchFamily="-100" charset="0"/>
              </a:defRPr>
            </a:lvl1pPr>
            <a:lvl2pPr marL="4572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2pPr>
            <a:lvl3pPr marL="9144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3pPr>
            <a:lvl4pPr marL="13716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4pPr>
            <a:lvl5pPr marL="18288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5pPr>
            <a:lvl6pPr marL="22860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6pPr>
            <a:lvl7pPr marL="27432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7pPr>
            <a:lvl8pPr marL="32004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8pPr>
            <a:lvl9pPr marL="36576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9pPr>
          </a:lstStyle>
          <a:p>
            <a:pPr algn="l"/>
            <a:r>
              <a:rPr lang="en-US" sz="2000" b="1" dirty="0"/>
              <a:t>DTC Site Readiness </a:t>
            </a:r>
            <a:r>
              <a:rPr lang="en-US" sz="2000" b="1" dirty="0" smtClean="0"/>
              <a:t>Support: </a:t>
            </a:r>
            <a:r>
              <a:rPr lang="en-US" sz="1800" kern="0" dirty="0">
                <a:hlinkClick r:id="rId2"/>
              </a:rPr>
              <a:t>http://</a:t>
            </a:r>
            <a:r>
              <a:rPr lang="en-US" sz="1800" kern="0" dirty="0" smtClean="0">
                <a:hlinkClick r:id="rId2"/>
              </a:rPr>
              <a:t>www.cde.state.co.us/assessment/newassess-dtc</a:t>
            </a:r>
            <a:endParaRPr lang="en-US" sz="1800" kern="0" dirty="0" smtClean="0"/>
          </a:p>
          <a:p>
            <a:pPr algn="l"/>
            <a:r>
              <a:rPr lang="en-US" sz="2000" b="1" kern="0" dirty="0" smtClean="0"/>
              <a:t>Technology </a:t>
            </a:r>
            <a:r>
              <a:rPr lang="en-US" sz="2000" b="1" kern="0" dirty="0"/>
              <a:t>Setup: </a:t>
            </a:r>
            <a:r>
              <a:rPr lang="en-US" sz="1800" kern="0" dirty="0" smtClean="0">
                <a:hlinkClick r:id="rId3"/>
              </a:rPr>
              <a:t>http://parcc.pearson.com/technology-setup/</a:t>
            </a:r>
            <a:r>
              <a:rPr lang="en-US" sz="1800" kern="0" dirty="0" smtClean="0"/>
              <a:t> </a:t>
            </a:r>
          </a:p>
          <a:p>
            <a:pPr algn="l"/>
            <a:r>
              <a:rPr lang="en-US" sz="2000" b="1" dirty="0" err="1" smtClean="0"/>
              <a:t>PearsonAccess</a:t>
            </a:r>
            <a:r>
              <a:rPr lang="en-US" sz="2000" b="1" baseline="30000" dirty="0" err="1" smtClean="0"/>
              <a:t>next</a:t>
            </a:r>
            <a:r>
              <a:rPr lang="en-US" sz="2000" b="1" dirty="0"/>
              <a:t> : </a:t>
            </a:r>
            <a:r>
              <a:rPr lang="en-US" sz="1800" dirty="0">
                <a:hlinkClick r:id="rId4"/>
              </a:rPr>
              <a:t>https://</a:t>
            </a:r>
            <a:r>
              <a:rPr lang="en-US" sz="1800" dirty="0" smtClean="0">
                <a:hlinkClick r:id="rId4"/>
              </a:rPr>
              <a:t>support.assessment.pearson.com/display/PAsup/PearsonAccess+Next+Online+User+Guide</a:t>
            </a:r>
            <a:r>
              <a:rPr lang="en-US" sz="1800" dirty="0" smtClean="0"/>
              <a:t> </a:t>
            </a:r>
            <a:endParaRPr lang="en-US" sz="1800" kern="0" dirty="0" smtClean="0"/>
          </a:p>
          <a:p>
            <a:pPr algn="l"/>
            <a:r>
              <a:rPr lang="en-US" sz="2000" b="1" dirty="0" err="1"/>
              <a:t>TestNav</a:t>
            </a:r>
            <a:r>
              <a:rPr lang="en-US" sz="2000" b="1" dirty="0"/>
              <a:t> </a:t>
            </a:r>
            <a:r>
              <a:rPr lang="en-US" sz="2000" b="1" dirty="0" smtClean="0"/>
              <a:t>Pearson Documentation: </a:t>
            </a:r>
            <a:r>
              <a:rPr lang="en-US" sz="1800" dirty="0" smtClean="0">
                <a:hlinkClick r:id="rId5"/>
              </a:rPr>
              <a:t>https</a:t>
            </a:r>
            <a:r>
              <a:rPr lang="en-US" sz="1800" dirty="0">
                <a:hlinkClick r:id="rId5"/>
              </a:rPr>
              <a:t>://</a:t>
            </a:r>
            <a:r>
              <a:rPr lang="en-US" sz="1800" dirty="0" smtClean="0">
                <a:hlinkClick r:id="rId5"/>
              </a:rPr>
              <a:t>support.assessment.pearson.com/display/TN/TestNav+8+Online+Support</a:t>
            </a:r>
            <a:endParaRPr lang="en-US" sz="1800" dirty="0" smtClean="0"/>
          </a:p>
          <a:p>
            <a:pPr algn="l"/>
            <a:r>
              <a:rPr lang="en-US" sz="2000" b="1" dirty="0" smtClean="0"/>
              <a:t>CMAS &amp; PARCC</a:t>
            </a:r>
            <a:r>
              <a:rPr lang="en-US" sz="2000" b="1" dirty="0"/>
              <a:t> System Check for </a:t>
            </a:r>
            <a:r>
              <a:rPr lang="en-US" sz="2000" b="1" dirty="0" smtClean="0"/>
              <a:t>TestNav8</a:t>
            </a:r>
          </a:p>
          <a:p>
            <a:pPr marL="742950" lvl="1" indent="-285750" algn="l">
              <a:buFont typeface="Arial" panose="020B0604020202020204" pitchFamily="34" charset="0"/>
              <a:buChar char="•"/>
            </a:pPr>
            <a:r>
              <a:rPr lang="en-US" sz="1800" dirty="0" smtClean="0"/>
              <a:t>CMAS: </a:t>
            </a:r>
            <a:r>
              <a:rPr lang="en-US" sz="1800" dirty="0" smtClean="0">
                <a:hlinkClick r:id="rId6"/>
              </a:rPr>
              <a:t>http</a:t>
            </a:r>
            <a:r>
              <a:rPr lang="en-US" sz="1800" dirty="0">
                <a:hlinkClick r:id="rId6"/>
              </a:rPr>
              <a:t>://systemcheck.co.testnav.com</a:t>
            </a:r>
            <a:r>
              <a:rPr lang="en-US" sz="1800" dirty="0" smtClean="0">
                <a:hlinkClick r:id="rId6"/>
              </a:rPr>
              <a:t>/</a:t>
            </a:r>
            <a:r>
              <a:rPr lang="en-US" sz="1800" dirty="0" smtClean="0"/>
              <a:t>  </a:t>
            </a:r>
          </a:p>
          <a:p>
            <a:pPr marL="742950" lvl="1" indent="-285750" algn="l">
              <a:buFont typeface="Arial" panose="020B0604020202020204" pitchFamily="34" charset="0"/>
              <a:buChar char="•"/>
            </a:pPr>
            <a:r>
              <a:rPr lang="en-US" sz="1800" dirty="0" smtClean="0"/>
              <a:t>PARCC: </a:t>
            </a:r>
            <a:r>
              <a:rPr lang="en-US" sz="1800" dirty="0" smtClean="0">
                <a:hlinkClick r:id="rId7"/>
              </a:rPr>
              <a:t>http</a:t>
            </a:r>
            <a:r>
              <a:rPr lang="en-US" sz="1800" dirty="0">
                <a:hlinkClick r:id="rId7"/>
              </a:rPr>
              <a:t>://systemcheck.parcc.testnav.com</a:t>
            </a:r>
            <a:r>
              <a:rPr lang="en-US" sz="1800" dirty="0" smtClean="0">
                <a:hlinkClick r:id="rId7"/>
              </a:rPr>
              <a:t>/</a:t>
            </a:r>
            <a:r>
              <a:rPr lang="en-US" sz="1800" dirty="0" smtClean="0"/>
              <a:t> </a:t>
            </a:r>
            <a:endParaRPr lang="en-US" sz="1800" dirty="0"/>
          </a:p>
          <a:p>
            <a:pPr marL="285750" indent="-285750" algn="l">
              <a:buFont typeface="Arial" panose="020B0604020202020204" pitchFamily="34" charset="0"/>
              <a:buChar char="•"/>
            </a:pPr>
            <a:endParaRPr lang="en-US" sz="1800" dirty="0"/>
          </a:p>
        </p:txBody>
      </p:sp>
    </p:spTree>
    <p:extLst>
      <p:ext uri="{BB962C8B-B14F-4D97-AF65-F5344CB8AC3E}">
        <p14:creationId xmlns:p14="http://schemas.microsoft.com/office/powerpoint/2010/main" val="28696116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35000" y="498702"/>
            <a:ext cx="10972800" cy="1143000"/>
          </a:xfrm>
        </p:spPr>
        <p:txBody>
          <a:bodyPr lIns="130046" tIns="65023" rIns="130046" bIns="65023"/>
          <a:lstStyle/>
          <a:p>
            <a:r>
              <a:rPr lang="en-US" b="1" dirty="0" smtClean="0"/>
              <a:t>Client Tab – Status</a:t>
            </a:r>
          </a:p>
        </p:txBody>
      </p:sp>
      <p:sp>
        <p:nvSpPr>
          <p:cNvPr id="5" name="Content Placeholder 4"/>
          <p:cNvSpPr>
            <a:spLocks noGrp="1"/>
          </p:cNvSpPr>
          <p:nvPr>
            <p:ph idx="1"/>
          </p:nvPr>
        </p:nvSpPr>
        <p:spPr>
          <a:xfrm>
            <a:off x="1378742" y="1733973"/>
            <a:ext cx="11030005" cy="6827520"/>
          </a:xfrm>
        </p:spPr>
        <p:txBody>
          <a:bodyPr lIns="130046" tIns="65023" rIns="130046" bIns="65023"/>
          <a:lstStyle/>
          <a:p>
            <a:pPr>
              <a:buFontTx/>
              <a:buNone/>
              <a:defRPr/>
            </a:pPr>
            <a:r>
              <a:rPr lang="en-US" sz="2600" b="1" dirty="0">
                <a:solidFill>
                  <a:srgbClr val="00B050"/>
                </a:solidFill>
                <a:effectLst>
                  <a:outerShdw blurRad="38100" dist="38100" dir="2700000" algn="tl">
                    <a:srgbClr val="C0C0C0"/>
                  </a:outerShdw>
                </a:effectLst>
              </a:rPr>
              <a:t>Ok</a:t>
            </a:r>
            <a:r>
              <a:rPr lang="en-US" sz="2600" dirty="0"/>
              <a:t> – Client is </a:t>
            </a:r>
            <a:r>
              <a:rPr lang="en-US" sz="2600" dirty="0" smtClean="0"/>
              <a:t>active</a:t>
            </a:r>
            <a:endParaRPr lang="en-US" sz="2600" dirty="0"/>
          </a:p>
          <a:p>
            <a:pPr>
              <a:buFontTx/>
              <a:buNone/>
              <a:defRPr/>
            </a:pPr>
            <a:r>
              <a:rPr lang="en-US" sz="2600" b="1" dirty="0">
                <a:solidFill>
                  <a:srgbClr val="FFFF00"/>
                </a:solidFill>
                <a:effectLst>
                  <a:outerShdw blurRad="38100" dist="38100" dir="2700000" algn="tl">
                    <a:srgbClr val="C0C0C0"/>
                  </a:outerShdw>
                </a:effectLst>
              </a:rPr>
              <a:t>Idle</a:t>
            </a:r>
            <a:r>
              <a:rPr lang="en-US" sz="2600" dirty="0">
                <a:solidFill>
                  <a:srgbClr val="FFFF00"/>
                </a:solidFill>
                <a:effectLst>
                  <a:outerShdw blurRad="38100" dist="38100" dir="2700000" algn="tl">
                    <a:srgbClr val="C0C0C0"/>
                  </a:outerShdw>
                </a:effectLst>
              </a:rPr>
              <a:t> </a:t>
            </a:r>
            <a:r>
              <a:rPr lang="en-US" sz="2600" dirty="0"/>
              <a:t>– 5 to 30 minutes since client was active</a:t>
            </a:r>
          </a:p>
          <a:p>
            <a:pPr>
              <a:buFontTx/>
              <a:buNone/>
              <a:defRPr/>
            </a:pPr>
            <a:r>
              <a:rPr lang="en-US" sz="2600" b="1" dirty="0">
                <a:solidFill>
                  <a:srgbClr val="FFFF00"/>
                </a:solidFill>
                <a:effectLst>
                  <a:outerShdw blurRad="38100" dist="38100" dir="2700000" algn="tl">
                    <a:srgbClr val="C0C0C0"/>
                  </a:outerShdw>
                </a:effectLst>
              </a:rPr>
              <a:t>Long Idle </a:t>
            </a:r>
            <a:r>
              <a:rPr lang="en-US" sz="2600" dirty="0"/>
              <a:t>– 30 minutes to 12 hours since client was </a:t>
            </a:r>
            <a:r>
              <a:rPr lang="en-US" sz="2600" dirty="0" smtClean="0"/>
              <a:t>active</a:t>
            </a:r>
            <a:endParaRPr lang="en-US" sz="2600" dirty="0"/>
          </a:p>
          <a:p>
            <a:pPr>
              <a:buFontTx/>
              <a:buNone/>
              <a:defRPr/>
            </a:pPr>
            <a:r>
              <a:rPr lang="en-US" sz="2600" dirty="0"/>
              <a:t>Clients are removed after 12 hours of inactivity</a:t>
            </a:r>
          </a:p>
        </p:txBody>
      </p:sp>
      <p:pic>
        <p:nvPicPr>
          <p:cNvPr id="49" name="Picture 2" descr="C:\Users\snugsa\AppData\Local\Microsoft\Windows\Temporary Internet Files\Content.IE5\APTR7242\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01" y="1876788"/>
            <a:ext cx="639641" cy="63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 descr="C:\Users\snugsa\AppData\Local\Microsoft\Windows\Temporary Internet Files\Content.IE5\T20723I3\MC90043388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01" y="2653616"/>
            <a:ext cx="593949" cy="593724"/>
          </a:xfrm>
          <a:prstGeom prst="rect">
            <a:avLst/>
          </a:prstGeom>
          <a:noFill/>
          <a:scene3d>
            <a:camera prst="perspectiveContrastingLeftFacing">
              <a:rot lat="623785" lon="600000" rev="21386789"/>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8246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3336" y="1828801"/>
            <a:ext cx="11698128" cy="6946926"/>
          </a:xfrm>
        </p:spPr>
        <p:txBody>
          <a:bodyPr lIns="130046" tIns="65023" rIns="130046" bIns="65023"/>
          <a:lstStyle/>
          <a:p>
            <a:pPr marL="457200" indent="-457200">
              <a:spcBef>
                <a:spcPts val="853"/>
              </a:spcBef>
              <a:buFont typeface="Arial" panose="020B0604020202020204" pitchFamily="34" charset="0"/>
              <a:buChar char="•"/>
            </a:pPr>
            <a:r>
              <a:rPr lang="en-US" dirty="0"/>
              <a:t>Java runtime is included with Windows </a:t>
            </a:r>
            <a:r>
              <a:rPr lang="en-US" dirty="0" smtClean="0"/>
              <a:t>install.</a:t>
            </a:r>
            <a:endParaRPr lang="en-US" dirty="0"/>
          </a:p>
          <a:p>
            <a:pPr marL="457200" indent="-457200">
              <a:spcBef>
                <a:spcPts val="853"/>
              </a:spcBef>
              <a:buFont typeface="Arial" panose="020B0604020202020204" pitchFamily="34" charset="0"/>
              <a:buChar char="•"/>
            </a:pPr>
            <a:endParaRPr lang="en-US" dirty="0" smtClean="0"/>
          </a:p>
          <a:p>
            <a:pPr marL="457200" indent="-457200">
              <a:spcBef>
                <a:spcPts val="853"/>
              </a:spcBef>
              <a:buFont typeface="Arial" panose="020B0604020202020204" pitchFamily="34" charset="0"/>
              <a:buChar char="•"/>
            </a:pPr>
            <a:r>
              <a:rPr lang="en-US" dirty="0" smtClean="0"/>
              <a:t>Java </a:t>
            </a:r>
            <a:r>
              <a:rPr lang="en-US" dirty="0"/>
              <a:t>runtime plugin </a:t>
            </a:r>
            <a:r>
              <a:rPr lang="en-US" dirty="0" smtClean="0"/>
              <a:t>is required </a:t>
            </a:r>
            <a:r>
              <a:rPr lang="en-US" dirty="0"/>
              <a:t>for PearsonAccess pre-caching </a:t>
            </a:r>
            <a:r>
              <a:rPr lang="en-US" dirty="0" smtClean="0"/>
              <a:t>functionality.</a:t>
            </a:r>
            <a:endParaRPr lang="en-US" dirty="0"/>
          </a:p>
          <a:p>
            <a:pPr marL="457200" indent="-457200">
              <a:spcBef>
                <a:spcPts val="853"/>
              </a:spcBef>
              <a:buFont typeface="Arial" panose="020B0604020202020204" pitchFamily="34" charset="0"/>
              <a:buChar char="•"/>
            </a:pPr>
            <a:endParaRPr lang="en-US" dirty="0" smtClean="0"/>
          </a:p>
          <a:p>
            <a:pPr marL="457200" indent="-457200">
              <a:spcBef>
                <a:spcPts val="853"/>
              </a:spcBef>
              <a:buFont typeface="Arial" panose="020B0604020202020204" pitchFamily="34" charset="0"/>
              <a:buChar char="•"/>
            </a:pPr>
            <a:r>
              <a:rPr lang="en-US" dirty="0" smtClean="0"/>
              <a:t>If </a:t>
            </a:r>
            <a:r>
              <a:rPr lang="en-US" dirty="0"/>
              <a:t>you must direct </a:t>
            </a:r>
            <a:r>
              <a:rPr lang="en-US" dirty="0" smtClean="0"/>
              <a:t>Proctor Caching </a:t>
            </a:r>
            <a:r>
              <a:rPr lang="en-US" dirty="0"/>
              <a:t>to an upstream proxy server to access the </a:t>
            </a:r>
            <a:r>
              <a:rPr lang="en-US" dirty="0" smtClean="0"/>
              <a:t>Internet, Proctor Caching </a:t>
            </a:r>
            <a:r>
              <a:rPr lang="en-US" dirty="0"/>
              <a:t>can be configured to use the proxy server.  </a:t>
            </a:r>
          </a:p>
        </p:txBody>
      </p:sp>
      <p:sp>
        <p:nvSpPr>
          <p:cNvPr id="3" name="Title 2"/>
          <p:cNvSpPr>
            <a:spLocks noGrp="1"/>
          </p:cNvSpPr>
          <p:nvPr>
            <p:ph type="title"/>
          </p:nvPr>
        </p:nvSpPr>
        <p:spPr>
          <a:xfrm>
            <a:off x="635000" y="533400"/>
            <a:ext cx="10972800" cy="1066800"/>
          </a:xfrm>
        </p:spPr>
        <p:txBody>
          <a:bodyPr lIns="130046" tIns="65023" rIns="130046" bIns="65023"/>
          <a:lstStyle/>
          <a:p>
            <a:r>
              <a:rPr lang="en-US" sz="5700" b="1" dirty="0"/>
              <a:t>Additional Technical Notes</a:t>
            </a:r>
          </a:p>
        </p:txBody>
      </p:sp>
      <p:sp>
        <p:nvSpPr>
          <p:cNvPr id="4" name="Slide Number Placeholder 3"/>
          <p:cNvSpPr>
            <a:spLocks noGrp="1"/>
          </p:cNvSpPr>
          <p:nvPr>
            <p:ph type="sldNum" sz="quarter" idx="4294967295"/>
          </p:nvPr>
        </p:nvSpPr>
        <p:spPr>
          <a:xfrm>
            <a:off x="0" y="9342685"/>
            <a:ext cx="866987" cy="410916"/>
          </a:xfrm>
          <a:prstGeom prst="rect">
            <a:avLst/>
          </a:prstGeom>
        </p:spPr>
        <p:txBody>
          <a:bodyPr lIns="130046" tIns="65023" rIns="130046" bIns="65023">
            <a:normAutofit/>
          </a:bodyPr>
          <a:lstStyle/>
          <a:p>
            <a:pPr>
              <a:defRPr/>
            </a:pPr>
            <a:fld id="{899E3022-6D51-4386-88AE-A2662004248F}" type="slidenum">
              <a:rPr lang="en-US" smtClean="0"/>
              <a:pPr>
                <a:defRPr/>
              </a:pPr>
              <a:t>41</a:t>
            </a:fld>
            <a:endParaRPr lang="en-US" dirty="0"/>
          </a:p>
        </p:txBody>
      </p:sp>
    </p:spTree>
    <p:custDataLst>
      <p:tags r:id="rId1"/>
    </p:custDataLst>
    <p:extLst>
      <p:ext uri="{BB962C8B-B14F-4D97-AF65-F5344CB8AC3E}">
        <p14:creationId xmlns:p14="http://schemas.microsoft.com/office/powerpoint/2010/main" val="427576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 dirty="0" smtClean="0"/>
              <a:t>Device </a:t>
            </a:r>
            <a:r>
              <a:rPr lang="en" dirty="0"/>
              <a:t>Preparation</a:t>
            </a:r>
            <a:endParaRPr lang="en-US" dirty="0"/>
          </a:p>
        </p:txBody>
      </p:sp>
      <p:sp>
        <p:nvSpPr>
          <p:cNvPr id="3" name="Subtitle 2"/>
          <p:cNvSpPr>
            <a:spLocks noGrp="1"/>
          </p:cNvSpPr>
          <p:nvPr>
            <p:ph type="subTitle" idx="1"/>
          </p:nvPr>
        </p:nvSpPr>
        <p:spPr>
          <a:xfrm>
            <a:off x="1016000" y="4822825"/>
            <a:ext cx="10972800" cy="3635375"/>
          </a:xfrm>
        </p:spPr>
        <p:txBody>
          <a:bodyPr numCol="2"/>
          <a:lstStyle/>
          <a:p>
            <a:pPr marL="38100" lvl="0" algn="l"/>
            <a:r>
              <a:rPr lang="en-US" dirty="0" smtClean="0"/>
              <a:t>Support Overview</a:t>
            </a:r>
            <a:endParaRPr lang="en" dirty="0"/>
          </a:p>
          <a:p>
            <a:pPr marL="38100" lvl="0" algn="l"/>
            <a:r>
              <a:rPr lang="en-US" dirty="0" smtClean="0"/>
              <a:t>Browser Based TN Setup</a:t>
            </a:r>
            <a:endParaRPr lang="en-US" dirty="0"/>
          </a:p>
          <a:p>
            <a:pPr marL="38100" lvl="0" algn="l"/>
            <a:r>
              <a:rPr lang="en-US" dirty="0" smtClean="0"/>
              <a:t>Installable TN Setup</a:t>
            </a:r>
          </a:p>
          <a:p>
            <a:pPr marL="38100" lvl="0" algn="l"/>
            <a:r>
              <a:rPr lang="en-US" dirty="0" smtClean="0"/>
              <a:t>TN on Chromebook</a:t>
            </a:r>
          </a:p>
          <a:p>
            <a:pPr marL="38100" lvl="0" algn="l"/>
            <a:r>
              <a:rPr lang="en-US" dirty="0" smtClean="0"/>
              <a:t>TN on iPad</a:t>
            </a:r>
          </a:p>
          <a:p>
            <a:pPr marL="38100" lvl="0" algn="l"/>
            <a:r>
              <a:rPr lang="en-US" dirty="0" smtClean="0"/>
              <a:t>App Features</a:t>
            </a:r>
          </a:p>
          <a:p>
            <a:pPr marL="38100" lvl="0" algn="l"/>
            <a:r>
              <a:rPr lang="en-US" dirty="0" smtClean="0"/>
              <a:t>Virtual Devices</a:t>
            </a:r>
          </a:p>
          <a:p>
            <a:pPr marL="38100" lvl="0" algn="l"/>
            <a:r>
              <a:rPr lang="en-US" dirty="0" smtClean="0"/>
              <a:t>Verify </a:t>
            </a:r>
            <a:r>
              <a:rPr lang="en-US" dirty="0" err="1" smtClean="0"/>
              <a:t>TestNav</a:t>
            </a:r>
            <a:endParaRPr lang="en-US" dirty="0"/>
          </a:p>
        </p:txBody>
      </p:sp>
      <p:sp>
        <p:nvSpPr>
          <p:cNvPr id="4" name="Text Placeholder 3"/>
          <p:cNvSpPr>
            <a:spLocks noGrp="1"/>
          </p:cNvSpPr>
          <p:nvPr>
            <p:ph type="body" sz="quarter" idx="10"/>
          </p:nvPr>
        </p:nvSpPr>
        <p:spPr/>
        <p:txBody>
          <a:bodyPr/>
          <a:lstStyle/>
          <a:p>
            <a:r>
              <a:rPr lang="en-US" dirty="0" smtClean="0"/>
              <a:t>Section 4</a:t>
            </a:r>
            <a:endParaRPr lang="en-US" dirty="0"/>
          </a:p>
        </p:txBody>
      </p:sp>
      <p:grpSp>
        <p:nvGrpSpPr>
          <p:cNvPr id="7" name="Group 6"/>
          <p:cNvGrpSpPr/>
          <p:nvPr/>
        </p:nvGrpSpPr>
        <p:grpSpPr>
          <a:xfrm>
            <a:off x="3713065" y="300343"/>
            <a:ext cx="5667985" cy="611179"/>
            <a:chOff x="3771273" y="3048000"/>
            <a:chExt cx="5667985" cy="611179"/>
          </a:xfrm>
        </p:grpSpPr>
        <p:cxnSp>
          <p:nvCxnSpPr>
            <p:cNvPr id="8" name="Straight Connector 7"/>
            <p:cNvCxnSpPr/>
            <p:nvPr/>
          </p:nvCxnSpPr>
          <p:spPr bwMode="auto">
            <a:xfrm>
              <a:off x="4218267"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bwMode="auto">
            <a:xfrm>
              <a:off x="6237283"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bwMode="auto">
            <a:xfrm>
              <a:off x="8256588" y="3384219"/>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bwMode="auto">
            <a:xfrm>
              <a:off x="5269088" y="3371381"/>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2" name="Oval 11">
              <a:hlinkClick r:id="rId2" action="ppaction://hlinksldjump"/>
            </p:cNvPr>
            <p:cNvSpPr/>
            <p:nvPr/>
          </p:nvSpPr>
          <p:spPr bwMode="auto">
            <a:xfrm>
              <a:off x="3771273"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3" name="Oval 12">
              <a:hlinkClick r:id="rId3" action="ppaction://hlinksldjump"/>
            </p:cNvPr>
            <p:cNvSpPr/>
            <p:nvPr/>
          </p:nvSpPr>
          <p:spPr bwMode="auto">
            <a:xfrm>
              <a:off x="4806629"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4" name="Straight Connector 13"/>
            <p:cNvCxnSpPr/>
            <p:nvPr/>
          </p:nvCxnSpPr>
          <p:spPr bwMode="auto">
            <a:xfrm>
              <a:off x="7256402" y="3372887"/>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5" name="Oval 14">
              <a:hlinkClick r:id="rId4" action="ppaction://hlinksldjump"/>
            </p:cNvPr>
            <p:cNvSpPr/>
            <p:nvPr/>
          </p:nvSpPr>
          <p:spPr bwMode="auto">
            <a:xfrm>
              <a:off x="5774824"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6" name="Oval 15">
              <a:hlinkClick r:id="rId5" action="ppaction://hlinksldjump"/>
            </p:cNvPr>
            <p:cNvSpPr/>
            <p:nvPr/>
          </p:nvSpPr>
          <p:spPr bwMode="auto">
            <a:xfrm>
              <a:off x="6810180" y="3049579"/>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7" name="Oval 16">
              <a:hlinkClick r:id="rId6" action="ppaction://hlinksldjump"/>
            </p:cNvPr>
            <p:cNvSpPr/>
            <p:nvPr/>
          </p:nvSpPr>
          <p:spPr bwMode="auto">
            <a:xfrm>
              <a:off x="7815265"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8" name="Oval 17">
              <a:hlinkClick r:id="rId7" action="ppaction://hlinksldjump"/>
            </p:cNvPr>
            <p:cNvSpPr/>
            <p:nvPr/>
          </p:nvSpPr>
          <p:spPr bwMode="auto">
            <a:xfrm>
              <a:off x="8850621"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Rectangle 18">
              <a:hlinkClick r:id="rId2" action="ppaction://hlinksldjump"/>
            </p:cNvPr>
            <p:cNvSpPr/>
            <p:nvPr/>
          </p:nvSpPr>
          <p:spPr>
            <a:xfrm>
              <a:off x="3872509" y="304957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1</a:t>
              </a:r>
              <a:endParaRPr lang="en-US" sz="3200" b="1" dirty="0">
                <a:ln/>
                <a:solidFill>
                  <a:schemeClr val="accent3"/>
                </a:solidFill>
              </a:endParaRPr>
            </a:p>
          </p:txBody>
        </p:sp>
        <p:sp>
          <p:nvSpPr>
            <p:cNvPr id="20" name="Rectangle 19">
              <a:hlinkClick r:id="rId4" action="ppaction://hlinksldjump"/>
            </p:cNvPr>
            <p:cNvSpPr/>
            <p:nvPr/>
          </p:nvSpPr>
          <p:spPr>
            <a:xfrm>
              <a:off x="5901000" y="306199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3</a:t>
              </a:r>
              <a:endParaRPr lang="en-US" sz="3200" b="1" dirty="0">
                <a:ln/>
                <a:solidFill>
                  <a:schemeClr val="accent3"/>
                </a:solidFill>
              </a:endParaRPr>
            </a:p>
          </p:txBody>
        </p:sp>
        <p:sp>
          <p:nvSpPr>
            <p:cNvPr id="21" name="Rectangle 20">
              <a:hlinkClick r:id="rId6" action="ppaction://hlinksldjump"/>
            </p:cNvPr>
            <p:cNvSpPr/>
            <p:nvPr/>
          </p:nvSpPr>
          <p:spPr>
            <a:xfrm>
              <a:off x="7941441" y="30487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5</a:t>
              </a:r>
              <a:endParaRPr lang="en-US" sz="3200" b="1" dirty="0">
                <a:ln/>
                <a:solidFill>
                  <a:schemeClr val="accent3"/>
                </a:solidFill>
              </a:endParaRPr>
            </a:p>
          </p:txBody>
        </p:sp>
        <p:sp>
          <p:nvSpPr>
            <p:cNvPr id="22" name="Rectangle 21"/>
            <p:cNvSpPr/>
            <p:nvPr/>
          </p:nvSpPr>
          <p:spPr>
            <a:xfrm>
              <a:off x="4932805" y="304800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2</a:t>
              </a:r>
              <a:endParaRPr lang="en-US" sz="3200" b="1" dirty="0">
                <a:ln/>
                <a:solidFill>
                  <a:schemeClr val="accent3"/>
                </a:solidFill>
              </a:endParaRPr>
            </a:p>
          </p:txBody>
        </p:sp>
        <p:sp>
          <p:nvSpPr>
            <p:cNvPr id="23" name="Rectangle 22">
              <a:hlinkClick r:id="rId5" action="ppaction://hlinksldjump"/>
            </p:cNvPr>
            <p:cNvSpPr/>
            <p:nvPr/>
          </p:nvSpPr>
          <p:spPr>
            <a:xfrm>
              <a:off x="6936356" y="304800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4</a:t>
              </a:r>
              <a:endParaRPr lang="en-US" sz="3200" b="1" dirty="0">
                <a:ln/>
                <a:solidFill>
                  <a:schemeClr val="accent3"/>
                </a:solidFill>
              </a:endParaRPr>
            </a:p>
          </p:txBody>
        </p:sp>
        <p:sp>
          <p:nvSpPr>
            <p:cNvPr id="24" name="Rectangle 23">
              <a:hlinkClick r:id="rId7" action="ppaction://hlinksldjump"/>
            </p:cNvPr>
            <p:cNvSpPr/>
            <p:nvPr/>
          </p:nvSpPr>
          <p:spPr>
            <a:xfrm>
              <a:off x="8976797" y="30619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6</a:t>
              </a:r>
              <a:endParaRPr lang="en-US" sz="3200" b="1" dirty="0">
                <a:ln/>
                <a:solidFill>
                  <a:schemeClr val="accent3"/>
                </a:solidFill>
              </a:endParaRPr>
            </a:p>
          </p:txBody>
        </p:sp>
      </p:grpSp>
    </p:spTree>
    <p:extLst>
      <p:ext uri="{BB962C8B-B14F-4D97-AF65-F5344CB8AC3E}">
        <p14:creationId xmlns:p14="http://schemas.microsoft.com/office/powerpoint/2010/main" val="38951413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fld id="{757A2F4E-5D54-B04B-91BD-7E78EE1FE9FD}" type="slidenum">
              <a:rPr lang="en-US" smtClean="0"/>
              <a:pPr/>
              <a:t>43</a:t>
            </a:fld>
            <a:endParaRPr lang="en-US" dirty="0" smtClean="0"/>
          </a:p>
        </p:txBody>
      </p:sp>
      <p:sp>
        <p:nvSpPr>
          <p:cNvPr id="6" name="Text Placeholder 5"/>
          <p:cNvSpPr>
            <a:spLocks noGrp="1"/>
          </p:cNvSpPr>
          <p:nvPr>
            <p:ph type="body" sz="half" idx="2"/>
          </p:nvPr>
        </p:nvSpPr>
        <p:spPr/>
        <p:txBody>
          <a:bodyPr/>
          <a:lstStyle/>
          <a:p>
            <a:endParaRPr lang="en-US"/>
          </a:p>
        </p:txBody>
      </p:sp>
      <p:sp>
        <p:nvSpPr>
          <p:cNvPr id="2" name="Title 1"/>
          <p:cNvSpPr>
            <a:spLocks noGrp="1"/>
          </p:cNvSpPr>
          <p:nvPr>
            <p:ph type="title"/>
          </p:nvPr>
        </p:nvSpPr>
        <p:spPr/>
        <p:txBody>
          <a:bodyPr/>
          <a:lstStyle/>
          <a:p>
            <a:r>
              <a:rPr lang="en-US" dirty="0" smtClean="0"/>
              <a:t>CMAS</a:t>
            </a:r>
            <a:br>
              <a:rPr lang="en-US" dirty="0" smtClean="0"/>
            </a:br>
            <a:r>
              <a:rPr lang="en-US" dirty="0" smtClean="0"/>
              <a:t>Computer OS System Support</a:t>
            </a:r>
            <a:endParaRPr lang="en-US" dirty="0"/>
          </a:p>
        </p:txBody>
      </p:sp>
      <p:graphicFrame>
        <p:nvGraphicFramePr>
          <p:cNvPr id="4" name="Diagram 3"/>
          <p:cNvGraphicFramePr/>
          <p:nvPr>
            <p:extLst/>
          </p:nvPr>
        </p:nvGraphicFramePr>
        <p:xfrm>
          <a:off x="2939628" y="1246294"/>
          <a:ext cx="10065173" cy="7285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63457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fld id="{757A2F4E-5D54-B04B-91BD-7E78EE1FE9FD}" type="slidenum">
              <a:rPr lang="en-US" smtClean="0"/>
              <a:pPr/>
              <a:t>44</a:t>
            </a:fld>
            <a:endParaRPr lang="en-US" dirty="0" smtClean="0"/>
          </a:p>
        </p:txBody>
      </p:sp>
      <p:sp>
        <p:nvSpPr>
          <p:cNvPr id="6" name="Text Placeholder 5"/>
          <p:cNvSpPr>
            <a:spLocks noGrp="1"/>
          </p:cNvSpPr>
          <p:nvPr>
            <p:ph type="body" sz="half" idx="2"/>
          </p:nvPr>
        </p:nvSpPr>
        <p:spPr/>
        <p:txBody>
          <a:bodyPr/>
          <a:lstStyle/>
          <a:p>
            <a:endParaRPr lang="en-US"/>
          </a:p>
        </p:txBody>
      </p:sp>
      <p:sp>
        <p:nvSpPr>
          <p:cNvPr id="2" name="Title 1"/>
          <p:cNvSpPr>
            <a:spLocks noGrp="1"/>
          </p:cNvSpPr>
          <p:nvPr>
            <p:ph type="title"/>
          </p:nvPr>
        </p:nvSpPr>
        <p:spPr/>
        <p:txBody>
          <a:bodyPr/>
          <a:lstStyle/>
          <a:p>
            <a:r>
              <a:rPr lang="en-US" dirty="0" smtClean="0"/>
              <a:t>CMAS</a:t>
            </a:r>
            <a:br>
              <a:rPr lang="en-US" dirty="0" smtClean="0"/>
            </a:br>
            <a:r>
              <a:rPr lang="en-US" dirty="0" smtClean="0"/>
              <a:t>Computer OS System Support</a:t>
            </a:r>
            <a:endParaRPr lang="en-US" dirty="0"/>
          </a:p>
        </p:txBody>
      </p:sp>
      <p:graphicFrame>
        <p:nvGraphicFramePr>
          <p:cNvPr id="4" name="Diagram 3"/>
          <p:cNvGraphicFramePr/>
          <p:nvPr>
            <p:extLst>
              <p:ext uri="{D42A27DB-BD31-4B8C-83A1-F6EECF244321}">
                <p14:modId xmlns:p14="http://schemas.microsoft.com/office/powerpoint/2010/main" val="1041919128"/>
              </p:ext>
            </p:extLst>
          </p:nvPr>
        </p:nvGraphicFramePr>
        <p:xfrm>
          <a:off x="2939628" y="1151470"/>
          <a:ext cx="9902613" cy="7504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89436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fld id="{757A2F4E-5D54-B04B-91BD-7E78EE1FE9FD}" type="slidenum">
              <a:rPr lang="en-US" smtClean="0"/>
              <a:pPr/>
              <a:t>45</a:t>
            </a:fld>
            <a:endParaRPr lang="en-US" dirty="0" smtClean="0"/>
          </a:p>
        </p:txBody>
      </p:sp>
      <p:sp>
        <p:nvSpPr>
          <p:cNvPr id="5" name="Text Placeholder 4"/>
          <p:cNvSpPr>
            <a:spLocks noGrp="1"/>
          </p:cNvSpPr>
          <p:nvPr>
            <p:ph type="body" sz="half" idx="2"/>
          </p:nvPr>
        </p:nvSpPr>
        <p:spPr/>
        <p:txBody>
          <a:bodyPr/>
          <a:lstStyle/>
          <a:p>
            <a:endParaRPr lang="en-US"/>
          </a:p>
        </p:txBody>
      </p:sp>
      <p:sp>
        <p:nvSpPr>
          <p:cNvPr id="2" name="Title 1"/>
          <p:cNvSpPr>
            <a:spLocks noGrp="1"/>
          </p:cNvSpPr>
          <p:nvPr>
            <p:ph type="title"/>
          </p:nvPr>
        </p:nvSpPr>
        <p:spPr/>
        <p:txBody>
          <a:bodyPr/>
          <a:lstStyle/>
          <a:p>
            <a:r>
              <a:rPr lang="en-US" dirty="0" smtClean="0"/>
              <a:t>CMAS</a:t>
            </a:r>
            <a:br>
              <a:rPr lang="en-US" dirty="0" smtClean="0"/>
            </a:br>
            <a:r>
              <a:rPr lang="en-US" dirty="0" smtClean="0"/>
              <a:t>Computer OS System Support</a:t>
            </a:r>
            <a:endParaRPr lang="en-US" dirty="0"/>
          </a:p>
        </p:txBody>
      </p:sp>
      <p:graphicFrame>
        <p:nvGraphicFramePr>
          <p:cNvPr id="4" name="Diagram 3"/>
          <p:cNvGraphicFramePr/>
          <p:nvPr>
            <p:extLst/>
          </p:nvPr>
        </p:nvGraphicFramePr>
        <p:xfrm>
          <a:off x="3332481" y="1341118"/>
          <a:ext cx="9252372" cy="6339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05350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p:txBody>
          <a:bodyPr/>
          <a:lstStyle/>
          <a:p>
            <a:r>
              <a:rPr lang="en-US" dirty="0" smtClean="0"/>
              <a:t>Chromebooks</a:t>
            </a:r>
          </a:p>
          <a:p>
            <a:r>
              <a:rPr lang="en-US" dirty="0" smtClean="0"/>
              <a:t>iPads</a:t>
            </a:r>
          </a:p>
          <a:p>
            <a:r>
              <a:rPr lang="en-US" dirty="0" smtClean="0"/>
              <a:t>Androids</a:t>
            </a:r>
            <a:endParaRPr lang="en-US" dirty="0"/>
          </a:p>
        </p:txBody>
      </p:sp>
      <p:sp>
        <p:nvSpPr>
          <p:cNvPr id="5" name="Title 4"/>
          <p:cNvSpPr>
            <a:spLocks noGrp="1"/>
          </p:cNvSpPr>
          <p:nvPr>
            <p:ph type="title"/>
          </p:nvPr>
        </p:nvSpPr>
        <p:spPr/>
        <p:txBody>
          <a:bodyPr/>
          <a:lstStyle/>
          <a:p>
            <a:r>
              <a:rPr lang="en-US" dirty="0" smtClean="0"/>
              <a:t>CMAS</a:t>
            </a:r>
            <a:br>
              <a:rPr lang="en-US" dirty="0" smtClean="0"/>
            </a:br>
            <a:r>
              <a:rPr lang="en-US" dirty="0" smtClean="0"/>
              <a:t>Computer Tablet System </a:t>
            </a:r>
            <a:r>
              <a:rPr lang="en-US" dirty="0"/>
              <a:t>Support</a:t>
            </a:r>
          </a:p>
        </p:txBody>
      </p:sp>
      <p:sp>
        <p:nvSpPr>
          <p:cNvPr id="2" name="Footer Placeholder 1"/>
          <p:cNvSpPr>
            <a:spLocks noGrp="1"/>
          </p:cNvSpPr>
          <p:nvPr>
            <p:ph type="ftr" sz="quarter" idx="3"/>
          </p:nvPr>
        </p:nvSpPr>
        <p:spPr/>
        <p:txBody>
          <a:bodyPr/>
          <a:lstStyle/>
          <a:p>
            <a:fld id="{757A2F4E-5D54-B04B-91BD-7E78EE1FE9FD}" type="slidenum">
              <a:rPr lang="en-US" smtClean="0"/>
              <a:pPr/>
              <a:t>46</a:t>
            </a:fld>
            <a:endParaRPr lang="en-US" dirty="0" smtClean="0"/>
          </a:p>
        </p:txBody>
      </p:sp>
      <p:graphicFrame>
        <p:nvGraphicFramePr>
          <p:cNvPr id="9" name="Diagram 8"/>
          <p:cNvGraphicFramePr/>
          <p:nvPr>
            <p:extLst/>
          </p:nvPr>
        </p:nvGraphicFramePr>
        <p:xfrm>
          <a:off x="203200" y="1047881"/>
          <a:ext cx="9252372" cy="19595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p:cNvGraphicFramePr/>
          <p:nvPr>
            <p:extLst/>
          </p:nvPr>
        </p:nvGraphicFramePr>
        <p:xfrm>
          <a:off x="203200" y="4109338"/>
          <a:ext cx="9252372" cy="19595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Diagram 11"/>
          <p:cNvGraphicFramePr/>
          <p:nvPr>
            <p:extLst/>
          </p:nvPr>
        </p:nvGraphicFramePr>
        <p:xfrm>
          <a:off x="298027" y="6899951"/>
          <a:ext cx="9252372" cy="195956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9451253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13267" y="538664"/>
            <a:ext cx="6996289" cy="1066800"/>
          </a:xfrm>
        </p:spPr>
        <p:txBody>
          <a:bodyPr/>
          <a:lstStyle/>
          <a:p>
            <a:r>
              <a:rPr lang="en-US" sz="3342" dirty="0">
                <a:solidFill>
                  <a:schemeClr val="bg2">
                    <a:lumMod val="75000"/>
                  </a:schemeClr>
                </a:solidFill>
              </a:rPr>
              <a:t>Windows, OS X, and Linux System Requirements</a:t>
            </a:r>
          </a:p>
        </p:txBody>
      </p:sp>
      <p:sp>
        <p:nvSpPr>
          <p:cNvPr id="2" name="Content Placeholder 1"/>
          <p:cNvSpPr>
            <a:spLocks noGrp="1"/>
          </p:cNvSpPr>
          <p:nvPr>
            <p:ph idx="1"/>
          </p:nvPr>
        </p:nvSpPr>
        <p:spPr>
          <a:xfrm>
            <a:off x="330200" y="2136994"/>
            <a:ext cx="7620000" cy="6626005"/>
          </a:xfrm>
        </p:spPr>
        <p:txBody>
          <a:bodyPr numCol="2"/>
          <a:lstStyle/>
          <a:p>
            <a:r>
              <a:rPr lang="en-US" sz="2800" dirty="0" smtClean="0">
                <a:solidFill>
                  <a:schemeClr val="bg2">
                    <a:lumMod val="75000"/>
                  </a:schemeClr>
                </a:solidFill>
              </a:rPr>
              <a:t>S</a:t>
            </a:r>
            <a:r>
              <a:rPr lang="en-US" sz="2800" dirty="0">
                <a:solidFill>
                  <a:schemeClr val="bg2">
                    <a:lumMod val="75000"/>
                  </a:schemeClr>
                </a:solidFill>
              </a:rPr>
              <a:t>ystem requirements</a:t>
            </a:r>
          </a:p>
          <a:p>
            <a:pPr marL="571500" lvl="1" indent="-342900">
              <a:buFont typeface="Arial" panose="020B0604020202020204" pitchFamily="34" charset="0"/>
              <a:buChar char="•"/>
            </a:pPr>
            <a:r>
              <a:rPr lang="en-US" sz="2800" dirty="0">
                <a:solidFill>
                  <a:schemeClr val="bg2">
                    <a:lumMod val="75000"/>
                  </a:schemeClr>
                </a:solidFill>
              </a:rPr>
              <a:t>Mac OS X </a:t>
            </a:r>
            <a:r>
              <a:rPr lang="en-US" sz="2800" dirty="0" smtClean="0">
                <a:solidFill>
                  <a:schemeClr val="bg2">
                    <a:lumMod val="75000"/>
                  </a:schemeClr>
                </a:solidFill>
              </a:rPr>
              <a:t>10.7–10.11</a:t>
            </a:r>
            <a:endParaRPr lang="en-US" sz="2800" dirty="0">
              <a:solidFill>
                <a:schemeClr val="bg2">
                  <a:lumMod val="75000"/>
                </a:schemeClr>
              </a:solidFill>
            </a:endParaRPr>
          </a:p>
          <a:p>
            <a:pPr marL="571500" lvl="1" indent="-342900">
              <a:buFont typeface="Arial" panose="020B0604020202020204" pitchFamily="34" charset="0"/>
              <a:buChar char="•"/>
            </a:pPr>
            <a:r>
              <a:rPr lang="en-US" sz="2800" dirty="0">
                <a:solidFill>
                  <a:schemeClr val="bg2">
                    <a:lumMod val="75000"/>
                  </a:schemeClr>
                </a:solidFill>
              </a:rPr>
              <a:t>Windows 7–Windows 8.1, 10</a:t>
            </a:r>
          </a:p>
          <a:p>
            <a:pPr marL="571500" lvl="1" indent="-342900">
              <a:buFont typeface="Arial" panose="020B0604020202020204" pitchFamily="34" charset="0"/>
              <a:buChar char="•"/>
            </a:pPr>
            <a:r>
              <a:rPr lang="en-US" sz="2800" dirty="0">
                <a:solidFill>
                  <a:schemeClr val="bg2">
                    <a:lumMod val="75000"/>
                  </a:schemeClr>
                </a:solidFill>
              </a:rPr>
              <a:t>Linux: Fedora 21–22 and</a:t>
            </a:r>
            <a:br>
              <a:rPr lang="en-US" sz="2800" dirty="0">
                <a:solidFill>
                  <a:schemeClr val="bg2">
                    <a:lumMod val="75000"/>
                  </a:schemeClr>
                </a:solidFill>
              </a:rPr>
            </a:br>
            <a:r>
              <a:rPr lang="en-US" sz="2800" dirty="0">
                <a:solidFill>
                  <a:schemeClr val="bg2">
                    <a:lumMod val="75000"/>
                  </a:schemeClr>
                </a:solidFill>
              </a:rPr>
              <a:t>Ubuntu 12.04 or </a:t>
            </a:r>
            <a:r>
              <a:rPr lang="en-US" sz="2800" dirty="0" smtClean="0">
                <a:solidFill>
                  <a:schemeClr val="bg2">
                    <a:lumMod val="75000"/>
                  </a:schemeClr>
                </a:solidFill>
              </a:rPr>
              <a:t>14.04</a:t>
            </a:r>
            <a:endParaRPr lang="en-US" sz="2800" dirty="0">
              <a:solidFill>
                <a:schemeClr val="bg2">
                  <a:lumMod val="75000"/>
                </a:schemeClr>
              </a:solidFill>
            </a:endParaRPr>
          </a:p>
        </p:txBody>
      </p:sp>
      <p:pic>
        <p:nvPicPr>
          <p:cNvPr id="4" name="Picture 3"/>
          <p:cNvPicPr>
            <a:picLocks noChangeAspect="1"/>
          </p:cNvPicPr>
          <p:nvPr/>
        </p:nvPicPr>
        <p:blipFill>
          <a:blip r:embed="rId3" cstate="print"/>
          <a:stretch>
            <a:fillRect/>
          </a:stretch>
        </p:blipFill>
        <p:spPr>
          <a:xfrm>
            <a:off x="7796931" y="538664"/>
            <a:ext cx="4775420" cy="8224336"/>
          </a:xfrm>
          <a:prstGeom prst="rect">
            <a:avLst/>
          </a:prstGeom>
          <a:ln>
            <a:solidFill>
              <a:schemeClr val="bg1">
                <a:lumMod val="65000"/>
              </a:schemeClr>
            </a:solidFill>
          </a:ln>
          <a:effectLst>
            <a:outerShdw blurRad="50800" dist="38100" dir="2700000" algn="tl" rotWithShape="0">
              <a:schemeClr val="bg1">
                <a:lumMod val="65000"/>
                <a:alpha val="40000"/>
              </a:schemeClr>
            </a:outerShdw>
          </a:effectLst>
        </p:spPr>
      </p:pic>
    </p:spTree>
    <p:extLst>
      <p:ext uri="{BB962C8B-B14F-4D97-AF65-F5344CB8AC3E}">
        <p14:creationId xmlns:p14="http://schemas.microsoft.com/office/powerpoint/2010/main" val="243913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p:spPr>
        <p:txBody>
          <a:bodyPr/>
          <a:lstStyle/>
          <a:p>
            <a:r>
              <a:rPr lang="en-US" sz="4800" i="0" dirty="0"/>
              <a:t>Browser-based Software Requirements</a:t>
            </a: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4210748018"/>
              </p:ext>
            </p:extLst>
          </p:nvPr>
        </p:nvGraphicFramePr>
        <p:xfrm>
          <a:off x="482599" y="1600200"/>
          <a:ext cx="12115800" cy="6934200"/>
        </p:xfrm>
        <a:graphic>
          <a:graphicData uri="http://schemas.openxmlformats.org/drawingml/2006/table">
            <a:tbl>
              <a:tblPr/>
              <a:tblGrid>
                <a:gridCol w="4038600"/>
                <a:gridCol w="4038600"/>
                <a:gridCol w="4038600"/>
              </a:tblGrid>
              <a:tr h="621355">
                <a:tc>
                  <a:txBody>
                    <a:bodyPr/>
                    <a:lstStyle/>
                    <a:p>
                      <a:pPr algn="l" fontAlgn="t"/>
                      <a:r>
                        <a:rPr lang="en-US" sz="2400" b="1" dirty="0">
                          <a:solidFill>
                            <a:schemeClr val="bg1"/>
                          </a:solidFill>
                          <a:effectLst/>
                        </a:rPr>
                        <a:t>Browser</a:t>
                      </a: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400" b="1" dirty="0">
                          <a:solidFill>
                            <a:schemeClr val="bg1"/>
                          </a:solidFill>
                          <a:effectLst/>
                        </a:rPr>
                        <a:t>Operating systems</a:t>
                      </a: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400" b="1" dirty="0">
                          <a:solidFill>
                            <a:schemeClr val="bg1"/>
                          </a:solidFill>
                          <a:effectLst/>
                        </a:rPr>
                        <a:t>Other requirements</a:t>
                      </a: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r>
              <a:tr h="2224392">
                <a:tc>
                  <a:txBody>
                    <a:bodyPr/>
                    <a:lstStyle/>
                    <a:p>
                      <a:pPr algn="l" fontAlgn="t"/>
                      <a:r>
                        <a:rPr lang="en-US" sz="1800" b="1" dirty="0">
                          <a:solidFill>
                            <a:schemeClr val="bg1"/>
                          </a:solidFill>
                          <a:effectLst/>
                        </a:rPr>
                        <a:t>Firefox 38 and higher</a:t>
                      </a: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1800" dirty="0">
                          <a:solidFill>
                            <a:schemeClr val="bg2">
                              <a:lumMod val="50000"/>
                            </a:schemeClr>
                          </a:solidFill>
                          <a:effectLst/>
                        </a:rPr>
                        <a:t>Windows: 7, 8, 8.1</a:t>
                      </a:r>
                      <a:br>
                        <a:rPr lang="en-US" sz="1800" dirty="0">
                          <a:solidFill>
                            <a:schemeClr val="bg2">
                              <a:lumMod val="50000"/>
                            </a:schemeClr>
                          </a:solidFill>
                          <a:effectLst/>
                        </a:rPr>
                      </a:br>
                      <a:r>
                        <a:rPr lang="en-US" sz="1800" dirty="0">
                          <a:solidFill>
                            <a:schemeClr val="bg2">
                              <a:lumMod val="50000"/>
                            </a:schemeClr>
                          </a:solidFill>
                          <a:effectLst/>
                        </a:rPr>
                        <a:t>Mac OS X: 10.7, 10.8, 10.9, 10.10, </a:t>
                      </a:r>
                      <a:r>
                        <a:rPr lang="en-US" sz="1800" dirty="0" smtClean="0">
                          <a:solidFill>
                            <a:schemeClr val="bg2">
                              <a:lumMod val="50000"/>
                            </a:schemeClr>
                          </a:solidFill>
                          <a:effectLst/>
                        </a:rPr>
                        <a:t>10.11</a:t>
                      </a:r>
                      <a:r>
                        <a:rPr lang="en-US" sz="1800" b="1" dirty="0">
                          <a:solidFill>
                            <a:schemeClr val="bg2">
                              <a:lumMod val="50000"/>
                            </a:schemeClr>
                          </a:solidFill>
                          <a:effectLst/>
                        </a:rPr>
                        <a:t/>
                      </a:r>
                      <a:br>
                        <a:rPr lang="en-US" sz="1800" b="1" dirty="0">
                          <a:solidFill>
                            <a:schemeClr val="bg2">
                              <a:lumMod val="50000"/>
                            </a:schemeClr>
                          </a:solidFill>
                          <a:effectLst/>
                        </a:rPr>
                      </a:br>
                      <a:endParaRPr lang="en-US" sz="1800" dirty="0">
                        <a:solidFill>
                          <a:schemeClr val="bg2">
                            <a:lumMod val="50000"/>
                          </a:schemeClr>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buFont typeface="Arial" panose="020B0604020202020204" pitchFamily="34" charset="0"/>
                        <a:buChar char="•"/>
                      </a:pPr>
                      <a:r>
                        <a:rPr lang="en-US" sz="1800" dirty="0">
                          <a:solidFill>
                            <a:schemeClr val="bg2">
                              <a:lumMod val="50000"/>
                            </a:schemeClr>
                          </a:solidFill>
                          <a:effectLst/>
                        </a:rPr>
                        <a:t>Java 1.8</a:t>
                      </a:r>
                    </a:p>
                    <a:p>
                      <a:pPr algn="l" fontAlgn="t">
                        <a:buFont typeface="Arial" panose="020B0604020202020204" pitchFamily="34" charset="0"/>
                        <a:buChar char="•"/>
                      </a:pPr>
                      <a:r>
                        <a:rPr lang="en-US" sz="1800" dirty="0">
                          <a:solidFill>
                            <a:schemeClr val="bg2">
                              <a:lumMod val="50000"/>
                            </a:schemeClr>
                          </a:solidFill>
                          <a:effectLst/>
                        </a:rPr>
                        <a:t>Enable pop-ups for </a:t>
                      </a:r>
                      <a:r>
                        <a:rPr lang="en-US" sz="1800" dirty="0" err="1">
                          <a:solidFill>
                            <a:schemeClr val="bg2">
                              <a:lumMod val="50000"/>
                            </a:schemeClr>
                          </a:solidFill>
                          <a:effectLst/>
                        </a:rPr>
                        <a:t>TestNav</a:t>
                      </a:r>
                      <a:endParaRPr lang="en-US" sz="1800" dirty="0">
                        <a:solidFill>
                          <a:schemeClr val="bg2">
                            <a:lumMod val="50000"/>
                          </a:schemeClr>
                        </a:solidFill>
                        <a:effectLst/>
                      </a:endParaRPr>
                    </a:p>
                    <a:p>
                      <a:pPr algn="l" fontAlgn="t">
                        <a:buFont typeface="Arial" panose="020B0604020202020204" pitchFamily="34" charset="0"/>
                        <a:buChar char="•"/>
                      </a:pPr>
                      <a:r>
                        <a:rPr lang="en-US" sz="1800" dirty="0">
                          <a:solidFill>
                            <a:schemeClr val="bg2">
                              <a:lumMod val="50000"/>
                            </a:schemeClr>
                          </a:solidFill>
                          <a:effectLst/>
                        </a:rPr>
                        <a:t>Create javaw.exe exception in Windows Firewall</a:t>
                      </a:r>
                    </a:p>
                    <a:p>
                      <a:pPr algn="l" fontAlgn="t">
                        <a:buFont typeface="Arial" panose="020B0604020202020204" pitchFamily="34" charset="0"/>
                        <a:buChar char="•"/>
                      </a:pPr>
                      <a:r>
                        <a:rPr lang="en-US" sz="1800" dirty="0">
                          <a:solidFill>
                            <a:schemeClr val="bg2">
                              <a:lumMod val="50000"/>
                            </a:schemeClr>
                          </a:solidFill>
                          <a:effectLst/>
                        </a:rPr>
                        <a:t>Disable Skype plugins in Windows 7</a:t>
                      </a: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1537376">
                <a:tc>
                  <a:txBody>
                    <a:bodyPr/>
                    <a:lstStyle/>
                    <a:p>
                      <a:pPr algn="l" fontAlgn="t"/>
                      <a:r>
                        <a:rPr lang="en-US" sz="1800" b="1" dirty="0">
                          <a:solidFill>
                            <a:schemeClr val="bg1"/>
                          </a:solidFill>
                          <a:effectLst/>
                        </a:rPr>
                        <a:t>IE 11</a:t>
                      </a: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1800" dirty="0">
                          <a:solidFill>
                            <a:schemeClr val="bg2">
                              <a:lumMod val="50000"/>
                            </a:schemeClr>
                          </a:solidFill>
                          <a:effectLst/>
                        </a:rPr>
                        <a:t>Windows: 7, 8.1, </a:t>
                      </a:r>
                      <a:r>
                        <a:rPr lang="en-US" sz="1800" dirty="0" smtClean="0">
                          <a:solidFill>
                            <a:schemeClr val="bg2">
                              <a:lumMod val="50000"/>
                            </a:schemeClr>
                          </a:solidFill>
                          <a:effectLst/>
                        </a:rPr>
                        <a:t>10</a:t>
                      </a:r>
                      <a:endParaRPr lang="en-US" sz="1800" dirty="0">
                        <a:solidFill>
                          <a:schemeClr val="bg2">
                            <a:lumMod val="50000"/>
                          </a:schemeClr>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buFont typeface="Arial" panose="020B0604020202020204" pitchFamily="34" charset="0"/>
                        <a:buChar char="•"/>
                      </a:pPr>
                      <a:r>
                        <a:rPr lang="en-US" sz="1800" dirty="0">
                          <a:solidFill>
                            <a:schemeClr val="bg2">
                              <a:lumMod val="50000"/>
                            </a:schemeClr>
                          </a:solidFill>
                          <a:effectLst/>
                        </a:rPr>
                        <a:t>Java 1.8</a:t>
                      </a:r>
                    </a:p>
                    <a:p>
                      <a:pPr algn="l" fontAlgn="t">
                        <a:buFont typeface="Arial" panose="020B0604020202020204" pitchFamily="34" charset="0"/>
                        <a:buChar char="•"/>
                      </a:pPr>
                      <a:r>
                        <a:rPr lang="en-US" sz="1800" dirty="0">
                          <a:solidFill>
                            <a:schemeClr val="bg2">
                              <a:lumMod val="50000"/>
                            </a:schemeClr>
                          </a:solidFill>
                          <a:effectLst/>
                        </a:rPr>
                        <a:t>Enable pop-ups for </a:t>
                      </a:r>
                      <a:r>
                        <a:rPr lang="en-US" sz="1800" dirty="0" err="1">
                          <a:solidFill>
                            <a:schemeClr val="bg2">
                              <a:lumMod val="50000"/>
                            </a:schemeClr>
                          </a:solidFill>
                          <a:effectLst/>
                        </a:rPr>
                        <a:t>TestNav</a:t>
                      </a:r>
                      <a:endParaRPr lang="en-US" sz="1800" dirty="0">
                        <a:solidFill>
                          <a:schemeClr val="bg2">
                            <a:lumMod val="50000"/>
                          </a:schemeClr>
                        </a:solidFill>
                        <a:effectLst/>
                      </a:endParaRPr>
                    </a:p>
                    <a:p>
                      <a:pPr algn="l" fontAlgn="t">
                        <a:buFont typeface="Arial" panose="020B0604020202020204" pitchFamily="34" charset="0"/>
                        <a:buChar char="•"/>
                      </a:pPr>
                      <a:r>
                        <a:rPr lang="en-US" sz="1800" dirty="0">
                          <a:solidFill>
                            <a:schemeClr val="bg2">
                              <a:lumMod val="50000"/>
                            </a:schemeClr>
                          </a:solidFill>
                          <a:effectLst/>
                        </a:rPr>
                        <a:t>Create javaw.exe exception in Windows firewall</a:t>
                      </a: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850359">
                <a:tc>
                  <a:txBody>
                    <a:bodyPr/>
                    <a:lstStyle/>
                    <a:p>
                      <a:pPr algn="l" fontAlgn="t"/>
                      <a:r>
                        <a:rPr lang="en-US" sz="1800" b="1" dirty="0">
                          <a:solidFill>
                            <a:schemeClr val="bg1"/>
                          </a:solidFill>
                          <a:effectLst/>
                        </a:rPr>
                        <a:t>Safari 6.x</a:t>
                      </a: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pt-BR" sz="1800">
                          <a:solidFill>
                            <a:schemeClr val="bg2">
                              <a:lumMod val="50000"/>
                            </a:schemeClr>
                          </a:solidFill>
                          <a:effectLst/>
                        </a:rPr>
                        <a:t>Mac OS X: 10.7, 10.8</a:t>
                      </a: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buFont typeface="Arial" panose="020B0604020202020204" pitchFamily="34" charset="0"/>
                        <a:buChar char="•"/>
                      </a:pPr>
                      <a:r>
                        <a:rPr lang="en-US" sz="1800" dirty="0">
                          <a:solidFill>
                            <a:schemeClr val="bg2">
                              <a:lumMod val="50000"/>
                            </a:schemeClr>
                          </a:solidFill>
                          <a:effectLst/>
                        </a:rPr>
                        <a:t>Java 1.8</a:t>
                      </a:r>
                    </a:p>
                    <a:p>
                      <a:pPr algn="l" fontAlgn="t">
                        <a:buFont typeface="Arial" panose="020B0604020202020204" pitchFamily="34" charset="0"/>
                        <a:buChar char="•"/>
                      </a:pPr>
                      <a:r>
                        <a:rPr lang="en-US" sz="1800" dirty="0">
                          <a:solidFill>
                            <a:schemeClr val="bg2">
                              <a:lumMod val="50000"/>
                            </a:schemeClr>
                          </a:solidFill>
                          <a:effectLst/>
                        </a:rPr>
                        <a:t>Enable pop-ups for </a:t>
                      </a:r>
                      <a:r>
                        <a:rPr lang="en-US" sz="1800" dirty="0" err="1">
                          <a:solidFill>
                            <a:schemeClr val="bg2">
                              <a:lumMod val="50000"/>
                            </a:schemeClr>
                          </a:solidFill>
                          <a:effectLst/>
                        </a:rPr>
                        <a:t>TestNav</a:t>
                      </a:r>
                      <a:endParaRPr lang="en-US" sz="1800" dirty="0">
                        <a:solidFill>
                          <a:schemeClr val="bg2">
                            <a:lumMod val="50000"/>
                          </a:schemeClr>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850359">
                <a:tc>
                  <a:txBody>
                    <a:bodyPr/>
                    <a:lstStyle/>
                    <a:p>
                      <a:pPr algn="l" fontAlgn="t"/>
                      <a:r>
                        <a:rPr lang="en-US" sz="1800" b="1" dirty="0">
                          <a:solidFill>
                            <a:schemeClr val="bg1"/>
                          </a:solidFill>
                          <a:effectLst/>
                        </a:rPr>
                        <a:t>Safari 7.x</a:t>
                      </a: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1800">
                          <a:solidFill>
                            <a:schemeClr val="bg2">
                              <a:lumMod val="50000"/>
                            </a:schemeClr>
                          </a:solidFill>
                          <a:effectLst/>
                        </a:rPr>
                        <a:t>Mac OS X: 10.9</a:t>
                      </a: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buFont typeface="Arial" panose="020B0604020202020204" pitchFamily="34" charset="0"/>
                        <a:buChar char="•"/>
                      </a:pPr>
                      <a:r>
                        <a:rPr lang="en-US" sz="1800" dirty="0">
                          <a:solidFill>
                            <a:schemeClr val="bg2">
                              <a:lumMod val="50000"/>
                            </a:schemeClr>
                          </a:solidFill>
                          <a:effectLst/>
                        </a:rPr>
                        <a:t>Java 1.8</a:t>
                      </a:r>
                    </a:p>
                    <a:p>
                      <a:pPr algn="l" fontAlgn="t">
                        <a:buFont typeface="Arial" panose="020B0604020202020204" pitchFamily="34" charset="0"/>
                        <a:buChar char="•"/>
                      </a:pPr>
                      <a:r>
                        <a:rPr lang="en-US" sz="1800" dirty="0">
                          <a:solidFill>
                            <a:schemeClr val="bg2">
                              <a:lumMod val="50000"/>
                            </a:schemeClr>
                          </a:solidFill>
                          <a:effectLst/>
                        </a:rPr>
                        <a:t>Enable pop-ups for </a:t>
                      </a:r>
                      <a:r>
                        <a:rPr lang="en-US" sz="1800" dirty="0" err="1">
                          <a:solidFill>
                            <a:schemeClr val="bg2">
                              <a:lumMod val="50000"/>
                            </a:schemeClr>
                          </a:solidFill>
                          <a:effectLst/>
                        </a:rPr>
                        <a:t>TestNav</a:t>
                      </a:r>
                      <a:endParaRPr lang="en-US" sz="1800" dirty="0">
                        <a:solidFill>
                          <a:schemeClr val="bg2">
                            <a:lumMod val="50000"/>
                          </a:schemeClr>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r h="850359">
                <a:tc>
                  <a:txBody>
                    <a:bodyPr/>
                    <a:lstStyle/>
                    <a:p>
                      <a:pPr algn="l" fontAlgn="t"/>
                      <a:r>
                        <a:rPr lang="en-US" sz="1800" b="1" dirty="0">
                          <a:solidFill>
                            <a:schemeClr val="bg1"/>
                          </a:solidFill>
                          <a:effectLst/>
                        </a:rPr>
                        <a:t>Safari 8.x</a:t>
                      </a: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1800">
                          <a:solidFill>
                            <a:schemeClr val="bg2">
                              <a:lumMod val="50000"/>
                            </a:schemeClr>
                          </a:solidFill>
                          <a:effectLst/>
                        </a:rPr>
                        <a:t>Mac OS X: 10.10</a:t>
                      </a: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buFont typeface="Arial" panose="020B0604020202020204" pitchFamily="34" charset="0"/>
                        <a:buChar char="•"/>
                      </a:pPr>
                      <a:r>
                        <a:rPr lang="en-US" sz="1800" dirty="0">
                          <a:solidFill>
                            <a:schemeClr val="bg2">
                              <a:lumMod val="50000"/>
                            </a:schemeClr>
                          </a:solidFill>
                          <a:effectLst/>
                        </a:rPr>
                        <a:t>Java 1.8</a:t>
                      </a:r>
                    </a:p>
                    <a:p>
                      <a:pPr algn="l" fontAlgn="t">
                        <a:buFont typeface="Arial" panose="020B0604020202020204" pitchFamily="34" charset="0"/>
                        <a:buChar char="•"/>
                      </a:pPr>
                      <a:r>
                        <a:rPr lang="en-US" sz="1800" dirty="0">
                          <a:solidFill>
                            <a:schemeClr val="bg2">
                              <a:lumMod val="50000"/>
                            </a:schemeClr>
                          </a:solidFill>
                          <a:effectLst/>
                        </a:rPr>
                        <a:t>Enable pop-ups for </a:t>
                      </a:r>
                      <a:r>
                        <a:rPr lang="en-US" sz="1800" dirty="0" err="1">
                          <a:solidFill>
                            <a:schemeClr val="bg2">
                              <a:lumMod val="50000"/>
                            </a:schemeClr>
                          </a:solidFill>
                          <a:effectLst/>
                        </a:rPr>
                        <a:t>TestNav</a:t>
                      </a:r>
                      <a:endParaRPr lang="en-US" sz="1800" dirty="0">
                        <a:solidFill>
                          <a:schemeClr val="bg2">
                            <a:lumMod val="50000"/>
                          </a:schemeClr>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r>
            </a:tbl>
          </a:graphicData>
        </a:graphic>
      </p:graphicFrame>
    </p:spTree>
    <p:extLst>
      <p:ext uri="{BB962C8B-B14F-4D97-AF65-F5344CB8AC3E}">
        <p14:creationId xmlns:p14="http://schemas.microsoft.com/office/powerpoint/2010/main" val="22083952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533400"/>
            <a:ext cx="12115800" cy="1249680"/>
          </a:xfrm>
        </p:spPr>
        <p:txBody>
          <a:bodyPr/>
          <a:lstStyle/>
          <a:p>
            <a:r>
              <a:rPr lang="en-US" sz="4000" dirty="0" smtClean="0"/>
              <a:t>Windows &amp; OSX  </a:t>
            </a:r>
            <a:r>
              <a:rPr lang="en-US" sz="4000" dirty="0"/>
              <a:t>Browser Based Device </a:t>
            </a:r>
            <a:r>
              <a:rPr lang="en-US" sz="4000" dirty="0" smtClean="0"/>
              <a:t>Preparation</a:t>
            </a:r>
            <a:endParaRPr lang="en-US" sz="4000" dirty="0"/>
          </a:p>
        </p:txBody>
      </p:sp>
      <p:sp>
        <p:nvSpPr>
          <p:cNvPr id="3" name="Content Placeholder 2"/>
          <p:cNvSpPr>
            <a:spLocks noGrp="1"/>
          </p:cNvSpPr>
          <p:nvPr>
            <p:ph idx="1"/>
          </p:nvPr>
        </p:nvSpPr>
        <p:spPr>
          <a:xfrm>
            <a:off x="650874" y="1676400"/>
            <a:ext cx="12099926" cy="7162800"/>
          </a:xfrm>
        </p:spPr>
        <p:txBody>
          <a:bodyPr numCol="2"/>
          <a:lstStyle/>
          <a:p>
            <a:r>
              <a:rPr lang="en-US" sz="2000" b="1" dirty="0"/>
              <a:t>Chrome browser no longer supported</a:t>
            </a:r>
          </a:p>
          <a:p>
            <a:r>
              <a:rPr lang="en-US" sz="2000" b="1" dirty="0" smtClean="0"/>
              <a:t>Enable pop-ups for Pearson sites.</a:t>
            </a:r>
          </a:p>
          <a:p>
            <a:r>
              <a:rPr lang="en-US" sz="2000" b="1" dirty="0" smtClean="0"/>
              <a:t>Grant students read write access on device.</a:t>
            </a:r>
          </a:p>
          <a:p>
            <a:r>
              <a:rPr lang="en-US" sz="2000" b="1" dirty="0"/>
              <a:t>1024 x 768</a:t>
            </a:r>
            <a:br>
              <a:rPr lang="en-US" sz="2000" b="1" dirty="0"/>
            </a:br>
            <a:r>
              <a:rPr lang="en-US" sz="2000" b="1" dirty="0"/>
              <a:t>screen </a:t>
            </a:r>
            <a:r>
              <a:rPr lang="en-US" sz="2000" b="1" dirty="0" smtClean="0"/>
              <a:t>resolution</a:t>
            </a:r>
          </a:p>
          <a:p>
            <a:r>
              <a:rPr lang="en-US" sz="2000" b="1" dirty="0"/>
              <a:t>Firefox and </a:t>
            </a:r>
            <a:r>
              <a:rPr lang="en-US" sz="2000" b="1" dirty="0" smtClean="0"/>
              <a:t>IE: Create </a:t>
            </a:r>
            <a:r>
              <a:rPr lang="en-US" sz="2000" b="1" dirty="0"/>
              <a:t>javaw.exe exception in Windows firewall</a:t>
            </a:r>
          </a:p>
          <a:p>
            <a:r>
              <a:rPr lang="en-US" sz="2000" b="1" dirty="0"/>
              <a:t>Firefox (Windows 7</a:t>
            </a:r>
            <a:r>
              <a:rPr lang="en-US" sz="2000" b="1" dirty="0" smtClean="0"/>
              <a:t>): Disable </a:t>
            </a:r>
            <a:r>
              <a:rPr lang="en-US" sz="2000" b="1" dirty="0"/>
              <a:t>Skype </a:t>
            </a:r>
            <a:r>
              <a:rPr lang="en-US" sz="2000" b="1" dirty="0" smtClean="0"/>
              <a:t>plugins</a:t>
            </a:r>
          </a:p>
          <a:p>
            <a:r>
              <a:rPr lang="en-US" sz="2000" b="1" dirty="0"/>
              <a:t>Use </a:t>
            </a:r>
            <a:r>
              <a:rPr lang="en-US" sz="2000" b="1" dirty="0" err="1"/>
              <a:t>SystemCheck</a:t>
            </a:r>
            <a:r>
              <a:rPr lang="en-US" sz="2000" b="1" dirty="0"/>
              <a:t> to verify compliant OS/Browser/Java installed</a:t>
            </a:r>
            <a:r>
              <a:rPr lang="en-US" sz="2000" b="1" dirty="0" smtClean="0"/>
              <a:t>.</a:t>
            </a:r>
          </a:p>
          <a:p>
            <a:r>
              <a:rPr lang="en-US" sz="2000" b="1" dirty="0" err="1" smtClean="0"/>
              <a:t>TestNav</a:t>
            </a:r>
            <a:r>
              <a:rPr lang="en-US" sz="2000" b="1" dirty="0" smtClean="0"/>
              <a:t> creates a Pearson directory in the home directory of the testing computer:</a:t>
            </a:r>
          </a:p>
          <a:p>
            <a:pPr marL="285750" indent="-285750">
              <a:spcBef>
                <a:spcPts val="1800"/>
              </a:spcBef>
              <a:buFont typeface="Arial" panose="020B0604020202020204" pitchFamily="34" charset="0"/>
              <a:buChar char="•"/>
            </a:pPr>
            <a:r>
              <a:rPr lang="en-US" sz="1800" dirty="0" smtClean="0"/>
              <a:t>Windows XP C:\Documents and Settings\</a:t>
            </a:r>
            <a:r>
              <a:rPr lang="en-US" sz="1800" dirty="0" smtClean="0">
                <a:solidFill>
                  <a:schemeClr val="accent1"/>
                </a:solidFill>
              </a:rPr>
              <a:t>usernam</a:t>
            </a:r>
            <a:r>
              <a:rPr lang="en-US" sz="1800" dirty="0" smtClean="0"/>
              <a:t>e\Pearson\...</a:t>
            </a:r>
          </a:p>
          <a:p>
            <a:pPr marL="285750" indent="-285750">
              <a:spcBef>
                <a:spcPts val="1800"/>
              </a:spcBef>
              <a:buFont typeface="Arial" panose="020B0604020202020204" pitchFamily="34" charset="0"/>
              <a:buChar char="•"/>
            </a:pPr>
            <a:r>
              <a:rPr lang="en-US" sz="1800" dirty="0" smtClean="0"/>
              <a:t>Windows Vista and 7 C:\Users\</a:t>
            </a:r>
            <a:r>
              <a:rPr lang="en-US" sz="1800" dirty="0" smtClean="0">
                <a:solidFill>
                  <a:schemeClr val="accent1"/>
                </a:solidFill>
              </a:rPr>
              <a:t>username</a:t>
            </a:r>
            <a:r>
              <a:rPr lang="en-US" sz="1800" dirty="0" smtClean="0"/>
              <a:t>\Pearson\...</a:t>
            </a:r>
          </a:p>
          <a:p>
            <a:pPr marL="285750" lvl="1" indent="-285750">
              <a:spcBef>
                <a:spcPts val="1800"/>
              </a:spcBef>
              <a:buFont typeface="Arial" panose="020B0604020202020204" pitchFamily="34" charset="0"/>
              <a:buChar char="•"/>
            </a:pPr>
            <a:r>
              <a:rPr lang="en-US" sz="1800" dirty="0"/>
              <a:t>Mac //Users/</a:t>
            </a:r>
            <a:r>
              <a:rPr lang="en-US" sz="1800" dirty="0">
                <a:solidFill>
                  <a:schemeClr val="accent1"/>
                </a:solidFill>
              </a:rPr>
              <a:t>username</a:t>
            </a:r>
            <a:r>
              <a:rPr lang="en-US" sz="1800" dirty="0"/>
              <a:t>/</a:t>
            </a:r>
            <a:r>
              <a:rPr lang="en-US" sz="1800" dirty="0" err="1"/>
              <a:t>pearson</a:t>
            </a:r>
            <a:r>
              <a:rPr lang="en-US" sz="1800" dirty="0"/>
              <a:t>/...</a:t>
            </a:r>
          </a:p>
          <a:p>
            <a:pPr marL="285750" indent="-285750">
              <a:spcBef>
                <a:spcPts val="1800"/>
              </a:spcBef>
              <a:buFont typeface="Arial" panose="020B0604020202020204" pitchFamily="34" charset="0"/>
              <a:buChar char="•"/>
            </a:pPr>
            <a:r>
              <a:rPr lang="en-US" sz="1800" dirty="0" smtClean="0"/>
              <a:t>Student Log files: Pearson/</a:t>
            </a:r>
            <a:r>
              <a:rPr lang="en-US" sz="1800" dirty="0" smtClean="0">
                <a:solidFill>
                  <a:schemeClr val="accent1"/>
                </a:solidFill>
              </a:rPr>
              <a:t>student</a:t>
            </a:r>
            <a:r>
              <a:rPr lang="en-US" sz="1800" dirty="0" smtClean="0"/>
              <a:t>/logs</a:t>
            </a:r>
            <a:endParaRPr lang="en-US" sz="1800" dirty="0"/>
          </a:p>
          <a:p>
            <a:pPr marL="285750" indent="-285750">
              <a:spcBef>
                <a:spcPts val="1800"/>
              </a:spcBef>
              <a:buFont typeface="Arial" panose="020B0604020202020204" pitchFamily="34" charset="0"/>
              <a:buChar char="•"/>
            </a:pPr>
            <a:r>
              <a:rPr lang="en-US" sz="1800" dirty="0" smtClean="0"/>
              <a:t>SRF file default location: Pearson/</a:t>
            </a:r>
            <a:r>
              <a:rPr lang="en-US" sz="1800" dirty="0" smtClean="0">
                <a:solidFill>
                  <a:schemeClr val="accent1"/>
                </a:solidFill>
              </a:rPr>
              <a:t>student</a:t>
            </a:r>
            <a:r>
              <a:rPr lang="en-US" sz="1800" dirty="0" smtClean="0"/>
              <a:t>/</a:t>
            </a:r>
            <a:r>
              <a:rPr lang="en-US" sz="1800" dirty="0" err="1" smtClean="0"/>
              <a:t>srf</a:t>
            </a:r>
            <a:endParaRPr lang="en-US" sz="1800" dirty="0"/>
          </a:p>
          <a:p>
            <a:pPr marL="285750" indent="-285750">
              <a:spcBef>
                <a:spcPts val="1800"/>
              </a:spcBef>
              <a:buFont typeface="Arial" panose="020B0604020202020204" pitchFamily="34" charset="0"/>
              <a:buChar char="•"/>
            </a:pPr>
            <a:r>
              <a:rPr lang="en-US" sz="1800" dirty="0" err="1" smtClean="0"/>
              <a:t>TestNav</a:t>
            </a:r>
            <a:r>
              <a:rPr lang="en-US" sz="1800" dirty="0" smtClean="0"/>
              <a:t> and test content is temporarily stored locally: Pearson/temp</a:t>
            </a:r>
          </a:p>
          <a:p>
            <a:r>
              <a:rPr lang="en-US" sz="2000" b="1" dirty="0" smtClean="0"/>
              <a:t>Pearson recommends that the Pearson directory be excluded if desktop restoration tools such as </a:t>
            </a:r>
            <a:r>
              <a:rPr lang="en-US" sz="2000" b="1" dirty="0" err="1" smtClean="0"/>
              <a:t>DeepFreeze</a:t>
            </a:r>
            <a:r>
              <a:rPr lang="en-US" sz="2000" b="1" dirty="0" smtClean="0"/>
              <a:t> are used.</a:t>
            </a:r>
          </a:p>
        </p:txBody>
      </p:sp>
    </p:spTree>
    <p:extLst>
      <p:ext uri="{BB962C8B-B14F-4D97-AF65-F5344CB8AC3E}">
        <p14:creationId xmlns:p14="http://schemas.microsoft.com/office/powerpoint/2010/main" val="1578005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1"/>
          <p:cNvSpPr txBox="1">
            <a:spLocks/>
          </p:cNvSpPr>
          <p:nvPr/>
        </p:nvSpPr>
        <p:spPr>
          <a:xfrm>
            <a:off x="868773" y="17929"/>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r>
              <a:rPr lang="en-US" kern="0" dirty="0" smtClean="0"/>
              <a:t>PARCC Online Resources</a:t>
            </a:r>
            <a:endParaRPr lang="en-US" kern="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725" y="1209675"/>
            <a:ext cx="10801350" cy="7334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35850" y="8359259"/>
            <a:ext cx="5019323" cy="369332"/>
          </a:xfrm>
          <a:prstGeom prst="rect">
            <a:avLst/>
          </a:prstGeom>
          <a:noFill/>
        </p:spPr>
        <p:txBody>
          <a:bodyPr wrap="none" rtlCol="0">
            <a:spAutoFit/>
          </a:bodyPr>
          <a:lstStyle/>
          <a:p>
            <a:r>
              <a:rPr lang="en-US" dirty="0">
                <a:hlinkClick r:id="rId3"/>
              </a:rPr>
              <a:t>http://parcc.pearson.com/technology-setup</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7198578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152400"/>
            <a:ext cx="10972800" cy="1249680"/>
          </a:xfrm>
        </p:spPr>
        <p:txBody>
          <a:bodyPr>
            <a:normAutofit fontScale="90000"/>
          </a:bodyPr>
          <a:lstStyle/>
          <a:p>
            <a:r>
              <a:rPr lang="en-US" dirty="0" smtClean="0"/>
              <a:t>Installable TN on Windows &amp; OSX</a:t>
            </a:r>
            <a:endParaRPr lang="en-US" dirty="0"/>
          </a:p>
        </p:txBody>
      </p:sp>
      <p:sp>
        <p:nvSpPr>
          <p:cNvPr id="3" name="Content Placeholder 2"/>
          <p:cNvSpPr>
            <a:spLocks noGrp="1"/>
          </p:cNvSpPr>
          <p:nvPr>
            <p:ph idx="1"/>
          </p:nvPr>
        </p:nvSpPr>
        <p:spPr>
          <a:xfrm>
            <a:off x="650875" y="1143000"/>
            <a:ext cx="11465210" cy="7696200"/>
          </a:xfrm>
        </p:spPr>
        <p:txBody>
          <a:bodyPr numCol="1">
            <a:normAutofit/>
          </a:bodyPr>
          <a:lstStyle/>
          <a:p>
            <a:pPr marL="457200" indent="-457200">
              <a:buFont typeface="Arial" panose="020B0604020202020204" pitchFamily="34" charset="0"/>
              <a:buChar char="•"/>
            </a:pPr>
            <a:r>
              <a:rPr lang="en-US" sz="3200" dirty="0"/>
              <a:t>Install </a:t>
            </a:r>
            <a:r>
              <a:rPr lang="en-US" sz="3200" dirty="0" err="1"/>
              <a:t>TestNav</a:t>
            </a:r>
            <a:r>
              <a:rPr lang="en-US" sz="3200" dirty="0"/>
              <a:t> </a:t>
            </a:r>
            <a:r>
              <a:rPr lang="en-US" sz="3200" dirty="0" smtClean="0"/>
              <a:t>Desktop. </a:t>
            </a:r>
            <a:endParaRPr lang="en-US" sz="3200" dirty="0"/>
          </a:p>
          <a:p>
            <a:pPr marL="457200" indent="-457200">
              <a:buFont typeface="Arial" panose="020B0604020202020204" pitchFamily="34" charset="0"/>
              <a:buChar char="•"/>
            </a:pPr>
            <a:r>
              <a:rPr lang="en-US" sz="3200" dirty="0"/>
              <a:t>Start </a:t>
            </a:r>
            <a:r>
              <a:rPr lang="en-US" sz="3200" dirty="0" err="1"/>
              <a:t>TestNav</a:t>
            </a:r>
            <a:r>
              <a:rPr lang="en-US" sz="3200" dirty="0"/>
              <a:t> </a:t>
            </a:r>
            <a:r>
              <a:rPr lang="en-US" sz="3200" dirty="0" smtClean="0"/>
              <a:t>Desktop</a:t>
            </a:r>
          </a:p>
          <a:p>
            <a:pPr marL="457200" indent="-457200">
              <a:buFont typeface="Arial" panose="020B0604020202020204" pitchFamily="34" charset="0"/>
              <a:buChar char="•"/>
            </a:pPr>
            <a:r>
              <a:rPr lang="en-US" sz="3200" dirty="0" smtClean="0"/>
              <a:t>Preform a </a:t>
            </a:r>
            <a:r>
              <a:rPr lang="en-US" sz="3200" dirty="0" err="1" smtClean="0"/>
              <a:t>TestNav</a:t>
            </a:r>
            <a:r>
              <a:rPr lang="en-US" sz="3200" dirty="0" smtClean="0"/>
              <a:t> Quick Verification to to ensure </a:t>
            </a:r>
            <a:r>
              <a:rPr lang="en-US" sz="3200" dirty="0"/>
              <a:t>that it installed properly.</a:t>
            </a:r>
          </a:p>
          <a:p>
            <a:pPr marL="457200" indent="-457200">
              <a:buFont typeface="Arial" panose="020B0604020202020204" pitchFamily="34" charset="0"/>
              <a:buChar char="•"/>
            </a:pPr>
            <a:r>
              <a:rPr lang="en-US" sz="3200" dirty="0"/>
              <a:t>Set up </a:t>
            </a:r>
            <a:r>
              <a:rPr lang="en-US" sz="3200" dirty="0" smtClean="0"/>
              <a:t>Proctor Cache </a:t>
            </a:r>
            <a:r>
              <a:rPr lang="en-US" sz="3200" dirty="0"/>
              <a:t>on your proctor caching computer(s).</a:t>
            </a:r>
          </a:p>
          <a:p>
            <a:pPr marL="457200" indent="-457200">
              <a:buFont typeface="Arial" panose="020B0604020202020204" pitchFamily="34" charset="0"/>
              <a:buChar char="•"/>
            </a:pPr>
            <a:r>
              <a:rPr lang="en-US" sz="3200" dirty="0"/>
              <a:t>Run </a:t>
            </a:r>
            <a:r>
              <a:rPr lang="en-US" sz="3200" dirty="0" err="1"/>
              <a:t>SystemCheck</a:t>
            </a:r>
            <a:r>
              <a:rPr lang="en-US" sz="3200" dirty="0"/>
              <a:t> to verify system readiness and capacity.</a:t>
            </a:r>
          </a:p>
          <a:p>
            <a:pPr marL="457200" indent="-457200">
              <a:buFont typeface="Arial" panose="020B0604020202020204" pitchFamily="34" charset="0"/>
              <a:buChar char="•"/>
            </a:pPr>
            <a:r>
              <a:rPr lang="en-US" sz="3200" dirty="0"/>
              <a:t>Set Up Response File Backups, and set up a Secondary Save Location.</a:t>
            </a:r>
          </a:p>
          <a:p>
            <a:pPr marL="457200" indent="-457200">
              <a:buFont typeface="Arial" panose="020B0604020202020204" pitchFamily="34" charset="0"/>
              <a:buChar char="•"/>
            </a:pPr>
            <a:r>
              <a:rPr lang="en-US" sz="3200" dirty="0"/>
              <a:t>Run an infrastructure trial.</a:t>
            </a:r>
          </a:p>
        </p:txBody>
      </p:sp>
    </p:spTree>
    <p:extLst>
      <p:ext uri="{BB962C8B-B14F-4D97-AF65-F5344CB8AC3E}">
        <p14:creationId xmlns:p14="http://schemas.microsoft.com/office/powerpoint/2010/main" val="218412180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121920"/>
            <a:ext cx="12115800" cy="1249680"/>
          </a:xfrm>
        </p:spPr>
        <p:txBody>
          <a:bodyPr/>
          <a:lstStyle/>
          <a:p>
            <a:r>
              <a:rPr lang="en-US" sz="4400" dirty="0" err="1" smtClean="0"/>
              <a:t>TestNav</a:t>
            </a:r>
            <a:r>
              <a:rPr lang="en-US" sz="4400" dirty="0"/>
              <a:t> Desktop Mass Install</a:t>
            </a:r>
            <a:br>
              <a:rPr lang="en-US" sz="4400" dirty="0"/>
            </a:br>
            <a:endParaRPr lang="en-US" sz="4400" dirty="0"/>
          </a:p>
        </p:txBody>
      </p:sp>
      <p:sp>
        <p:nvSpPr>
          <p:cNvPr id="3" name="Content Placeholder 2"/>
          <p:cNvSpPr>
            <a:spLocks noGrp="1"/>
          </p:cNvSpPr>
          <p:nvPr>
            <p:ph idx="1"/>
          </p:nvPr>
        </p:nvSpPr>
        <p:spPr>
          <a:xfrm>
            <a:off x="330200" y="1066800"/>
            <a:ext cx="12420600" cy="7696200"/>
          </a:xfrm>
        </p:spPr>
        <p:txBody>
          <a:bodyPr numCol="1"/>
          <a:lstStyle/>
          <a:p>
            <a:pPr lvl="1" indent="0">
              <a:spcBef>
                <a:spcPts val="600"/>
              </a:spcBef>
            </a:pPr>
            <a:r>
              <a:rPr lang="en-US" sz="2400" dirty="0" smtClean="0"/>
              <a:t>Because </a:t>
            </a:r>
            <a:r>
              <a:rPr lang="en-US" sz="2400" dirty="0" err="1"/>
              <a:t>TestNav</a:t>
            </a:r>
            <a:r>
              <a:rPr lang="en-US" sz="2400" dirty="0"/>
              <a:t> installation does not add entries to the Windows registry, you can copy the </a:t>
            </a:r>
            <a:r>
              <a:rPr lang="en-US" sz="2400" dirty="0" err="1"/>
              <a:t>TestNav</a:t>
            </a:r>
            <a:r>
              <a:rPr lang="en-US" sz="2400" dirty="0"/>
              <a:t> application and push it to student computers for mass installation</a:t>
            </a:r>
            <a:r>
              <a:rPr lang="en-US" sz="2400" dirty="0" smtClean="0"/>
              <a:t>.</a:t>
            </a:r>
          </a:p>
          <a:p>
            <a:pPr marL="0" indent="0"/>
            <a:r>
              <a:rPr lang="en-US" sz="3200" dirty="0" err="1"/>
              <a:t>TestNav</a:t>
            </a:r>
            <a:r>
              <a:rPr lang="en-US" sz="3200" dirty="0"/>
              <a:t> Desktop </a:t>
            </a:r>
            <a:r>
              <a:rPr lang="en-US" sz="3200" dirty="0" smtClean="0"/>
              <a:t>Patch Updates</a:t>
            </a:r>
          </a:p>
          <a:p>
            <a:pPr>
              <a:spcBef>
                <a:spcPts val="1200"/>
              </a:spcBef>
              <a:buFont typeface="Arial" panose="020B0604020202020204" pitchFamily="34" charset="0"/>
              <a:buChar char="•"/>
            </a:pPr>
            <a:r>
              <a:rPr lang="en-US" sz="2400" dirty="0" err="1" smtClean="0"/>
              <a:t>TestNav</a:t>
            </a:r>
            <a:r>
              <a:rPr lang="en-US" sz="2400" dirty="0" smtClean="0"/>
              <a:t> </a:t>
            </a:r>
            <a:r>
              <a:rPr lang="en-US" sz="2400" dirty="0"/>
              <a:t>program file updates are saved in {</a:t>
            </a:r>
            <a:r>
              <a:rPr lang="en-US" sz="2400" dirty="0" err="1"/>
              <a:t>user_home</a:t>
            </a:r>
            <a:r>
              <a:rPr lang="en-US" sz="2400" dirty="0"/>
              <a:t>}\</a:t>
            </a:r>
            <a:r>
              <a:rPr lang="en-US" sz="2400" dirty="0" err="1"/>
              <a:t>AppData</a:t>
            </a:r>
            <a:r>
              <a:rPr lang="en-US" sz="2400" dirty="0"/>
              <a:t>\Local\Pearson</a:t>
            </a:r>
          </a:p>
          <a:p>
            <a:pPr>
              <a:spcBef>
                <a:spcPts val="1200"/>
              </a:spcBef>
              <a:buFont typeface="Arial" panose="020B0604020202020204" pitchFamily="34" charset="0"/>
              <a:buChar char="•"/>
            </a:pPr>
            <a:r>
              <a:rPr lang="en-US" sz="2400" dirty="0" smtClean="0"/>
              <a:t>Updates </a:t>
            </a:r>
            <a:r>
              <a:rPr lang="en-US" sz="2400" dirty="0" err="1" smtClean="0"/>
              <a:t>whenthe</a:t>
            </a:r>
            <a:r>
              <a:rPr lang="en-US" sz="2400" dirty="0" smtClean="0"/>
              <a:t> app opens or a student authenticates. </a:t>
            </a:r>
          </a:p>
          <a:p>
            <a:pPr>
              <a:spcBef>
                <a:spcPts val="1200"/>
              </a:spcBef>
              <a:buFont typeface="Arial" panose="020B0604020202020204" pitchFamily="34" charset="0"/>
              <a:buChar char="•"/>
            </a:pPr>
            <a:r>
              <a:rPr lang="en-US" sz="2400" dirty="0" smtClean="0"/>
              <a:t>Can be pushed by using a snap shot of an updated Pearson folder pushed out to student devices.</a:t>
            </a:r>
          </a:p>
          <a:p>
            <a:pPr>
              <a:spcBef>
                <a:spcPts val="1200"/>
              </a:spcBef>
              <a:buFont typeface="Arial" panose="020B0604020202020204" pitchFamily="34" charset="0"/>
              <a:buChar char="•"/>
            </a:pPr>
            <a:r>
              <a:rPr lang="en-US" sz="2400" dirty="0" smtClean="0"/>
              <a:t>Major TN updates that will require reinstallation will be scheduled in Winter and Summer student breaks.</a:t>
            </a:r>
          </a:p>
          <a:p>
            <a:pPr marL="0" indent="0"/>
            <a:r>
              <a:rPr lang="en-US" sz="3200" dirty="0" smtClean="0"/>
              <a:t>TN Login Preferences</a:t>
            </a:r>
            <a:endParaRPr lang="en-US" sz="3200" dirty="0"/>
          </a:p>
          <a:p>
            <a:pPr>
              <a:spcBef>
                <a:spcPts val="600"/>
              </a:spcBef>
              <a:buFont typeface="Arial" panose="020B0604020202020204" pitchFamily="34" charset="0"/>
              <a:buChar char="•"/>
            </a:pPr>
            <a:r>
              <a:rPr lang="en-US" sz="2400" dirty="0" smtClean="0"/>
              <a:t>Exists in the </a:t>
            </a:r>
            <a:r>
              <a:rPr lang="en-US" sz="2400" dirty="0"/>
              <a:t>update file folder, named with the update version number (for example, 1.4.1</a:t>
            </a:r>
            <a:r>
              <a:rPr lang="en-US" sz="2400" dirty="0" smtClean="0"/>
              <a:t>)</a:t>
            </a:r>
          </a:p>
          <a:p>
            <a:pPr>
              <a:spcBef>
                <a:spcPts val="600"/>
              </a:spcBef>
              <a:buFont typeface="Arial" panose="020B0604020202020204" pitchFamily="34" charset="0"/>
              <a:buChar char="•"/>
            </a:pPr>
            <a:r>
              <a:rPr lang="en-US" sz="2400" dirty="0" smtClean="0"/>
              <a:t>The</a:t>
            </a:r>
            <a:r>
              <a:rPr lang="en-US" sz="2400" dirty="0"/>
              <a:t> default file, which stores the customer login preference for the next </a:t>
            </a:r>
            <a:r>
              <a:rPr lang="en-US" sz="2400" dirty="0" smtClean="0"/>
              <a:t>login can be pushed out as well.</a:t>
            </a:r>
            <a:endParaRPr lang="en-US" sz="2400" dirty="0"/>
          </a:p>
          <a:p>
            <a:pPr marL="571500" lvl="1" indent="-342900">
              <a:spcBef>
                <a:spcPts val="600"/>
              </a:spcBef>
              <a:buFont typeface="Arial" panose="020B0604020202020204" pitchFamily="34" charset="0"/>
              <a:buChar char="•"/>
            </a:pPr>
            <a:endParaRPr lang="en-US" sz="2000" dirty="0"/>
          </a:p>
          <a:p>
            <a:pPr lvl="1" indent="0">
              <a:spcBef>
                <a:spcPts val="600"/>
              </a:spcBef>
            </a:pPr>
            <a:endParaRPr lang="en-US" sz="2000" dirty="0"/>
          </a:p>
        </p:txBody>
      </p:sp>
    </p:spTree>
    <p:extLst>
      <p:ext uri="{BB962C8B-B14F-4D97-AF65-F5344CB8AC3E}">
        <p14:creationId xmlns:p14="http://schemas.microsoft.com/office/powerpoint/2010/main" val="3365502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54000" y="260201"/>
            <a:ext cx="7704373" cy="1784201"/>
          </a:xfrm>
        </p:spPr>
        <p:txBody>
          <a:bodyPr/>
          <a:lstStyle/>
          <a:p>
            <a:r>
              <a:rPr lang="en-US" dirty="0" smtClean="0"/>
              <a:t>Chromebook System Requirements</a:t>
            </a:r>
            <a:endParaRPr lang="en-US" dirty="0"/>
          </a:p>
        </p:txBody>
      </p:sp>
      <p:sp>
        <p:nvSpPr>
          <p:cNvPr id="2" name="Content Placeholder 1"/>
          <p:cNvSpPr>
            <a:spLocks noGrp="1"/>
          </p:cNvSpPr>
          <p:nvPr>
            <p:ph idx="1"/>
          </p:nvPr>
        </p:nvSpPr>
        <p:spPr>
          <a:xfrm>
            <a:off x="254000" y="2201300"/>
            <a:ext cx="7511107" cy="5414758"/>
          </a:xfrm>
        </p:spPr>
        <p:txBody>
          <a:bodyPr/>
          <a:lstStyle/>
          <a:p>
            <a:r>
              <a:rPr lang="en-US" dirty="0" smtClean="0"/>
              <a:t>Hardware and software requirements</a:t>
            </a:r>
          </a:p>
          <a:p>
            <a:pPr lvl="1"/>
            <a:r>
              <a:rPr lang="en-US" sz="2560" dirty="0"/>
              <a:t>Memory </a:t>
            </a:r>
            <a:r>
              <a:rPr lang="en-US" sz="2560" dirty="0" smtClean="0"/>
              <a:t>requirements</a:t>
            </a:r>
            <a:endParaRPr lang="en-US" sz="2560" dirty="0"/>
          </a:p>
          <a:p>
            <a:r>
              <a:rPr lang="en-US" dirty="0" smtClean="0"/>
              <a:t>No </a:t>
            </a:r>
            <a:r>
              <a:rPr lang="en-US" dirty="0"/>
              <a:t>Java or </a:t>
            </a:r>
            <a:r>
              <a:rPr lang="en-US" dirty="0" smtClean="0"/>
              <a:t>browser dependencies</a:t>
            </a:r>
          </a:p>
          <a:p>
            <a:r>
              <a:rPr lang="en-US" dirty="0" smtClean="0"/>
              <a:t>Must use the Installable TestNav application for Chromebook and </a:t>
            </a:r>
            <a:r>
              <a:rPr lang="en-US" b="1" dirty="0" smtClean="0"/>
              <a:t>not</a:t>
            </a:r>
            <a:r>
              <a:rPr lang="en-US" dirty="0" smtClean="0"/>
              <a:t> a browser</a:t>
            </a:r>
          </a:p>
        </p:txBody>
      </p:sp>
      <p:pic>
        <p:nvPicPr>
          <p:cNvPr id="3" name="Picture 2"/>
          <p:cNvPicPr>
            <a:picLocks noChangeAspect="1"/>
          </p:cNvPicPr>
          <p:nvPr/>
        </p:nvPicPr>
        <p:blipFill>
          <a:blip r:embed="rId3" cstate="print"/>
          <a:stretch>
            <a:fillRect/>
          </a:stretch>
        </p:blipFill>
        <p:spPr>
          <a:xfrm>
            <a:off x="8255000" y="260201"/>
            <a:ext cx="4201827" cy="8493690"/>
          </a:xfrm>
          <a:prstGeom prst="rect">
            <a:avLst/>
          </a:prstGeom>
          <a:ln>
            <a:solidFill>
              <a:schemeClr val="bg1">
                <a:lumMod val="65000"/>
              </a:schemeClr>
            </a:solidFill>
          </a:ln>
          <a:effectLst>
            <a:outerShdw blurRad="50800" dist="38100" dir="2700000" algn="tl" rotWithShape="0">
              <a:schemeClr val="bg1">
                <a:lumMod val="65000"/>
                <a:alpha val="40000"/>
              </a:schemeClr>
            </a:outerShdw>
          </a:effectLst>
        </p:spPr>
      </p:pic>
    </p:spTree>
    <p:extLst>
      <p:ext uri="{BB962C8B-B14F-4D97-AF65-F5344CB8AC3E}">
        <p14:creationId xmlns:p14="http://schemas.microsoft.com/office/powerpoint/2010/main" val="22761529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25179" y="228600"/>
            <a:ext cx="10972800" cy="990600"/>
          </a:xfrm>
        </p:spPr>
        <p:txBody>
          <a:bodyPr/>
          <a:lstStyle/>
          <a:p>
            <a:r>
              <a:rPr lang="en-US" dirty="0" smtClean="0"/>
              <a:t>Chromebooks – Setup Overview</a:t>
            </a:r>
            <a:endParaRPr lang="en-US" dirty="0"/>
          </a:p>
        </p:txBody>
      </p:sp>
      <p:sp>
        <p:nvSpPr>
          <p:cNvPr id="12" name="Content Placeholder 1"/>
          <p:cNvSpPr>
            <a:spLocks noGrp="1"/>
          </p:cNvSpPr>
          <p:nvPr>
            <p:ph idx="1"/>
          </p:nvPr>
        </p:nvSpPr>
        <p:spPr>
          <a:xfrm>
            <a:off x="325179" y="1447800"/>
            <a:ext cx="4577021" cy="1066800"/>
          </a:xfrm>
        </p:spPr>
        <p:txBody>
          <a:bodyPr anchor="t" anchorCtr="1"/>
          <a:lstStyle/>
          <a:p>
            <a:pPr marL="0" indent="0"/>
            <a:r>
              <a:rPr lang="en-US" b="1" dirty="0" smtClean="0"/>
              <a:t>Two Setup Methods</a:t>
            </a:r>
            <a:endParaRPr lang="en-US" b="1" dirty="0"/>
          </a:p>
        </p:txBody>
      </p:sp>
      <p:sp>
        <p:nvSpPr>
          <p:cNvPr id="7" name="Freeform 6"/>
          <p:cNvSpPr/>
          <p:nvPr/>
        </p:nvSpPr>
        <p:spPr>
          <a:xfrm>
            <a:off x="325179" y="2926080"/>
            <a:ext cx="5773102" cy="90112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129" dirty="0">
                <a:latin typeface="Verdana" panose="020B0604030504040204" pitchFamily="34" charset="0"/>
                <a:ea typeface="Verdana" panose="020B0604030504040204" pitchFamily="34" charset="0"/>
                <a:cs typeface="Verdana" panose="020B0604030504040204" pitchFamily="34" charset="0"/>
              </a:rPr>
              <a:t>Managed Chromebooks</a:t>
            </a:r>
          </a:p>
        </p:txBody>
      </p:sp>
      <p:sp>
        <p:nvSpPr>
          <p:cNvPr id="8" name="Freeform 7"/>
          <p:cNvSpPr/>
          <p:nvPr/>
        </p:nvSpPr>
        <p:spPr>
          <a:xfrm>
            <a:off x="325179" y="3827201"/>
            <a:ext cx="5773102" cy="4656883"/>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Set each device settings to keep local data to avoid losing in-transit student response files</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Before testing, enable Single App Kiosk mode by adjusting the Kiosk Settings</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After testing, disable Single App Kiosk mode by adjusting Kiosk Settings.</a:t>
            </a:r>
          </a:p>
        </p:txBody>
      </p:sp>
      <p:sp>
        <p:nvSpPr>
          <p:cNvPr id="9" name="Freeform 8"/>
          <p:cNvSpPr/>
          <p:nvPr/>
        </p:nvSpPr>
        <p:spPr>
          <a:xfrm>
            <a:off x="6906516" y="2926080"/>
            <a:ext cx="5773102" cy="90112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129" dirty="0">
                <a:latin typeface="Verdana" panose="020B0604030504040204" pitchFamily="34" charset="0"/>
                <a:ea typeface="Verdana" panose="020B0604030504040204" pitchFamily="34" charset="0"/>
                <a:cs typeface="Verdana" panose="020B0604030504040204" pitchFamily="34" charset="0"/>
              </a:rPr>
              <a:t>Unmanaged Chromebooks</a:t>
            </a:r>
          </a:p>
        </p:txBody>
      </p:sp>
      <p:sp>
        <p:nvSpPr>
          <p:cNvPr id="11" name="Freeform 10"/>
          <p:cNvSpPr/>
          <p:nvPr/>
        </p:nvSpPr>
        <p:spPr>
          <a:xfrm>
            <a:off x="6906516" y="3827200"/>
            <a:ext cx="5773102" cy="4672366"/>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Steps have to be performed on each Chromebook</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Enable Single App Kiosk mode through Chrome browser</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Requires access to the administrator/owner account for device</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Device will be backed up to cloud storage and wiped if you do not have access to the administrator account for the device</a:t>
            </a:r>
          </a:p>
        </p:txBody>
      </p:sp>
    </p:spTree>
    <p:extLst>
      <p:ext uri="{BB962C8B-B14F-4D97-AF65-F5344CB8AC3E}">
        <p14:creationId xmlns:p14="http://schemas.microsoft.com/office/powerpoint/2010/main" val="57619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152400"/>
            <a:ext cx="12369800" cy="1249680"/>
          </a:xfrm>
        </p:spPr>
        <p:txBody>
          <a:bodyPr>
            <a:noAutofit/>
          </a:bodyPr>
          <a:lstStyle/>
          <a:p>
            <a:pPr lvl="0"/>
            <a:r>
              <a:rPr lang="en-US" sz="4800" dirty="0" err="1" smtClean="0"/>
              <a:t>Chromebook</a:t>
            </a:r>
            <a:r>
              <a:rPr lang="en-US" sz="4800" dirty="0" smtClean="0"/>
              <a:t> Highlights</a:t>
            </a:r>
            <a:endParaRPr lang="en-US" sz="4800" dirty="0"/>
          </a:p>
        </p:txBody>
      </p:sp>
      <p:sp>
        <p:nvSpPr>
          <p:cNvPr id="3" name="Content Placeholder 2"/>
          <p:cNvSpPr>
            <a:spLocks noGrp="1"/>
          </p:cNvSpPr>
          <p:nvPr>
            <p:ph idx="1"/>
          </p:nvPr>
        </p:nvSpPr>
        <p:spPr>
          <a:xfrm>
            <a:off x="635000" y="1676400"/>
            <a:ext cx="12166600" cy="7162800"/>
          </a:xfrm>
        </p:spPr>
        <p:txBody>
          <a:bodyPr numCol="2"/>
          <a:lstStyle/>
          <a:p>
            <a:pPr marL="457200" indent="-457200">
              <a:buFont typeface="Arial" panose="020B0604020202020204" pitchFamily="34" charset="0"/>
              <a:buChar char="•"/>
            </a:pPr>
            <a:r>
              <a:rPr lang="en-US" sz="2800" dirty="0" smtClean="0"/>
              <a:t>Requires </a:t>
            </a:r>
            <a:r>
              <a:rPr lang="en-US" sz="2800" dirty="0" err="1" smtClean="0"/>
              <a:t>TestNav</a:t>
            </a:r>
            <a:r>
              <a:rPr lang="en-US" sz="2800" dirty="0" smtClean="0"/>
              <a:t> App for security.</a:t>
            </a:r>
          </a:p>
          <a:p>
            <a:pPr marL="457200" indent="-457200">
              <a:buFont typeface="Arial" panose="020B0604020202020204" pitchFamily="34" charset="0"/>
              <a:buChar char="•"/>
            </a:pPr>
            <a:r>
              <a:rPr lang="en-US" sz="2800" dirty="0" err="1" smtClean="0"/>
              <a:t>Chromebook</a:t>
            </a:r>
            <a:r>
              <a:rPr lang="en-US" sz="2800" dirty="0" smtClean="0"/>
              <a:t> must be set to Kiosk mode.</a:t>
            </a:r>
          </a:p>
          <a:p>
            <a:pPr marL="457200" lvl="0" indent="-457200">
              <a:buFont typeface="Arial" panose="020B0604020202020204" pitchFamily="34" charset="0"/>
              <a:buChar char="•"/>
            </a:pPr>
            <a:r>
              <a:rPr lang="en-US" sz="2800" dirty="0" smtClean="0"/>
              <a:t>To locate SRF &amp; Log files press </a:t>
            </a:r>
            <a:r>
              <a:rPr lang="en-US" sz="2800" dirty="0"/>
              <a:t>&lt;ctrl&gt;&lt;</a:t>
            </a:r>
            <a:r>
              <a:rPr lang="en-US" sz="2800" dirty="0" err="1"/>
              <a:t>shft</a:t>
            </a:r>
            <a:r>
              <a:rPr lang="en-US" sz="2800" dirty="0"/>
              <a:t>&gt;z and the File Viewer box appears</a:t>
            </a:r>
            <a:r>
              <a:rPr lang="en-US" sz="2800" dirty="0" smtClean="0"/>
              <a:t>.</a:t>
            </a:r>
            <a:endParaRPr lang="en-US" sz="2800" dirty="0"/>
          </a:p>
        </p:txBody>
      </p:sp>
    </p:spTree>
    <p:extLst>
      <p:ext uri="{BB962C8B-B14F-4D97-AF65-F5344CB8AC3E}">
        <p14:creationId xmlns:p14="http://schemas.microsoft.com/office/powerpoint/2010/main" val="9091857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90552" y="411094"/>
            <a:ext cx="8122431" cy="1752600"/>
          </a:xfrm>
        </p:spPr>
        <p:txBody>
          <a:bodyPr/>
          <a:lstStyle/>
          <a:p>
            <a:r>
              <a:rPr lang="en-US" dirty="0" smtClean="0"/>
              <a:t>iPad System Requirements</a:t>
            </a:r>
            <a:endParaRPr lang="en-US" dirty="0"/>
          </a:p>
        </p:txBody>
      </p:sp>
      <p:sp>
        <p:nvSpPr>
          <p:cNvPr id="2" name="Content Placeholder 1"/>
          <p:cNvSpPr>
            <a:spLocks noGrp="1"/>
          </p:cNvSpPr>
          <p:nvPr>
            <p:ph idx="1"/>
          </p:nvPr>
        </p:nvSpPr>
        <p:spPr>
          <a:xfrm>
            <a:off x="590552" y="2431610"/>
            <a:ext cx="8077983" cy="7321990"/>
          </a:xfrm>
        </p:spPr>
        <p:txBody>
          <a:bodyPr/>
          <a:lstStyle/>
          <a:p>
            <a:r>
              <a:rPr lang="en-US" dirty="0" smtClean="0"/>
              <a:t>Hardware and software requirements </a:t>
            </a:r>
          </a:p>
          <a:p>
            <a:pPr lvl="1"/>
            <a:r>
              <a:rPr lang="en-US" dirty="0" smtClean="0"/>
              <a:t>Memory requirements</a:t>
            </a:r>
          </a:p>
          <a:p>
            <a:pPr lvl="1"/>
            <a:r>
              <a:rPr lang="en-US" dirty="0" smtClean="0"/>
              <a:t>Operating system</a:t>
            </a:r>
          </a:p>
          <a:p>
            <a:r>
              <a:rPr lang="en-US" dirty="0" smtClean="0"/>
              <a:t>No Java or browser dependencies</a:t>
            </a:r>
          </a:p>
          <a:p>
            <a:r>
              <a:rPr lang="en-US" dirty="0" smtClean="0"/>
              <a:t>Must use the Installable TestNav application for </a:t>
            </a:r>
            <a:r>
              <a:rPr lang="en-US" dirty="0" err="1" smtClean="0"/>
              <a:t>iPad</a:t>
            </a:r>
            <a:r>
              <a:rPr lang="en-US" dirty="0" smtClean="0"/>
              <a:t> and </a:t>
            </a:r>
            <a:r>
              <a:rPr lang="en-US" b="1" dirty="0" smtClean="0"/>
              <a:t>not</a:t>
            </a:r>
            <a:r>
              <a:rPr lang="en-US" dirty="0" smtClean="0"/>
              <a:t> a browser</a:t>
            </a:r>
          </a:p>
          <a:p>
            <a:endParaRPr lang="en-US" dirty="0" smtClean="0"/>
          </a:p>
          <a:p>
            <a:endParaRPr lang="en-US" dirty="0" smtClean="0"/>
          </a:p>
        </p:txBody>
      </p:sp>
      <p:pic>
        <p:nvPicPr>
          <p:cNvPr id="3" name="Picture 2"/>
          <p:cNvPicPr>
            <a:picLocks noChangeAspect="1"/>
          </p:cNvPicPr>
          <p:nvPr/>
        </p:nvPicPr>
        <p:blipFill>
          <a:blip r:embed="rId3" cstate="print"/>
          <a:stretch>
            <a:fillRect/>
          </a:stretch>
        </p:blipFill>
        <p:spPr>
          <a:xfrm>
            <a:off x="8668535" y="411094"/>
            <a:ext cx="3904654" cy="8215497"/>
          </a:xfrm>
          <a:prstGeom prst="rect">
            <a:avLst/>
          </a:prstGeom>
          <a:ln>
            <a:solidFill>
              <a:schemeClr val="bg1">
                <a:lumMod val="65000"/>
              </a:schemeClr>
            </a:solidFill>
          </a:ln>
          <a:effectLst>
            <a:outerShdw blurRad="50800" dist="38100" dir="2700000" algn="tl" rotWithShape="0">
              <a:schemeClr val="bg1">
                <a:lumMod val="65000"/>
                <a:alpha val="40000"/>
              </a:schemeClr>
            </a:outerShdw>
          </a:effectLst>
        </p:spPr>
      </p:pic>
    </p:spTree>
    <p:extLst>
      <p:ext uri="{BB962C8B-B14F-4D97-AF65-F5344CB8AC3E}">
        <p14:creationId xmlns:p14="http://schemas.microsoft.com/office/powerpoint/2010/main" val="42324116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25120" y="242599"/>
            <a:ext cx="10972800" cy="795949"/>
          </a:xfrm>
        </p:spPr>
        <p:txBody>
          <a:bodyPr/>
          <a:lstStyle/>
          <a:p>
            <a:r>
              <a:rPr lang="en-US" dirty="0" smtClean="0"/>
              <a:t>iPads – Setup Overview</a:t>
            </a:r>
            <a:endParaRPr lang="en-US" dirty="0"/>
          </a:p>
        </p:txBody>
      </p:sp>
      <p:sp>
        <p:nvSpPr>
          <p:cNvPr id="12" name="Content Placeholder 1"/>
          <p:cNvSpPr>
            <a:spLocks noGrp="1"/>
          </p:cNvSpPr>
          <p:nvPr>
            <p:ph idx="1"/>
          </p:nvPr>
        </p:nvSpPr>
        <p:spPr>
          <a:xfrm>
            <a:off x="325120" y="1038548"/>
            <a:ext cx="4500880" cy="695865"/>
          </a:xfrm>
        </p:spPr>
        <p:txBody>
          <a:bodyPr anchor="t" anchorCtr="1"/>
          <a:lstStyle/>
          <a:p>
            <a:pPr marL="0" indent="0"/>
            <a:r>
              <a:rPr lang="en-US" b="1" dirty="0" smtClean="0"/>
              <a:t>Multiple Setup Methods</a:t>
            </a:r>
            <a:endParaRPr lang="en-US" b="1" dirty="0"/>
          </a:p>
        </p:txBody>
      </p:sp>
      <p:sp>
        <p:nvSpPr>
          <p:cNvPr id="7" name="Freeform 6"/>
          <p:cNvSpPr/>
          <p:nvPr/>
        </p:nvSpPr>
        <p:spPr>
          <a:xfrm>
            <a:off x="325179" y="2384213"/>
            <a:ext cx="5773102" cy="90112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129" dirty="0">
                <a:latin typeface="Verdana" panose="020B0604030504040204" pitchFamily="34" charset="0"/>
                <a:ea typeface="Verdana" panose="020B0604030504040204" pitchFamily="34" charset="0"/>
                <a:cs typeface="Verdana" panose="020B0604030504040204" pitchFamily="34" charset="0"/>
              </a:rPr>
              <a:t>Apple Configurator</a:t>
            </a:r>
          </a:p>
        </p:txBody>
      </p:sp>
      <p:sp>
        <p:nvSpPr>
          <p:cNvPr id="8" name="Freeform 7"/>
          <p:cNvSpPr/>
          <p:nvPr/>
        </p:nvSpPr>
        <p:spPr>
          <a:xfrm>
            <a:off x="325179" y="3285335"/>
            <a:ext cx="5773102" cy="1808212"/>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Install TestNav 8 app</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Enable Supervised mode</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Lock iPad to TestNav 8 app</a:t>
            </a:r>
          </a:p>
        </p:txBody>
      </p:sp>
      <p:sp>
        <p:nvSpPr>
          <p:cNvPr id="9" name="Freeform 8"/>
          <p:cNvSpPr/>
          <p:nvPr/>
        </p:nvSpPr>
        <p:spPr>
          <a:xfrm>
            <a:off x="6906516" y="2384213"/>
            <a:ext cx="5773102" cy="90112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129" dirty="0">
                <a:latin typeface="Verdana" panose="020B0604030504040204" pitchFamily="34" charset="0"/>
                <a:ea typeface="Verdana" panose="020B0604030504040204" pitchFamily="34" charset="0"/>
                <a:cs typeface="Verdana" panose="020B0604030504040204" pitchFamily="34" charset="0"/>
              </a:rPr>
              <a:t>Apple Profile Manager</a:t>
            </a:r>
          </a:p>
        </p:txBody>
      </p:sp>
      <p:sp>
        <p:nvSpPr>
          <p:cNvPr id="11" name="Freeform 10"/>
          <p:cNvSpPr/>
          <p:nvPr/>
        </p:nvSpPr>
        <p:spPr>
          <a:xfrm>
            <a:off x="6906516" y="3285335"/>
            <a:ext cx="5773102" cy="1808212"/>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Install TestNav 8 app</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Create testing profile</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Push testing profile to devices wirelessly</a:t>
            </a:r>
          </a:p>
        </p:txBody>
      </p:sp>
      <p:sp>
        <p:nvSpPr>
          <p:cNvPr id="13" name="Freeform 12"/>
          <p:cNvSpPr/>
          <p:nvPr/>
        </p:nvSpPr>
        <p:spPr>
          <a:xfrm>
            <a:off x="325120" y="5310293"/>
            <a:ext cx="5773102" cy="90112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129" dirty="0">
                <a:latin typeface="Verdana" panose="020B0604030504040204" pitchFamily="34" charset="0"/>
                <a:ea typeface="Verdana" panose="020B0604030504040204" pitchFamily="34" charset="0"/>
                <a:cs typeface="Verdana" panose="020B0604030504040204" pitchFamily="34" charset="0"/>
              </a:rPr>
              <a:t>Guided Access</a:t>
            </a:r>
          </a:p>
        </p:txBody>
      </p:sp>
      <p:sp>
        <p:nvSpPr>
          <p:cNvPr id="14" name="Freeform 13"/>
          <p:cNvSpPr/>
          <p:nvPr/>
        </p:nvSpPr>
        <p:spPr>
          <a:xfrm>
            <a:off x="325120" y="6211414"/>
            <a:ext cx="5773102" cy="2387250"/>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Install TestNav 8 app</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Configure each iPad for Guided Access</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Lock iPad to TestNav 8 app</a:t>
            </a:r>
          </a:p>
          <a:p>
            <a:pPr marL="325115" lvl="1" indent="-325115" defTabSz="1390769">
              <a:lnSpc>
                <a:spcPct val="90000"/>
              </a:lnSpc>
              <a:spcAft>
                <a:spcPct val="15000"/>
              </a:spcAft>
              <a:buChar char="••"/>
            </a:pPr>
            <a:endParaRPr lang="en-US" kern="12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16" name="Freeform 15"/>
          <p:cNvSpPr/>
          <p:nvPr/>
        </p:nvSpPr>
        <p:spPr>
          <a:xfrm>
            <a:off x="6906578" y="5310293"/>
            <a:ext cx="5773102" cy="90112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129" dirty="0">
                <a:latin typeface="Verdana" panose="020B0604030504040204" pitchFamily="34" charset="0"/>
                <a:ea typeface="Verdana" panose="020B0604030504040204" pitchFamily="34" charset="0"/>
                <a:cs typeface="Verdana" panose="020B0604030504040204" pitchFamily="34" charset="0"/>
              </a:rPr>
              <a:t>Autonomous Single App Mode - ASAM</a:t>
            </a:r>
          </a:p>
        </p:txBody>
      </p:sp>
      <p:sp>
        <p:nvSpPr>
          <p:cNvPr id="17" name="Freeform 16"/>
          <p:cNvSpPr/>
          <p:nvPr/>
        </p:nvSpPr>
        <p:spPr>
          <a:xfrm>
            <a:off x="6906578" y="6211413"/>
            <a:ext cx="5773102" cy="2430148"/>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Install TestNav 8 app</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Enable Supervised mode</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Use MDM to enable ASAM mode</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TestNav 8 initiates Single App mode</a:t>
            </a:r>
          </a:p>
          <a:p>
            <a:pPr marL="325115" lvl="1" indent="-325115" defTabSz="1390769">
              <a:lnSpc>
                <a:spcPct val="90000"/>
              </a:lnSpc>
              <a:spcAft>
                <a:spcPct val="15000"/>
              </a:spcAft>
              <a:buChar char="••"/>
            </a:pPr>
            <a:endParaRPr lang="en-US" sz="256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8826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3" grpId="0" animBg="1"/>
      <p:bldP spid="14" grpId="0" animBg="1"/>
      <p:bldP spid="16" grpId="0"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152400"/>
            <a:ext cx="12369800" cy="1249680"/>
          </a:xfrm>
        </p:spPr>
        <p:txBody>
          <a:bodyPr>
            <a:noAutofit/>
          </a:bodyPr>
          <a:lstStyle/>
          <a:p>
            <a:pPr lvl="0"/>
            <a:r>
              <a:rPr lang="en-US" sz="4800" dirty="0" err="1" smtClean="0"/>
              <a:t>iPad</a:t>
            </a:r>
            <a:r>
              <a:rPr lang="en-US" sz="4800" dirty="0" smtClean="0"/>
              <a:t> Highlights</a:t>
            </a:r>
            <a:endParaRPr lang="en-US" sz="4800" dirty="0"/>
          </a:p>
        </p:txBody>
      </p:sp>
      <p:sp>
        <p:nvSpPr>
          <p:cNvPr id="3" name="Content Placeholder 2"/>
          <p:cNvSpPr>
            <a:spLocks noGrp="1"/>
          </p:cNvSpPr>
          <p:nvPr>
            <p:ph idx="1"/>
          </p:nvPr>
        </p:nvSpPr>
        <p:spPr>
          <a:xfrm>
            <a:off x="482600" y="1066800"/>
            <a:ext cx="12344400" cy="7848600"/>
          </a:xfrm>
        </p:spPr>
        <p:txBody>
          <a:bodyPr numCol="2"/>
          <a:lstStyle/>
          <a:p>
            <a:pPr marL="457200" indent="-457200">
              <a:buFont typeface="Arial" panose="020B0604020202020204" pitchFamily="34" charset="0"/>
              <a:buChar char="•"/>
            </a:pPr>
            <a:r>
              <a:rPr lang="en-US" sz="2800" dirty="0" smtClean="0"/>
              <a:t>Requires </a:t>
            </a:r>
            <a:r>
              <a:rPr lang="en-US" sz="2800" dirty="0" err="1" smtClean="0"/>
              <a:t>TestNav</a:t>
            </a:r>
            <a:r>
              <a:rPr lang="en-US" sz="2800" dirty="0" smtClean="0"/>
              <a:t> App for security.</a:t>
            </a:r>
          </a:p>
          <a:p>
            <a:pPr marL="457200" indent="-457200">
              <a:buFont typeface="Arial" panose="020B0604020202020204" pitchFamily="34" charset="0"/>
              <a:buChar char="•"/>
            </a:pPr>
            <a:r>
              <a:rPr lang="en-US" sz="2800" dirty="0" smtClean="0"/>
              <a:t>Must be set iPad to single app mode.</a:t>
            </a:r>
          </a:p>
          <a:p>
            <a:pPr marL="457200" indent="-457200">
              <a:buFont typeface="Arial" panose="020B0604020202020204" pitchFamily="34" charset="0"/>
              <a:buChar char="•"/>
            </a:pPr>
            <a:r>
              <a:rPr lang="en-US" sz="2800" dirty="0" smtClean="0"/>
              <a:t>Must Turn </a:t>
            </a:r>
            <a:r>
              <a:rPr lang="en-US" sz="2800" dirty="0"/>
              <a:t>Off Auto-Correction/Predictive </a:t>
            </a:r>
            <a:r>
              <a:rPr lang="en-US" sz="2800" dirty="0" smtClean="0"/>
              <a:t>Text.</a:t>
            </a:r>
          </a:p>
          <a:p>
            <a:pPr marL="457200" indent="-457200">
              <a:buFont typeface="Arial" panose="020B0604020202020204" pitchFamily="34" charset="0"/>
              <a:buChar char="•"/>
            </a:pPr>
            <a:r>
              <a:rPr lang="en-US" sz="2800" dirty="0" smtClean="0"/>
              <a:t>Locate SRF &amp; Log files using iPad’s Safari Browser: </a:t>
            </a:r>
            <a:r>
              <a:rPr lang="en-US" sz="2800" dirty="0"/>
              <a:t>testnav://</a:t>
            </a:r>
            <a:r>
              <a:rPr lang="en-US" sz="2800" dirty="0" smtClean="0"/>
              <a:t>admin.</a:t>
            </a:r>
            <a:endParaRPr lang="en-US" sz="2800" dirty="0"/>
          </a:p>
        </p:txBody>
      </p:sp>
    </p:spTree>
    <p:extLst>
      <p:ext uri="{BB962C8B-B14F-4D97-AF65-F5344CB8AC3E}">
        <p14:creationId xmlns:p14="http://schemas.microsoft.com/office/powerpoint/2010/main" val="39030322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i="0" dirty="0"/>
              <a:t> Virtual Devices and Online Assessment</a:t>
            </a:r>
            <a:endParaRPr lang="en-US" sz="4400" dirty="0"/>
          </a:p>
        </p:txBody>
      </p:sp>
      <p:sp>
        <p:nvSpPr>
          <p:cNvPr id="3" name="Content Placeholder 2"/>
          <p:cNvSpPr>
            <a:spLocks noGrp="1"/>
          </p:cNvSpPr>
          <p:nvPr>
            <p:ph idx="1"/>
          </p:nvPr>
        </p:nvSpPr>
        <p:spPr>
          <a:xfrm>
            <a:off x="650875" y="1828800"/>
            <a:ext cx="11312418" cy="6629400"/>
          </a:xfrm>
        </p:spPr>
        <p:txBody>
          <a:bodyPr numCol="1"/>
          <a:lstStyle/>
          <a:p>
            <a:r>
              <a:rPr lang="en-US" sz="2800" dirty="0"/>
              <a:t>There are many different types of virtualization technologies in use in school environments, many of which have broadly different implications on both test security as well as the potential for performance impacts to a student experience. The DTC must ensure virtualization solutions for online testing can both ensure appropriate test security during the assessment as well as provide a comparable student experience in order to prevent performance issues from impacting student performance on the assessments.</a:t>
            </a:r>
          </a:p>
          <a:p>
            <a:r>
              <a:rPr lang="en-US" sz="2800" dirty="0" err="1">
                <a:hlinkClick r:id="rId2"/>
              </a:rPr>
              <a:t>TestNav</a:t>
            </a:r>
            <a:r>
              <a:rPr lang="en-US" sz="2800" dirty="0">
                <a:hlinkClick r:id="rId2"/>
              </a:rPr>
              <a:t> </a:t>
            </a:r>
            <a:r>
              <a:rPr lang="en-US" sz="2800" dirty="0" err="1">
                <a:hlinkClick r:id="rId2"/>
              </a:rPr>
              <a:t>Qualified</a:t>
            </a:r>
            <a:r>
              <a:rPr lang="en-US" sz="2800" baseline="30000" dirty="0" err="1">
                <a:hlinkClick r:id="rId2"/>
              </a:rPr>
              <a:t>TM</a:t>
            </a:r>
            <a:r>
              <a:rPr lang="en-US" sz="2800" baseline="30000" dirty="0">
                <a:hlinkClick r:id="rId2"/>
              </a:rPr>
              <a:t>  </a:t>
            </a:r>
            <a:r>
              <a:rPr lang="en-US" sz="2800" dirty="0">
                <a:hlinkClick r:id="rId2"/>
              </a:rPr>
              <a:t>Virtualization Solutions</a:t>
            </a:r>
            <a:r>
              <a:rPr lang="en-US" sz="2800" dirty="0"/>
              <a:t>- Pearson’s </a:t>
            </a:r>
            <a:r>
              <a:rPr lang="en-US" sz="2800" dirty="0" err="1"/>
              <a:t>TestNav</a:t>
            </a:r>
            <a:r>
              <a:rPr lang="en-US" sz="2800" dirty="0"/>
              <a:t> </a:t>
            </a:r>
            <a:r>
              <a:rPr lang="en-US" sz="2800" dirty="0" err="1"/>
              <a:t>Qualified</a:t>
            </a:r>
            <a:r>
              <a:rPr lang="en-US" sz="2800" baseline="30000" dirty="0" err="1"/>
              <a:t>TM</a:t>
            </a:r>
            <a:r>
              <a:rPr lang="en-US" sz="2800" dirty="0"/>
              <a:t> Program with a list of qualified virtualization solutions can be used in the implementation of CMAS</a:t>
            </a:r>
            <a:r>
              <a:rPr lang="en-US" sz="2800" dirty="0" smtClean="0"/>
              <a:t>.</a:t>
            </a:r>
            <a:endParaRPr lang="en-US" sz="2800" dirty="0"/>
          </a:p>
        </p:txBody>
      </p:sp>
    </p:spTree>
    <p:extLst>
      <p:ext uri="{BB962C8B-B14F-4D97-AF65-F5344CB8AC3E}">
        <p14:creationId xmlns:p14="http://schemas.microsoft.com/office/powerpoint/2010/main" val="35016481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i="0" dirty="0" err="1" smtClean="0"/>
              <a:t>TestNav</a:t>
            </a:r>
            <a:r>
              <a:rPr lang="en-US" sz="4400" i="0" dirty="0" smtClean="0"/>
              <a:t> Quick Verification</a:t>
            </a:r>
            <a:endParaRPr lang="en-US" sz="4400" dirty="0"/>
          </a:p>
        </p:txBody>
      </p:sp>
      <p:sp>
        <p:nvSpPr>
          <p:cNvPr id="11" name="Content Placeholder 10"/>
          <p:cNvSpPr>
            <a:spLocks noGrp="1"/>
          </p:cNvSpPr>
          <p:nvPr>
            <p:ph idx="1"/>
          </p:nvPr>
        </p:nvSpPr>
        <p:spPr/>
        <p:txBody>
          <a:bodyPr numCol="2"/>
          <a:lstStyle/>
          <a:p>
            <a:r>
              <a:rPr lang="en-US" dirty="0"/>
              <a:t>1.	Start a </a:t>
            </a:r>
            <a:r>
              <a:rPr lang="en-US" dirty="0" smtClean="0"/>
              <a:t>Browser or App.</a:t>
            </a:r>
            <a:endParaRPr lang="en-US" dirty="0"/>
          </a:p>
          <a:p>
            <a:pPr marL="514350" indent="-514350">
              <a:buAutoNum type="arabicPeriod" startAt="2"/>
            </a:pPr>
            <a:r>
              <a:rPr lang="en-US" dirty="0" smtClean="0"/>
              <a:t>Select a URL: </a:t>
            </a:r>
            <a:r>
              <a:rPr lang="en-US" dirty="0">
                <a:hlinkClick r:id="rId3"/>
              </a:rPr>
              <a:t>http://</a:t>
            </a:r>
            <a:r>
              <a:rPr lang="en-US" dirty="0" smtClean="0">
                <a:hlinkClick r:id="rId3"/>
              </a:rPr>
              <a:t>co.testnav.com</a:t>
            </a:r>
            <a:r>
              <a:rPr lang="en-US" dirty="0"/>
              <a:t> </a:t>
            </a:r>
            <a:endParaRPr lang="en-US" dirty="0" smtClean="0"/>
          </a:p>
          <a:p>
            <a:pPr marL="514350" indent="-514350">
              <a:buAutoNum type="arabicPeriod" startAt="2"/>
            </a:pPr>
            <a:r>
              <a:rPr lang="en-US" dirty="0" smtClean="0"/>
              <a:t>Enter </a:t>
            </a:r>
            <a:r>
              <a:rPr lang="en-US" dirty="0"/>
              <a:t>the following credentials in the login screen</a:t>
            </a:r>
            <a:r>
              <a:rPr lang="en-US" dirty="0" smtClean="0"/>
              <a:t>:</a:t>
            </a:r>
          </a:p>
          <a:p>
            <a:r>
              <a:rPr lang="en-US" dirty="0" smtClean="0"/>
              <a:t>      Username: username</a:t>
            </a:r>
          </a:p>
          <a:p>
            <a:r>
              <a:rPr lang="en-US" dirty="0" smtClean="0"/>
              <a:t>      </a:t>
            </a:r>
            <a:r>
              <a:rPr lang="en-US" dirty="0"/>
              <a:t>Password: </a:t>
            </a:r>
            <a:r>
              <a:rPr lang="en-US" dirty="0" smtClean="0"/>
              <a:t>password</a:t>
            </a:r>
            <a:endParaRPr lang="en-US" dirty="0"/>
          </a:p>
          <a:p>
            <a:r>
              <a:rPr lang="en-US" dirty="0"/>
              <a:t>4.	Choose "Sign In".</a:t>
            </a:r>
          </a:p>
          <a:p>
            <a:r>
              <a:rPr lang="en-US" dirty="0"/>
              <a:t>5.	Click the "Start Test Now" button.</a:t>
            </a:r>
          </a:p>
          <a:p>
            <a:r>
              <a:rPr lang="en-US" dirty="0"/>
              <a:t>6.	If you see the "Congratulations" screen then your computer is correctly configured to run </a:t>
            </a:r>
            <a:r>
              <a:rPr lang="en-US" dirty="0" err="1"/>
              <a:t>TestNav</a:t>
            </a:r>
            <a:r>
              <a:rPr lang="en-US" dirty="0"/>
              <a:t>.</a:t>
            </a:r>
          </a:p>
        </p:txBody>
      </p:sp>
    </p:spTree>
    <p:extLst>
      <p:ext uri="{BB962C8B-B14F-4D97-AF65-F5344CB8AC3E}">
        <p14:creationId xmlns:p14="http://schemas.microsoft.com/office/powerpoint/2010/main" val="2375446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1"/>
          <p:cNvSpPr txBox="1">
            <a:spLocks/>
          </p:cNvSpPr>
          <p:nvPr/>
        </p:nvSpPr>
        <p:spPr>
          <a:xfrm>
            <a:off x="868773" y="17929"/>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r>
              <a:rPr lang="en-US" kern="0" dirty="0" smtClean="0"/>
              <a:t>Sci. &amp; SS Online Resources</a:t>
            </a:r>
            <a:endParaRPr lang="en-US" kern="0" dirty="0"/>
          </a:p>
        </p:txBody>
      </p:sp>
      <p:pic>
        <p:nvPicPr>
          <p:cNvPr id="2" name="Picture 1"/>
          <p:cNvPicPr>
            <a:picLocks noChangeAspect="1"/>
          </p:cNvPicPr>
          <p:nvPr/>
        </p:nvPicPr>
        <p:blipFill>
          <a:blip r:embed="rId2"/>
          <a:stretch>
            <a:fillRect/>
          </a:stretch>
        </p:blipFill>
        <p:spPr>
          <a:xfrm>
            <a:off x="452054" y="1143001"/>
            <a:ext cx="11999106" cy="7752392"/>
          </a:xfrm>
          <a:prstGeom prst="rect">
            <a:avLst/>
          </a:prstGeom>
        </p:spPr>
      </p:pic>
    </p:spTree>
    <p:extLst>
      <p:ext uri="{BB962C8B-B14F-4D97-AF65-F5344CB8AC3E}">
        <p14:creationId xmlns:p14="http://schemas.microsoft.com/office/powerpoint/2010/main" val="29271285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smtClean="0"/>
              <a:t>TestNav</a:t>
            </a:r>
            <a:r>
              <a:rPr lang="en-US" sz="4400" dirty="0" smtClean="0"/>
              <a:t> 8.5 Desktop App Check</a:t>
            </a:r>
            <a:endParaRPr lang="en-US" sz="4400" dirty="0"/>
          </a:p>
        </p:txBody>
      </p:sp>
      <p:pic>
        <p:nvPicPr>
          <p:cNvPr id="4" name="Picture 2"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00" y="2721796"/>
            <a:ext cx="3733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7264400" y="2721796"/>
            <a:ext cx="1300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3" descr="cid:image004.jpg@01D14C48.B6CE135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467492" y="2721796"/>
            <a:ext cx="3714750" cy="33623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rot="20096545">
            <a:off x="219819" y="103452"/>
            <a:ext cx="1074332" cy="6463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3600" dirty="0" smtClean="0">
                <a:ln>
                  <a:solidFill>
                    <a:srgbClr val="E95F1A"/>
                  </a:solidFill>
                </a:ln>
                <a:solidFill>
                  <a:srgbClr val="E95F1A"/>
                </a:solidFill>
                <a:effectLst>
                  <a:outerShdw blurRad="60007" dist="310007" dir="7680000" sy="30000" kx="1300200" algn="ctr" rotWithShape="0">
                    <a:prstClr val="black">
                      <a:alpha val="32000"/>
                    </a:prstClr>
                  </a:outerShdw>
                </a:effectLst>
              </a:rPr>
              <a:t>New</a:t>
            </a:r>
            <a:endParaRPr lang="en-US" sz="3600" dirty="0">
              <a:ln>
                <a:solidFill>
                  <a:srgbClr val="E95F1A"/>
                </a:solidFill>
              </a:ln>
              <a:solidFill>
                <a:srgbClr val="E95F1A"/>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1833181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Point </a:t>
            </a:r>
            <a:r>
              <a:rPr lang="en-US" sz="4400" dirty="0" err="1" smtClean="0"/>
              <a:t>TestNav</a:t>
            </a:r>
            <a:r>
              <a:rPr lang="en-US" sz="4400" dirty="0" smtClean="0"/>
              <a:t> 8 App Toward </a:t>
            </a:r>
            <a:r>
              <a:rPr lang="en-US" sz="4400" dirty="0" err="1" smtClean="0"/>
              <a:t>TestNav</a:t>
            </a:r>
            <a:r>
              <a:rPr lang="en-US" sz="4400" dirty="0" smtClean="0"/>
              <a:t> URL</a:t>
            </a:r>
            <a:endParaRPr lang="en-US" sz="4400" dirty="0"/>
          </a:p>
        </p:txBody>
      </p:sp>
      <p:sp>
        <p:nvSpPr>
          <p:cNvPr id="6" name="TextBox 5"/>
          <p:cNvSpPr txBox="1"/>
          <p:nvPr/>
        </p:nvSpPr>
        <p:spPr>
          <a:xfrm>
            <a:off x="635000" y="7311587"/>
            <a:ext cx="5333999" cy="1200329"/>
          </a:xfrm>
          <a:prstGeom prst="rect">
            <a:avLst/>
          </a:prstGeom>
          <a:noFill/>
        </p:spPr>
        <p:txBody>
          <a:bodyPr wrap="square" rtlCol="0">
            <a:spAutoFit/>
          </a:bodyPr>
          <a:lstStyle/>
          <a:p>
            <a:r>
              <a:rPr lang="en-US" sz="2400" dirty="0" smtClean="0"/>
              <a:t>Choose the icon in the top right hand portion of the screen and select &gt; Choose a different customer.</a:t>
            </a:r>
            <a:endParaRPr lang="en-US" sz="2400" dirty="0"/>
          </a:p>
        </p:txBody>
      </p:sp>
      <p:sp>
        <p:nvSpPr>
          <p:cNvPr id="9" name="TextBox 8"/>
          <p:cNvSpPr txBox="1"/>
          <p:nvPr/>
        </p:nvSpPr>
        <p:spPr>
          <a:xfrm>
            <a:off x="6657868" y="7255707"/>
            <a:ext cx="5333999" cy="1569660"/>
          </a:xfrm>
          <a:prstGeom prst="rect">
            <a:avLst/>
          </a:prstGeom>
          <a:noFill/>
        </p:spPr>
        <p:txBody>
          <a:bodyPr wrap="square" rtlCol="0">
            <a:spAutoFit/>
          </a:bodyPr>
          <a:lstStyle/>
          <a:p>
            <a:r>
              <a:rPr lang="en-US" sz="2400" dirty="0" smtClean="0"/>
              <a:t>Select </a:t>
            </a:r>
            <a:r>
              <a:rPr lang="en-US" sz="2400" b="1" dirty="0" smtClean="0"/>
              <a:t>Colorado</a:t>
            </a:r>
            <a:r>
              <a:rPr lang="en-US" sz="2400" dirty="0" smtClean="0"/>
              <a:t> for all operational assessments Science, Social Studies as well as for PARCC ELA and Math assessments.</a:t>
            </a:r>
            <a:endParaRPr lang="en-US" sz="2400" dirty="0"/>
          </a:p>
        </p:txBody>
      </p:sp>
      <p:pic>
        <p:nvPicPr>
          <p:cNvPr id="3" name="Picture 2"/>
          <p:cNvPicPr>
            <a:picLocks noChangeAspect="1"/>
          </p:cNvPicPr>
          <p:nvPr/>
        </p:nvPicPr>
        <p:blipFill>
          <a:blip r:embed="rId2"/>
          <a:stretch>
            <a:fillRect/>
          </a:stretch>
        </p:blipFill>
        <p:spPr>
          <a:xfrm>
            <a:off x="863600" y="1557841"/>
            <a:ext cx="4295775" cy="4657725"/>
          </a:xfrm>
          <a:prstGeom prst="rect">
            <a:avLst/>
          </a:prstGeom>
        </p:spPr>
      </p:pic>
      <p:pic>
        <p:nvPicPr>
          <p:cNvPr id="5" name="Picture 4"/>
          <p:cNvPicPr>
            <a:picLocks noChangeAspect="1"/>
          </p:cNvPicPr>
          <p:nvPr/>
        </p:nvPicPr>
        <p:blipFill>
          <a:blip r:embed="rId3"/>
          <a:stretch>
            <a:fillRect/>
          </a:stretch>
        </p:blipFill>
        <p:spPr>
          <a:xfrm>
            <a:off x="6639484" y="1558874"/>
            <a:ext cx="5196916" cy="5196916"/>
          </a:xfrm>
          <a:prstGeom prst="rect">
            <a:avLst/>
          </a:prstGeom>
        </p:spPr>
      </p:pic>
      <p:sp>
        <p:nvSpPr>
          <p:cNvPr id="10" name="Rectangle 9"/>
          <p:cNvSpPr/>
          <p:nvPr/>
        </p:nvSpPr>
        <p:spPr>
          <a:xfrm rot="20096545">
            <a:off x="219819" y="103452"/>
            <a:ext cx="1074332" cy="6463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3600" dirty="0" smtClean="0">
                <a:ln>
                  <a:solidFill>
                    <a:srgbClr val="E95F1A"/>
                  </a:solidFill>
                </a:ln>
                <a:solidFill>
                  <a:srgbClr val="E95F1A"/>
                </a:solidFill>
                <a:effectLst>
                  <a:outerShdw blurRad="60007" dist="310007" dir="7680000" sy="30000" kx="1300200" algn="ctr" rotWithShape="0">
                    <a:prstClr val="black">
                      <a:alpha val="32000"/>
                    </a:prstClr>
                  </a:outerShdw>
                </a:effectLst>
              </a:rPr>
              <a:t>New</a:t>
            </a:r>
            <a:endParaRPr lang="en-US" sz="3600" dirty="0">
              <a:ln>
                <a:solidFill>
                  <a:srgbClr val="E95F1A"/>
                </a:solidFill>
              </a:ln>
              <a:solidFill>
                <a:srgbClr val="E95F1A"/>
              </a:solidFill>
              <a:effectLst>
                <a:outerShdw blurRad="60007" dist="310007" dir="7680000" sy="30000" kx="1300200" algn="ctr" rotWithShape="0">
                  <a:prstClr val="black">
                    <a:alpha val="32000"/>
                  </a:prstClr>
                </a:outerShdw>
              </a:effectLst>
            </a:endParaRPr>
          </a:p>
        </p:txBody>
      </p:sp>
    </p:spTree>
    <p:extLst>
      <p:ext uri="{BB962C8B-B14F-4D97-AF65-F5344CB8AC3E}">
        <p14:creationId xmlns:p14="http://schemas.microsoft.com/office/powerpoint/2010/main" val="39534743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r>
              <a:rPr lang="en-US" dirty="0" smtClean="0"/>
              <a:t>Infrastructure  </a:t>
            </a:r>
            <a:r>
              <a:rPr lang="en-US" dirty="0"/>
              <a:t>Trial</a:t>
            </a:r>
          </a:p>
        </p:txBody>
      </p:sp>
      <p:sp>
        <p:nvSpPr>
          <p:cNvPr id="9" name="Subtitle 8"/>
          <p:cNvSpPr>
            <a:spLocks noGrp="1"/>
          </p:cNvSpPr>
          <p:nvPr>
            <p:ph type="subTitle" idx="1"/>
          </p:nvPr>
        </p:nvSpPr>
        <p:spPr>
          <a:xfrm>
            <a:off x="1016000" y="4822825"/>
            <a:ext cx="10972800" cy="3559175"/>
          </a:xfrm>
        </p:spPr>
        <p:txBody>
          <a:bodyPr numCol="2"/>
          <a:lstStyle/>
          <a:p>
            <a:pPr algn="l"/>
            <a:r>
              <a:rPr lang="en-US" dirty="0"/>
              <a:t>Online Resources</a:t>
            </a:r>
            <a:endParaRPr lang="en-US" dirty="0" smtClean="0"/>
          </a:p>
          <a:p>
            <a:pPr algn="l"/>
            <a:r>
              <a:rPr lang="en-US" dirty="0" smtClean="0"/>
              <a:t>Description</a:t>
            </a:r>
          </a:p>
          <a:p>
            <a:pPr algn="l"/>
            <a:r>
              <a:rPr lang="en-US" dirty="0" smtClean="0"/>
              <a:t>Create Students</a:t>
            </a:r>
          </a:p>
          <a:p>
            <a:pPr algn="l"/>
            <a:r>
              <a:rPr lang="en-US" dirty="0" smtClean="0"/>
              <a:t>Configure </a:t>
            </a:r>
            <a:r>
              <a:rPr lang="en-US" dirty="0" err="1" smtClean="0"/>
              <a:t>TestNav</a:t>
            </a:r>
            <a:r>
              <a:rPr lang="en" dirty="0" smtClean="0"/>
              <a:t/>
            </a:r>
            <a:br>
              <a:rPr lang="en" dirty="0" smtClean="0"/>
            </a:br>
            <a:r>
              <a:rPr lang="en" dirty="0" smtClean="0"/>
              <a:t/>
            </a:r>
            <a:br>
              <a:rPr lang="en" dirty="0" smtClean="0"/>
            </a:br>
            <a:r>
              <a:rPr lang="en-US" dirty="0" smtClean="0"/>
              <a:t>Create Testing Sessions</a:t>
            </a:r>
          </a:p>
          <a:p>
            <a:pPr algn="l"/>
            <a:r>
              <a:rPr lang="en-US" dirty="0" smtClean="0"/>
              <a:t>Pre-cache Test  Content </a:t>
            </a:r>
            <a:endParaRPr lang="en" dirty="0" smtClean="0"/>
          </a:p>
          <a:p>
            <a:pPr lvl="0" algn="l"/>
            <a:r>
              <a:rPr lang="en-US" dirty="0" smtClean="0"/>
              <a:t>Print Student Authorizations</a:t>
            </a:r>
          </a:p>
          <a:p>
            <a:pPr lvl="0" algn="l"/>
            <a:r>
              <a:rPr lang="en" dirty="0" smtClean="0"/>
              <a:t>Start Session</a:t>
            </a:r>
            <a:endParaRPr lang="en-US" dirty="0"/>
          </a:p>
        </p:txBody>
      </p:sp>
      <p:sp>
        <p:nvSpPr>
          <p:cNvPr id="10" name="Text Placeholder 9"/>
          <p:cNvSpPr>
            <a:spLocks noGrp="1"/>
          </p:cNvSpPr>
          <p:nvPr>
            <p:ph type="body" sz="quarter" idx="10"/>
          </p:nvPr>
        </p:nvSpPr>
        <p:spPr/>
        <p:txBody>
          <a:bodyPr/>
          <a:lstStyle/>
          <a:p>
            <a:r>
              <a:rPr lang="en-US" smtClean="0"/>
              <a:t>SECTION 5</a:t>
            </a:r>
            <a:endParaRPr lang="en-US" dirty="0"/>
          </a:p>
        </p:txBody>
      </p:sp>
      <p:grpSp>
        <p:nvGrpSpPr>
          <p:cNvPr id="7" name="Group 6"/>
          <p:cNvGrpSpPr/>
          <p:nvPr/>
        </p:nvGrpSpPr>
        <p:grpSpPr>
          <a:xfrm>
            <a:off x="3734217" y="228600"/>
            <a:ext cx="5667985" cy="611179"/>
            <a:chOff x="2378314" y="6033068"/>
            <a:chExt cx="5667985" cy="611179"/>
          </a:xfrm>
        </p:grpSpPr>
        <p:cxnSp>
          <p:nvCxnSpPr>
            <p:cNvPr id="8" name="Straight Connector 7"/>
            <p:cNvCxnSpPr/>
            <p:nvPr/>
          </p:nvCxnSpPr>
          <p:spPr bwMode="auto">
            <a:xfrm>
              <a:off x="589039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bwMode="auto">
            <a:xfrm>
              <a:off x="386670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3" name="Straight Connector 12"/>
            <p:cNvCxnSpPr/>
            <p:nvPr/>
          </p:nvCxnSpPr>
          <p:spPr bwMode="auto">
            <a:xfrm>
              <a:off x="6885500"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4" name="Straight Connector 13"/>
            <p:cNvCxnSpPr/>
            <p:nvPr/>
          </p:nvCxnSpPr>
          <p:spPr bwMode="auto">
            <a:xfrm>
              <a:off x="2805169" y="6356449"/>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5" name="Oval 14">
              <a:hlinkClick r:id="rId2" action="ppaction://hlinksldjump"/>
            </p:cNvPr>
            <p:cNvSpPr/>
            <p:nvPr/>
          </p:nvSpPr>
          <p:spPr bwMode="auto">
            <a:xfrm>
              <a:off x="2378314"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6" name="Oval 15">
              <a:hlinkClick r:id="rId3" action="ppaction://hlinksldjump"/>
            </p:cNvPr>
            <p:cNvSpPr/>
            <p:nvPr/>
          </p:nvSpPr>
          <p:spPr bwMode="auto">
            <a:xfrm>
              <a:off x="3413670"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7" name="Straight Connector 16"/>
            <p:cNvCxnSpPr/>
            <p:nvPr/>
          </p:nvCxnSpPr>
          <p:spPr bwMode="auto">
            <a:xfrm>
              <a:off x="4844324" y="6357955"/>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8" name="Oval 17">
              <a:hlinkClick r:id="rId4" action="ppaction://hlinksldjump"/>
            </p:cNvPr>
            <p:cNvSpPr/>
            <p:nvPr/>
          </p:nvSpPr>
          <p:spPr bwMode="auto">
            <a:xfrm>
              <a:off x="4381865"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Oval 18">
              <a:hlinkClick r:id="rId5" action="ppaction://hlinksldjump"/>
            </p:cNvPr>
            <p:cNvSpPr/>
            <p:nvPr/>
          </p:nvSpPr>
          <p:spPr bwMode="auto">
            <a:xfrm>
              <a:off x="5417221"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0" name="Oval 19">
              <a:hlinkClick r:id="rId6" action="ppaction://hlinksldjump"/>
            </p:cNvPr>
            <p:cNvSpPr/>
            <p:nvPr/>
          </p:nvSpPr>
          <p:spPr bwMode="auto">
            <a:xfrm>
              <a:off x="6422306" y="6034647"/>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1" name="Oval 20">
              <a:hlinkClick r:id="rId7" action="ppaction://hlinksldjump"/>
            </p:cNvPr>
            <p:cNvSpPr/>
            <p:nvPr/>
          </p:nvSpPr>
          <p:spPr bwMode="auto">
            <a:xfrm>
              <a:off x="7457662"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2" name="Rectangle 21">
              <a:hlinkClick r:id="rId2" action="ppaction://hlinksldjump"/>
            </p:cNvPr>
            <p:cNvSpPr/>
            <p:nvPr/>
          </p:nvSpPr>
          <p:spPr>
            <a:xfrm>
              <a:off x="2479550" y="6034648"/>
              <a:ext cx="325619" cy="58319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1</a:t>
              </a:r>
              <a:endParaRPr lang="en-US" sz="3200" b="1" dirty="0">
                <a:ln/>
                <a:solidFill>
                  <a:schemeClr val="accent3"/>
                </a:solidFill>
              </a:endParaRPr>
            </a:p>
          </p:txBody>
        </p:sp>
        <p:sp>
          <p:nvSpPr>
            <p:cNvPr id="23" name="Rectangle 22">
              <a:hlinkClick r:id="rId4" action="ppaction://hlinksldjump"/>
            </p:cNvPr>
            <p:cNvSpPr/>
            <p:nvPr/>
          </p:nvSpPr>
          <p:spPr>
            <a:xfrm>
              <a:off x="4508041" y="604705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3</a:t>
              </a:r>
              <a:endParaRPr lang="en-US" sz="3200" b="1" dirty="0">
                <a:ln/>
                <a:solidFill>
                  <a:schemeClr val="accent3"/>
                </a:solidFill>
              </a:endParaRPr>
            </a:p>
          </p:txBody>
        </p:sp>
        <p:sp>
          <p:nvSpPr>
            <p:cNvPr id="24" name="Rectangle 23">
              <a:hlinkClick r:id="rId6" action="ppaction://hlinksldjump"/>
            </p:cNvPr>
            <p:cNvSpPr/>
            <p:nvPr/>
          </p:nvSpPr>
          <p:spPr>
            <a:xfrm>
              <a:off x="6548482" y="60338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5</a:t>
              </a:r>
              <a:endParaRPr lang="en-US" sz="3200" b="1" dirty="0">
                <a:ln/>
                <a:solidFill>
                  <a:schemeClr val="accent3"/>
                </a:solidFill>
              </a:endParaRPr>
            </a:p>
          </p:txBody>
        </p:sp>
        <p:sp>
          <p:nvSpPr>
            <p:cNvPr id="25" name="Rectangle 24">
              <a:hlinkClick r:id="rId3" action="ppaction://hlinksldjump"/>
            </p:cNvPr>
            <p:cNvSpPr/>
            <p:nvPr/>
          </p:nvSpPr>
          <p:spPr>
            <a:xfrm>
              <a:off x="3539846" y="603306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2</a:t>
              </a:r>
              <a:endParaRPr lang="en-US" sz="3200" b="1" dirty="0">
                <a:ln/>
                <a:solidFill>
                  <a:schemeClr val="accent3"/>
                </a:solidFill>
              </a:endParaRPr>
            </a:p>
          </p:txBody>
        </p:sp>
        <p:sp>
          <p:nvSpPr>
            <p:cNvPr id="26" name="Rectangle 25">
              <a:hlinkClick r:id="rId5" action="ppaction://hlinksldjump"/>
            </p:cNvPr>
            <p:cNvSpPr/>
            <p:nvPr/>
          </p:nvSpPr>
          <p:spPr>
            <a:xfrm>
              <a:off x="5543397" y="603306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4</a:t>
              </a:r>
              <a:endParaRPr lang="en-US" sz="3200" b="1" dirty="0">
                <a:ln/>
                <a:solidFill>
                  <a:schemeClr val="accent3"/>
                </a:solidFill>
              </a:endParaRPr>
            </a:p>
          </p:txBody>
        </p:sp>
        <p:sp>
          <p:nvSpPr>
            <p:cNvPr id="27" name="Rectangle 26">
              <a:hlinkClick r:id="rId7" action="ppaction://hlinksldjump"/>
            </p:cNvPr>
            <p:cNvSpPr/>
            <p:nvPr/>
          </p:nvSpPr>
          <p:spPr>
            <a:xfrm>
              <a:off x="7583838" y="60470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6</a:t>
              </a:r>
              <a:endParaRPr lang="en-US" sz="3200" b="1" dirty="0">
                <a:ln/>
                <a:solidFill>
                  <a:schemeClr val="accent3"/>
                </a:solidFill>
              </a:endParaRPr>
            </a:p>
          </p:txBody>
        </p:sp>
      </p:grpSp>
      <p:sp>
        <p:nvSpPr>
          <p:cNvPr id="46" name="Rectangle 45">
            <a:hlinkClick r:id="rId8" action="ppaction://hlinksldjump"/>
          </p:cNvPr>
          <p:cNvSpPr/>
          <p:nvPr/>
        </p:nvSpPr>
        <p:spPr bwMode="auto">
          <a:xfrm>
            <a:off x="635000" y="4724399"/>
            <a:ext cx="3893410"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7" name="Rectangle 46">
            <a:hlinkClick r:id="rId9" action="ppaction://hlinksldjump"/>
          </p:cNvPr>
          <p:cNvSpPr/>
          <p:nvPr/>
        </p:nvSpPr>
        <p:spPr bwMode="auto">
          <a:xfrm>
            <a:off x="787400" y="5791200"/>
            <a:ext cx="2667000"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8" name="Rectangle 47">
            <a:hlinkClick r:id="rId10" action="ppaction://hlinksldjump"/>
          </p:cNvPr>
          <p:cNvSpPr/>
          <p:nvPr/>
        </p:nvSpPr>
        <p:spPr bwMode="auto">
          <a:xfrm>
            <a:off x="972389" y="6674689"/>
            <a:ext cx="2863064"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9" name="Rectangle 48">
            <a:hlinkClick r:id="rId11" action="ppaction://hlinksldjump"/>
          </p:cNvPr>
          <p:cNvSpPr/>
          <p:nvPr/>
        </p:nvSpPr>
        <p:spPr bwMode="auto">
          <a:xfrm>
            <a:off x="972388" y="7696200"/>
            <a:ext cx="3350465"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0" name="Rectangle 49">
            <a:hlinkClick r:id="rId12" action="ppaction://hlinksldjump"/>
          </p:cNvPr>
          <p:cNvSpPr/>
          <p:nvPr/>
        </p:nvSpPr>
        <p:spPr bwMode="auto">
          <a:xfrm>
            <a:off x="6335031" y="4724399"/>
            <a:ext cx="4264144"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1" name="Rectangle 50">
            <a:hlinkClick r:id="rId13" action="ppaction://hlinksldjump"/>
          </p:cNvPr>
          <p:cNvSpPr/>
          <p:nvPr/>
        </p:nvSpPr>
        <p:spPr bwMode="auto">
          <a:xfrm>
            <a:off x="6469127" y="5791199"/>
            <a:ext cx="4264144"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2" name="Rectangle 51">
            <a:hlinkClick r:id="" action="ppaction://noaction"/>
          </p:cNvPr>
          <p:cNvSpPr/>
          <p:nvPr/>
        </p:nvSpPr>
        <p:spPr bwMode="auto">
          <a:xfrm>
            <a:off x="6469126" y="6674688"/>
            <a:ext cx="4898477"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3" name="Rectangle 52">
            <a:hlinkClick r:id="" action="ppaction://noaction"/>
          </p:cNvPr>
          <p:cNvSpPr/>
          <p:nvPr/>
        </p:nvSpPr>
        <p:spPr bwMode="auto">
          <a:xfrm>
            <a:off x="6414551" y="7696199"/>
            <a:ext cx="2449238"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1427444690"/>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Online Resources</a:t>
            </a:r>
            <a:endParaRPr lang="en-US" dirty="0"/>
          </a:p>
        </p:txBody>
      </p:sp>
      <p:sp>
        <p:nvSpPr>
          <p:cNvPr id="2" name="Content Placeholder 1"/>
          <p:cNvSpPr>
            <a:spLocks noGrp="1"/>
          </p:cNvSpPr>
          <p:nvPr>
            <p:ph idx="1"/>
          </p:nvPr>
        </p:nvSpPr>
        <p:spPr>
          <a:xfrm>
            <a:off x="177800" y="1905000"/>
            <a:ext cx="12826999" cy="6553200"/>
          </a:xfrm>
        </p:spPr>
        <p:txBody>
          <a:bodyPr/>
          <a:lstStyle/>
          <a:p>
            <a:pPr>
              <a:spcBef>
                <a:spcPts val="1200"/>
              </a:spcBef>
            </a:pPr>
            <a:r>
              <a:rPr lang="en-US" sz="2000" b="1" dirty="0"/>
              <a:t>How-to </a:t>
            </a:r>
            <a:r>
              <a:rPr lang="en-US" sz="2000" b="1" dirty="0" smtClean="0"/>
              <a:t>Videos</a:t>
            </a:r>
          </a:p>
          <a:p>
            <a:pPr>
              <a:spcBef>
                <a:spcPts val="1200"/>
              </a:spcBef>
              <a:buFont typeface="Arial" panose="020B0604020202020204" pitchFamily="34" charset="0"/>
              <a:buChar char="•"/>
            </a:pPr>
            <a:r>
              <a:rPr lang="en-US" sz="2000" dirty="0"/>
              <a:t>Create a </a:t>
            </a:r>
            <a:r>
              <a:rPr lang="en-US" sz="2000" dirty="0" err="1"/>
              <a:t>TestNav</a:t>
            </a:r>
            <a:r>
              <a:rPr lang="en-US" sz="2000" dirty="0"/>
              <a:t> Configuration - </a:t>
            </a:r>
            <a:r>
              <a:rPr lang="en-US" sz="2000" dirty="0">
                <a:hlinkClick r:id="rId2"/>
              </a:rPr>
              <a:t>https://</a:t>
            </a:r>
            <a:r>
              <a:rPr lang="en-US" sz="2000" dirty="0" smtClean="0">
                <a:hlinkClick r:id="rId2"/>
              </a:rPr>
              <a:t>www.youtube.com/watch?v=xT0Oo8zHKUs</a:t>
            </a:r>
            <a:r>
              <a:rPr lang="en-US" sz="2000" dirty="0" smtClean="0"/>
              <a:t> </a:t>
            </a:r>
          </a:p>
          <a:p>
            <a:pPr>
              <a:spcBef>
                <a:spcPts val="1200"/>
              </a:spcBef>
              <a:buFont typeface="Arial" panose="020B0604020202020204" pitchFamily="34" charset="0"/>
              <a:buChar char="•"/>
            </a:pPr>
            <a:r>
              <a:rPr lang="en-US" sz="2000" dirty="0"/>
              <a:t>Create an Online Test Session - </a:t>
            </a:r>
            <a:r>
              <a:rPr lang="en-US" sz="2000" dirty="0">
                <a:hlinkClick r:id="rId3"/>
              </a:rPr>
              <a:t>https://</a:t>
            </a:r>
            <a:r>
              <a:rPr lang="en-US" sz="2000" dirty="0" smtClean="0">
                <a:hlinkClick r:id="rId3"/>
              </a:rPr>
              <a:t>www.youtube.com/watch?v=HnKXqPp-brg</a:t>
            </a:r>
            <a:r>
              <a:rPr lang="en-US" sz="2000" dirty="0" smtClean="0"/>
              <a:t> </a:t>
            </a:r>
            <a:endParaRPr lang="en-US" sz="2000" dirty="0"/>
          </a:p>
          <a:p>
            <a:pPr>
              <a:spcBef>
                <a:spcPts val="1200"/>
              </a:spcBef>
              <a:buFont typeface="Arial" panose="020B0604020202020204" pitchFamily="34" charset="0"/>
              <a:buChar char="•"/>
            </a:pPr>
            <a:r>
              <a:rPr lang="en-US" sz="2000" dirty="0" err="1"/>
              <a:t>Precache</a:t>
            </a:r>
            <a:r>
              <a:rPr lang="en-US" sz="2000" dirty="0"/>
              <a:t> Test Content - </a:t>
            </a:r>
            <a:r>
              <a:rPr lang="en-US" sz="2000" dirty="0">
                <a:hlinkClick r:id="rId4"/>
              </a:rPr>
              <a:t>https://</a:t>
            </a:r>
            <a:r>
              <a:rPr lang="en-US" sz="2000" dirty="0" smtClean="0">
                <a:hlinkClick r:id="rId4"/>
              </a:rPr>
              <a:t>www.youtube.com/watch?v=wbBjic1dHMA</a:t>
            </a:r>
            <a:r>
              <a:rPr lang="en-US" sz="2000" dirty="0" smtClean="0"/>
              <a:t> </a:t>
            </a:r>
            <a:endParaRPr lang="en-US" sz="2000" dirty="0"/>
          </a:p>
          <a:p>
            <a:pPr>
              <a:spcBef>
                <a:spcPts val="1200"/>
              </a:spcBef>
            </a:pPr>
            <a:r>
              <a:rPr lang="en-US" sz="2000" b="1" dirty="0" err="1" smtClean="0"/>
              <a:t>TestNav</a:t>
            </a:r>
            <a:r>
              <a:rPr lang="en-US" sz="2000" b="1" dirty="0" smtClean="0"/>
              <a:t> Configuration</a:t>
            </a:r>
          </a:p>
          <a:p>
            <a:pPr>
              <a:spcBef>
                <a:spcPts val="1200"/>
              </a:spcBef>
            </a:pPr>
            <a:r>
              <a:rPr lang="en-US" sz="1800" dirty="0">
                <a:hlinkClick r:id="rId5"/>
              </a:rPr>
              <a:t>https://</a:t>
            </a:r>
            <a:r>
              <a:rPr lang="en-US" sz="1800" dirty="0" smtClean="0">
                <a:hlinkClick r:id="rId5"/>
              </a:rPr>
              <a:t>support.assessment.pearson.com/display/PAsup/Configure+TestNav+for+Proctor+Caching+and+Precache+Content</a:t>
            </a:r>
            <a:endParaRPr lang="en-US" sz="1800" dirty="0"/>
          </a:p>
          <a:p>
            <a:pPr>
              <a:spcBef>
                <a:spcPts val="1200"/>
              </a:spcBef>
            </a:pPr>
            <a:endParaRPr lang="en-US" sz="1800" b="1" dirty="0" smtClean="0"/>
          </a:p>
          <a:p>
            <a:pPr>
              <a:spcBef>
                <a:spcPts val="1200"/>
              </a:spcBef>
            </a:pPr>
            <a:r>
              <a:rPr lang="en-US" sz="2000" b="1" dirty="0" smtClean="0"/>
              <a:t>Configure </a:t>
            </a:r>
            <a:r>
              <a:rPr lang="en-US" sz="2000" b="1" dirty="0"/>
              <a:t>Response File Backup </a:t>
            </a:r>
            <a:r>
              <a:rPr lang="en-US" sz="2000" b="1" dirty="0" smtClean="0"/>
              <a:t>Locations</a:t>
            </a:r>
          </a:p>
          <a:p>
            <a:pPr>
              <a:spcBef>
                <a:spcPts val="1200"/>
              </a:spcBef>
            </a:pPr>
            <a:r>
              <a:rPr lang="en-US" sz="1800" dirty="0">
                <a:hlinkClick r:id="rId6"/>
              </a:rPr>
              <a:t>https://support.assessment.pearson.com/display/PAsup/Configure+Response+File+Backup+Locations</a:t>
            </a:r>
            <a:endParaRPr lang="en-US" sz="1800" dirty="0"/>
          </a:p>
          <a:p>
            <a:pPr>
              <a:spcBef>
                <a:spcPts val="1200"/>
              </a:spcBef>
            </a:pPr>
            <a:endParaRPr lang="en-US" sz="2000" b="1" dirty="0" smtClean="0"/>
          </a:p>
          <a:p>
            <a:pPr>
              <a:spcBef>
                <a:spcPts val="1200"/>
              </a:spcBef>
            </a:pPr>
            <a:r>
              <a:rPr lang="en-US" sz="2000" b="1" dirty="0" smtClean="0"/>
              <a:t>Proctor Caching </a:t>
            </a:r>
            <a:endParaRPr lang="en-US" sz="2000" b="1" dirty="0"/>
          </a:p>
          <a:p>
            <a:pPr>
              <a:spcBef>
                <a:spcPts val="1200"/>
              </a:spcBef>
            </a:pPr>
            <a:r>
              <a:rPr lang="en-US" sz="1800" dirty="0">
                <a:hlinkClick r:id="rId7"/>
              </a:rPr>
              <a:t>https://</a:t>
            </a:r>
            <a:r>
              <a:rPr lang="en-US" sz="1800" dirty="0" smtClean="0">
                <a:hlinkClick r:id="rId7"/>
              </a:rPr>
              <a:t>support.assessment.pearson.com/display/TN/ProctorCache+Overview</a:t>
            </a:r>
            <a:endParaRPr lang="en-US" sz="1800" dirty="0" smtClean="0"/>
          </a:p>
          <a:p>
            <a:pPr>
              <a:spcBef>
                <a:spcPts val="1200"/>
              </a:spcBef>
            </a:pPr>
            <a:endParaRPr lang="en-US" sz="2000" b="1" dirty="0" smtClean="0"/>
          </a:p>
          <a:p>
            <a:pPr>
              <a:spcBef>
                <a:spcPts val="1200"/>
              </a:spcBef>
            </a:pPr>
            <a:r>
              <a:rPr lang="en-US" sz="2000" b="1" dirty="0" err="1" smtClean="0"/>
              <a:t>PearsonAccess</a:t>
            </a:r>
            <a:r>
              <a:rPr lang="en-US" sz="2000" b="1" dirty="0" smtClean="0"/>
              <a:t> Next</a:t>
            </a:r>
            <a:r>
              <a:rPr lang="en-US" sz="1800" dirty="0" smtClean="0"/>
              <a:t> </a:t>
            </a:r>
            <a:r>
              <a:rPr lang="en-US" sz="2000" b="1" dirty="0" smtClean="0"/>
              <a:t>User Guide </a:t>
            </a:r>
          </a:p>
          <a:p>
            <a:pPr>
              <a:spcBef>
                <a:spcPts val="1200"/>
              </a:spcBef>
            </a:pPr>
            <a:r>
              <a:rPr lang="en-US" sz="1800" dirty="0" smtClean="0">
                <a:hlinkClick r:id="rId8"/>
              </a:rPr>
              <a:t>https</a:t>
            </a:r>
            <a:r>
              <a:rPr lang="en-US" sz="1800" dirty="0">
                <a:hlinkClick r:id="rId8"/>
              </a:rPr>
              <a:t>://</a:t>
            </a:r>
            <a:r>
              <a:rPr lang="en-US" sz="1800" dirty="0" smtClean="0">
                <a:hlinkClick r:id="rId8"/>
              </a:rPr>
              <a:t>support.assessment.pearson.com/display/PAsup/PearsonAccess+Next+Online+User+Guide</a:t>
            </a:r>
            <a:endParaRPr lang="en-US" sz="1800" dirty="0" smtClean="0"/>
          </a:p>
          <a:p>
            <a:endParaRPr lang="en-US" sz="1800" dirty="0"/>
          </a:p>
          <a:p>
            <a:endParaRPr lang="en-US" sz="1800" dirty="0"/>
          </a:p>
        </p:txBody>
      </p:sp>
      <p:pic>
        <p:nvPicPr>
          <p:cNvPr id="4" name="Picture 3" descr="https://support.assessment.pearson.com/download/attachments/6029315/pearsonaccess-next-text-small-orange.png?version=1&amp;modificationDate=1414172621000&amp;api=v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93000" y="90961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3021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Description</a:t>
            </a:r>
            <a:endParaRPr lang="en-US" dirty="0"/>
          </a:p>
        </p:txBody>
      </p:sp>
      <p:sp>
        <p:nvSpPr>
          <p:cNvPr id="2" name="Content Placeholder 1"/>
          <p:cNvSpPr>
            <a:spLocks noGrp="1"/>
          </p:cNvSpPr>
          <p:nvPr>
            <p:ph idx="1"/>
          </p:nvPr>
        </p:nvSpPr>
        <p:spPr>
          <a:xfrm>
            <a:off x="650874" y="1905000"/>
            <a:ext cx="11490325" cy="6553200"/>
          </a:xfrm>
        </p:spPr>
        <p:txBody>
          <a:bodyPr/>
          <a:lstStyle/>
          <a:p>
            <a:r>
              <a:rPr lang="en-US" dirty="0"/>
              <a:t>An Infrastructure Trial is a full scale dress rehearsal a school can run </a:t>
            </a:r>
            <a:r>
              <a:rPr lang="en-US" dirty="0" smtClean="0"/>
              <a:t>to </a:t>
            </a:r>
            <a:r>
              <a:rPr lang="en-US" dirty="0"/>
              <a:t>confirm that:</a:t>
            </a:r>
          </a:p>
          <a:p>
            <a:pPr marL="457200" indent="-457200">
              <a:buFont typeface="Arial" panose="020B0604020202020204" pitchFamily="34" charset="0"/>
              <a:buChar char="•"/>
            </a:pPr>
            <a:r>
              <a:rPr lang="en-US" sz="2400" dirty="0" err="1" smtClean="0"/>
              <a:t>TestNav</a:t>
            </a:r>
            <a:r>
              <a:rPr lang="en-US" sz="2400" dirty="0" smtClean="0"/>
              <a:t> </a:t>
            </a:r>
            <a:r>
              <a:rPr lang="en-US" sz="2400" dirty="0"/>
              <a:t>is configured </a:t>
            </a:r>
            <a:r>
              <a:rPr lang="en-US" sz="2400" dirty="0" smtClean="0"/>
              <a:t>correctly.</a:t>
            </a:r>
            <a:endParaRPr lang="en-US" sz="2400" dirty="0"/>
          </a:p>
          <a:p>
            <a:pPr marL="457200" indent="-457200">
              <a:buFont typeface="Arial" panose="020B0604020202020204" pitchFamily="34" charset="0"/>
              <a:buChar char="•"/>
            </a:pPr>
            <a:r>
              <a:rPr lang="en-US" sz="2400" dirty="0"/>
              <a:t>Devices can successfully run </a:t>
            </a:r>
            <a:r>
              <a:rPr lang="en-US" sz="2400" dirty="0" err="1" smtClean="0"/>
              <a:t>TestNav</a:t>
            </a:r>
            <a:r>
              <a:rPr lang="en-US" sz="2400" dirty="0" smtClean="0"/>
              <a:t>.</a:t>
            </a:r>
            <a:endParaRPr lang="en-US" sz="2400" dirty="0"/>
          </a:p>
          <a:p>
            <a:pPr marL="457200" indent="-457200">
              <a:buFont typeface="Arial" panose="020B0604020202020204" pitchFamily="34" charset="0"/>
              <a:buChar char="•"/>
            </a:pPr>
            <a:r>
              <a:rPr lang="en-US" sz="2400" dirty="0"/>
              <a:t>Network will bear the full load of simultaneous </a:t>
            </a:r>
            <a:r>
              <a:rPr lang="en-US" sz="2400" dirty="0" smtClean="0"/>
              <a:t>test-takers.</a:t>
            </a:r>
            <a:endParaRPr lang="en-US" sz="2400" dirty="0"/>
          </a:p>
          <a:p>
            <a:pPr marL="457200" indent="-457200">
              <a:buFont typeface="Arial" panose="020B0604020202020204" pitchFamily="34" charset="0"/>
              <a:buChar char="•"/>
            </a:pPr>
            <a:r>
              <a:rPr lang="en-US" sz="2400" dirty="0" smtClean="0"/>
              <a:t>School </a:t>
            </a:r>
            <a:r>
              <a:rPr lang="en-US" sz="2400" dirty="0"/>
              <a:t>personnel know what to do </a:t>
            </a:r>
            <a:r>
              <a:rPr lang="en-US" sz="2400" dirty="0" smtClean="0"/>
              <a:t>for computer-based assessments.</a:t>
            </a:r>
            <a:endParaRPr lang="en-US" sz="2400" dirty="0"/>
          </a:p>
          <a:p>
            <a:pPr marL="457200" indent="-457200">
              <a:buFont typeface="Arial" panose="020B0604020202020204" pitchFamily="34" charset="0"/>
              <a:buChar char="•"/>
            </a:pPr>
            <a:r>
              <a:rPr lang="en-US" sz="2400" dirty="0"/>
              <a:t>Students are familiar with the computer-based tools and </a:t>
            </a:r>
            <a:r>
              <a:rPr lang="en-US" sz="2400" dirty="0" smtClean="0"/>
              <a:t>formats.</a:t>
            </a:r>
            <a:endParaRPr lang="en-US" sz="2400" dirty="0"/>
          </a:p>
          <a:p>
            <a:endParaRPr lang="en-US" dirty="0" smtClean="0"/>
          </a:p>
        </p:txBody>
      </p:sp>
    </p:spTree>
    <p:extLst>
      <p:ext uri="{BB962C8B-B14F-4D97-AF65-F5344CB8AC3E}">
        <p14:creationId xmlns:p14="http://schemas.microsoft.com/office/powerpoint/2010/main" val="18996088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Technology Setup</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65</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400" b="1" dirty="0"/>
              <a:t>Complete Technology Setup prior to Infrastructure Trial:</a:t>
            </a:r>
          </a:p>
          <a:p>
            <a:r>
              <a:rPr lang="en-US" sz="3400" dirty="0"/>
              <a:t>Configure the Network</a:t>
            </a:r>
          </a:p>
          <a:p>
            <a:r>
              <a:rPr lang="en-US" sz="3400" dirty="0"/>
              <a:t>Proctor Caching</a:t>
            </a:r>
          </a:p>
          <a:p>
            <a:r>
              <a:rPr lang="en-US" sz="3400" dirty="0" smtClean="0"/>
              <a:t>Capacity Check </a:t>
            </a:r>
            <a:r>
              <a:rPr lang="en-US" sz="3400" dirty="0"/>
              <a:t>Tool</a:t>
            </a:r>
          </a:p>
          <a:p>
            <a:r>
              <a:rPr lang="en-US" sz="3400" dirty="0" smtClean="0"/>
              <a:t>Proctor </a:t>
            </a:r>
            <a:r>
              <a:rPr lang="en-US" sz="3400" dirty="0"/>
              <a:t>Caching </a:t>
            </a:r>
            <a:r>
              <a:rPr lang="en-US" sz="3400" dirty="0" smtClean="0"/>
              <a:t>Configuration</a:t>
            </a:r>
            <a:endParaRPr lang="en-US" sz="3400" dirty="0"/>
          </a:p>
        </p:txBody>
      </p:sp>
      <p:pic>
        <p:nvPicPr>
          <p:cNvPr id="5" name="Picture 4"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620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PearsonAccess</a:t>
            </a:r>
            <a:r>
              <a:rPr lang="en-US" sz="5700" baseline="30000" dirty="0">
                <a:solidFill>
                  <a:schemeClr val="tx1"/>
                </a:solidFill>
              </a:rPr>
              <a:t>next</a:t>
            </a:r>
            <a:r>
              <a:rPr lang="en-US" sz="5700" dirty="0">
                <a:solidFill>
                  <a:schemeClr val="tx1"/>
                </a:solidFill>
              </a:rPr>
              <a:t> </a:t>
            </a:r>
            <a:r>
              <a:rPr lang="en-US" sz="5700" dirty="0"/>
              <a:t>Setup</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66</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400" dirty="0"/>
              <a:t>Schools or Districts will need to complete the following in PearsonAccess</a:t>
            </a:r>
            <a:r>
              <a:rPr lang="en-US" sz="3400" baseline="30000" dirty="0"/>
              <a:t>next</a:t>
            </a:r>
            <a:r>
              <a:rPr lang="en-US" sz="3400" dirty="0"/>
              <a:t> prior to the Infrastructure Trial:</a:t>
            </a:r>
          </a:p>
          <a:p>
            <a:endParaRPr lang="en-US" sz="3400" dirty="0" smtClean="0"/>
          </a:p>
          <a:p>
            <a:r>
              <a:rPr lang="en-US" sz="3400" dirty="0" smtClean="0"/>
              <a:t>Create </a:t>
            </a:r>
            <a:r>
              <a:rPr lang="en-US" sz="3400" dirty="0"/>
              <a:t>Sample </a:t>
            </a:r>
            <a:r>
              <a:rPr lang="en-US" sz="3400" dirty="0" smtClean="0"/>
              <a:t>Students</a:t>
            </a:r>
          </a:p>
          <a:p>
            <a:r>
              <a:rPr lang="en-US" sz="3400" dirty="0" smtClean="0"/>
              <a:t>Enter </a:t>
            </a:r>
            <a:r>
              <a:rPr lang="en-US" sz="3400" dirty="0" err="1" smtClean="0"/>
              <a:t>TestNav</a:t>
            </a:r>
            <a:r>
              <a:rPr lang="en-US" sz="3400" dirty="0" smtClean="0"/>
              <a:t> Configuration</a:t>
            </a:r>
            <a:endParaRPr lang="en-US" sz="3400" dirty="0"/>
          </a:p>
          <a:p>
            <a:r>
              <a:rPr lang="en-US" sz="3400" dirty="0"/>
              <a:t>Create Sessions </a:t>
            </a:r>
          </a:p>
          <a:p>
            <a:r>
              <a:rPr lang="en-US" sz="3400" dirty="0"/>
              <a:t>Print Student Testing Tickets </a:t>
            </a:r>
          </a:p>
          <a:p>
            <a:pPr marL="0" indent="0">
              <a:buNone/>
            </a:pPr>
            <a:endParaRPr lang="en-US" sz="3400" dirty="0"/>
          </a:p>
        </p:txBody>
      </p:sp>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327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Sample Students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67</a:t>
            </a:fld>
            <a:endParaRPr lang="en-US" dirty="0"/>
          </a:p>
        </p:txBody>
      </p:sp>
      <p:sp>
        <p:nvSpPr>
          <p:cNvPr id="3" name="Rectangle 3"/>
          <p:cNvSpPr txBox="1">
            <a:spLocks noChangeArrowheads="1"/>
          </p:cNvSpPr>
          <p:nvPr/>
        </p:nvSpPr>
        <p:spPr>
          <a:xfrm>
            <a:off x="635000" y="1447799"/>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t>Log into the PearsonAccess</a:t>
            </a:r>
            <a:r>
              <a:rPr lang="en-US" sz="3400" baseline="30000" dirty="0"/>
              <a:t>next</a:t>
            </a:r>
            <a:r>
              <a:rPr lang="en-US" sz="3400" dirty="0"/>
              <a:t> Training Site</a:t>
            </a:r>
          </a:p>
          <a:p>
            <a:r>
              <a:rPr lang="en-US" sz="3400" dirty="0"/>
              <a:t>Choose the </a:t>
            </a:r>
            <a:r>
              <a:rPr lang="en-US" sz="3600" dirty="0"/>
              <a:t>Colorado &gt; 2015 - 2016 &gt; CO CMAS: Science and Social Studies Spring </a:t>
            </a:r>
            <a:r>
              <a:rPr lang="en-US" sz="3600" dirty="0" smtClean="0"/>
              <a:t>2016 </a:t>
            </a:r>
            <a:r>
              <a:rPr lang="en-US" sz="3400" dirty="0" smtClean="0"/>
              <a:t>Administration</a:t>
            </a:r>
            <a:endParaRPr lang="en-US" sz="3400" dirty="0"/>
          </a:p>
          <a:p>
            <a:r>
              <a:rPr lang="en-US" sz="3400" dirty="0"/>
              <a:t>Click </a:t>
            </a:r>
            <a:r>
              <a:rPr lang="en-US" sz="3400" b="1" dirty="0"/>
              <a:t>Setup</a:t>
            </a:r>
            <a:r>
              <a:rPr lang="en-US" sz="3400" dirty="0"/>
              <a:t> and select </a:t>
            </a:r>
            <a:r>
              <a:rPr lang="en-US" sz="3400" b="1" dirty="0"/>
              <a:t>Students</a:t>
            </a:r>
          </a:p>
          <a:p>
            <a:r>
              <a:rPr lang="en-US" sz="3400" dirty="0"/>
              <a:t>Select </a:t>
            </a:r>
            <a:r>
              <a:rPr lang="en-US" sz="3400" b="1" dirty="0"/>
              <a:t>Generate Sample Students </a:t>
            </a:r>
            <a:r>
              <a:rPr lang="en-US" sz="3400" dirty="0"/>
              <a:t>from the Tasks menu</a:t>
            </a:r>
          </a:p>
          <a:p>
            <a:r>
              <a:rPr lang="en-US" sz="3400" dirty="0"/>
              <a:t>Click </a:t>
            </a:r>
            <a:r>
              <a:rPr lang="en-US" sz="3400" b="1" dirty="0"/>
              <a:t>Start</a:t>
            </a:r>
            <a:r>
              <a:rPr lang="en-US" sz="3400" dirty="0"/>
              <a:t> to continue</a:t>
            </a:r>
          </a:p>
          <a:p>
            <a:pPr marL="0" indent="0">
              <a:buNone/>
            </a:pPr>
            <a:endParaRPr lang="en-US" sz="3400" dirty="0"/>
          </a:p>
          <a:p>
            <a:pPr marL="0" indent="0">
              <a:buNone/>
            </a:pPr>
            <a:endParaRPr lang="en-US" sz="3400" dirty="0"/>
          </a:p>
          <a:p>
            <a:pPr marL="0" indent="0">
              <a:buNone/>
            </a:pPr>
            <a:endParaRPr lang="en-US" sz="3400" dirty="0"/>
          </a:p>
        </p:txBody>
      </p:sp>
      <p:grpSp>
        <p:nvGrpSpPr>
          <p:cNvPr id="7" name="Group 6"/>
          <p:cNvGrpSpPr/>
          <p:nvPr/>
        </p:nvGrpSpPr>
        <p:grpSpPr>
          <a:xfrm>
            <a:off x="6289502" y="4648200"/>
            <a:ext cx="6144000" cy="4247703"/>
            <a:chOff x="4495800" y="3566534"/>
            <a:chExt cx="4320000" cy="2986666"/>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566534"/>
              <a:ext cx="4320000" cy="2986666"/>
            </a:xfrm>
            <a:prstGeom prst="rect">
              <a:avLst/>
            </a:prstGeom>
            <a:ln>
              <a:solidFill>
                <a:schemeClr val="tx1"/>
              </a:solidFill>
            </a:ln>
          </p:spPr>
        </p:pic>
        <p:sp>
          <p:nvSpPr>
            <p:cNvPr id="6" name="Rectangle 5"/>
            <p:cNvSpPr/>
            <p:nvPr/>
          </p:nvSpPr>
          <p:spPr>
            <a:xfrm>
              <a:off x="4648200" y="6096000"/>
              <a:ext cx="17526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03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Sample Students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68</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400" dirty="0"/>
          </a:p>
          <a:p>
            <a:pPr marL="0" indent="0">
              <a:buNone/>
            </a:pPr>
            <a:endParaRPr lang="en-US" sz="3400" dirty="0"/>
          </a:p>
          <a:p>
            <a:pPr marL="0" indent="0">
              <a:buNone/>
            </a:pPr>
            <a:endParaRPr lang="en-US" sz="3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7306" y="1606933"/>
            <a:ext cx="3955627" cy="6958215"/>
          </a:xfrm>
          <a:prstGeom prst="rect">
            <a:avLst/>
          </a:prstGeom>
          <a:ln>
            <a:solidFill>
              <a:schemeClr val="tx1"/>
            </a:solidFill>
          </a:ln>
        </p:spPr>
      </p:pic>
      <p:sp>
        <p:nvSpPr>
          <p:cNvPr id="7" name="TextBox 6"/>
          <p:cNvSpPr txBox="1"/>
          <p:nvPr/>
        </p:nvSpPr>
        <p:spPr>
          <a:xfrm>
            <a:off x="576965" y="1606933"/>
            <a:ext cx="7896169" cy="2224197"/>
          </a:xfrm>
          <a:prstGeom prst="rect">
            <a:avLst/>
          </a:prstGeom>
          <a:noFill/>
        </p:spPr>
        <p:txBody>
          <a:bodyPr wrap="square" lIns="130046" tIns="65023" rIns="130046" bIns="65023" rtlCol="0">
            <a:spAutoFit/>
          </a:bodyPr>
          <a:lstStyle/>
          <a:p>
            <a:pPr marL="406394" indent="-406394">
              <a:buFont typeface="Arial" panose="020B0604020202020204" pitchFamily="34" charset="0"/>
              <a:buChar char="•"/>
            </a:pPr>
            <a:r>
              <a:rPr lang="en-US" sz="3400" dirty="0">
                <a:latin typeface="+mn-lt"/>
              </a:rPr>
              <a:t>Complete the Generate Sample Students screen</a:t>
            </a:r>
          </a:p>
          <a:p>
            <a:pPr marL="406394" indent="-406394">
              <a:buFont typeface="Arial" panose="020B0604020202020204" pitchFamily="34" charset="0"/>
              <a:buChar char="•"/>
            </a:pPr>
            <a:r>
              <a:rPr lang="en-US" sz="3400" dirty="0">
                <a:latin typeface="+mn-lt"/>
              </a:rPr>
              <a:t>Click </a:t>
            </a:r>
            <a:r>
              <a:rPr lang="en-US" sz="3400" b="1" dirty="0">
                <a:latin typeface="+mn-lt"/>
              </a:rPr>
              <a:t>Generate</a:t>
            </a:r>
            <a:r>
              <a:rPr lang="en-US" sz="3400" dirty="0">
                <a:latin typeface="+mn-lt"/>
              </a:rPr>
              <a:t> to complete the process</a:t>
            </a:r>
          </a:p>
        </p:txBody>
      </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844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Sample Students- Demo</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69</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400" dirty="0"/>
          </a:p>
          <a:p>
            <a:pPr marL="0" indent="0">
              <a:buNone/>
            </a:pPr>
            <a:endParaRPr lang="en-US" sz="3400" dirty="0"/>
          </a:p>
          <a:p>
            <a:pPr marL="0" indent="0">
              <a:buNone/>
            </a:pPr>
            <a:endParaRPr lang="en-US" sz="3400" dirty="0"/>
          </a:p>
        </p:txBody>
      </p:sp>
      <p:pic>
        <p:nvPicPr>
          <p:cNvPr id="5"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433" y="14478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153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 dirty="0"/>
              <a:t>Online Testing </a:t>
            </a:r>
            <a:r>
              <a:rPr lang="en" dirty="0" smtClean="0"/>
              <a:t>Components Diagram</a:t>
            </a:r>
            <a:endParaRPr lang="en-US" dirty="0"/>
          </a:p>
        </p:txBody>
      </p:sp>
      <p:sp>
        <p:nvSpPr>
          <p:cNvPr id="8" name="Subtitle 7"/>
          <p:cNvSpPr>
            <a:spLocks noGrp="1"/>
          </p:cNvSpPr>
          <p:nvPr>
            <p:ph type="subTitle" idx="1"/>
          </p:nvPr>
        </p:nvSpPr>
        <p:spPr/>
        <p:txBody>
          <a:bodyPr/>
          <a:lstStyle/>
          <a:p>
            <a:endParaRPr lang="en-US"/>
          </a:p>
        </p:txBody>
      </p:sp>
      <p:sp>
        <p:nvSpPr>
          <p:cNvPr id="9" name="Text Placeholder 8"/>
          <p:cNvSpPr>
            <a:spLocks noGrp="1"/>
          </p:cNvSpPr>
          <p:nvPr>
            <p:ph type="body" sz="quarter" idx="10"/>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64" t="33594" r="-1" b="14844"/>
          <a:stretch/>
        </p:blipFill>
        <p:spPr>
          <a:xfrm>
            <a:off x="0" y="0"/>
            <a:ext cx="13004799" cy="97536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Configure </a:t>
            </a:r>
            <a:r>
              <a:rPr lang="en-US" sz="5700" dirty="0" err="1">
                <a:solidFill>
                  <a:schemeClr val="tx1"/>
                </a:solidFill>
              </a:rPr>
              <a:t>TestNav</a:t>
            </a:r>
            <a:r>
              <a:rPr lang="en-US" sz="5700" dirty="0">
                <a:solidFill>
                  <a:schemeClr val="tx1"/>
                </a:solidFill>
              </a:rPr>
              <a:t> Setup</a:t>
            </a:r>
          </a:p>
        </p:txBody>
      </p:sp>
      <p:sp>
        <p:nvSpPr>
          <p:cNvPr id="3" name="Slide Number Placeholder 2"/>
          <p:cNvSpPr>
            <a:spLocks noGrp="1"/>
          </p:cNvSpPr>
          <p:nvPr>
            <p:ph type="sldNum" sz="quarter" idx="10"/>
          </p:nvPr>
        </p:nvSpPr>
        <p:spPr/>
        <p:txBody>
          <a:bodyPr>
            <a:noAutofit/>
          </a:bodyPr>
          <a:lstStyle/>
          <a:p>
            <a:pPr>
              <a:defRPr/>
            </a:pPr>
            <a:fld id="{F6BCB3FB-C48D-4679-997C-EAE33CF55E02}" type="slidenum">
              <a:rPr lang="en-US" smtClean="0"/>
              <a:pPr>
                <a:defRPr/>
              </a:pPr>
              <a:t>70</a:t>
            </a:fld>
            <a:endParaRPr lang="en-US" dirty="0"/>
          </a:p>
        </p:txBody>
      </p:sp>
      <p:sp>
        <p:nvSpPr>
          <p:cNvPr id="4" name="Title 1"/>
          <p:cNvSpPr txBox="1">
            <a:spLocks/>
          </p:cNvSpPr>
          <p:nvPr/>
        </p:nvSpPr>
        <p:spPr>
          <a:xfrm>
            <a:off x="4011133" y="2581"/>
            <a:ext cx="8990228" cy="1733056"/>
          </a:xfrm>
          <a:prstGeom prst="rect">
            <a:avLst/>
          </a:prstGeom>
        </p:spPr>
        <p:txBody>
          <a:bodyPr lIns="127759" tIns="63880" rIns="127759" bIns="63880" anchor="ctr"/>
          <a:lstStyle>
            <a:lvl1pPr marL="168524" indent="0" algn="l" rtl="0" eaLnBrk="0" fontAlgn="base" hangingPunct="0">
              <a:spcBef>
                <a:spcPct val="0"/>
              </a:spcBef>
              <a:spcAft>
                <a:spcPct val="0"/>
              </a:spcAft>
              <a:defRPr sz="28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6300" b="1" dirty="0">
              <a:solidFill>
                <a:prstClr val="black"/>
              </a:solidFill>
            </a:endParaRPr>
          </a:p>
        </p:txBody>
      </p:sp>
      <p:sp>
        <p:nvSpPr>
          <p:cNvPr id="5" name="TextBox 4"/>
          <p:cNvSpPr txBox="1"/>
          <p:nvPr/>
        </p:nvSpPr>
        <p:spPr>
          <a:xfrm>
            <a:off x="653336" y="1358405"/>
            <a:ext cx="6153863" cy="6009848"/>
          </a:xfrm>
          <a:prstGeom prst="rect">
            <a:avLst/>
          </a:prstGeom>
          <a:noFill/>
        </p:spPr>
        <p:txBody>
          <a:bodyPr wrap="square" lIns="130046" tIns="65023" rIns="130046" bIns="65023" rtlCol="0">
            <a:spAutoFit/>
          </a:bodyPr>
          <a:lstStyle/>
          <a:p>
            <a:pPr marL="487408" indent="-487408">
              <a:buFont typeface="+mj-lt"/>
              <a:buAutoNum type="arabicPeriod"/>
            </a:pPr>
            <a:r>
              <a:rPr lang="en-US" sz="2800" dirty="0">
                <a:latin typeface="+mn-lt"/>
              </a:rPr>
              <a:t>Sign in to the </a:t>
            </a:r>
            <a:r>
              <a:rPr lang="en-US" sz="2800" dirty="0" smtClean="0">
                <a:latin typeface="+mn-lt"/>
              </a:rPr>
              <a:t>CMAS </a:t>
            </a:r>
            <a:r>
              <a:rPr lang="en-US" sz="2800" dirty="0" err="1" smtClean="0">
                <a:latin typeface="+mn-lt"/>
              </a:rPr>
              <a:t>PearsonAccess</a:t>
            </a:r>
            <a:r>
              <a:rPr lang="en-US" sz="2800" dirty="0" smtClean="0">
                <a:latin typeface="+mn-lt"/>
              </a:rPr>
              <a:t> </a:t>
            </a:r>
            <a:r>
              <a:rPr lang="en-US" sz="2800" dirty="0">
                <a:latin typeface="+mn-lt"/>
              </a:rPr>
              <a:t>Next website at </a:t>
            </a:r>
            <a:r>
              <a:rPr lang="en-US" dirty="0">
                <a:latin typeface="+mn-lt"/>
                <a:hlinkClick r:id="rId4"/>
              </a:rPr>
              <a:t>https://</a:t>
            </a:r>
            <a:r>
              <a:rPr lang="en-US" dirty="0" smtClean="0">
                <a:latin typeface="+mn-lt"/>
                <a:hlinkClick r:id="rId4"/>
              </a:rPr>
              <a:t>trng-co.pearsonaccessnext.com/customer/index.action</a:t>
            </a:r>
            <a:r>
              <a:rPr lang="en-US" dirty="0" smtClean="0">
                <a:latin typeface="+mn-lt"/>
              </a:rPr>
              <a:t> </a:t>
            </a:r>
            <a:endParaRPr lang="en-US" sz="2800" dirty="0">
              <a:latin typeface="+mn-lt"/>
            </a:endParaRPr>
          </a:p>
          <a:p>
            <a:pPr marL="487408" indent="-487408">
              <a:buFont typeface="+mj-lt"/>
              <a:buAutoNum type="arabicPeriod"/>
            </a:pPr>
            <a:endParaRPr lang="en-US" sz="2800" dirty="0" smtClean="0">
              <a:latin typeface="+mn-lt"/>
            </a:endParaRPr>
          </a:p>
          <a:p>
            <a:pPr marL="487408" indent="-487408">
              <a:buFont typeface="+mj-lt"/>
              <a:buAutoNum type="arabicPeriod"/>
            </a:pPr>
            <a:r>
              <a:rPr lang="en-US" sz="2800" dirty="0" smtClean="0">
                <a:latin typeface="+mn-lt"/>
              </a:rPr>
              <a:t>Select </a:t>
            </a:r>
            <a:r>
              <a:rPr lang="en-US" sz="2800" b="1" i="1" dirty="0">
                <a:latin typeface="+mn-lt"/>
              </a:rPr>
              <a:t>Setup &gt; </a:t>
            </a:r>
            <a:r>
              <a:rPr lang="en-US" sz="2800" b="1" i="1" dirty="0" err="1">
                <a:latin typeface="+mn-lt"/>
              </a:rPr>
              <a:t>TestNav</a:t>
            </a:r>
            <a:r>
              <a:rPr lang="en-US" sz="2800" b="1" i="1" dirty="0">
                <a:latin typeface="+mn-lt"/>
              </a:rPr>
              <a:t> Configurations</a:t>
            </a:r>
          </a:p>
          <a:p>
            <a:pPr marL="487408" indent="-487408">
              <a:buFont typeface="+mj-lt"/>
              <a:buAutoNum type="arabicPeriod"/>
            </a:pPr>
            <a:endParaRPr lang="en-US" sz="2800" dirty="0">
              <a:latin typeface="+mn-lt"/>
            </a:endParaRPr>
          </a:p>
          <a:p>
            <a:pPr marL="487408" indent="-487408">
              <a:buFont typeface="+mj-lt"/>
              <a:buAutoNum type="arabicPeriod"/>
            </a:pPr>
            <a:endParaRPr lang="en-US" sz="2800" dirty="0" smtClean="0">
              <a:latin typeface="+mn-lt"/>
            </a:endParaRPr>
          </a:p>
          <a:p>
            <a:pPr marL="487408" indent="-487408">
              <a:buFont typeface="+mj-lt"/>
              <a:buAutoNum type="arabicPeriod"/>
            </a:pPr>
            <a:r>
              <a:rPr lang="en-US" sz="2800" dirty="0" smtClean="0">
                <a:latin typeface="+mn-lt"/>
              </a:rPr>
              <a:t>Select </a:t>
            </a:r>
            <a:r>
              <a:rPr lang="en-US" sz="2800" b="1" i="1" dirty="0">
                <a:latin typeface="+mn-lt"/>
              </a:rPr>
              <a:t>Create/Edit Configurations</a:t>
            </a:r>
            <a:r>
              <a:rPr lang="en-US" sz="2800" dirty="0">
                <a:latin typeface="+mn-lt"/>
              </a:rPr>
              <a:t>; click </a:t>
            </a:r>
            <a:r>
              <a:rPr lang="en-US" sz="2800" b="1" i="1" dirty="0">
                <a:latin typeface="+mn-lt"/>
              </a:rPr>
              <a:t>Start</a:t>
            </a:r>
            <a:r>
              <a:rPr lang="en-US" sz="2800" dirty="0">
                <a:latin typeface="+mn-lt"/>
              </a:rPr>
              <a:t> to launch the configuration.</a:t>
            </a:r>
          </a:p>
          <a:p>
            <a:pPr marL="487408" indent="-487408">
              <a:buFont typeface="+mj-lt"/>
              <a:buAutoNum type="arabicPeriod"/>
            </a:pPr>
            <a:endParaRPr lang="en-US" sz="2800" dirty="0">
              <a:latin typeface="+mn-lt"/>
            </a:endParaRPr>
          </a:p>
          <a:p>
            <a:endParaRPr lang="en-US" sz="2800" dirty="0"/>
          </a:p>
        </p:txBody>
      </p:sp>
      <p:pic>
        <p:nvPicPr>
          <p:cNvPr id="20"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7750175" y="1358405"/>
            <a:ext cx="4057650" cy="3740292"/>
          </a:xfrm>
          <a:prstGeom prst="rect">
            <a:avLst/>
          </a:prstGeom>
        </p:spPr>
      </p:pic>
      <p:pic>
        <p:nvPicPr>
          <p:cNvPr id="7" name="Picture 6"/>
          <p:cNvPicPr>
            <a:picLocks noChangeAspect="1"/>
          </p:cNvPicPr>
          <p:nvPr/>
        </p:nvPicPr>
        <p:blipFill>
          <a:blip r:embed="rId7"/>
          <a:stretch>
            <a:fillRect/>
          </a:stretch>
        </p:blipFill>
        <p:spPr>
          <a:xfrm>
            <a:off x="6283625" y="5152418"/>
            <a:ext cx="5524200" cy="3640424"/>
          </a:xfrm>
          <a:prstGeom prst="rect">
            <a:avLst/>
          </a:prstGeom>
        </p:spPr>
      </p:pic>
    </p:spTree>
    <p:custDataLst>
      <p:tags r:id="rId1"/>
    </p:custDataLst>
    <p:extLst>
      <p:ext uri="{BB962C8B-B14F-4D97-AF65-F5344CB8AC3E}">
        <p14:creationId xmlns:p14="http://schemas.microsoft.com/office/powerpoint/2010/main" val="4538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Configure </a:t>
            </a:r>
            <a:r>
              <a:rPr lang="en-US" sz="5700" dirty="0" err="1">
                <a:solidFill>
                  <a:schemeClr val="tx1"/>
                </a:solidFill>
              </a:rPr>
              <a:t>TestNav</a:t>
            </a:r>
            <a:r>
              <a:rPr lang="en-US" sz="5700" dirty="0">
                <a:solidFill>
                  <a:schemeClr val="tx1"/>
                </a:solidFill>
              </a:rPr>
              <a:t> Setup</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71</a:t>
            </a:fld>
            <a:endParaRPr lang="en-US" dirty="0"/>
          </a:p>
        </p:txBody>
      </p:sp>
      <p:sp>
        <p:nvSpPr>
          <p:cNvPr id="7" name="TextBox 6"/>
          <p:cNvSpPr txBox="1"/>
          <p:nvPr/>
        </p:nvSpPr>
        <p:spPr>
          <a:xfrm>
            <a:off x="653337" y="2491397"/>
            <a:ext cx="4549272" cy="3578413"/>
          </a:xfrm>
          <a:prstGeom prst="rect">
            <a:avLst/>
          </a:prstGeom>
          <a:noFill/>
        </p:spPr>
        <p:txBody>
          <a:bodyPr wrap="square" lIns="130046" tIns="65023" rIns="130046" bIns="65023" rtlCol="0">
            <a:spAutoFit/>
          </a:bodyPr>
          <a:lstStyle/>
          <a:p>
            <a:pPr marL="487408" indent="-487408">
              <a:buFont typeface="+mj-lt"/>
              <a:buAutoNum type="arabicPeriod" startAt="4"/>
            </a:pPr>
            <a:r>
              <a:rPr lang="en-US" sz="2800" dirty="0">
                <a:latin typeface="+mn-lt"/>
              </a:rPr>
              <a:t>Enter a </a:t>
            </a:r>
            <a:r>
              <a:rPr lang="en-US" sz="2800" b="1" i="1" dirty="0">
                <a:latin typeface="+mn-lt"/>
              </a:rPr>
              <a:t>Configuration Name</a:t>
            </a:r>
            <a:r>
              <a:rPr lang="en-US" sz="2800" i="1" dirty="0">
                <a:latin typeface="+mn-lt"/>
              </a:rPr>
              <a:t>.</a:t>
            </a:r>
          </a:p>
          <a:p>
            <a:pPr marL="487408" indent="-487408">
              <a:buFont typeface="+mj-lt"/>
              <a:buAutoNum type="arabicPeriod" startAt="4"/>
            </a:pPr>
            <a:endParaRPr lang="en-US" sz="2800" dirty="0">
              <a:latin typeface="+mn-lt"/>
            </a:endParaRPr>
          </a:p>
          <a:p>
            <a:pPr marL="487408" indent="-487408">
              <a:buFont typeface="+mj-lt"/>
              <a:buAutoNum type="arabicPeriod" startAt="4"/>
            </a:pPr>
            <a:r>
              <a:rPr lang="en-US" sz="2800" dirty="0">
                <a:latin typeface="+mn-lt"/>
              </a:rPr>
              <a:t>Using the </a:t>
            </a:r>
            <a:r>
              <a:rPr lang="en-US" sz="2800" b="1" i="1" dirty="0">
                <a:latin typeface="+mn-lt"/>
              </a:rPr>
              <a:t>Organization</a:t>
            </a:r>
            <a:r>
              <a:rPr lang="en-US" sz="2800" b="1" dirty="0">
                <a:latin typeface="+mn-lt"/>
              </a:rPr>
              <a:t>s</a:t>
            </a:r>
            <a:r>
              <a:rPr lang="en-US" sz="2800" dirty="0">
                <a:latin typeface="+mn-lt"/>
              </a:rPr>
              <a:t> drop-down menu, select your school or district.</a:t>
            </a:r>
          </a:p>
          <a:p>
            <a:pPr marL="487408" indent="-487408">
              <a:buFont typeface="+mj-lt"/>
              <a:buAutoNum type="arabicPeriod" startAt="4"/>
            </a:pPr>
            <a:endParaRPr lang="en-US" sz="2800" dirty="0"/>
          </a:p>
        </p:txBody>
      </p:sp>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5664200" y="1524000"/>
            <a:ext cx="6627129" cy="7286625"/>
          </a:xfrm>
          <a:prstGeom prst="rect">
            <a:avLst/>
          </a:prstGeom>
        </p:spPr>
      </p:pic>
      <p:sp>
        <p:nvSpPr>
          <p:cNvPr id="5" name="Rectangle 4"/>
          <p:cNvSpPr/>
          <p:nvPr/>
        </p:nvSpPr>
        <p:spPr bwMode="auto">
          <a:xfrm>
            <a:off x="7340600" y="3200400"/>
            <a:ext cx="2057400" cy="1143000"/>
          </a:xfrm>
          <a:prstGeom prst="rect">
            <a:avLst/>
          </a:prstGeom>
          <a:noFill/>
          <a:ln w="12700" cap="flat" cmpd="sng" algn="ctr">
            <a:solidFill>
              <a:srgbClr val="E95F1A"/>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custDataLst>
      <p:tags r:id="rId1"/>
    </p:custDataLst>
    <p:extLst>
      <p:ext uri="{BB962C8B-B14F-4D97-AF65-F5344CB8AC3E}">
        <p14:creationId xmlns:p14="http://schemas.microsoft.com/office/powerpoint/2010/main" val="2539993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bg2"/>
                </a:solidFill>
              </a:rPr>
              <a:t>Configure </a:t>
            </a:r>
            <a:r>
              <a:rPr lang="en-US" sz="5700" dirty="0" err="1">
                <a:solidFill>
                  <a:schemeClr val="bg2"/>
                </a:solidFill>
              </a:rPr>
              <a:t>TestNav</a:t>
            </a:r>
            <a:r>
              <a:rPr lang="en-US" sz="5700" dirty="0">
                <a:solidFill>
                  <a:schemeClr val="bg2"/>
                </a:solidFill>
              </a:rPr>
              <a:t> Setup</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72</a:t>
            </a:fld>
            <a:endParaRPr lang="en-US" dirty="0"/>
          </a:p>
        </p:txBody>
      </p:sp>
      <p:sp>
        <p:nvSpPr>
          <p:cNvPr id="14" name="TextBox 13"/>
          <p:cNvSpPr txBox="1"/>
          <p:nvPr/>
        </p:nvSpPr>
        <p:spPr>
          <a:xfrm>
            <a:off x="627149" y="1752600"/>
            <a:ext cx="3899376" cy="3578413"/>
          </a:xfrm>
          <a:prstGeom prst="rect">
            <a:avLst/>
          </a:prstGeom>
          <a:noFill/>
        </p:spPr>
        <p:txBody>
          <a:bodyPr wrap="square" lIns="130046" tIns="65023" rIns="130046" bIns="65023" rtlCol="0">
            <a:spAutoFit/>
          </a:bodyPr>
          <a:lstStyle/>
          <a:p>
            <a:pPr marL="493907" indent="-493907">
              <a:spcBef>
                <a:spcPts val="853"/>
              </a:spcBef>
              <a:buFont typeface="+mj-lt"/>
              <a:buAutoNum type="arabicPeriod" startAt="6"/>
            </a:pPr>
            <a:r>
              <a:rPr lang="en-US" sz="2800" dirty="0">
                <a:latin typeface="+mn-lt"/>
              </a:rPr>
              <a:t> Enter the </a:t>
            </a:r>
            <a:r>
              <a:rPr lang="en-US" sz="2800" b="1" i="1" dirty="0">
                <a:latin typeface="+mn-lt"/>
              </a:rPr>
              <a:t>Computer Name,</a:t>
            </a:r>
            <a:r>
              <a:rPr lang="en-US" sz="2800" dirty="0">
                <a:latin typeface="+mn-lt"/>
              </a:rPr>
              <a:t> </a:t>
            </a:r>
            <a:r>
              <a:rPr lang="en-US" sz="2800" b="1" i="1" dirty="0">
                <a:latin typeface="+mn-lt"/>
              </a:rPr>
              <a:t>IP Address,</a:t>
            </a:r>
            <a:r>
              <a:rPr lang="en-US" sz="2800" dirty="0">
                <a:latin typeface="+mn-lt"/>
              </a:rPr>
              <a:t> </a:t>
            </a:r>
            <a:r>
              <a:rPr lang="en-US" sz="2800" b="1" i="1" dirty="0">
                <a:latin typeface="+mn-lt"/>
              </a:rPr>
              <a:t>Port  </a:t>
            </a:r>
            <a:r>
              <a:rPr lang="en-US" sz="2800" dirty="0">
                <a:latin typeface="+mn-lt"/>
              </a:rPr>
              <a:t>information, and check “</a:t>
            </a:r>
            <a:r>
              <a:rPr lang="en-US" sz="2800" b="1" i="1" dirty="0">
                <a:latin typeface="+mn-lt"/>
              </a:rPr>
              <a:t>Uses Pearson </a:t>
            </a:r>
            <a:r>
              <a:rPr lang="en-US" sz="2800" b="1" i="1" dirty="0" err="1">
                <a:latin typeface="+mn-lt"/>
              </a:rPr>
              <a:t>Precaching</a:t>
            </a:r>
            <a:r>
              <a:rPr lang="en-US" sz="2800" b="1" i="1" dirty="0">
                <a:latin typeface="+mn-lt"/>
              </a:rPr>
              <a:t> Software.</a:t>
            </a:r>
            <a:r>
              <a:rPr lang="en-US" sz="2800" dirty="0">
                <a:latin typeface="+mn-lt"/>
              </a:rPr>
              <a:t>” </a:t>
            </a:r>
          </a:p>
        </p:txBody>
      </p:sp>
      <p:sp>
        <p:nvSpPr>
          <p:cNvPr id="10" name="TextBox 9"/>
          <p:cNvSpPr txBox="1"/>
          <p:nvPr/>
        </p:nvSpPr>
        <p:spPr>
          <a:xfrm>
            <a:off x="627149" y="5716541"/>
            <a:ext cx="3899376" cy="2319040"/>
          </a:xfrm>
          <a:prstGeom prst="rect">
            <a:avLst/>
          </a:prstGeom>
          <a:noFill/>
        </p:spPr>
        <p:txBody>
          <a:bodyPr wrap="square" lIns="130046" tIns="65023" rIns="130046" bIns="65023" rtlCol="0">
            <a:spAutoFit/>
          </a:bodyPr>
          <a:lstStyle/>
          <a:p>
            <a:pPr marL="649877" indent="-649877">
              <a:spcBef>
                <a:spcPts val="853"/>
              </a:spcBef>
              <a:buFont typeface="+mj-lt"/>
              <a:buAutoNum type="arabicPeriod" startAt="7"/>
            </a:pPr>
            <a:r>
              <a:rPr lang="en-US" sz="2800" dirty="0">
                <a:latin typeface="+mn-lt"/>
              </a:rPr>
              <a:t>Then specify student response file backup locations, and click </a:t>
            </a:r>
            <a:r>
              <a:rPr lang="en-US" sz="2800" b="1" i="1" dirty="0">
                <a:latin typeface="+mn-lt"/>
              </a:rPr>
              <a:t>Create.</a:t>
            </a:r>
          </a:p>
        </p:txBody>
      </p:sp>
      <p:pic>
        <p:nvPicPr>
          <p:cNvPr id="11"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336329" y="7924564"/>
            <a:ext cx="9668471" cy="993090"/>
          </a:xfrm>
          <a:prstGeom prst="rect">
            <a:avLst/>
          </a:prstGeom>
          <a:noFill/>
        </p:spPr>
        <p:txBody>
          <a:bodyPr wrap="square" lIns="130046" tIns="65023" rIns="130046" bIns="65023" rtlCol="0">
            <a:spAutoFit/>
          </a:bodyPr>
          <a:lstStyle/>
          <a:p>
            <a:pPr>
              <a:spcBef>
                <a:spcPts val="853"/>
              </a:spcBef>
            </a:pPr>
            <a:r>
              <a:rPr lang="en-US" sz="2800" b="1" dirty="0"/>
              <a:t>SFTP file backup </a:t>
            </a:r>
            <a:r>
              <a:rPr lang="en-US" sz="2800" b="1" dirty="0" smtClean="0"/>
              <a:t>location format: </a:t>
            </a:r>
            <a:r>
              <a:rPr lang="en-US" sz="2800" b="1" dirty="0"/>
              <a:t>sftp://&lt;userid&gt;:&lt;password&gt;@&lt;address&gt;:&lt;port&gt;/path</a:t>
            </a:r>
            <a:endParaRPr lang="en-US" sz="2800" b="1" i="1" dirty="0">
              <a:latin typeface="+mn-lt"/>
            </a:endParaRPr>
          </a:p>
        </p:txBody>
      </p:sp>
      <p:pic>
        <p:nvPicPr>
          <p:cNvPr id="6" name="Picture 5"/>
          <p:cNvPicPr>
            <a:picLocks noChangeAspect="1"/>
          </p:cNvPicPr>
          <p:nvPr/>
        </p:nvPicPr>
        <p:blipFill>
          <a:blip r:embed="rId5"/>
          <a:stretch>
            <a:fillRect/>
          </a:stretch>
        </p:blipFill>
        <p:spPr>
          <a:xfrm>
            <a:off x="4794436" y="1259259"/>
            <a:ext cx="7127690" cy="6665305"/>
          </a:xfrm>
          <a:prstGeom prst="rect">
            <a:avLst/>
          </a:prstGeom>
        </p:spPr>
      </p:pic>
      <p:sp>
        <p:nvSpPr>
          <p:cNvPr id="9" name="Rectangle 8"/>
          <p:cNvSpPr/>
          <p:nvPr/>
        </p:nvSpPr>
        <p:spPr>
          <a:xfrm rot="20096545">
            <a:off x="11070635" y="5759689"/>
            <a:ext cx="1074332" cy="64633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sz="3600" dirty="0" smtClean="0">
                <a:ln>
                  <a:solidFill>
                    <a:srgbClr val="E95F1A"/>
                  </a:solidFill>
                </a:ln>
                <a:solidFill>
                  <a:srgbClr val="E95F1A"/>
                </a:solidFill>
                <a:effectLst>
                  <a:outerShdw blurRad="60007" dist="310007" dir="7680000" sy="30000" kx="1300200" algn="ctr" rotWithShape="0">
                    <a:prstClr val="black">
                      <a:alpha val="32000"/>
                    </a:prstClr>
                  </a:outerShdw>
                </a:effectLst>
              </a:rPr>
              <a:t>New</a:t>
            </a:r>
            <a:endParaRPr lang="en-US" sz="3600" dirty="0">
              <a:ln>
                <a:solidFill>
                  <a:srgbClr val="E95F1A"/>
                </a:solidFill>
              </a:ln>
              <a:solidFill>
                <a:srgbClr val="E95F1A"/>
              </a:solidFill>
              <a:effectLst>
                <a:outerShdw blurRad="60007" dist="310007" dir="7680000" sy="30000" kx="1300200" algn="ctr" rotWithShape="0">
                  <a:prstClr val="black">
                    <a:alpha val="32000"/>
                  </a:prstClr>
                </a:outerShdw>
              </a:effectLst>
            </a:endParaRPr>
          </a:p>
        </p:txBody>
      </p:sp>
    </p:spTree>
    <p:custDataLst>
      <p:tags r:id="rId1"/>
    </p:custDataLst>
    <p:extLst>
      <p:ext uri="{BB962C8B-B14F-4D97-AF65-F5344CB8AC3E}">
        <p14:creationId xmlns:p14="http://schemas.microsoft.com/office/powerpoint/2010/main" val="1273224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0"/>
            <a:ext cx="12522201" cy="1733973"/>
          </a:xfrm>
        </p:spPr>
        <p:txBody>
          <a:bodyPr/>
          <a:lstStyle/>
          <a:p>
            <a:r>
              <a:rPr lang="en-US" sz="5700" dirty="0">
                <a:solidFill>
                  <a:schemeClr val="tx1"/>
                </a:solidFill>
              </a:rPr>
              <a:t>Completed </a:t>
            </a:r>
            <a:r>
              <a:rPr lang="en-US" sz="5700" dirty="0" err="1" smtClean="0">
                <a:solidFill>
                  <a:schemeClr val="tx1"/>
                </a:solidFill>
              </a:rPr>
              <a:t>TestNav</a:t>
            </a:r>
            <a:r>
              <a:rPr lang="en-US" sz="5700" dirty="0" smtClean="0">
                <a:solidFill>
                  <a:schemeClr val="tx1"/>
                </a:solidFill>
              </a:rPr>
              <a:t> Configurations</a:t>
            </a:r>
            <a:endParaRPr lang="en-US" sz="5700" dirty="0">
              <a:solidFill>
                <a:schemeClr val="tx1"/>
              </a:solidFill>
            </a:endParaRP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73</a:t>
            </a:fld>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00" y="1828800"/>
            <a:ext cx="11608909" cy="68239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875853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TestNav Configuration - Demo</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74</a:t>
            </a:fld>
            <a:endParaRPr lang="en-US" dirty="0"/>
          </a:p>
        </p:txBody>
      </p:sp>
      <p:pic>
        <p:nvPicPr>
          <p:cNvPr id="4"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800" y="1524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08939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Sessions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75</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t>Go to the </a:t>
            </a:r>
            <a:r>
              <a:rPr lang="en-US" sz="3400" b="1" dirty="0"/>
              <a:t>Testing</a:t>
            </a:r>
            <a:r>
              <a:rPr lang="en-US" sz="3400" dirty="0"/>
              <a:t> tab and click </a:t>
            </a:r>
            <a:r>
              <a:rPr lang="en-US" sz="3400" b="1" dirty="0"/>
              <a:t>Sessions</a:t>
            </a:r>
          </a:p>
          <a:p>
            <a:r>
              <a:rPr lang="en-US" sz="3400" dirty="0"/>
              <a:t>From the Select Tasks pull-down menu select </a:t>
            </a:r>
            <a:r>
              <a:rPr lang="en-US" sz="3400" b="1" dirty="0"/>
              <a:t>Create/Edit Sessions </a:t>
            </a:r>
            <a:r>
              <a:rPr lang="en-US" sz="3400" dirty="0"/>
              <a:t>and click </a:t>
            </a:r>
            <a:r>
              <a:rPr lang="en-US" sz="3400" b="1" dirty="0"/>
              <a:t>Start</a:t>
            </a:r>
          </a:p>
          <a:p>
            <a:pPr marL="0" indent="0">
              <a:buNone/>
            </a:pPr>
            <a:endParaRPr lang="en-US" sz="3400" dirty="0"/>
          </a:p>
          <a:p>
            <a:pPr marL="0" indent="0">
              <a:buNone/>
            </a:pPr>
            <a:endParaRPr lang="en-US" sz="3400" dirty="0"/>
          </a:p>
        </p:txBody>
      </p:sp>
      <p:grpSp>
        <p:nvGrpSpPr>
          <p:cNvPr id="10" name="Group 9"/>
          <p:cNvGrpSpPr/>
          <p:nvPr/>
        </p:nvGrpSpPr>
        <p:grpSpPr>
          <a:xfrm>
            <a:off x="689868" y="4538114"/>
            <a:ext cx="8453120" cy="3286421"/>
            <a:chOff x="1207827" y="3321083"/>
            <a:chExt cx="5943600" cy="2310765"/>
          </a:xfrm>
        </p:grpSpPr>
        <p:pic>
          <p:nvPicPr>
            <p:cNvPr id="9" name="Picture 8"/>
            <p:cNvPicPr/>
            <p:nvPr/>
          </p:nvPicPr>
          <p:blipFill>
            <a:blip r:embed="rId3" cstate="print"/>
            <a:stretch>
              <a:fillRect/>
            </a:stretch>
          </p:blipFill>
          <p:spPr>
            <a:xfrm>
              <a:off x="1207827" y="3321083"/>
              <a:ext cx="5943600" cy="2310765"/>
            </a:xfrm>
            <a:prstGeom prst="rect">
              <a:avLst/>
            </a:prstGeom>
            <a:ln>
              <a:solidFill>
                <a:sysClr val="windowText" lastClr="000000"/>
              </a:solidFill>
            </a:ln>
          </p:spPr>
        </p:pic>
        <p:sp>
          <p:nvSpPr>
            <p:cNvPr id="7" name="Rectangle 6"/>
            <p:cNvSpPr/>
            <p:nvPr/>
          </p:nvSpPr>
          <p:spPr>
            <a:xfrm>
              <a:off x="6060743" y="4202373"/>
              <a:ext cx="735842" cy="2877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47800" y="4528782"/>
              <a:ext cx="1752600" cy="2906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866987" y="8189388"/>
            <a:ext cx="11162453" cy="408315"/>
          </a:xfrm>
          <a:prstGeom prst="rect">
            <a:avLst/>
          </a:prstGeom>
          <a:noFill/>
        </p:spPr>
        <p:txBody>
          <a:bodyPr wrap="square" lIns="130046" tIns="65023" rIns="130046" bIns="65023" rtlCol="0">
            <a:spAutoFit/>
          </a:bodyPr>
          <a:lstStyle/>
          <a:p>
            <a:r>
              <a:rPr lang="en-US" dirty="0">
                <a:latin typeface="+mn-lt"/>
              </a:rPr>
              <a:t>A test session in PearsonAccess</a:t>
            </a:r>
            <a:r>
              <a:rPr lang="en-US" baseline="30000" dirty="0">
                <a:latin typeface="+mn-lt"/>
              </a:rPr>
              <a:t>next</a:t>
            </a:r>
            <a:r>
              <a:rPr lang="en-US" dirty="0">
                <a:latin typeface="+mn-lt"/>
              </a:rPr>
              <a:t> is an assessment containing certain units.</a:t>
            </a:r>
          </a:p>
        </p:txBody>
      </p:sp>
      <p:pic>
        <p:nvPicPr>
          <p:cNvPr id="11"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460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Sessions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76</a:t>
            </a:fld>
            <a:endParaRPr lang="en-US" dirty="0"/>
          </a:p>
        </p:txBody>
      </p:sp>
      <p:sp>
        <p:nvSpPr>
          <p:cNvPr id="3" name="Rectangle 3"/>
          <p:cNvSpPr txBox="1">
            <a:spLocks noChangeArrowheads="1"/>
          </p:cNvSpPr>
          <p:nvPr/>
        </p:nvSpPr>
        <p:spPr>
          <a:xfrm>
            <a:off x="635000" y="1524000"/>
            <a:ext cx="8453120" cy="541867"/>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t>Complete Test Details</a:t>
            </a:r>
          </a:p>
          <a:p>
            <a:pPr marL="0" indent="0">
              <a:buNone/>
            </a:pPr>
            <a:endParaRPr lang="en-US" sz="3400" dirty="0"/>
          </a:p>
          <a:p>
            <a:pPr marL="0" indent="0">
              <a:buNone/>
            </a:pPr>
            <a:endParaRPr lang="en-US" sz="3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0" y="2384212"/>
            <a:ext cx="8964319" cy="62856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956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1" y="0"/>
            <a:ext cx="12354560" cy="1733973"/>
          </a:xfrm>
        </p:spPr>
        <p:txBody>
          <a:bodyPr/>
          <a:lstStyle/>
          <a:p>
            <a:r>
              <a:rPr lang="en-US" sz="5700" dirty="0">
                <a:solidFill>
                  <a:schemeClr val="tx1"/>
                </a:solidFill>
              </a:rPr>
              <a:t>Create Sessions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77</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t>Add students to session</a:t>
            </a:r>
          </a:p>
          <a:p>
            <a:pPr marL="0" indent="0">
              <a:buNone/>
            </a:pPr>
            <a:endParaRPr lang="en-US" sz="3400" dirty="0"/>
          </a:p>
          <a:p>
            <a:pPr marL="0" indent="0">
              <a:buNone/>
            </a:pPr>
            <a:endParaRPr lang="en-US" sz="34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68657"/>
          <a:stretch/>
        </p:blipFill>
        <p:spPr>
          <a:xfrm>
            <a:off x="650240" y="3793067"/>
            <a:ext cx="10603807" cy="2709333"/>
          </a:xfrm>
          <a:prstGeom prst="rect">
            <a:avLst/>
          </a:prstGeom>
          <a:ln>
            <a:solidFill>
              <a:schemeClr val="tx1"/>
            </a:solidFill>
          </a:ln>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245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Sessions - Demo</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78</a:t>
            </a:fld>
            <a:endParaRPr lang="en-US" dirty="0"/>
          </a:p>
        </p:txBody>
      </p:sp>
      <p:pic>
        <p:nvPicPr>
          <p:cNvPr id="5"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800" y="16764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70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6" y="2342207"/>
            <a:ext cx="4874220" cy="6433519"/>
          </a:xfrm>
        </p:spPr>
        <p:txBody>
          <a:bodyPr lIns="130046" tIns="65023" rIns="130046" bIns="65023"/>
          <a:lstStyle/>
          <a:p>
            <a:r>
              <a:rPr lang="en-US" dirty="0" smtClean="0"/>
              <a:t>Choose </a:t>
            </a:r>
            <a:r>
              <a:rPr lang="en-US" b="1" i="1" dirty="0" smtClean="0"/>
              <a:t>Sessions</a:t>
            </a:r>
            <a:r>
              <a:rPr lang="en-US" dirty="0" smtClean="0"/>
              <a:t> under the </a:t>
            </a:r>
            <a:r>
              <a:rPr lang="en-US" b="1" i="1" dirty="0" smtClean="0"/>
              <a:t>Testing</a:t>
            </a:r>
            <a:r>
              <a:rPr lang="en-US" dirty="0" smtClean="0"/>
              <a:t> tab</a:t>
            </a:r>
            <a:endParaRPr lang="en-US" dirty="0"/>
          </a:p>
          <a:p>
            <a:r>
              <a:rPr lang="en-US" dirty="0" smtClean="0"/>
              <a:t>Select “</a:t>
            </a:r>
            <a:r>
              <a:rPr lang="en-US" b="1" i="1" dirty="0" err="1" smtClean="0"/>
              <a:t>Precaching</a:t>
            </a:r>
            <a:r>
              <a:rPr lang="en-US" b="1" i="1" dirty="0" smtClean="0"/>
              <a:t> Test Content</a:t>
            </a:r>
            <a:r>
              <a:rPr lang="en-US" dirty="0" smtClean="0"/>
              <a:t>” from the Tasks menu and click Start</a:t>
            </a:r>
            <a:endParaRPr lang="en-US" dirty="0"/>
          </a:p>
          <a:p>
            <a:endParaRPr lang="en-US" dirty="0"/>
          </a:p>
        </p:txBody>
      </p:sp>
      <p:sp>
        <p:nvSpPr>
          <p:cNvPr id="64514" name="Title 1"/>
          <p:cNvSpPr>
            <a:spLocks noGrp="1"/>
          </p:cNvSpPr>
          <p:nvPr>
            <p:ph type="title"/>
          </p:nvPr>
        </p:nvSpPr>
        <p:spPr>
          <a:xfrm>
            <a:off x="614680" y="34636"/>
            <a:ext cx="10972800" cy="1565564"/>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Content</a:t>
            </a:r>
            <a:endParaRPr lang="en-US" altLang="en-US" sz="5700" b="1" dirty="0">
              <a:ea typeface="ＭＳ Ｐゴシック" pitchFamily="34" charset="-128"/>
              <a:cs typeface="ＭＳ Ｐゴシック"/>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6398" y="2342207"/>
            <a:ext cx="6851699" cy="32494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4" name="Group 3"/>
          <p:cNvGrpSpPr/>
          <p:nvPr/>
        </p:nvGrpSpPr>
        <p:grpSpPr>
          <a:xfrm>
            <a:off x="3334869" y="6095355"/>
            <a:ext cx="9044386" cy="2048978"/>
            <a:chOff x="838200" y="4211637"/>
            <a:chExt cx="6362700" cy="1441450"/>
          </a:xfrm>
        </p:grpSpPr>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211637"/>
              <a:ext cx="636270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6" r="2828" b="17424"/>
            <a:stretch/>
          </p:blipFill>
          <p:spPr bwMode="auto">
            <a:xfrm>
              <a:off x="4127500" y="4614862"/>
              <a:ext cx="3073400"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4625975"/>
              <a:ext cx="32004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ectangle 5"/>
          <p:cNvSpPr/>
          <p:nvPr/>
        </p:nvSpPr>
        <p:spPr>
          <a:xfrm>
            <a:off x="3252922" y="5959961"/>
            <a:ext cx="9315176" cy="238295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a:p>
        </p:txBody>
      </p:sp>
      <p:pic>
        <p:nvPicPr>
          <p:cNvPr id="10" name="Picture 5" descr="https://support.assessment.pearson.com/download/attachments/6029315/pearsonaccess-next-text-small-orange.png?version=1&amp;modificationDate=1414172621000&amp;api=v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453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tx1"/>
                </a:solidFill>
              </a:rPr>
              <a:t>TestNav</a:t>
            </a:r>
            <a:r>
              <a:rPr lang="en-US" dirty="0" smtClean="0">
                <a:solidFill>
                  <a:schemeClr val="tx1"/>
                </a:solidFill>
              </a:rPr>
              <a:t> Components</a:t>
            </a:r>
            <a:endParaRPr lang="en-US" dirty="0">
              <a:solidFill>
                <a:schemeClr val="tx1"/>
              </a:solidFill>
            </a:endParaRPr>
          </a:p>
        </p:txBody>
      </p:sp>
      <p:sp>
        <p:nvSpPr>
          <p:cNvPr id="4" name="Content Placeholder 3"/>
          <p:cNvSpPr>
            <a:spLocks noGrp="1"/>
          </p:cNvSpPr>
          <p:nvPr>
            <p:ph idx="1"/>
          </p:nvPr>
        </p:nvSpPr>
        <p:spPr/>
        <p:txBody>
          <a:bodyPr/>
          <a:lstStyle/>
          <a:p>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649237617"/>
              </p:ext>
            </p:extLst>
          </p:nvPr>
        </p:nvGraphicFramePr>
        <p:xfrm>
          <a:off x="406400" y="1615553"/>
          <a:ext cx="12354559" cy="7185030"/>
        </p:xfrm>
        <a:graphic>
          <a:graphicData uri="http://schemas.openxmlformats.org/drawingml/2006/table">
            <a:tbl>
              <a:tblPr firstRow="1" bandRow="1">
                <a:tableStyleId>{7DF18680-E054-41AD-8BC1-D1AEF772440D}</a:tableStyleId>
              </a:tblPr>
              <a:tblGrid>
                <a:gridCol w="2819400"/>
                <a:gridCol w="1905000"/>
                <a:gridCol w="2970107"/>
                <a:gridCol w="4660052"/>
              </a:tblGrid>
              <a:tr h="1238520">
                <a:tc>
                  <a:txBody>
                    <a:bodyPr/>
                    <a:lstStyle/>
                    <a:p>
                      <a:r>
                        <a:rPr lang="en-US" sz="2600" dirty="0" smtClean="0"/>
                        <a:t>Component</a:t>
                      </a:r>
                      <a:endParaRPr lang="en-US" sz="2600" dirty="0"/>
                    </a:p>
                  </a:txBody>
                  <a:tcPr marL="130048" marR="130048" marT="65024" marB="65024"/>
                </a:tc>
                <a:tc>
                  <a:txBody>
                    <a:bodyPr/>
                    <a:lstStyle/>
                    <a:p>
                      <a:r>
                        <a:rPr lang="en-US" sz="2600" dirty="0" smtClean="0"/>
                        <a:t>Current Software Version</a:t>
                      </a:r>
                      <a:endParaRPr lang="en-US" sz="2600" dirty="0"/>
                    </a:p>
                  </a:txBody>
                  <a:tcPr marL="130048" marR="130048" marT="65024" marB="65024"/>
                </a:tc>
                <a:tc>
                  <a:txBody>
                    <a:bodyPr/>
                    <a:lstStyle/>
                    <a:p>
                      <a:r>
                        <a:rPr lang="en-US" sz="2600" dirty="0" smtClean="0"/>
                        <a:t>Next Release date</a:t>
                      </a:r>
                      <a:endParaRPr lang="en-US" sz="2600" dirty="0"/>
                    </a:p>
                  </a:txBody>
                  <a:tcPr marL="130048" marR="130048" marT="65024" marB="65024"/>
                </a:tc>
                <a:tc>
                  <a:txBody>
                    <a:bodyPr/>
                    <a:lstStyle/>
                    <a:p>
                      <a:r>
                        <a:rPr lang="en-US" sz="2600" dirty="0" smtClean="0"/>
                        <a:t>Recommendations</a:t>
                      </a:r>
                      <a:endParaRPr lang="en-US" sz="2600" dirty="0"/>
                    </a:p>
                  </a:txBody>
                  <a:tcPr marL="130048" marR="130048" marT="65024" marB="65024"/>
                </a:tc>
              </a:tr>
              <a:tr h="809141">
                <a:tc>
                  <a:txBody>
                    <a:bodyPr/>
                    <a:lstStyle/>
                    <a:p>
                      <a:r>
                        <a:rPr lang="en-US" sz="2400" dirty="0" smtClean="0"/>
                        <a:t>Proctor Caching</a:t>
                      </a:r>
                      <a:endParaRPr lang="en-US" sz="2400" dirty="0"/>
                    </a:p>
                  </a:txBody>
                  <a:tcPr marL="130048" marR="130048" marT="65024" marB="65024"/>
                </a:tc>
                <a:tc>
                  <a:txBody>
                    <a:bodyPr/>
                    <a:lstStyle/>
                    <a:p>
                      <a:r>
                        <a:rPr lang="en-US" sz="2400" dirty="0" smtClean="0"/>
                        <a:t>v2015.1.21</a:t>
                      </a:r>
                      <a:endParaRPr lang="en-US" sz="2400" dirty="0"/>
                    </a:p>
                  </a:txBody>
                  <a:tcPr marL="130048" marR="130048" marT="65024" marB="65024"/>
                </a:tc>
                <a:tc>
                  <a:txBody>
                    <a:bodyPr/>
                    <a:lstStyle/>
                    <a:p>
                      <a:r>
                        <a:rPr lang="en-US" sz="2400" dirty="0" smtClean="0"/>
                        <a:t>TBD</a:t>
                      </a:r>
                      <a:endParaRPr lang="en-US" sz="2400" dirty="0"/>
                    </a:p>
                  </a:txBody>
                  <a:tcPr marL="130048" marR="130048" marT="65024" marB="65024"/>
                </a:tc>
                <a:tc>
                  <a:txBody>
                    <a:bodyPr/>
                    <a:lstStyle/>
                    <a:p>
                      <a:r>
                        <a:rPr lang="en-US" sz="2400" dirty="0" smtClean="0"/>
                        <a:t>Upgrade</a:t>
                      </a:r>
                      <a:r>
                        <a:rPr lang="en-US" sz="2400" baseline="0" dirty="0" smtClean="0"/>
                        <a:t> proctor  caching Servers to this version.</a:t>
                      </a:r>
                      <a:endParaRPr lang="en-US" sz="2400" dirty="0"/>
                    </a:p>
                  </a:txBody>
                  <a:tcPr marL="130048" marR="130048" marT="65024" marB="65024"/>
                </a:tc>
              </a:tr>
              <a:tr h="593942">
                <a:tc>
                  <a:txBody>
                    <a:bodyPr/>
                    <a:lstStyle/>
                    <a:p>
                      <a:r>
                        <a:rPr lang="en-US" sz="2400" b="0" i="0" kern="1200" dirty="0" err="1" smtClean="0">
                          <a:solidFill>
                            <a:schemeClr val="dk1"/>
                          </a:solidFill>
                          <a:effectLst/>
                          <a:latin typeface="+mn-lt"/>
                          <a:ea typeface="+mn-ea"/>
                          <a:cs typeface="+mn-cs"/>
                        </a:rPr>
                        <a:t>PearsonAccess</a:t>
                      </a:r>
                      <a:r>
                        <a:rPr lang="en-US" sz="2400" b="0" i="0" kern="1200" baseline="30000" dirty="0" err="1" smtClean="0">
                          <a:solidFill>
                            <a:schemeClr val="dk1"/>
                          </a:solidFill>
                          <a:effectLst/>
                          <a:latin typeface="+mn-lt"/>
                          <a:ea typeface="+mn-ea"/>
                          <a:cs typeface="+mn-cs"/>
                        </a:rPr>
                        <a:t>next</a:t>
                      </a:r>
                      <a:r>
                        <a:rPr lang="en-US" sz="2400" b="0" i="0" kern="1200" baseline="30000" dirty="0" smtClean="0">
                          <a:solidFill>
                            <a:schemeClr val="dk1"/>
                          </a:solidFill>
                          <a:effectLst/>
                          <a:latin typeface="+mn-lt"/>
                          <a:ea typeface="+mn-ea"/>
                          <a:cs typeface="+mn-cs"/>
                        </a:rPr>
                        <a:t>  </a:t>
                      </a:r>
                      <a:endParaRPr lang="en-US" sz="2400" dirty="0"/>
                    </a:p>
                  </a:txBody>
                  <a:tcPr marL="130048" marR="130048" marT="65024" marB="65024"/>
                </a:tc>
                <a:tc>
                  <a:txBody>
                    <a:bodyPr/>
                    <a:lstStyle/>
                    <a:p>
                      <a:r>
                        <a:rPr lang="en-US" sz="2400" dirty="0" smtClean="0"/>
                        <a:t>v3.1</a:t>
                      </a:r>
                      <a:endParaRPr lang="en-US" sz="2400" dirty="0"/>
                    </a:p>
                  </a:txBody>
                  <a:tcPr marL="130048" marR="130048" marT="65024" marB="65024"/>
                </a:tc>
                <a:tc>
                  <a:txBody>
                    <a:bodyPr/>
                    <a:lstStyle/>
                    <a:p>
                      <a:r>
                        <a:rPr lang="en-US" sz="2400" dirty="0" smtClean="0"/>
                        <a:t>TBD</a:t>
                      </a:r>
                      <a:endParaRPr lang="en-US" sz="2400" dirty="0"/>
                    </a:p>
                  </a:txBody>
                  <a:tcPr marL="130048" marR="130048" marT="65024" marB="65024"/>
                </a:tc>
                <a:tc>
                  <a:txBody>
                    <a:bodyPr/>
                    <a:lstStyle/>
                    <a:p>
                      <a:endParaRPr lang="en-US" sz="2400" dirty="0"/>
                    </a:p>
                  </a:txBody>
                  <a:tcPr marL="130048" marR="130048" marT="65024" marB="65024"/>
                </a:tc>
              </a:tr>
              <a:tr h="1496147">
                <a:tc>
                  <a:txBody>
                    <a:bodyPr/>
                    <a:lstStyle/>
                    <a:p>
                      <a:r>
                        <a:rPr lang="en-US" sz="2400" dirty="0" err="1" smtClean="0"/>
                        <a:t>TestNav</a:t>
                      </a:r>
                      <a:endParaRPr lang="en-US" sz="2400" dirty="0"/>
                    </a:p>
                  </a:txBody>
                  <a:tcPr marL="130048" marR="130048" marT="65024" marB="65024"/>
                </a:tc>
                <a:tc>
                  <a:txBody>
                    <a:bodyPr/>
                    <a:lstStyle/>
                    <a:p>
                      <a:r>
                        <a:rPr lang="en-US" sz="2400" dirty="0" smtClean="0"/>
                        <a:t>v8.5</a:t>
                      </a:r>
                      <a:endParaRPr lang="en-US" sz="2400" dirty="0"/>
                    </a:p>
                  </a:txBody>
                  <a:tcPr marL="130048" marR="130048" marT="65024" marB="65024"/>
                </a:tc>
                <a:tc>
                  <a:txBody>
                    <a:bodyPr/>
                    <a:lstStyle/>
                    <a:p>
                      <a:r>
                        <a:rPr lang="en-US" sz="2400" dirty="0" smtClean="0"/>
                        <a:t>TBD</a:t>
                      </a:r>
                      <a:endParaRPr lang="en-US" sz="2400" dirty="0"/>
                    </a:p>
                  </a:txBody>
                  <a:tcPr marL="130048" marR="130048" marT="65024" marB="65024"/>
                </a:tc>
                <a:tc>
                  <a:txBody>
                    <a:bodyPr/>
                    <a:lstStyle/>
                    <a:p>
                      <a:r>
                        <a:rPr lang="en-US" sz="2400" dirty="0" smtClean="0"/>
                        <a:t>Full Test of Assessment</a:t>
                      </a:r>
                      <a:r>
                        <a:rPr lang="en-US" sz="2400" baseline="0" dirty="0" smtClean="0"/>
                        <a:t> Environment</a:t>
                      </a:r>
                      <a:r>
                        <a:rPr lang="en-US" sz="2400" dirty="0" smtClean="0"/>
                        <a:t> using forms from training site. (infrastructure trial)</a:t>
                      </a:r>
                      <a:endParaRPr lang="en-US" sz="2400" dirty="0"/>
                    </a:p>
                  </a:txBody>
                  <a:tcPr marL="130048" marR="130048" marT="65024" marB="65024"/>
                </a:tc>
              </a:tr>
              <a:tr h="465638">
                <a:tc>
                  <a:txBody>
                    <a:bodyPr/>
                    <a:lstStyle/>
                    <a:p>
                      <a:r>
                        <a:rPr lang="en-US" sz="2400" dirty="0" smtClean="0"/>
                        <a:t>Desktop App</a:t>
                      </a:r>
                      <a:endParaRPr lang="en-US" sz="2400" dirty="0"/>
                    </a:p>
                  </a:txBody>
                  <a:tcPr marL="130048" marR="130048" marT="65024" marB="65024"/>
                </a:tc>
                <a:tc>
                  <a:txBody>
                    <a:bodyPr/>
                    <a:lstStyle/>
                    <a:p>
                      <a:r>
                        <a:rPr lang="en-US" sz="2400" dirty="0" smtClean="0"/>
                        <a:t>V1.4.1</a:t>
                      </a:r>
                      <a:endParaRPr lang="en-US" sz="2400" dirty="0"/>
                    </a:p>
                  </a:txBody>
                  <a:tcPr marL="130048" marR="130048" marT="65024" marB="65024"/>
                </a:tc>
                <a:tc>
                  <a:txBody>
                    <a:bodyPr/>
                    <a:lstStyle/>
                    <a:p>
                      <a:r>
                        <a:rPr lang="en-US" sz="2400" dirty="0" smtClean="0"/>
                        <a:t>TBD</a:t>
                      </a:r>
                      <a:endParaRPr lang="en-US" sz="2400" dirty="0"/>
                    </a:p>
                  </a:txBody>
                  <a:tcPr marL="130048" marR="130048" marT="65024" marB="6502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Quick Verification</a:t>
                      </a:r>
                    </a:p>
                  </a:txBody>
                  <a:tcPr marL="130048" marR="130048" marT="65024" marB="65024"/>
                </a:tc>
              </a:tr>
              <a:tr h="465638">
                <a:tc>
                  <a:txBody>
                    <a:bodyPr/>
                    <a:lstStyle/>
                    <a:p>
                      <a:r>
                        <a:rPr lang="en-US" sz="2400" dirty="0" err="1" smtClean="0"/>
                        <a:t>iPad</a:t>
                      </a:r>
                      <a:r>
                        <a:rPr lang="en-US" sz="2400" dirty="0" smtClean="0"/>
                        <a:t> App</a:t>
                      </a:r>
                      <a:endParaRPr lang="en-US" sz="2400" dirty="0"/>
                    </a:p>
                  </a:txBody>
                  <a:tcPr marL="130048" marR="130048" marT="65024" marB="65024"/>
                </a:tc>
                <a:tc>
                  <a:txBody>
                    <a:bodyPr/>
                    <a:lstStyle/>
                    <a:p>
                      <a:r>
                        <a:rPr lang="en-US" sz="2400" dirty="0" smtClean="0"/>
                        <a:t>v1.4.7</a:t>
                      </a:r>
                      <a:endParaRPr lang="en-US" sz="2400" dirty="0"/>
                    </a:p>
                  </a:txBody>
                  <a:tcPr marL="130048" marR="130048" marT="65024" marB="6502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TBD</a:t>
                      </a:r>
                    </a:p>
                  </a:txBody>
                  <a:tcPr marL="130048" marR="130048" marT="65024" marB="65024"/>
                </a:tc>
                <a:tc>
                  <a:txBody>
                    <a:bodyPr/>
                    <a:lstStyle/>
                    <a:p>
                      <a:r>
                        <a:rPr lang="en-US" sz="2400" dirty="0" smtClean="0"/>
                        <a:t>Quick Verification</a:t>
                      </a:r>
                      <a:endParaRPr lang="en-US" sz="2400" dirty="0"/>
                    </a:p>
                  </a:txBody>
                  <a:tcPr marL="130048" marR="130048" marT="65024" marB="65024"/>
                </a:tc>
              </a:tr>
              <a:tr h="809141">
                <a:tc>
                  <a:txBody>
                    <a:bodyPr/>
                    <a:lstStyle/>
                    <a:p>
                      <a:r>
                        <a:rPr lang="en-US" sz="2400" dirty="0" err="1" smtClean="0"/>
                        <a:t>Chromebook</a:t>
                      </a:r>
                      <a:r>
                        <a:rPr lang="en-US" sz="2400" dirty="0" smtClean="0"/>
                        <a:t> App</a:t>
                      </a:r>
                      <a:endParaRPr lang="en-US" sz="2400" dirty="0"/>
                    </a:p>
                  </a:txBody>
                  <a:tcPr marL="130048" marR="130048" marT="65024" marB="65024"/>
                </a:tc>
                <a:tc>
                  <a:txBody>
                    <a:bodyPr/>
                    <a:lstStyle/>
                    <a:p>
                      <a:r>
                        <a:rPr lang="en-US" sz="2400" dirty="0" smtClean="0"/>
                        <a:t>V1.4.68</a:t>
                      </a:r>
                      <a:endParaRPr lang="en-US" sz="2400" dirty="0"/>
                    </a:p>
                  </a:txBody>
                  <a:tcPr marL="130048" marR="130048" marT="65024" marB="65024"/>
                </a:tc>
                <a:tc>
                  <a:txBody>
                    <a:bodyPr/>
                    <a:lstStyle/>
                    <a:p>
                      <a:r>
                        <a:rPr lang="en-US" sz="2400" dirty="0" smtClean="0"/>
                        <a:t>TBD</a:t>
                      </a:r>
                      <a:endParaRPr lang="en-US" sz="2400" dirty="0"/>
                    </a:p>
                  </a:txBody>
                  <a:tcPr marL="130048" marR="130048" marT="65024" marB="650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Quick Verification</a:t>
                      </a:r>
                    </a:p>
                    <a:p>
                      <a:endParaRPr lang="en-US" sz="2400" dirty="0"/>
                    </a:p>
                  </a:txBody>
                  <a:tcPr marL="130048" marR="130048" marT="65024" marB="65024"/>
                </a:tc>
              </a:tr>
              <a:tr h="964480">
                <a:tc>
                  <a:txBody>
                    <a:bodyPr/>
                    <a:lstStyle/>
                    <a:p>
                      <a:r>
                        <a:rPr lang="en-US" sz="2400" dirty="0" smtClean="0"/>
                        <a:t>Java</a:t>
                      </a:r>
                      <a:endParaRPr lang="en-US" sz="2400" dirty="0"/>
                    </a:p>
                  </a:txBody>
                  <a:tcPr marL="130048" marR="130048" marT="65024" marB="65024"/>
                </a:tc>
                <a:tc>
                  <a:txBody>
                    <a:bodyPr/>
                    <a:lstStyle/>
                    <a:p>
                      <a:r>
                        <a:rPr lang="en-US" sz="2400" dirty="0" smtClean="0"/>
                        <a:t>8v25</a:t>
                      </a:r>
                      <a:endParaRPr lang="en-US" sz="2400" dirty="0"/>
                    </a:p>
                  </a:txBody>
                  <a:tcPr marL="130048" marR="130048" marT="65024" marB="650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smtClean="0">
                          <a:effectLst/>
                        </a:rPr>
                        <a:t>January 19</a:t>
                      </a:r>
                      <a:r>
                        <a:rPr lang="en-US" sz="2400" kern="1200" baseline="30000" dirty="0" smtClean="0">
                          <a:effectLst/>
                        </a:rPr>
                        <a:t>th</a:t>
                      </a:r>
                      <a:r>
                        <a:rPr lang="en-US" sz="2400" kern="1200" dirty="0" smtClean="0">
                          <a:effectLst/>
                        </a:rPr>
                        <a:t>  2016</a:t>
                      </a:r>
                    </a:p>
                    <a:p>
                      <a:endParaRPr lang="en-US" sz="2400" dirty="0"/>
                    </a:p>
                  </a:txBody>
                  <a:tcPr marL="130048" marR="130048" marT="65024" marB="650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Quick Verification</a:t>
                      </a:r>
                    </a:p>
                  </a:txBody>
                  <a:tcPr marL="130048" marR="130048" marT="65024" marB="65024"/>
                </a:tc>
              </a:tr>
            </a:tbl>
          </a:graphicData>
        </a:graphic>
      </p:graphicFrame>
    </p:spTree>
    <p:extLst>
      <p:ext uri="{BB962C8B-B14F-4D97-AF65-F5344CB8AC3E}">
        <p14:creationId xmlns:p14="http://schemas.microsoft.com/office/powerpoint/2010/main" val="199568217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6" y="2342205"/>
            <a:ext cx="11698128" cy="1408108"/>
          </a:xfrm>
        </p:spPr>
        <p:txBody>
          <a:bodyPr lIns="130046" tIns="65023" rIns="130046" bIns="65023"/>
          <a:lstStyle/>
          <a:p>
            <a:r>
              <a:rPr lang="en-US" dirty="0" smtClean="0"/>
              <a:t>Click the </a:t>
            </a:r>
            <a:r>
              <a:rPr lang="en-US" dirty="0" err="1" smtClean="0"/>
              <a:t>Precache</a:t>
            </a:r>
            <a:r>
              <a:rPr lang="en-US" dirty="0" smtClean="0"/>
              <a:t> button on the Proctor Caching Test Content screen</a:t>
            </a:r>
          </a:p>
          <a:p>
            <a:endParaRPr lang="en-US" dirty="0"/>
          </a:p>
          <a:p>
            <a:endParaRPr lang="en-US" dirty="0"/>
          </a:p>
        </p:txBody>
      </p:sp>
      <p:sp>
        <p:nvSpPr>
          <p:cNvPr id="64514" name="Title 1"/>
          <p:cNvSpPr>
            <a:spLocks noGrp="1"/>
          </p:cNvSpPr>
          <p:nvPr>
            <p:ph type="title"/>
          </p:nvPr>
        </p:nvSpPr>
        <p:spPr>
          <a:xfrm>
            <a:off x="610524" y="381000"/>
            <a:ext cx="10972800" cy="1066800"/>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Content</a:t>
            </a:r>
            <a:endParaRPr lang="en-US" altLang="en-US" sz="5700" b="1" dirty="0">
              <a:ea typeface="ＭＳ Ｐゴシック" pitchFamily="34" charset="-128"/>
              <a:cs typeface="ＭＳ Ｐゴシック"/>
            </a:endParaRPr>
          </a:p>
        </p:txBody>
      </p:sp>
      <p:sp>
        <p:nvSpPr>
          <p:cNvPr id="2" name="Slide Number Placeholder 1"/>
          <p:cNvSpPr>
            <a:spLocks noGrp="1"/>
          </p:cNvSpPr>
          <p:nvPr>
            <p:ph type="sldNum" sz="quarter" idx="4294967295"/>
          </p:nvPr>
        </p:nvSpPr>
        <p:spPr>
          <a:xfrm>
            <a:off x="0" y="9342685"/>
            <a:ext cx="866987" cy="410916"/>
          </a:xfrm>
          <a:prstGeom prst="rect">
            <a:avLst/>
          </a:prstGeom>
        </p:spPr>
        <p:txBody>
          <a:bodyPr lIns="130046" tIns="65023" rIns="130046" bIns="65023"/>
          <a:lstStyle/>
          <a:p>
            <a:pPr>
              <a:defRPr/>
            </a:pPr>
            <a:fld id="{8A85A12D-F284-471C-8250-D25B013F6AB1}" type="slidenum">
              <a:rPr lang="en-US">
                <a:solidFill>
                  <a:prstClr val="black"/>
                </a:solidFill>
              </a:rPr>
              <a:pPr>
                <a:defRPr/>
              </a:pPr>
              <a:t>80</a:t>
            </a:fld>
            <a:endParaRPr lang="en-US" dirty="0">
              <a:solidFill>
                <a:prstClr val="black"/>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337" y="4010273"/>
            <a:ext cx="10613642" cy="4426863"/>
          </a:xfrm>
          <a:prstGeom prst="rect">
            <a:avLst/>
          </a:prstGeom>
          <a:ln>
            <a:solidFill>
              <a:schemeClr val="tx1"/>
            </a:solidFill>
          </a:ln>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97786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6" y="2493850"/>
            <a:ext cx="11698128" cy="1408108"/>
          </a:xfrm>
        </p:spPr>
        <p:txBody>
          <a:bodyPr lIns="130046" tIns="65023" rIns="130046" bIns="65023"/>
          <a:lstStyle/>
          <a:p>
            <a:r>
              <a:rPr lang="en-US" dirty="0" smtClean="0"/>
              <a:t>Your Web Browser is not configured to run Java applet.</a:t>
            </a:r>
          </a:p>
          <a:p>
            <a:endParaRPr lang="en-US" dirty="0"/>
          </a:p>
          <a:p>
            <a:endParaRPr lang="en-US" dirty="0"/>
          </a:p>
        </p:txBody>
      </p:sp>
      <p:sp>
        <p:nvSpPr>
          <p:cNvPr id="64514" name="Title 1"/>
          <p:cNvSpPr>
            <a:spLocks noGrp="1"/>
          </p:cNvSpPr>
          <p:nvPr>
            <p:ph type="title"/>
          </p:nvPr>
        </p:nvSpPr>
        <p:spPr>
          <a:xfrm>
            <a:off x="629920" y="0"/>
            <a:ext cx="10972800" cy="1524000"/>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Content</a:t>
            </a:r>
            <a:endParaRPr lang="en-US" altLang="en-US" sz="5700" b="1" dirty="0">
              <a:ea typeface="ＭＳ Ｐゴシック" pitchFamily="34" charset="-128"/>
              <a:cs typeface="ＭＳ Ｐゴシック"/>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657" y="3901960"/>
            <a:ext cx="7120887" cy="4169644"/>
          </a:xfrm>
          <a:prstGeom prst="rect">
            <a:avLst/>
          </a:prstGeom>
          <a:ln>
            <a:solidFill>
              <a:schemeClr val="tx1"/>
            </a:solidFill>
          </a:ln>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7325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6" y="2342205"/>
            <a:ext cx="11698128" cy="1408108"/>
          </a:xfrm>
        </p:spPr>
        <p:txBody>
          <a:bodyPr lIns="130046" tIns="65023" rIns="130046" bIns="65023"/>
          <a:lstStyle/>
          <a:p>
            <a:r>
              <a:rPr lang="en-US" dirty="0" err="1" smtClean="0"/>
              <a:t>Precaching</a:t>
            </a:r>
            <a:r>
              <a:rPr lang="en-US" dirty="0" smtClean="0"/>
              <a:t> is in progress…</a:t>
            </a:r>
          </a:p>
          <a:p>
            <a:endParaRPr lang="en-US" dirty="0"/>
          </a:p>
          <a:p>
            <a:endParaRPr lang="en-US" dirty="0"/>
          </a:p>
        </p:txBody>
      </p:sp>
      <p:sp>
        <p:nvSpPr>
          <p:cNvPr id="64514" name="Title 1"/>
          <p:cNvSpPr>
            <a:spLocks noGrp="1"/>
          </p:cNvSpPr>
          <p:nvPr>
            <p:ph type="title"/>
          </p:nvPr>
        </p:nvSpPr>
        <p:spPr>
          <a:xfrm>
            <a:off x="603596" y="0"/>
            <a:ext cx="10972800" cy="1447800"/>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Content</a:t>
            </a:r>
            <a:endParaRPr lang="en-US" altLang="en-US" sz="5700" b="1" dirty="0">
              <a:ea typeface="ＭＳ Ｐゴシック" pitchFamily="34" charset="-128"/>
              <a:cs typeface="ＭＳ Ｐゴシック"/>
            </a:endParaRPr>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335" y="3360376"/>
            <a:ext cx="12095010" cy="24912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396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6" y="2342207"/>
            <a:ext cx="11698128" cy="974842"/>
          </a:xfrm>
        </p:spPr>
        <p:txBody>
          <a:bodyPr lIns="130046" tIns="65023" rIns="130046" bIns="65023"/>
          <a:lstStyle/>
          <a:p>
            <a:r>
              <a:rPr lang="en-US" dirty="0" smtClean="0"/>
              <a:t>Proctor Cache - Tests Screen will appear in a second window.</a:t>
            </a:r>
            <a:endParaRPr lang="en-US" dirty="0"/>
          </a:p>
          <a:p>
            <a:endParaRPr lang="en-US" dirty="0"/>
          </a:p>
        </p:txBody>
      </p:sp>
      <p:sp>
        <p:nvSpPr>
          <p:cNvPr id="64514" name="Title 1"/>
          <p:cNvSpPr>
            <a:spLocks noGrp="1"/>
          </p:cNvSpPr>
          <p:nvPr>
            <p:ph type="title"/>
          </p:nvPr>
        </p:nvSpPr>
        <p:spPr>
          <a:xfrm>
            <a:off x="635000" y="304800"/>
            <a:ext cx="10972800" cy="914400"/>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Content</a:t>
            </a:r>
            <a:endParaRPr lang="en-US" altLang="en-US" sz="5700" b="1" dirty="0">
              <a:ea typeface="ＭＳ Ｐゴシック" pitchFamily="34" charset="-128"/>
              <a:cs typeface="ＭＳ Ｐゴシック"/>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337" y="3685325"/>
            <a:ext cx="11599194" cy="4721987"/>
          </a:xfrm>
          <a:prstGeom prst="rect">
            <a:avLst/>
          </a:prstGeom>
          <a:ln>
            <a:solidFill>
              <a:schemeClr val="tx1"/>
            </a:solidFill>
          </a:ln>
        </p:spPr>
      </p:pic>
      <p:pic>
        <p:nvPicPr>
          <p:cNvPr id="7"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4766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6" y="2342205"/>
            <a:ext cx="11698128" cy="1408108"/>
          </a:xfrm>
        </p:spPr>
        <p:txBody>
          <a:bodyPr lIns="130046" tIns="65023" rIns="130046" bIns="65023"/>
          <a:lstStyle/>
          <a:p>
            <a:r>
              <a:rPr lang="en-US" dirty="0" smtClean="0"/>
              <a:t>Update Cache from the Students in Sessions screen under the Testing tab.</a:t>
            </a:r>
          </a:p>
          <a:p>
            <a:endParaRPr lang="en-US" dirty="0"/>
          </a:p>
          <a:p>
            <a:endParaRPr lang="en-US" dirty="0"/>
          </a:p>
        </p:txBody>
      </p:sp>
      <p:sp>
        <p:nvSpPr>
          <p:cNvPr id="64514" name="Title 1"/>
          <p:cNvSpPr>
            <a:spLocks noGrp="1"/>
          </p:cNvSpPr>
          <p:nvPr>
            <p:ph type="title"/>
          </p:nvPr>
        </p:nvSpPr>
        <p:spPr>
          <a:xfrm>
            <a:off x="635000" y="228600"/>
            <a:ext cx="9144000" cy="1905000"/>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Content – Update Cache</a:t>
            </a:r>
            <a:endParaRPr lang="en-US" altLang="en-US" sz="5700" b="1" dirty="0">
              <a:ea typeface="ＭＳ Ｐゴシック" pitchFamily="34" charset="-128"/>
              <a:cs typeface="ＭＳ Ｐゴシック"/>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336" y="3793640"/>
            <a:ext cx="11859120" cy="4851951"/>
          </a:xfrm>
          <a:prstGeom prst="rect">
            <a:avLst/>
          </a:prstGeom>
          <a:ln>
            <a:solidFill>
              <a:schemeClr val="tx1"/>
            </a:solidFill>
          </a:ln>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94389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6" y="2342205"/>
            <a:ext cx="11698128" cy="1408108"/>
          </a:xfrm>
        </p:spPr>
        <p:txBody>
          <a:bodyPr lIns="130046" tIns="65023" rIns="130046" bIns="65023"/>
          <a:lstStyle/>
          <a:p>
            <a:r>
              <a:rPr lang="en-US" dirty="0" smtClean="0"/>
              <a:t>Click </a:t>
            </a:r>
            <a:r>
              <a:rPr lang="en-US" dirty="0" err="1" smtClean="0"/>
              <a:t>Precache</a:t>
            </a:r>
            <a:r>
              <a:rPr lang="en-US" dirty="0" smtClean="0"/>
              <a:t> button to initiate the caching process.</a:t>
            </a:r>
          </a:p>
          <a:p>
            <a:endParaRPr lang="en-US" dirty="0"/>
          </a:p>
          <a:p>
            <a:endParaRPr lang="en-US" dirty="0"/>
          </a:p>
        </p:txBody>
      </p:sp>
      <p:sp>
        <p:nvSpPr>
          <p:cNvPr id="64514" name="Title 1"/>
          <p:cNvSpPr>
            <a:spLocks noGrp="1"/>
          </p:cNvSpPr>
          <p:nvPr>
            <p:ph type="title"/>
          </p:nvPr>
        </p:nvSpPr>
        <p:spPr>
          <a:xfrm>
            <a:off x="622993" y="152400"/>
            <a:ext cx="9918007" cy="1600200"/>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Content – Update Cache</a:t>
            </a:r>
            <a:endParaRPr lang="en-US" altLang="en-US" sz="5700" b="1" dirty="0">
              <a:ea typeface="ＭＳ Ｐゴシック" pitchFamily="34" charset="-128"/>
              <a:cs typeface="ＭＳ Ｐゴシック"/>
            </a:endParaRPr>
          </a:p>
        </p:txBody>
      </p:sp>
      <p:pic>
        <p:nvPicPr>
          <p:cNvPr id="1024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53336" y="3793642"/>
            <a:ext cx="10479573" cy="44274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73501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86</a:t>
            </a:fld>
            <a:endParaRPr lang="en-US" dirty="0"/>
          </a:p>
        </p:txBody>
      </p:sp>
      <p:grpSp>
        <p:nvGrpSpPr>
          <p:cNvPr id="6" name="Group 5"/>
          <p:cNvGrpSpPr/>
          <p:nvPr/>
        </p:nvGrpSpPr>
        <p:grpSpPr>
          <a:xfrm>
            <a:off x="635000" y="2362200"/>
            <a:ext cx="8778240" cy="6068907"/>
            <a:chOff x="1066800" y="1673352"/>
            <a:chExt cx="6400800" cy="453545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673352"/>
              <a:ext cx="6400800" cy="4535458"/>
            </a:xfrm>
            <a:prstGeom prst="rect">
              <a:avLst/>
            </a:prstGeom>
            <a:ln>
              <a:solidFill>
                <a:schemeClr val="tx1"/>
              </a:solidFill>
            </a:ln>
          </p:spPr>
        </p:pic>
        <p:sp>
          <p:nvSpPr>
            <p:cNvPr id="5" name="Rectangle 4"/>
            <p:cNvSpPr/>
            <p:nvPr/>
          </p:nvSpPr>
          <p:spPr>
            <a:xfrm>
              <a:off x="2850477" y="3058632"/>
              <a:ext cx="358322" cy="2138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635000" y="1447800"/>
            <a:ext cx="3330780" cy="654536"/>
          </a:xfrm>
          <a:prstGeom prst="rect">
            <a:avLst/>
          </a:prstGeom>
          <a:noFill/>
        </p:spPr>
        <p:txBody>
          <a:bodyPr wrap="none" lIns="130046" tIns="65023" rIns="130046" bIns="65023" rtlCol="0">
            <a:spAutoFit/>
          </a:bodyPr>
          <a:lstStyle/>
          <a:p>
            <a:r>
              <a:rPr lang="en-US" sz="3400" dirty="0">
                <a:latin typeface="+mn-lt"/>
              </a:rPr>
              <a:t>Starting Session</a:t>
            </a:r>
          </a:p>
        </p:txBody>
      </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1034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87</a:t>
            </a:fld>
            <a:endParaRPr lang="en-US" dirty="0"/>
          </a:p>
        </p:txBody>
      </p:sp>
      <p:grpSp>
        <p:nvGrpSpPr>
          <p:cNvPr id="7" name="Group 6"/>
          <p:cNvGrpSpPr/>
          <p:nvPr/>
        </p:nvGrpSpPr>
        <p:grpSpPr>
          <a:xfrm>
            <a:off x="673395" y="3372495"/>
            <a:ext cx="11379200" cy="2262919"/>
            <a:chOff x="384048" y="1673352"/>
            <a:chExt cx="8121905" cy="1828571"/>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048" y="1673352"/>
              <a:ext cx="8121905" cy="1828571"/>
            </a:xfrm>
            <a:prstGeom prst="rect">
              <a:avLst/>
            </a:prstGeom>
            <a:ln>
              <a:solidFill>
                <a:schemeClr val="tx1"/>
              </a:solidFill>
            </a:ln>
          </p:spPr>
        </p:pic>
        <p:sp>
          <p:nvSpPr>
            <p:cNvPr id="6" name="Rectangle 5"/>
            <p:cNvSpPr/>
            <p:nvPr/>
          </p:nvSpPr>
          <p:spPr>
            <a:xfrm>
              <a:off x="2590800" y="2136475"/>
              <a:ext cx="3432048" cy="3019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546201" y="2379879"/>
            <a:ext cx="11015066" cy="685314"/>
          </a:xfrm>
          <a:prstGeom prst="rect">
            <a:avLst/>
          </a:prstGeom>
          <a:noFill/>
        </p:spPr>
        <p:txBody>
          <a:bodyPr wrap="square" lIns="130046" tIns="65023" rIns="130046" bIns="65023" rtlCol="0">
            <a:spAutoFit/>
          </a:bodyPr>
          <a:lstStyle/>
          <a:p>
            <a:r>
              <a:rPr lang="en-US" sz="3600" dirty="0" smtClean="0"/>
              <a:t>Print Student Authorizations &amp; </a:t>
            </a:r>
            <a:r>
              <a:rPr lang="en-US" sz="3600" dirty="0"/>
              <a:t>Session Unlock </a:t>
            </a:r>
            <a:r>
              <a:rPr lang="en-US" sz="3600" dirty="0" smtClean="0"/>
              <a:t>Codes</a:t>
            </a:r>
            <a:endParaRPr lang="en-US" sz="3600" dirty="0"/>
          </a:p>
        </p:txBody>
      </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34045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88</a:t>
            </a:fld>
            <a:endParaRPr lang="en-US" dirty="0"/>
          </a:p>
        </p:txBody>
      </p:sp>
      <p:grpSp>
        <p:nvGrpSpPr>
          <p:cNvPr id="10" name="Group 9"/>
          <p:cNvGrpSpPr/>
          <p:nvPr/>
        </p:nvGrpSpPr>
        <p:grpSpPr>
          <a:xfrm>
            <a:off x="768694" y="3227623"/>
            <a:ext cx="11595947" cy="4466209"/>
            <a:chOff x="771638" y="2485344"/>
            <a:chExt cx="7900952" cy="2870146"/>
          </a:xfrm>
        </p:grpSpPr>
        <p:grpSp>
          <p:nvGrpSpPr>
            <p:cNvPr id="4" name="Group 3"/>
            <p:cNvGrpSpPr/>
            <p:nvPr/>
          </p:nvGrpSpPr>
          <p:grpSpPr>
            <a:xfrm>
              <a:off x="771638" y="2485344"/>
              <a:ext cx="7900952" cy="2870146"/>
              <a:chOff x="771638" y="2441620"/>
              <a:chExt cx="7900952" cy="2870146"/>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638" y="2441620"/>
                <a:ext cx="7900952" cy="1548410"/>
              </a:xfrm>
              <a:prstGeom prst="rect">
                <a:avLst/>
              </a:prstGeom>
              <a:ln>
                <a:solidFill>
                  <a:schemeClr val="tx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638" y="3840776"/>
                <a:ext cx="7900952" cy="1470990"/>
              </a:xfrm>
              <a:prstGeom prst="rect">
                <a:avLst/>
              </a:prstGeom>
              <a:ln>
                <a:solidFill>
                  <a:schemeClr val="tx1"/>
                </a:solidFill>
              </a:ln>
            </p:spPr>
          </p:pic>
        </p:grpSp>
        <p:sp>
          <p:nvSpPr>
            <p:cNvPr id="8" name="Rectangle 7"/>
            <p:cNvSpPr/>
            <p:nvPr/>
          </p:nvSpPr>
          <p:spPr>
            <a:xfrm>
              <a:off x="2893314" y="3626687"/>
              <a:ext cx="4809476" cy="3988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477000" y="4520961"/>
              <a:ext cx="1143000" cy="6882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546201" y="2379879"/>
            <a:ext cx="11595947" cy="656590"/>
          </a:xfrm>
          <a:prstGeom prst="rect">
            <a:avLst/>
          </a:prstGeom>
          <a:noFill/>
        </p:spPr>
        <p:txBody>
          <a:bodyPr wrap="square" lIns="130046" tIns="65023" rIns="130046" bIns="65023" rtlCol="0">
            <a:spAutoFit/>
          </a:bodyPr>
          <a:lstStyle/>
          <a:p>
            <a:r>
              <a:rPr lang="en-US" sz="3400" dirty="0">
                <a:latin typeface="+mn-lt"/>
              </a:rPr>
              <a:t>Student Test Status Key</a:t>
            </a:r>
          </a:p>
        </p:txBody>
      </p:sp>
      <p:pic>
        <p:nvPicPr>
          <p:cNvPr id="12"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4918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89</a:t>
            </a:fld>
            <a:endParaRPr lang="en-US" dirty="0"/>
          </a:p>
        </p:txBody>
      </p:sp>
      <p:sp>
        <p:nvSpPr>
          <p:cNvPr id="5" name="TextBox 4"/>
          <p:cNvSpPr txBox="1"/>
          <p:nvPr/>
        </p:nvSpPr>
        <p:spPr>
          <a:xfrm>
            <a:off x="547125" y="1744407"/>
            <a:ext cx="7730958" cy="654536"/>
          </a:xfrm>
          <a:prstGeom prst="rect">
            <a:avLst/>
          </a:prstGeom>
          <a:noFill/>
        </p:spPr>
        <p:txBody>
          <a:bodyPr wrap="none" lIns="130046" tIns="65023" rIns="130046" bIns="65023" rtlCol="0">
            <a:spAutoFit/>
          </a:bodyPr>
          <a:lstStyle/>
          <a:p>
            <a:r>
              <a:rPr lang="en-US" sz="3400" dirty="0">
                <a:latin typeface="+mn-lt"/>
              </a:rPr>
              <a:t>Resuming, Marking Students Complete</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0" y="2971800"/>
            <a:ext cx="8426027" cy="57031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841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TestNav</a:t>
            </a:r>
            <a:r>
              <a:rPr lang="en-US" dirty="0" smtClean="0"/>
              <a:t> 8.5 no longer Supports</a:t>
            </a:r>
            <a:endParaRPr lang="en-US" dirty="0"/>
          </a:p>
        </p:txBody>
      </p:sp>
      <p:sp>
        <p:nvSpPr>
          <p:cNvPr id="3" name="Content Placeholder 2"/>
          <p:cNvSpPr>
            <a:spLocks noGrp="1"/>
          </p:cNvSpPr>
          <p:nvPr>
            <p:ph idx="1"/>
          </p:nvPr>
        </p:nvSpPr>
        <p:spPr>
          <a:xfrm>
            <a:off x="635000" y="1905000"/>
            <a:ext cx="12191999" cy="6858000"/>
          </a:xfrm>
        </p:spPr>
        <p:txBody>
          <a:bodyPr numCol="2"/>
          <a:lstStyle/>
          <a:p>
            <a:r>
              <a:rPr lang="en-US" b="1" dirty="0"/>
              <a:t>Operating </a:t>
            </a:r>
            <a:r>
              <a:rPr lang="en-US" b="1" dirty="0" smtClean="0"/>
              <a:t>Systems</a:t>
            </a:r>
          </a:p>
          <a:p>
            <a:pPr marL="457200" indent="-457200">
              <a:buFont typeface="Arial" panose="020B0604020202020204" pitchFamily="34" charset="0"/>
              <a:buChar char="•"/>
            </a:pPr>
            <a:r>
              <a:rPr lang="en-US" sz="2000" dirty="0" smtClean="0"/>
              <a:t>iOS </a:t>
            </a:r>
            <a:r>
              <a:rPr lang="en-US" sz="2000" dirty="0"/>
              <a:t>7</a:t>
            </a:r>
          </a:p>
          <a:p>
            <a:pPr marL="457200" indent="-457200">
              <a:buFont typeface="Arial" panose="020B0604020202020204" pitchFamily="34" charset="0"/>
              <a:buChar char="•"/>
            </a:pPr>
            <a:r>
              <a:rPr lang="en-US" sz="2000" dirty="0" err="1"/>
              <a:t>MacOS</a:t>
            </a:r>
            <a:r>
              <a:rPr lang="en-US" sz="2000" dirty="0"/>
              <a:t> 10.6</a:t>
            </a:r>
          </a:p>
          <a:p>
            <a:pPr marL="457200" indent="-457200">
              <a:buFont typeface="Arial" panose="020B0604020202020204" pitchFamily="34" charset="0"/>
              <a:buChar char="•"/>
            </a:pPr>
            <a:r>
              <a:rPr lang="en-US" sz="2000" dirty="0"/>
              <a:t>Windows Vista</a:t>
            </a:r>
          </a:p>
          <a:p>
            <a:pPr marL="457200" indent="-457200">
              <a:buFont typeface="Arial" panose="020B0604020202020204" pitchFamily="34" charset="0"/>
              <a:buChar char="•"/>
            </a:pPr>
            <a:r>
              <a:rPr lang="en-US" sz="2000" dirty="0"/>
              <a:t>Windows XP</a:t>
            </a:r>
          </a:p>
          <a:p>
            <a:endParaRPr lang="en-US" b="1" dirty="0" smtClean="0"/>
          </a:p>
          <a:p>
            <a:endParaRPr lang="en-US" b="1" dirty="0"/>
          </a:p>
          <a:p>
            <a:endParaRPr lang="en-US" b="1" dirty="0" smtClean="0"/>
          </a:p>
          <a:p>
            <a:endParaRPr lang="en-US" b="1" dirty="0"/>
          </a:p>
          <a:p>
            <a:r>
              <a:rPr lang="en-US" b="1" dirty="0" smtClean="0"/>
              <a:t>Internet Browsers</a:t>
            </a:r>
          </a:p>
          <a:p>
            <a:pPr marL="457200" indent="-457200">
              <a:buFont typeface="Arial" panose="020B0604020202020204" pitchFamily="34" charset="0"/>
              <a:buChar char="•"/>
            </a:pPr>
            <a:r>
              <a:rPr lang="en-US" sz="2000" dirty="0" smtClean="0"/>
              <a:t>Internet </a:t>
            </a:r>
            <a:r>
              <a:rPr lang="en-US" sz="2000" dirty="0"/>
              <a:t>Explorer 9</a:t>
            </a:r>
          </a:p>
          <a:p>
            <a:pPr marL="457200" indent="-457200">
              <a:buFont typeface="Arial" panose="020B0604020202020204" pitchFamily="34" charset="0"/>
              <a:buChar char="•"/>
            </a:pPr>
            <a:r>
              <a:rPr lang="en-US" sz="2000" dirty="0"/>
              <a:t>Internet Explorer 10</a:t>
            </a:r>
          </a:p>
          <a:p>
            <a:pPr marL="457200" indent="-457200">
              <a:buFont typeface="Arial" panose="020B0604020202020204" pitchFamily="34" charset="0"/>
              <a:buChar char="•"/>
            </a:pPr>
            <a:r>
              <a:rPr lang="en-US" sz="2000" dirty="0"/>
              <a:t>Safari 5.x</a:t>
            </a:r>
          </a:p>
          <a:p>
            <a:pPr marL="457200" indent="-457200">
              <a:buFont typeface="Arial" panose="020B0604020202020204" pitchFamily="34" charset="0"/>
              <a:buChar char="•"/>
            </a:pPr>
            <a:r>
              <a:rPr lang="en-US" sz="2000" dirty="0"/>
              <a:t>Google Chrome – All versions</a:t>
            </a:r>
          </a:p>
          <a:p>
            <a:r>
              <a:rPr lang="en-US" b="1" dirty="0" smtClean="0"/>
              <a:t>Java</a:t>
            </a:r>
          </a:p>
          <a:p>
            <a:pPr marL="457200" indent="-457200">
              <a:buFont typeface="Arial" panose="020B0604020202020204" pitchFamily="34" charset="0"/>
              <a:buChar char="•"/>
            </a:pPr>
            <a:r>
              <a:rPr lang="en-US" sz="2000" dirty="0" smtClean="0"/>
              <a:t>Version </a:t>
            </a:r>
            <a:r>
              <a:rPr lang="en-US" sz="2000" dirty="0"/>
              <a:t>1.6</a:t>
            </a:r>
          </a:p>
          <a:p>
            <a:pPr marL="457200" indent="-457200">
              <a:buFont typeface="Arial" panose="020B0604020202020204" pitchFamily="34" charset="0"/>
              <a:buChar char="•"/>
            </a:pPr>
            <a:r>
              <a:rPr lang="en-US" sz="2000" dirty="0"/>
              <a:t>Version 1.7</a:t>
            </a:r>
          </a:p>
          <a:p>
            <a:endParaRPr lang="en-US" dirty="0"/>
          </a:p>
        </p:txBody>
      </p:sp>
    </p:spTree>
    <p:extLst>
      <p:ext uri="{BB962C8B-B14F-4D97-AF65-F5344CB8AC3E}">
        <p14:creationId xmlns:p14="http://schemas.microsoft.com/office/powerpoint/2010/main" val="27441285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9305" y="2431956"/>
            <a:ext cx="10972800" cy="2090737"/>
          </a:xfrm>
        </p:spPr>
        <p:txBody>
          <a:bodyPr/>
          <a:lstStyle/>
          <a:p>
            <a:r>
              <a:rPr lang="en" dirty="0" smtClean="0"/>
              <a:t>Support DuringTesting</a:t>
            </a:r>
            <a:endParaRPr lang="en-US" dirty="0"/>
          </a:p>
        </p:txBody>
      </p:sp>
      <p:sp>
        <p:nvSpPr>
          <p:cNvPr id="3" name="Subtitle 2"/>
          <p:cNvSpPr>
            <a:spLocks noGrp="1"/>
          </p:cNvSpPr>
          <p:nvPr>
            <p:ph type="subTitle" idx="1"/>
          </p:nvPr>
        </p:nvSpPr>
        <p:spPr>
          <a:xfrm>
            <a:off x="990493" y="4829966"/>
            <a:ext cx="10972800" cy="3330575"/>
          </a:xfrm>
        </p:spPr>
        <p:txBody>
          <a:bodyPr numCol="2"/>
          <a:lstStyle/>
          <a:p>
            <a:pPr marL="38100" lvl="0" algn="l"/>
            <a:r>
              <a:rPr lang="en-US" dirty="0" smtClean="0"/>
              <a:t>Online Resources</a:t>
            </a:r>
          </a:p>
          <a:p>
            <a:pPr marL="38100" lvl="0" algn="l"/>
            <a:r>
              <a:rPr lang="en-US" dirty="0" smtClean="0"/>
              <a:t>Early </a:t>
            </a:r>
            <a:r>
              <a:rPr lang="en-US" dirty="0"/>
              <a:t>Warning System </a:t>
            </a:r>
            <a:endParaRPr lang="en-US" dirty="0" smtClean="0"/>
          </a:p>
          <a:p>
            <a:pPr marL="38100" lvl="0" algn="l"/>
            <a:r>
              <a:rPr lang="en-US" dirty="0"/>
              <a:t>Student Responses – SRF </a:t>
            </a:r>
            <a:r>
              <a:rPr lang="en-US" dirty="0" smtClean="0"/>
              <a:t>Files</a:t>
            </a:r>
          </a:p>
          <a:p>
            <a:pPr marL="38100" lvl="0" algn="l"/>
            <a:r>
              <a:rPr lang="en-US" dirty="0" smtClean="0"/>
              <a:t>Recovering </a:t>
            </a:r>
            <a:r>
              <a:rPr lang="en-US" dirty="0"/>
              <a:t>from Problems</a:t>
            </a:r>
            <a:endParaRPr lang="en-US" dirty="0" smtClean="0"/>
          </a:p>
          <a:p>
            <a:pPr marL="38100" lvl="0" algn="l"/>
            <a:r>
              <a:rPr lang="en-US" dirty="0" err="1" smtClean="0"/>
              <a:t>TestNav</a:t>
            </a:r>
            <a:r>
              <a:rPr lang="en-US" dirty="0" smtClean="0"/>
              <a:t> </a:t>
            </a:r>
            <a:r>
              <a:rPr lang="en-US" dirty="0"/>
              <a:t>8 Error Codes</a:t>
            </a:r>
          </a:p>
        </p:txBody>
      </p:sp>
      <p:sp>
        <p:nvSpPr>
          <p:cNvPr id="4" name="Text Placeholder 3"/>
          <p:cNvSpPr>
            <a:spLocks noGrp="1"/>
          </p:cNvSpPr>
          <p:nvPr>
            <p:ph type="body" sz="quarter" idx="10"/>
          </p:nvPr>
        </p:nvSpPr>
        <p:spPr/>
        <p:txBody>
          <a:bodyPr/>
          <a:lstStyle/>
          <a:p>
            <a:r>
              <a:rPr lang="en-US" dirty="0" smtClean="0"/>
              <a:t>Section 6</a:t>
            </a:r>
            <a:endParaRPr lang="en-US" dirty="0"/>
          </a:p>
        </p:txBody>
      </p:sp>
      <p:grpSp>
        <p:nvGrpSpPr>
          <p:cNvPr id="7" name="Group 6"/>
          <p:cNvGrpSpPr/>
          <p:nvPr/>
        </p:nvGrpSpPr>
        <p:grpSpPr>
          <a:xfrm>
            <a:off x="3713065" y="300343"/>
            <a:ext cx="5667985" cy="611179"/>
            <a:chOff x="3771273" y="3048000"/>
            <a:chExt cx="5667985" cy="611179"/>
          </a:xfrm>
        </p:grpSpPr>
        <p:cxnSp>
          <p:nvCxnSpPr>
            <p:cNvPr id="8" name="Straight Connector 7"/>
            <p:cNvCxnSpPr/>
            <p:nvPr/>
          </p:nvCxnSpPr>
          <p:spPr bwMode="auto">
            <a:xfrm>
              <a:off x="4218267"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bwMode="auto">
            <a:xfrm>
              <a:off x="6237283"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bwMode="auto">
            <a:xfrm>
              <a:off x="8256588" y="3384219"/>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bwMode="auto">
            <a:xfrm>
              <a:off x="5269088" y="3371381"/>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2" name="Oval 11">
              <a:hlinkClick r:id="rId2" action="ppaction://hlinksldjump"/>
            </p:cNvPr>
            <p:cNvSpPr/>
            <p:nvPr/>
          </p:nvSpPr>
          <p:spPr bwMode="auto">
            <a:xfrm>
              <a:off x="3771273"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3" name="Oval 12">
              <a:hlinkClick r:id="rId3" action="ppaction://hlinksldjump"/>
            </p:cNvPr>
            <p:cNvSpPr/>
            <p:nvPr/>
          </p:nvSpPr>
          <p:spPr bwMode="auto">
            <a:xfrm>
              <a:off x="4806629"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4" name="Straight Connector 13"/>
            <p:cNvCxnSpPr/>
            <p:nvPr/>
          </p:nvCxnSpPr>
          <p:spPr bwMode="auto">
            <a:xfrm>
              <a:off x="7256402" y="3372887"/>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5" name="Oval 14">
              <a:hlinkClick r:id="rId4" action="ppaction://hlinksldjump"/>
            </p:cNvPr>
            <p:cNvSpPr/>
            <p:nvPr/>
          </p:nvSpPr>
          <p:spPr bwMode="auto">
            <a:xfrm>
              <a:off x="5774824"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6" name="Oval 15">
              <a:hlinkClick r:id="rId5" action="ppaction://hlinksldjump"/>
            </p:cNvPr>
            <p:cNvSpPr/>
            <p:nvPr/>
          </p:nvSpPr>
          <p:spPr bwMode="auto">
            <a:xfrm>
              <a:off x="6810180"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7" name="Oval 16">
              <a:hlinkClick r:id="rId6" action="ppaction://hlinksldjump"/>
            </p:cNvPr>
            <p:cNvSpPr/>
            <p:nvPr/>
          </p:nvSpPr>
          <p:spPr bwMode="auto">
            <a:xfrm>
              <a:off x="7815265"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8" name="Oval 17">
              <a:hlinkClick r:id="rId7" action="ppaction://hlinksldjump"/>
            </p:cNvPr>
            <p:cNvSpPr/>
            <p:nvPr/>
          </p:nvSpPr>
          <p:spPr bwMode="auto">
            <a:xfrm>
              <a:off x="8850621" y="3049579"/>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Rectangle 18">
              <a:hlinkClick r:id="rId2" action="ppaction://hlinksldjump"/>
            </p:cNvPr>
            <p:cNvSpPr/>
            <p:nvPr/>
          </p:nvSpPr>
          <p:spPr>
            <a:xfrm>
              <a:off x="3872509" y="304957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1</a:t>
              </a:r>
              <a:endParaRPr lang="en-US" sz="3200" b="1" dirty="0">
                <a:ln/>
                <a:solidFill>
                  <a:schemeClr val="accent3"/>
                </a:solidFill>
              </a:endParaRPr>
            </a:p>
          </p:txBody>
        </p:sp>
        <p:sp>
          <p:nvSpPr>
            <p:cNvPr id="20" name="Rectangle 19">
              <a:hlinkClick r:id="rId4" action="ppaction://hlinksldjump"/>
            </p:cNvPr>
            <p:cNvSpPr/>
            <p:nvPr/>
          </p:nvSpPr>
          <p:spPr>
            <a:xfrm>
              <a:off x="5901000" y="306199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3</a:t>
              </a:r>
              <a:endParaRPr lang="en-US" sz="3200" b="1" dirty="0">
                <a:ln/>
                <a:solidFill>
                  <a:schemeClr val="accent3"/>
                </a:solidFill>
              </a:endParaRPr>
            </a:p>
          </p:txBody>
        </p:sp>
        <p:sp>
          <p:nvSpPr>
            <p:cNvPr id="21" name="Rectangle 20">
              <a:hlinkClick r:id="rId6" action="ppaction://hlinksldjump"/>
            </p:cNvPr>
            <p:cNvSpPr/>
            <p:nvPr/>
          </p:nvSpPr>
          <p:spPr>
            <a:xfrm>
              <a:off x="7941441" y="30487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5</a:t>
              </a:r>
              <a:endParaRPr lang="en-US" sz="3200" b="1" dirty="0">
                <a:ln/>
                <a:solidFill>
                  <a:schemeClr val="accent3"/>
                </a:solidFill>
              </a:endParaRPr>
            </a:p>
          </p:txBody>
        </p:sp>
        <p:sp>
          <p:nvSpPr>
            <p:cNvPr id="22" name="Rectangle 21"/>
            <p:cNvSpPr/>
            <p:nvPr/>
          </p:nvSpPr>
          <p:spPr>
            <a:xfrm>
              <a:off x="4932805" y="304800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2</a:t>
              </a:r>
              <a:endParaRPr lang="en-US" sz="3200" b="1" dirty="0">
                <a:ln/>
                <a:solidFill>
                  <a:schemeClr val="accent3"/>
                </a:solidFill>
              </a:endParaRPr>
            </a:p>
          </p:txBody>
        </p:sp>
        <p:sp>
          <p:nvSpPr>
            <p:cNvPr id="23" name="Rectangle 22">
              <a:hlinkClick r:id="rId5" action="ppaction://hlinksldjump"/>
            </p:cNvPr>
            <p:cNvSpPr/>
            <p:nvPr/>
          </p:nvSpPr>
          <p:spPr>
            <a:xfrm>
              <a:off x="6936356" y="304800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4</a:t>
              </a:r>
              <a:endParaRPr lang="en-US" sz="3200" b="1" dirty="0">
                <a:ln/>
                <a:solidFill>
                  <a:schemeClr val="accent3"/>
                </a:solidFill>
              </a:endParaRPr>
            </a:p>
          </p:txBody>
        </p:sp>
        <p:sp>
          <p:nvSpPr>
            <p:cNvPr id="24" name="Rectangle 23">
              <a:hlinkClick r:id="rId7" action="ppaction://hlinksldjump"/>
            </p:cNvPr>
            <p:cNvSpPr/>
            <p:nvPr/>
          </p:nvSpPr>
          <p:spPr>
            <a:xfrm>
              <a:off x="8976797" y="30619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smtClean="0">
                  <a:ln/>
                  <a:solidFill>
                    <a:schemeClr val="accent3"/>
                  </a:solidFill>
                </a:rPr>
                <a:t>6</a:t>
              </a:r>
              <a:endParaRPr lang="en-US" sz="3200" b="1" dirty="0">
                <a:ln/>
                <a:solidFill>
                  <a:schemeClr val="accent3"/>
                </a:solidFill>
              </a:endParaRPr>
            </a:p>
          </p:txBody>
        </p:sp>
      </p:grpSp>
      <p:sp>
        <p:nvSpPr>
          <p:cNvPr id="54" name="Rectangle 53">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37242333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1"/>
          <p:cNvSpPr txBox="1">
            <a:spLocks/>
          </p:cNvSpPr>
          <p:nvPr/>
        </p:nvSpPr>
        <p:spPr>
          <a:xfrm>
            <a:off x="787400" y="685800"/>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l"/>
            <a:r>
              <a:rPr lang="en-US" kern="0" dirty="0" smtClean="0"/>
              <a:t>Online Resources</a:t>
            </a:r>
            <a:endParaRPr lang="en-US" kern="0" dirty="0"/>
          </a:p>
        </p:txBody>
      </p:sp>
      <p:sp>
        <p:nvSpPr>
          <p:cNvPr id="33" name="Content Placeholder 1"/>
          <p:cNvSpPr txBox="1">
            <a:spLocks/>
          </p:cNvSpPr>
          <p:nvPr/>
        </p:nvSpPr>
        <p:spPr>
          <a:xfrm>
            <a:off x="634999" y="2057400"/>
            <a:ext cx="12182651" cy="6878434"/>
          </a:xfrm>
          <a:prstGeom prst="rect">
            <a:avLst/>
          </a:prstGeom>
        </p:spPr>
        <p:txBody>
          <a:bodyPr vert="horz" numCol="1" anchor="t"/>
          <a:lstStyle>
            <a:lvl1pPr marL="0" indent="0" algn="ctr" defTabSz="584200" rtl="0" eaLnBrk="0" fontAlgn="base" hangingPunct="0">
              <a:spcBef>
                <a:spcPts val="4200"/>
              </a:spcBef>
              <a:spcAft>
                <a:spcPct val="0"/>
              </a:spcAft>
              <a:buNone/>
              <a:defRPr sz="3000">
                <a:solidFill>
                  <a:srgbClr val="53585F"/>
                </a:solidFill>
                <a:latin typeface="+mn-lt"/>
                <a:ea typeface="+mn-ea"/>
                <a:cs typeface="+mn-cs"/>
                <a:sym typeface="Trebuchet MS" pitchFamily="-100" charset="0"/>
              </a:defRPr>
            </a:lvl1pPr>
            <a:lvl2pPr marL="4572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2pPr>
            <a:lvl3pPr marL="9144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3pPr>
            <a:lvl4pPr marL="13716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4pPr>
            <a:lvl5pPr marL="18288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5pPr>
            <a:lvl6pPr marL="22860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6pPr>
            <a:lvl7pPr marL="27432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7pPr>
            <a:lvl8pPr marL="32004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8pPr>
            <a:lvl9pPr marL="36576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9pPr>
          </a:lstStyle>
          <a:p>
            <a:pPr algn="l"/>
            <a:r>
              <a:rPr lang="en-US" sz="2000" b="1" dirty="0"/>
              <a:t>Test </a:t>
            </a:r>
            <a:r>
              <a:rPr lang="en-US" sz="2000" b="1" dirty="0" smtClean="0"/>
              <a:t>Administration Support</a:t>
            </a:r>
          </a:p>
          <a:p>
            <a:pPr algn="l"/>
            <a:r>
              <a:rPr lang="en-US" sz="1800" kern="0" dirty="0">
                <a:hlinkClick r:id="rId3"/>
              </a:rPr>
              <a:t>https://</a:t>
            </a:r>
            <a:r>
              <a:rPr lang="en-US" sz="1800" kern="0" dirty="0" smtClean="0">
                <a:hlinkClick r:id="rId3"/>
              </a:rPr>
              <a:t>support.assessment.pearson.com/display/TN/Troubleshooting</a:t>
            </a:r>
            <a:endParaRPr lang="en-US" sz="1800" kern="0" dirty="0" smtClean="0"/>
          </a:p>
          <a:p>
            <a:pPr algn="l"/>
            <a:r>
              <a:rPr lang="en-US" sz="2000" b="1" dirty="0" err="1" smtClean="0"/>
              <a:t>TestNav</a:t>
            </a:r>
            <a:r>
              <a:rPr lang="en-US" sz="2000" b="1" dirty="0" smtClean="0"/>
              <a:t> </a:t>
            </a:r>
            <a:r>
              <a:rPr lang="en-US" sz="2000" b="1" dirty="0"/>
              <a:t>8 Error </a:t>
            </a:r>
            <a:r>
              <a:rPr lang="en-US" sz="2000" b="1" dirty="0" smtClean="0"/>
              <a:t>Codes</a:t>
            </a:r>
          </a:p>
          <a:p>
            <a:pPr algn="l"/>
            <a:r>
              <a:rPr lang="en-US" sz="1800" kern="0" dirty="0">
                <a:hlinkClick r:id="rId4"/>
              </a:rPr>
              <a:t>https://</a:t>
            </a:r>
            <a:r>
              <a:rPr lang="en-US" sz="1800" kern="0" dirty="0" smtClean="0">
                <a:hlinkClick r:id="rId4"/>
              </a:rPr>
              <a:t>support.assessment.pearson.com/display/TN/Error+Codes</a:t>
            </a:r>
            <a:endParaRPr lang="en-US" sz="1800" kern="0" dirty="0" smtClean="0"/>
          </a:p>
          <a:p>
            <a:pPr algn="l"/>
            <a:r>
              <a:rPr lang="en-US" sz="1800" b="1" dirty="0"/>
              <a:t>EWS Potential </a:t>
            </a:r>
            <a:r>
              <a:rPr lang="en-US" sz="1800" b="1" dirty="0" smtClean="0"/>
              <a:t>Scenarios</a:t>
            </a:r>
          </a:p>
          <a:p>
            <a:pPr algn="l"/>
            <a:r>
              <a:rPr lang="en-US" sz="1800" dirty="0">
                <a:hlinkClick r:id="rId5"/>
              </a:rPr>
              <a:t>https://</a:t>
            </a:r>
            <a:r>
              <a:rPr lang="en-US" sz="1800" dirty="0" smtClean="0">
                <a:hlinkClick r:id="rId5"/>
              </a:rPr>
              <a:t>support.assessment.pearson.com/display/TN/Early+Warning+System+Triggers</a:t>
            </a:r>
            <a:r>
              <a:rPr lang="en-US" sz="1800" dirty="0" smtClean="0"/>
              <a:t> </a:t>
            </a:r>
          </a:p>
          <a:p>
            <a:pPr algn="l"/>
            <a:r>
              <a:rPr lang="en-US" sz="1800" kern="0" dirty="0" smtClean="0"/>
              <a:t> </a:t>
            </a:r>
          </a:p>
        </p:txBody>
      </p:sp>
      <p:sp>
        <p:nvSpPr>
          <p:cNvPr id="34" name="Rectangle 33">
            <a:hlinkClick r:id="rId6"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Early Warning System (EWS)</a:t>
            </a:r>
            <a:endParaRPr lang="en-US" b="1" dirty="0"/>
          </a:p>
        </p:txBody>
      </p:sp>
      <p:sp>
        <p:nvSpPr>
          <p:cNvPr id="4" name="Text Placeholder 3"/>
          <p:cNvSpPr>
            <a:spLocks noGrp="1"/>
          </p:cNvSpPr>
          <p:nvPr>
            <p:ph idx="1"/>
          </p:nvPr>
        </p:nvSpPr>
        <p:spPr/>
        <p:txBody>
          <a:bodyPr/>
          <a:lstStyle/>
          <a:p>
            <a:pPr marL="0" indent="0" eaLnBrk="1" hangingPunct="1">
              <a:buFontTx/>
              <a:buNone/>
            </a:pPr>
            <a:r>
              <a:rPr lang="en-US" sz="3200" dirty="0"/>
              <a:t>The Early Warning System (EWS) is integrated functionality that gives </a:t>
            </a:r>
            <a:r>
              <a:rPr lang="en-US" sz="3200" dirty="0" err="1"/>
              <a:t>TestNav</a:t>
            </a:r>
            <a:r>
              <a:rPr lang="en-US" sz="3200" dirty="0"/>
              <a:t> a high degree of fault tolerance and provides additional fail-safes in the event of unexpected network disruptions during online testing.</a:t>
            </a:r>
          </a:p>
          <a:p>
            <a:pPr marL="0" indent="0"/>
            <a:endParaRPr lang="en-US" dirty="0"/>
          </a:p>
        </p:txBody>
      </p:sp>
      <p:pic>
        <p:nvPicPr>
          <p:cNvPr id="8" name="Picture 7"/>
          <p:cNvPicPr>
            <a:picLocks noChangeAspect="1" noChangeArrowheads="1"/>
          </p:cNvPicPr>
          <p:nvPr/>
        </p:nvPicPr>
        <p:blipFill>
          <a:blip r:embed="rId2" cstate="print"/>
          <a:srcRect/>
          <a:stretch>
            <a:fillRect/>
          </a:stretch>
        </p:blipFill>
        <p:spPr bwMode="auto">
          <a:xfrm>
            <a:off x="2463800" y="4876800"/>
            <a:ext cx="7620000" cy="3732213"/>
          </a:xfrm>
          <a:prstGeom prst="rect">
            <a:avLst/>
          </a:prstGeom>
          <a:noFill/>
          <a:ln w="9525">
            <a:noFill/>
            <a:miter lim="800000"/>
            <a:headEnd/>
            <a:tailEnd/>
          </a:ln>
        </p:spPr>
      </p:pic>
      <p:sp>
        <p:nvSpPr>
          <p:cNvPr id="32" name="Rectangle 31">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178777046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Early Warning System Design</a:t>
            </a:r>
            <a:endParaRPr lang="en-US" dirty="0" smtClean="0"/>
          </a:p>
        </p:txBody>
      </p:sp>
      <p:sp>
        <p:nvSpPr>
          <p:cNvPr id="58371" name="Content Placeholder 2"/>
          <p:cNvSpPr>
            <a:spLocks noGrp="1"/>
          </p:cNvSpPr>
          <p:nvPr>
            <p:ph idx="1"/>
          </p:nvPr>
        </p:nvSpPr>
        <p:spPr/>
        <p:txBody>
          <a:bodyPr/>
          <a:lstStyle/>
          <a:p>
            <a:r>
              <a:rPr lang="en-US" dirty="0" smtClean="0"/>
              <a:t>Minimal interruptions for students.</a:t>
            </a:r>
          </a:p>
          <a:p>
            <a:r>
              <a:rPr lang="en-US" dirty="0" smtClean="0"/>
              <a:t>Multiple physical file backups to safeguard against data loss.</a:t>
            </a:r>
          </a:p>
          <a:p>
            <a:r>
              <a:rPr lang="en-US" dirty="0" smtClean="0"/>
              <a:t>Notification Screens designed for Test Proctors.</a:t>
            </a:r>
          </a:p>
          <a:p>
            <a:r>
              <a:rPr lang="en-US" dirty="0" smtClean="0"/>
              <a:t>Early Warning System notifications often involve IT staff so an understanding is necessary to correct any issues during testing.</a:t>
            </a:r>
            <a:endParaRPr lang="en-US" dirty="0"/>
          </a:p>
        </p:txBody>
      </p:sp>
      <p:sp>
        <p:nvSpPr>
          <p:cNvPr id="28" name="Rectangle 27">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160636773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Student Responses – SRF Files</a:t>
            </a:r>
            <a:endParaRPr lang="en-US" dirty="0" smtClean="0"/>
          </a:p>
        </p:txBody>
      </p:sp>
      <p:sp>
        <p:nvSpPr>
          <p:cNvPr id="58371" name="Content Placeholder 2"/>
          <p:cNvSpPr>
            <a:spLocks noGrp="1"/>
          </p:cNvSpPr>
          <p:nvPr>
            <p:ph idx="1"/>
          </p:nvPr>
        </p:nvSpPr>
        <p:spPr/>
        <p:txBody>
          <a:bodyPr/>
          <a:lstStyle/>
          <a:p>
            <a:r>
              <a:rPr lang="en-US" dirty="0" smtClean="0"/>
              <a:t>The EWS writes continuously in the background to the student response files. Both the Primary and Alternate files are written to at the same time.</a:t>
            </a:r>
          </a:p>
          <a:p>
            <a:r>
              <a:rPr lang="en-US" dirty="0" smtClean="0"/>
              <a:t>The SRF file has a response data threshold that once reached will trigger </a:t>
            </a:r>
            <a:r>
              <a:rPr lang="en-US" dirty="0" err="1" smtClean="0"/>
              <a:t>TestNav</a:t>
            </a:r>
            <a:r>
              <a:rPr lang="en-US" dirty="0" smtClean="0"/>
              <a:t> to send response data to Pearson.</a:t>
            </a:r>
          </a:p>
          <a:p>
            <a:r>
              <a:rPr lang="en-US" dirty="0" smtClean="0"/>
              <a:t>Uploading of response data is continuous. If an upload fails, </a:t>
            </a:r>
            <a:r>
              <a:rPr lang="en-US" dirty="0" err="1" smtClean="0"/>
              <a:t>TestNav</a:t>
            </a:r>
            <a:r>
              <a:rPr lang="en-US" dirty="0" smtClean="0"/>
              <a:t> will cycle and attempt another upload.</a:t>
            </a:r>
          </a:p>
          <a:p>
            <a:r>
              <a:rPr lang="en-US" dirty="0" smtClean="0"/>
              <a:t>If the response data upload is successful, </a:t>
            </a:r>
            <a:r>
              <a:rPr lang="en-US" dirty="0" err="1" smtClean="0"/>
              <a:t>TestNav</a:t>
            </a:r>
            <a:r>
              <a:rPr lang="en-US" dirty="0" smtClean="0"/>
              <a:t> will create a new empty SRF file and begin the process again. </a:t>
            </a:r>
            <a:r>
              <a:rPr lang="en-US" dirty="0" err="1" smtClean="0"/>
              <a:t>TestNav</a:t>
            </a:r>
            <a:r>
              <a:rPr lang="en-US" dirty="0" smtClean="0"/>
              <a:t> will only delete an SRF file once it is successfully uploaded.</a:t>
            </a:r>
            <a:endParaRPr lang="en-US" dirty="0"/>
          </a:p>
        </p:txBody>
      </p:sp>
      <p:sp>
        <p:nvSpPr>
          <p:cNvPr id="28" name="Rectangle 27">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36233354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635000" y="533400"/>
            <a:ext cx="11582400" cy="990600"/>
          </a:xfrm>
        </p:spPr>
        <p:txBody>
          <a:bodyPr/>
          <a:lstStyle/>
          <a:p>
            <a:r>
              <a:rPr lang="en-US" sz="5400" dirty="0" smtClean="0"/>
              <a:t>Student Responses - Identification</a:t>
            </a:r>
          </a:p>
        </p:txBody>
      </p:sp>
      <p:sp>
        <p:nvSpPr>
          <p:cNvPr id="64515" name="Content Placeholder 2"/>
          <p:cNvSpPr>
            <a:spLocks noGrp="1"/>
          </p:cNvSpPr>
          <p:nvPr>
            <p:ph idx="1"/>
          </p:nvPr>
        </p:nvSpPr>
        <p:spPr>
          <a:xfrm>
            <a:off x="650874" y="2057400"/>
            <a:ext cx="11414125" cy="6400800"/>
          </a:xfrm>
        </p:spPr>
        <p:txBody>
          <a:bodyPr/>
          <a:lstStyle/>
          <a:p>
            <a:r>
              <a:rPr lang="en-US" sz="2800" dirty="0" smtClean="0"/>
              <a:t>A combination of the test ticket ID combined with the session token is used to uniquely identify a Student Response File (SRF).</a:t>
            </a:r>
          </a:p>
          <a:p>
            <a:r>
              <a:rPr lang="en-US" sz="2800" dirty="0" err="1" smtClean="0"/>
              <a:t>TestNav</a:t>
            </a:r>
            <a:r>
              <a:rPr lang="en-US" sz="2800" dirty="0" smtClean="0"/>
              <a:t> can identify the correct student response file if a test is successfully resumed.</a:t>
            </a:r>
          </a:p>
          <a:p>
            <a:r>
              <a:rPr lang="en-US" sz="2800" dirty="0" smtClean="0"/>
              <a:t>The SRF can only be used the next time the student resumes a test.</a:t>
            </a:r>
          </a:p>
          <a:p>
            <a:r>
              <a:rPr lang="en-US" sz="2800" dirty="0"/>
              <a:t> You cannot upload a revalidated SRF to Android devices, iPads, or Chromebooks, </a:t>
            </a:r>
            <a:endParaRPr lang="en-US" sz="2800" dirty="0" smtClean="0"/>
          </a:p>
          <a:p>
            <a:r>
              <a:rPr lang="en-US" sz="2800" dirty="0" smtClean="0"/>
              <a:t>You </a:t>
            </a:r>
            <a:r>
              <a:rPr lang="en-US" sz="2800" dirty="0"/>
              <a:t>can only upload this file and resume a student's test session on a computer running Windows or Mac OS X.</a:t>
            </a:r>
          </a:p>
        </p:txBody>
      </p:sp>
      <p:sp>
        <p:nvSpPr>
          <p:cNvPr id="28" name="Rectangle 27">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222454660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EWS Triggers</a:t>
            </a:r>
            <a:endParaRPr lang="en-US" dirty="0"/>
          </a:p>
        </p:txBody>
      </p:sp>
      <p:sp>
        <p:nvSpPr>
          <p:cNvPr id="3" name="Content Placeholder 2"/>
          <p:cNvSpPr>
            <a:spLocks noGrp="1"/>
          </p:cNvSpPr>
          <p:nvPr>
            <p:ph idx="1"/>
          </p:nvPr>
        </p:nvSpPr>
        <p:spPr>
          <a:xfrm>
            <a:off x="650874" y="1905000"/>
            <a:ext cx="12353925" cy="6553200"/>
          </a:xfrm>
        </p:spPr>
        <p:txBody>
          <a:bodyPr>
            <a:noAutofit/>
          </a:bodyPr>
          <a:lstStyle/>
          <a:p>
            <a:pPr>
              <a:spcBef>
                <a:spcPts val="1200"/>
              </a:spcBef>
            </a:pPr>
            <a:r>
              <a:rPr lang="en-US" sz="3200" b="1" dirty="0"/>
              <a:t>R</a:t>
            </a:r>
            <a:r>
              <a:rPr lang="en-US" sz="3200" b="1" dirty="0" smtClean="0"/>
              <a:t>esponse </a:t>
            </a:r>
            <a:r>
              <a:rPr lang="en-US" sz="3200" b="1" dirty="0"/>
              <a:t>file save location is invalid.</a:t>
            </a:r>
          </a:p>
          <a:p>
            <a:pPr marL="514350" lvl="1" indent="-285750">
              <a:spcBef>
                <a:spcPts val="1200"/>
              </a:spcBef>
              <a:buFont typeface="Arial" panose="020B0604020202020204" pitchFamily="34" charset="0"/>
              <a:buChar char="•"/>
            </a:pPr>
            <a:r>
              <a:rPr lang="en-US" sz="2400" dirty="0"/>
              <a:t>During test start-up, </a:t>
            </a:r>
            <a:r>
              <a:rPr lang="en-US" sz="2400" dirty="0" err="1"/>
              <a:t>TestNav</a:t>
            </a:r>
            <a:r>
              <a:rPr lang="en-US" sz="2400" dirty="0"/>
              <a:t> cannot access a saved response file or files (SRF)or Pearson’s server.</a:t>
            </a:r>
          </a:p>
          <a:p>
            <a:pPr marL="514350" lvl="1" indent="-285750">
              <a:spcBef>
                <a:spcPts val="1200"/>
              </a:spcBef>
              <a:buFont typeface="Arial" panose="020B0604020202020204" pitchFamily="34" charset="0"/>
              <a:buChar char="•"/>
            </a:pPr>
            <a:r>
              <a:rPr lang="en-US" sz="2400" dirty="0"/>
              <a:t>After the test is in progress, </a:t>
            </a:r>
            <a:r>
              <a:rPr lang="en-US" sz="2400" dirty="0" err="1"/>
              <a:t>TestNav</a:t>
            </a:r>
            <a:r>
              <a:rPr lang="en-US" sz="2400" dirty="0"/>
              <a:t> cannot access both the SRF(s) </a:t>
            </a:r>
            <a:r>
              <a:rPr lang="en-US" sz="2400" dirty="0" smtClean="0"/>
              <a:t>and Pearson’s </a:t>
            </a:r>
            <a:r>
              <a:rPr lang="en-US" sz="2400" dirty="0"/>
              <a:t>server.</a:t>
            </a:r>
          </a:p>
          <a:p>
            <a:pPr>
              <a:spcBef>
                <a:spcPts val="1200"/>
              </a:spcBef>
            </a:pPr>
            <a:r>
              <a:rPr lang="en-US" sz="3200" b="1" dirty="0" err="1"/>
              <a:t>TestNav</a:t>
            </a:r>
            <a:r>
              <a:rPr lang="en-US" sz="3200" b="1" dirty="0"/>
              <a:t> cannot download test content after it attempts to download it three </a:t>
            </a:r>
            <a:r>
              <a:rPr lang="en-US" sz="3200" b="1" dirty="0" smtClean="0"/>
              <a:t>times:</a:t>
            </a:r>
            <a:endParaRPr lang="en-US" sz="3200" b="1" dirty="0"/>
          </a:p>
          <a:p>
            <a:pPr marL="514350" lvl="1" indent="-285750">
              <a:spcBef>
                <a:spcPts val="1200"/>
              </a:spcBef>
              <a:buFont typeface="Arial" panose="020B0604020202020204" pitchFamily="34" charset="0"/>
              <a:buChar char="•"/>
            </a:pPr>
            <a:r>
              <a:rPr lang="en-US" sz="2400" dirty="0" err="1"/>
              <a:t>TestNav</a:t>
            </a:r>
            <a:r>
              <a:rPr lang="en-US" sz="2400" dirty="0"/>
              <a:t> cannot communicate with the proctor-caching computer.</a:t>
            </a:r>
          </a:p>
          <a:p>
            <a:pPr marL="514350" lvl="1" indent="-285750">
              <a:spcBef>
                <a:spcPts val="1200"/>
              </a:spcBef>
              <a:buFont typeface="Arial" panose="020B0604020202020204" pitchFamily="34" charset="0"/>
              <a:buChar char="•"/>
            </a:pPr>
            <a:r>
              <a:rPr lang="en-US" sz="2400" dirty="0" err="1"/>
              <a:t>TestNav</a:t>
            </a:r>
            <a:r>
              <a:rPr lang="en-US" sz="2400" dirty="0"/>
              <a:t> cannot communicate with Pearson servers.</a:t>
            </a:r>
          </a:p>
          <a:p>
            <a:pPr>
              <a:spcBef>
                <a:spcPts val="1200"/>
              </a:spcBef>
            </a:pPr>
            <a:endParaRPr lang="en-US" sz="1800" dirty="0"/>
          </a:p>
        </p:txBody>
      </p:sp>
    </p:spTree>
    <p:extLst>
      <p:ext uri="{BB962C8B-B14F-4D97-AF65-F5344CB8AC3E}">
        <p14:creationId xmlns:p14="http://schemas.microsoft.com/office/powerpoint/2010/main" val="167295320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874" y="282787"/>
            <a:ext cx="10972800" cy="1249680"/>
          </a:xfrm>
        </p:spPr>
        <p:txBody>
          <a:bodyPr/>
          <a:lstStyle/>
          <a:p>
            <a:r>
              <a:rPr lang="en-US" dirty="0" smtClean="0"/>
              <a:t>EWS Triggers</a:t>
            </a:r>
            <a:endParaRPr lang="en-US" dirty="0"/>
          </a:p>
        </p:txBody>
      </p:sp>
      <p:sp>
        <p:nvSpPr>
          <p:cNvPr id="3" name="Content Placeholder 2"/>
          <p:cNvSpPr>
            <a:spLocks noGrp="1"/>
          </p:cNvSpPr>
          <p:nvPr>
            <p:ph idx="1"/>
          </p:nvPr>
        </p:nvSpPr>
        <p:spPr>
          <a:xfrm>
            <a:off x="650874" y="1524000"/>
            <a:ext cx="12353925" cy="6934200"/>
          </a:xfrm>
        </p:spPr>
        <p:txBody>
          <a:bodyPr>
            <a:noAutofit/>
          </a:bodyPr>
          <a:lstStyle/>
          <a:p>
            <a:pPr>
              <a:spcBef>
                <a:spcPts val="1200"/>
              </a:spcBef>
            </a:pPr>
            <a:r>
              <a:rPr lang="en-US" sz="3200" b="1" dirty="0" err="1" smtClean="0"/>
              <a:t>TestNav</a:t>
            </a:r>
            <a:r>
              <a:rPr lang="en-US" sz="3200" b="1" dirty="0" smtClean="0"/>
              <a:t> </a:t>
            </a:r>
            <a:r>
              <a:rPr lang="en-US" sz="3200" b="1" dirty="0"/>
              <a:t>cannot locally save responses and/or upload student responses.</a:t>
            </a:r>
          </a:p>
          <a:p>
            <a:pPr marL="514350" lvl="1" indent="-285750">
              <a:spcBef>
                <a:spcPts val="1200"/>
              </a:spcBef>
              <a:buFont typeface="Arial" panose="020B0604020202020204" pitchFamily="34" charset="0"/>
              <a:buChar char="•"/>
            </a:pPr>
            <a:r>
              <a:rPr lang="en-US" sz="2000" dirty="0"/>
              <a:t>No response file locations are writeable when the student logs in, and test delivery cannot continue. </a:t>
            </a:r>
            <a:r>
              <a:rPr lang="en-US" sz="2000" dirty="0" err="1"/>
              <a:t>TestNav</a:t>
            </a:r>
            <a:r>
              <a:rPr lang="en-US" sz="2000" dirty="0"/>
              <a:t> requires at least one valid location at log in.</a:t>
            </a:r>
          </a:p>
          <a:p>
            <a:pPr marL="514350" lvl="1" indent="-285750">
              <a:spcBef>
                <a:spcPts val="1200"/>
              </a:spcBef>
              <a:buFont typeface="Arial" panose="020B0604020202020204" pitchFamily="34" charset="0"/>
              <a:buChar char="•"/>
            </a:pPr>
            <a:r>
              <a:rPr lang="en-US" sz="2000" dirty="0"/>
              <a:t>Responses cannot periodically </a:t>
            </a:r>
            <a:r>
              <a:rPr lang="en-US" sz="2000" dirty="0" smtClean="0"/>
              <a:t>save </a:t>
            </a:r>
            <a:r>
              <a:rPr lang="en-US" sz="2000" dirty="0"/>
              <a:t>to the save location or if a student exits a test, and </a:t>
            </a:r>
            <a:r>
              <a:rPr lang="en-US" sz="2000" dirty="0" err="1"/>
              <a:t>TestNav</a:t>
            </a:r>
            <a:r>
              <a:rPr lang="en-US" sz="2000" dirty="0"/>
              <a:t> cannot send responses to Pearson. </a:t>
            </a:r>
            <a:endParaRPr lang="en-US" sz="2000" dirty="0" smtClean="0"/>
          </a:p>
          <a:p>
            <a:pPr marL="514350" lvl="1" indent="-285750">
              <a:spcBef>
                <a:spcPts val="1200"/>
              </a:spcBef>
              <a:buFont typeface="Arial" panose="020B0604020202020204" pitchFamily="34" charset="0"/>
              <a:buChar char="•"/>
            </a:pPr>
            <a:r>
              <a:rPr lang="en-US" sz="2000" dirty="0" err="1" smtClean="0"/>
              <a:t>TestNav</a:t>
            </a:r>
            <a:r>
              <a:rPr lang="en-US" sz="2000" dirty="0" smtClean="0"/>
              <a:t> cannot write or send responses (both fail at the same time) at any point during test delivery.</a:t>
            </a:r>
          </a:p>
          <a:p>
            <a:pPr>
              <a:spcBef>
                <a:spcPts val="1200"/>
              </a:spcBef>
            </a:pPr>
            <a:endParaRPr lang="en-US" sz="2800" dirty="0" smtClean="0"/>
          </a:p>
          <a:p>
            <a:pPr>
              <a:spcBef>
                <a:spcPts val="1200"/>
              </a:spcBef>
            </a:pPr>
            <a:r>
              <a:rPr lang="en-US" sz="3200" b="1" dirty="0" smtClean="0"/>
              <a:t>A </a:t>
            </a:r>
            <a:r>
              <a:rPr lang="en-US" sz="3200" b="1" dirty="0"/>
              <a:t>student is resuming a test (in which </a:t>
            </a:r>
            <a:r>
              <a:rPr lang="en-US" sz="3200" b="1" dirty="0" err="1"/>
              <a:t>TestNav</a:t>
            </a:r>
            <a:r>
              <a:rPr lang="en-US" sz="3200" b="1" dirty="0"/>
              <a:t> requires a response file), and </a:t>
            </a:r>
            <a:r>
              <a:rPr lang="en-US" sz="3200" b="1" dirty="0" err="1"/>
              <a:t>TestNav</a:t>
            </a:r>
            <a:r>
              <a:rPr lang="en-US" sz="3200" b="1" dirty="0"/>
              <a:t> cannot find an SRF file. </a:t>
            </a:r>
            <a:endParaRPr lang="en-US" sz="3200" b="1" dirty="0" smtClean="0"/>
          </a:p>
          <a:p>
            <a:pPr>
              <a:spcBef>
                <a:spcPts val="1200"/>
              </a:spcBef>
            </a:pPr>
            <a:r>
              <a:rPr lang="en-US" sz="2000" b="1" dirty="0" err="1" smtClean="0"/>
              <a:t>TestNav</a:t>
            </a:r>
            <a:r>
              <a:rPr lang="en-US" sz="2000" b="1" dirty="0" smtClean="0"/>
              <a:t> </a:t>
            </a:r>
            <a:r>
              <a:rPr lang="en-US" sz="2000" b="1" dirty="0"/>
              <a:t>may not locate this file if:</a:t>
            </a:r>
          </a:p>
          <a:p>
            <a:pPr marL="514350" lvl="1" indent="-285750">
              <a:spcBef>
                <a:spcPts val="1200"/>
              </a:spcBef>
              <a:buFont typeface="Arial" panose="020B0604020202020204" pitchFamily="34" charset="0"/>
              <a:buChar char="•"/>
            </a:pPr>
            <a:r>
              <a:rPr lang="en-US" sz="2000" dirty="0"/>
              <a:t>The student attempts to resume the test on a different device.</a:t>
            </a:r>
          </a:p>
          <a:p>
            <a:pPr marL="514350" lvl="1" indent="-285750">
              <a:spcBef>
                <a:spcPts val="1200"/>
              </a:spcBef>
              <a:buFont typeface="Arial" panose="020B0604020202020204" pitchFamily="34" charset="0"/>
              <a:buChar char="•"/>
            </a:pPr>
            <a:r>
              <a:rPr lang="en-US" sz="2000" dirty="0"/>
              <a:t>The device cannot access the network save location.</a:t>
            </a:r>
          </a:p>
          <a:p>
            <a:pPr marL="514350" lvl="1" indent="-285750">
              <a:spcBef>
                <a:spcPts val="1200"/>
              </a:spcBef>
              <a:buFont typeface="Arial" panose="020B0604020202020204" pitchFamily="34" charset="0"/>
              <a:buChar char="•"/>
            </a:pPr>
            <a:r>
              <a:rPr lang="en-US" sz="2000" dirty="0"/>
              <a:t>An administrator changes the SRF location before the student resumes a test.</a:t>
            </a:r>
          </a:p>
          <a:p>
            <a:pPr>
              <a:spcBef>
                <a:spcPts val="1200"/>
              </a:spcBef>
            </a:pPr>
            <a:endParaRPr lang="en-US" sz="1800" dirty="0"/>
          </a:p>
        </p:txBody>
      </p:sp>
    </p:spTree>
    <p:extLst>
      <p:ext uri="{BB962C8B-B14F-4D97-AF65-F5344CB8AC3E}">
        <p14:creationId xmlns:p14="http://schemas.microsoft.com/office/powerpoint/2010/main" val="313225224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635000" y="533400"/>
            <a:ext cx="12369800" cy="1249680"/>
          </a:xfrm>
        </p:spPr>
        <p:txBody>
          <a:bodyPr/>
          <a:lstStyle/>
          <a:p>
            <a:r>
              <a:rPr lang="en-US" sz="4400" dirty="0" smtClean="0"/>
              <a:t>EWS Recovery - Resume a Test</a:t>
            </a:r>
            <a:endParaRPr lang="en-US" sz="4400" dirty="0"/>
          </a:p>
        </p:txBody>
      </p:sp>
      <p:sp>
        <p:nvSpPr>
          <p:cNvPr id="64515" name="Content Placeholder 2"/>
          <p:cNvSpPr>
            <a:spLocks noGrp="1"/>
          </p:cNvSpPr>
          <p:nvPr>
            <p:ph idx="1"/>
          </p:nvPr>
        </p:nvSpPr>
        <p:spPr>
          <a:xfrm>
            <a:off x="634302" y="3429000"/>
            <a:ext cx="11987270" cy="5506833"/>
          </a:xfrm>
        </p:spPr>
        <p:txBody>
          <a:bodyPr/>
          <a:lstStyle/>
          <a:p>
            <a:pPr marL="457200" indent="-457200">
              <a:buFont typeface="+mj-lt"/>
              <a:buAutoNum type="arabicPeriod"/>
            </a:pPr>
            <a:r>
              <a:rPr lang="en-US" sz="2400" dirty="0"/>
              <a:t>When a student resumes the test on the same computer or device that he or she originally used, and </a:t>
            </a:r>
            <a:r>
              <a:rPr lang="en-US" sz="2400" dirty="0" err="1"/>
              <a:t>TestNav</a:t>
            </a:r>
            <a:r>
              <a:rPr lang="en-US" sz="2400" dirty="0"/>
              <a:t> finds one or more SRFs, the student can continue testing. </a:t>
            </a:r>
            <a:br>
              <a:rPr lang="en-US" sz="2400" dirty="0"/>
            </a:br>
            <a:r>
              <a:rPr lang="en-US" sz="2400" dirty="0" err="1"/>
              <a:t>TestNav</a:t>
            </a:r>
            <a:r>
              <a:rPr lang="en-US" sz="2400" dirty="0"/>
              <a:t> uses the SRF with the newest time stamp.</a:t>
            </a:r>
          </a:p>
          <a:p>
            <a:pPr marL="457200" indent="-457200">
              <a:buFont typeface="+mj-lt"/>
              <a:buAutoNum type="arabicPeriod"/>
            </a:pPr>
            <a:r>
              <a:rPr lang="en-US" sz="2400" dirty="0"/>
              <a:t>If </a:t>
            </a:r>
            <a:r>
              <a:rPr lang="en-US" sz="2400" dirty="0" err="1"/>
              <a:t>TestNav</a:t>
            </a:r>
            <a:r>
              <a:rPr lang="en-US" sz="2400" dirty="0"/>
              <a:t> does not find an SRF, and the student is in Resume status in the system, he or she continues from the last item uploaded to Pearson.</a:t>
            </a:r>
          </a:p>
          <a:p>
            <a:pPr marL="457200" indent="-457200">
              <a:buFont typeface="+mj-lt"/>
              <a:buAutoNum type="arabicPeriod"/>
            </a:pPr>
            <a:r>
              <a:rPr lang="en-US" sz="2400" dirty="0"/>
              <a:t>If </a:t>
            </a:r>
            <a:r>
              <a:rPr lang="en-US" sz="2400" dirty="0" err="1"/>
              <a:t>TestNav</a:t>
            </a:r>
            <a:r>
              <a:rPr lang="en-US" sz="2400" dirty="0"/>
              <a:t> does not find an SRF, and the student is assigned Resume-Upload status in the system, EWS displays an error message.</a:t>
            </a:r>
          </a:p>
        </p:txBody>
      </p:sp>
      <p:sp>
        <p:nvSpPr>
          <p:cNvPr id="2" name="TextBox 1"/>
          <p:cNvSpPr txBox="1"/>
          <p:nvPr/>
        </p:nvSpPr>
        <p:spPr>
          <a:xfrm>
            <a:off x="604589" y="1600200"/>
            <a:ext cx="11511496" cy="707886"/>
          </a:xfrm>
          <a:prstGeom prst="rect">
            <a:avLst/>
          </a:prstGeom>
          <a:noFill/>
        </p:spPr>
        <p:txBody>
          <a:bodyPr wrap="square" rtlCol="0">
            <a:spAutoFit/>
          </a:bodyPr>
          <a:lstStyle/>
          <a:p>
            <a:r>
              <a:rPr lang="en-US" sz="2000" dirty="0" smtClean="0"/>
              <a:t>When </a:t>
            </a:r>
            <a:r>
              <a:rPr lang="en-US" sz="2000" dirty="0"/>
              <a:t>a student logs in to resume the test, </a:t>
            </a:r>
            <a:r>
              <a:rPr lang="en-US" sz="2000" dirty="0" err="1"/>
              <a:t>TestNav</a:t>
            </a:r>
            <a:r>
              <a:rPr lang="en-US" sz="2000" dirty="0"/>
              <a:t> checks the designated response file location(s) to determine whether a saved response file (SRF) exists. </a:t>
            </a:r>
            <a:endParaRPr lang="en-US" dirty="0"/>
          </a:p>
        </p:txBody>
      </p:sp>
      <p:sp>
        <p:nvSpPr>
          <p:cNvPr id="29" name="Rectangle 28">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334550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635000" y="533400"/>
            <a:ext cx="11430000" cy="1249680"/>
          </a:xfrm>
        </p:spPr>
        <p:txBody>
          <a:bodyPr/>
          <a:lstStyle/>
          <a:p>
            <a:r>
              <a:rPr lang="en-US" sz="4400" dirty="0"/>
              <a:t>EWS Recovery - Resume a Test</a:t>
            </a:r>
          </a:p>
        </p:txBody>
      </p:sp>
      <p:sp>
        <p:nvSpPr>
          <p:cNvPr id="64515" name="Content Placeholder 2"/>
          <p:cNvSpPr>
            <a:spLocks noGrp="1"/>
          </p:cNvSpPr>
          <p:nvPr>
            <p:ph idx="1"/>
          </p:nvPr>
        </p:nvSpPr>
        <p:spPr>
          <a:xfrm>
            <a:off x="650874" y="3657600"/>
            <a:ext cx="11987270" cy="4800600"/>
          </a:xfrm>
        </p:spPr>
        <p:txBody>
          <a:bodyPr/>
          <a:lstStyle/>
          <a:p>
            <a:pPr marL="457200" indent="-457200">
              <a:buFont typeface="+mj-lt"/>
              <a:buAutoNum type="arabicPeriod"/>
            </a:pPr>
            <a:r>
              <a:rPr lang="en-US" sz="2400" dirty="0"/>
              <a:t>Save the SRF from the original device to a thumb drive or a shared location.</a:t>
            </a:r>
          </a:p>
          <a:p>
            <a:pPr marL="457200" indent="-457200">
              <a:buFont typeface="+mj-lt"/>
              <a:buAutoNum type="arabicPeriod"/>
            </a:pPr>
            <a:r>
              <a:rPr lang="en-US" sz="2400" dirty="0"/>
              <a:t>Transfer the SRF to the new device.</a:t>
            </a:r>
          </a:p>
          <a:p>
            <a:pPr marL="457200" indent="-457200">
              <a:buFont typeface="+mj-lt"/>
              <a:buAutoNum type="arabicPeriod"/>
            </a:pPr>
            <a:r>
              <a:rPr lang="en-US" sz="2400" dirty="0"/>
              <a:t>Mark the student Resume-Upload in the assessment management system</a:t>
            </a:r>
            <a:r>
              <a:rPr lang="en-US" sz="2400" dirty="0" smtClean="0"/>
              <a:t>.</a:t>
            </a:r>
          </a:p>
          <a:p>
            <a:pPr marL="0" indent="0"/>
            <a:r>
              <a:rPr lang="en-US" sz="2400" dirty="0" smtClean="0"/>
              <a:t>When </a:t>
            </a:r>
            <a:r>
              <a:rPr lang="en-US" sz="2400" dirty="0"/>
              <a:t>the student launches and signs in to </a:t>
            </a:r>
            <a:r>
              <a:rPr lang="en-US" sz="2400" dirty="0" err="1"/>
              <a:t>TestNav</a:t>
            </a:r>
            <a:r>
              <a:rPr lang="en-US" sz="2400" dirty="0"/>
              <a:t> on the new device, the system searches the default SRF location. When </a:t>
            </a:r>
            <a:r>
              <a:rPr lang="en-US" sz="2400" dirty="0" err="1"/>
              <a:t>TestNav</a:t>
            </a:r>
            <a:r>
              <a:rPr lang="en-US" sz="2400" dirty="0"/>
              <a:t> cannot locate the SRF in that location, it prompts you to browse to retrieve the file. After you direct </a:t>
            </a:r>
            <a:r>
              <a:rPr lang="en-US" sz="2400" dirty="0" err="1"/>
              <a:t>TestNav</a:t>
            </a:r>
            <a:r>
              <a:rPr lang="en-US" sz="2400" dirty="0"/>
              <a:t> to the file, it automatically uploads to the testing server.</a:t>
            </a:r>
          </a:p>
        </p:txBody>
      </p:sp>
      <p:sp>
        <p:nvSpPr>
          <p:cNvPr id="2" name="TextBox 1"/>
          <p:cNvSpPr txBox="1"/>
          <p:nvPr/>
        </p:nvSpPr>
        <p:spPr>
          <a:xfrm>
            <a:off x="604589" y="1828800"/>
            <a:ext cx="11511496" cy="707886"/>
          </a:xfrm>
          <a:prstGeom prst="rect">
            <a:avLst/>
          </a:prstGeom>
          <a:noFill/>
        </p:spPr>
        <p:txBody>
          <a:bodyPr wrap="square" rtlCol="0">
            <a:spAutoFit/>
          </a:bodyPr>
          <a:lstStyle/>
          <a:p>
            <a:r>
              <a:rPr lang="en-US" sz="2000" dirty="0"/>
              <a:t>If the student must resume the test on a </a:t>
            </a:r>
            <a:r>
              <a:rPr lang="en-US" sz="2000" b="1" dirty="0"/>
              <a:t>different</a:t>
            </a:r>
            <a:r>
              <a:rPr lang="en-US" sz="2000" dirty="0"/>
              <a:t> device, and the EWS saved a student’s response file, you can use the SRF on the new device.</a:t>
            </a:r>
            <a:endParaRPr lang="en-US" dirty="0"/>
          </a:p>
        </p:txBody>
      </p:sp>
      <p:sp>
        <p:nvSpPr>
          <p:cNvPr id="29" name="Rectangle 28">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34127112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GUID" val="fa1b2cc5-e0a0-438d-bf22-2d20566d6bd6"/>
  <p:tag name="ARTICULATE_TITLE_TAG" val="Practice Center - Logging In"/>
  <p:tag name="ARTICULATE_SLIDE_PAUSE" val="1"/>
  <p:tag name="ARTICULATE_NAV_LEVEL" val="3"/>
  <p:tag name="ARTICULATE_PLAYLIST_ID" val="-1"/>
  <p:tag name="ARTICULATE_LOCK_SLIDE" val="0"/>
  <p:tag name="ARTICULATE_SLIDE_NAV" val="20"/>
  <p:tag name="ISPRING_CUSTOM_TIMING_USED" val="1"/>
  <p:tag name="GENSWF_ADVANCE_TIME" val="50.55"/>
  <p:tag name="ISPRING_SLIDE_INDENT_LEVEL" val="1"/>
  <p:tag name="ISPRING_SLIDE_ID" val="{A12D70C2-52B6-4BB1-B8FB-647EE26B3CCD}"/>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53"/>
  <p:tag name="ISPRING_SLIDE_INDENT_LEVEL" val="1"/>
  <p:tag name="ISPRING_SLIDE_ID" val="{8D4D5AE3-DA74-4137-8967-AD26C6BAD147}"/>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53"/>
  <p:tag name="GENSWF_SLIDE_TITLE" val="Precaching Content"/>
  <p:tag name="ISPRING_SLIDE_INDENT_LEVEL" val="1"/>
  <p:tag name="ISPRING_SLIDE_ID" val="{3865FEE4-6F11-42E8-B4FB-F9A3249BD533}"/>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GENSWF_ADVANCE_TIME" val="10.031"/>
  <p:tag name="ISPRING_SLIDE_ID" val="{D96B3AFE-A611-4969-92B5-AD8935E93CC3}"/>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GENSWF_ADVANCE_TIME" val="13.035"/>
  <p:tag name="ISPRING_SLIDE_ID" val="{AE5DCAFB-BD9A-4E24-8B1B-76DD72D1CB5B}"/>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Precaching Content - Update Cache"/>
  <p:tag name="GENSWF_ADVANCE_TIME" val="19.07"/>
  <p:tag name="ISPRING_SLIDE_INDENT_LEVEL" val="0"/>
  <p:tag name="ISPRING_SLIDE_ID" val="{AA813FB7-755E-413C-9C86-CD988EBD1FB2}"/>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Precaching Content - Update Cache"/>
  <p:tag name="GENSWF_ADVANCE_TIME" val="19.07"/>
  <p:tag name="ISPRING_SLIDE_INDENT_LEVEL" val="1"/>
  <p:tag name="ISPRING_SLIDE_ID" val="{1A199455-6BD6-45D3-9245-19230204C3E2}"/>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GENSWF_ADVANCE_TIME" val="68.571"/>
  <p:tag name="ISPRING_SLIDE_ID" val="{FC57EAD6-8E17-4C71-9937-60C8290AB561}"/>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041"/>
  <p:tag name="ISPRING_SLIDE_ID" val="{B821CAC8-753C-45CF-BD22-086391A3C4EB}"/>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046"/>
  <p:tag name="ISPRING_SLIDE_ID" val="{23E90B1D-31B7-4329-87D3-41D3542DA1F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Name Your Configuration"/>
  <p:tag name="ISPRING_SLIDE_INDENT_LEVEL" val="1"/>
  <p:tag name="GENSWF_ADVANCE_TIME" val="41.561"/>
  <p:tag name="ISPRING_SLIDE_ID" val="{E8F59847-5D63-438B-B048-864F64B5964E}"/>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Default Precaching Computer &amp; TestNav Save Locations"/>
  <p:tag name="GENSWF_ADVANCE_TIME" val="85.37"/>
  <p:tag name="ISPRING_SLIDE_INDENT_LEVEL" val="1"/>
  <p:tag name="ISPRING_SLIDE_ID" val="{1FBDA9AD-0832-4CC4-B0D3-F5346B5924D2}"/>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ompleted Configuration"/>
  <p:tag name="GENSWF_ADVANCE_TIME" val="16.07"/>
  <p:tag name="ISPRING_SLIDE_INDENT_LEVEL" val="1"/>
  <p:tag name="ISPRING_SLIDE_ID" val="{0EAEA93A-F448-4DD0-9F61-B5461C716532}"/>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ompleted Configuration"/>
  <p:tag name="GENSWF_ADVANCE_TIME" val="16.07"/>
  <p:tag name="ISPRING_SLIDE_INDENT_LEVEL" val="1"/>
  <p:tag name="ISPRING_SLIDE_ID" val="{0EAEA93A-F448-4DD0-9F61-B5461C716532}"/>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536"/>
  <p:tag name="ISPRING_SLIDE_ID" val="{FA9D7756-6ED6-4AF8-AE97-B89606E50447}"/>
</p:tagLst>
</file>

<file path=ppt/theme/theme1.xml><?xml version="1.0" encoding="utf-8"?>
<a:theme xmlns:a="http://schemas.openxmlformats.org/drawingml/2006/main" name="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2.xml><?xml version="1.0" encoding="utf-8"?>
<a:theme xmlns:a="http://schemas.openxmlformats.org/drawingml/2006/main" name="8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3.xml><?xml version="1.0" encoding="utf-8"?>
<a:theme xmlns:a="http://schemas.openxmlformats.org/drawingml/2006/main" name="1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4.xml><?xml version="1.0" encoding="utf-8"?>
<a:theme xmlns:a="http://schemas.openxmlformats.org/drawingml/2006/main" name="7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5.xml><?xml version="1.0" encoding="utf-8"?>
<a:theme xmlns:a="http://schemas.openxmlformats.org/drawingml/2006/main" name="2_Office Theme">
  <a:themeElements>
    <a:clrScheme name="DPA_colors">
      <a:dk1>
        <a:srgbClr val="4A535D"/>
      </a:dk1>
      <a:lt1>
        <a:srgbClr val="FFFFFF"/>
      </a:lt1>
      <a:dk2>
        <a:srgbClr val="FFFFFF"/>
      </a:dk2>
      <a:lt2>
        <a:srgbClr val="4A535D"/>
      </a:lt2>
      <a:accent1>
        <a:srgbClr val="188530"/>
      </a:accent1>
      <a:accent2>
        <a:srgbClr val="46B4D5"/>
      </a:accent2>
      <a:accent3>
        <a:srgbClr val="C7C9C9"/>
      </a:accent3>
      <a:accent4>
        <a:srgbClr val="BA7F22"/>
      </a:accent4>
      <a:accent5>
        <a:srgbClr val="4A535D"/>
      </a:accent5>
      <a:accent6>
        <a:srgbClr val="188530"/>
      </a:accent6>
      <a:hlink>
        <a:srgbClr val="BA7F22"/>
      </a:hlink>
      <a:folHlink>
        <a:srgbClr val="BA7F22"/>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6.xml><?xml version="1.0" encoding="utf-8"?>
<a:theme xmlns:a="http://schemas.openxmlformats.org/drawingml/2006/main" name="4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7.xml><?xml version="1.0" encoding="utf-8"?>
<a:theme xmlns:a="http://schemas.openxmlformats.org/drawingml/2006/main" name="5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19297</TotalTime>
  <Words>8237</Words>
  <Application>Microsoft Office PowerPoint</Application>
  <PresentationFormat>Custom</PresentationFormat>
  <Paragraphs>1044</Paragraphs>
  <Slides>103</Slides>
  <Notes>66</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103</vt:i4>
      </vt:variant>
    </vt:vector>
  </HeadingPairs>
  <TitlesOfParts>
    <vt:vector size="119" baseType="lpstr">
      <vt:lpstr>MS PGothic</vt:lpstr>
      <vt:lpstr>MS PGothic</vt:lpstr>
      <vt:lpstr>Arial</vt:lpstr>
      <vt:lpstr>Avenir</vt:lpstr>
      <vt:lpstr>Calibri</vt:lpstr>
      <vt:lpstr>Helvetica Neue</vt:lpstr>
      <vt:lpstr>Museo Slab 500</vt:lpstr>
      <vt:lpstr>Trebuchet MS</vt:lpstr>
      <vt:lpstr>Verdana</vt:lpstr>
      <vt:lpstr>Office Theme</vt:lpstr>
      <vt:lpstr>8_Office Theme</vt:lpstr>
      <vt:lpstr>1_Office Theme</vt:lpstr>
      <vt:lpstr>7_Office Theme</vt:lpstr>
      <vt:lpstr>2_Office Theme</vt:lpstr>
      <vt:lpstr>4_Office Theme</vt:lpstr>
      <vt:lpstr>5_Office Theme</vt:lpstr>
      <vt:lpstr>CMAS TestNav Technical Site Readiness</vt:lpstr>
      <vt:lpstr>1.  Online Testing Components  2.  Network Preparation  3.  Proctor Caching 4.  Device Preparation  5.  Infrastructure Trial  6. Support DuringTesting</vt:lpstr>
      <vt:lpstr>Online Testing Components</vt:lpstr>
      <vt:lpstr>PowerPoint Presentation</vt:lpstr>
      <vt:lpstr>PowerPoint Presentation</vt:lpstr>
      <vt:lpstr>PowerPoint Presentation</vt:lpstr>
      <vt:lpstr>Online Testing Components Diagram</vt:lpstr>
      <vt:lpstr>TestNav Components</vt:lpstr>
      <vt:lpstr>TestNav 8.5 no longer Supports</vt:lpstr>
      <vt:lpstr>TestNav 8.5 Options</vt:lpstr>
      <vt:lpstr>TestNav App Installers http://download.testnav.com </vt:lpstr>
      <vt:lpstr>Proctor Caching</vt:lpstr>
      <vt:lpstr>Device Preparation </vt:lpstr>
      <vt:lpstr>System Check for TestNav</vt:lpstr>
      <vt:lpstr>Measure Testing Capacity PAnext</vt:lpstr>
      <vt:lpstr>Student Responses</vt:lpstr>
      <vt:lpstr>Best Practices and Recommendations</vt:lpstr>
      <vt:lpstr>Network Preparation</vt:lpstr>
      <vt:lpstr>PowerPoint Presentation</vt:lpstr>
      <vt:lpstr>Configure Content Filter &amp; Antivirus Software</vt:lpstr>
      <vt:lpstr>Content Filter &amp; Antivirus Software</vt:lpstr>
      <vt:lpstr>Verify Bandwidth  Capacity</vt:lpstr>
      <vt:lpstr>Verify Bandwidth Capacity</vt:lpstr>
      <vt:lpstr>Measure Testing Capacity PAnext</vt:lpstr>
      <vt:lpstr>Yes, Proctor Caching can alleviate your network constraint </vt:lpstr>
      <vt:lpstr>No, Proctor Caching cannot alleviate your network constraint  </vt:lpstr>
      <vt:lpstr>ISP Notification</vt:lpstr>
      <vt:lpstr>Troubleshooting </vt:lpstr>
      <vt:lpstr>Proctor Caching </vt:lpstr>
      <vt:lpstr>Online Resources</vt:lpstr>
      <vt:lpstr>What’s New v2015.1.21</vt:lpstr>
      <vt:lpstr>Proctor Caching – The Network</vt:lpstr>
      <vt:lpstr>Pre-Installation Planning </vt:lpstr>
      <vt:lpstr>Proctor Caching Requirements </vt:lpstr>
      <vt:lpstr>Install &amp; Device Requirements </vt:lpstr>
      <vt:lpstr>Proctor Caching Monitoring </vt:lpstr>
      <vt:lpstr>Tests Tab</vt:lpstr>
      <vt:lpstr>Tests Tab – Status</vt:lpstr>
      <vt:lpstr>PowerPoint Presentation</vt:lpstr>
      <vt:lpstr>Client Tab – Status</vt:lpstr>
      <vt:lpstr>Additional Technical Notes</vt:lpstr>
      <vt:lpstr>Device Preparation</vt:lpstr>
      <vt:lpstr>CMAS Computer OS System Support</vt:lpstr>
      <vt:lpstr>CMAS Computer OS System Support</vt:lpstr>
      <vt:lpstr>CMAS Computer OS System Support</vt:lpstr>
      <vt:lpstr>CMAS Computer Tablet System Support</vt:lpstr>
      <vt:lpstr>Windows, OS X, and Linux System Requirements</vt:lpstr>
      <vt:lpstr>Browser-based Software Requirements</vt:lpstr>
      <vt:lpstr>Windows &amp; OSX  Browser Based Device Preparation</vt:lpstr>
      <vt:lpstr>Installable TN on Windows &amp; OSX</vt:lpstr>
      <vt:lpstr>TestNav Desktop Mass Install </vt:lpstr>
      <vt:lpstr>Chromebook System Requirements</vt:lpstr>
      <vt:lpstr>Chromebooks – Setup Overview</vt:lpstr>
      <vt:lpstr>Chromebook Highlights</vt:lpstr>
      <vt:lpstr>iPad System Requirements</vt:lpstr>
      <vt:lpstr>iPads – Setup Overview</vt:lpstr>
      <vt:lpstr>iPad Highlights</vt:lpstr>
      <vt:lpstr> Virtual Devices and Online Assessment</vt:lpstr>
      <vt:lpstr>TestNav Quick Verification</vt:lpstr>
      <vt:lpstr>TestNav 8.5 Desktop App Check</vt:lpstr>
      <vt:lpstr>Point TestNav 8 App Toward TestNav URL</vt:lpstr>
      <vt:lpstr>Infrastructure  Trial</vt:lpstr>
      <vt:lpstr>Online Resources</vt:lpstr>
      <vt:lpstr>Description</vt:lpstr>
      <vt:lpstr>Technology Setup</vt:lpstr>
      <vt:lpstr>PearsonAccessnext Setup</vt:lpstr>
      <vt:lpstr>Create Sample Students</vt:lpstr>
      <vt:lpstr>Create Sample Students</vt:lpstr>
      <vt:lpstr>Create Sample Students- Demo</vt:lpstr>
      <vt:lpstr>Configure TestNav Setup</vt:lpstr>
      <vt:lpstr>Configure TestNav Setup</vt:lpstr>
      <vt:lpstr>Configure TestNav Setup</vt:lpstr>
      <vt:lpstr>Completed TestNav Configurations</vt:lpstr>
      <vt:lpstr>TestNav Configuration - Demo</vt:lpstr>
      <vt:lpstr>Create Sessions</vt:lpstr>
      <vt:lpstr>Create Sessions</vt:lpstr>
      <vt:lpstr>Create Sessions</vt:lpstr>
      <vt:lpstr>Create Sessions - Demo</vt:lpstr>
      <vt:lpstr>Precaching Content</vt:lpstr>
      <vt:lpstr>Precaching Content</vt:lpstr>
      <vt:lpstr>Precaching Content</vt:lpstr>
      <vt:lpstr>Precaching Content</vt:lpstr>
      <vt:lpstr>Precaching Content</vt:lpstr>
      <vt:lpstr>Precaching Content – Update Cache</vt:lpstr>
      <vt:lpstr>Precaching Content – Update Cache</vt:lpstr>
      <vt:lpstr>Session Management</vt:lpstr>
      <vt:lpstr>Session Management</vt:lpstr>
      <vt:lpstr>Session Management</vt:lpstr>
      <vt:lpstr>Session Management</vt:lpstr>
      <vt:lpstr>Support DuringTesting</vt:lpstr>
      <vt:lpstr>PowerPoint Presentation</vt:lpstr>
      <vt:lpstr>Early Warning System (EWS)</vt:lpstr>
      <vt:lpstr>Early Warning System Design</vt:lpstr>
      <vt:lpstr>Student Responses – SRF Files</vt:lpstr>
      <vt:lpstr>Student Responses - Identification</vt:lpstr>
      <vt:lpstr>EWS Triggers</vt:lpstr>
      <vt:lpstr>EWS Triggers</vt:lpstr>
      <vt:lpstr>EWS Recovery - Resume a Test</vt:lpstr>
      <vt:lpstr>EWS Recovery - Resume a Test</vt:lpstr>
      <vt:lpstr>TestNav 8 Error Codes</vt:lpstr>
      <vt:lpstr>CMAS Support</vt:lpstr>
      <vt:lpstr>Future Training Opportunities</vt:lpstr>
      <vt:lpstr>CDE Support Collin Bonner CDE Assessment Technology Specialist 303-866-6752 bonner_c@cde.state.co.us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 Euismod Risus Scelerisque Aliquet</dc:title>
  <dc:creator>Bonner, Collin</dc:creator>
  <cp:lastModifiedBy>Bonner, Collin</cp:lastModifiedBy>
  <cp:revision>345</cp:revision>
  <dcterms:created xsi:type="dcterms:W3CDTF">2014-01-16T23:28:42Z</dcterms:created>
  <dcterms:modified xsi:type="dcterms:W3CDTF">2016-01-19T18:04:18Z</dcterms:modified>
</cp:coreProperties>
</file>