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2" r:id="rId2"/>
    <p:sldId id="256" r:id="rId3"/>
    <p:sldId id="270" r:id="rId4"/>
    <p:sldId id="262" r:id="rId5"/>
    <p:sldId id="257" r:id="rId6"/>
    <p:sldId id="277" r:id="rId7"/>
    <p:sldId id="269" r:id="rId8"/>
    <p:sldId id="285" r:id="rId9"/>
    <p:sldId id="273" r:id="rId10"/>
    <p:sldId id="279" r:id="rId11"/>
    <p:sldId id="274" r:id="rId12"/>
    <p:sldId id="286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119" d="100"/>
          <a:sy n="119" d="100"/>
        </p:scale>
        <p:origin x="9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dynamiclearningmaps.org/login/index.php" TargetMode="External"/><Relationship Id="rId2" Type="http://schemas.openxmlformats.org/officeDocument/2006/relationships/hyperlink" Target="https://docs.google.com/forms/d/1-pWiHpeeTIGrHsXlpK2xWLEw6ysQd2hjVuIqahK9erY/edi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D629-2422-4A90-BB28-593D0363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54514"/>
            <a:ext cx="5294473" cy="756418"/>
          </a:xfrm>
        </p:spPr>
        <p:txBody>
          <a:bodyPr>
            <a:normAutofit/>
          </a:bodyPr>
          <a:lstStyle/>
          <a:p>
            <a:r>
              <a:rPr lang="en-US" dirty="0"/>
              <a:t>CoAlt Science Assessment Administration Training for Test Administrators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8A980-052C-4C33-9414-DA09E496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40631A-C7B9-4E2E-B09D-2978C76A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3943350" cy="4640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Welcome!</a:t>
            </a:r>
          </a:p>
          <a:p>
            <a:pPr marL="0" indent="0">
              <a:buNone/>
            </a:pPr>
            <a:r>
              <a:rPr lang="en-US" b="1" dirty="0"/>
              <a:t>Introduce Yourself</a:t>
            </a:r>
          </a:p>
          <a:p>
            <a:pPr lvl="0"/>
            <a:r>
              <a:rPr lang="en-US" sz="2000" dirty="0"/>
              <a:t>From the top of the navigation select the </a:t>
            </a:r>
            <a:r>
              <a:rPr lang="en-US" sz="2000" b="1" dirty="0"/>
              <a:t>Chat </a:t>
            </a:r>
            <a:r>
              <a:rPr lang="en-US" sz="2000" dirty="0"/>
              <a:t>icon</a:t>
            </a:r>
          </a:p>
          <a:p>
            <a:pPr lvl="0"/>
            <a:r>
              <a:rPr lang="en-US" sz="2000" dirty="0"/>
              <a:t>In the </a:t>
            </a:r>
            <a:r>
              <a:rPr lang="en-US" sz="2000" b="1" dirty="0"/>
              <a:t>Type a new message </a:t>
            </a:r>
            <a:r>
              <a:rPr lang="en-US" sz="2000" dirty="0"/>
              <a:t>section tell us your district role and how long you have held your position</a:t>
            </a:r>
          </a:p>
          <a:p>
            <a:pPr lvl="0"/>
            <a:r>
              <a:rPr lang="en-US" sz="2000" dirty="0"/>
              <a:t>Select the </a:t>
            </a:r>
            <a:r>
              <a:rPr lang="en-US" sz="2000" b="1" dirty="0"/>
              <a:t>paper airplane </a:t>
            </a:r>
            <a:r>
              <a:rPr lang="en-US" sz="2000" dirty="0"/>
              <a:t>icon in the bottom right corner of the window to send</a:t>
            </a:r>
          </a:p>
          <a:p>
            <a:pPr lvl="0"/>
            <a:r>
              <a:rPr lang="en-US" sz="2000" b="1" dirty="0"/>
              <a:t>Note</a:t>
            </a:r>
            <a:r>
              <a:rPr lang="en-US" sz="2000" dirty="0"/>
              <a:t>: Select the three dots (…) and click “Turn on live captions” to access closed captioning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59D24E-AE3A-4482-A8C7-6C2C5F39DB9E}"/>
              </a:ext>
            </a:extLst>
          </p:cNvPr>
          <p:cNvGrpSpPr/>
          <p:nvPr/>
        </p:nvGrpSpPr>
        <p:grpSpPr>
          <a:xfrm>
            <a:off x="4800600" y="1329267"/>
            <a:ext cx="4208495" cy="4793209"/>
            <a:chOff x="4800600" y="1329267"/>
            <a:chExt cx="4208495" cy="479320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ABFAAEB-97D1-4AAF-87A0-05A6076ADB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1329267"/>
              <a:ext cx="4208495" cy="4793209"/>
            </a:xfrm>
            <a:prstGeom prst="rect">
              <a:avLst/>
            </a:prstGeom>
          </p:spPr>
        </p:pic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532DFD52-B88E-4313-BDE4-39ECC252BDDE}"/>
                </a:ext>
              </a:extLst>
            </p:cNvPr>
            <p:cNvSpPr/>
            <p:nvPr/>
          </p:nvSpPr>
          <p:spPr>
            <a:xfrm>
              <a:off x="5268385" y="2386727"/>
              <a:ext cx="1301749" cy="795866"/>
            </a:xfrm>
            <a:prstGeom prst="wedgeRoundRectCallout">
              <a:avLst>
                <a:gd name="adj1" fmla="val -38394"/>
                <a:gd name="adj2" fmla="val -9471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Select the </a:t>
              </a:r>
              <a:r>
                <a:rPr lang="en-US" b="1" dirty="0"/>
                <a:t>Chat icon</a:t>
              </a:r>
              <a:endParaRPr lang="en-US" dirty="0"/>
            </a:p>
          </p:txBody>
        </p:sp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6DBF3C72-996C-4FEE-99C0-D7B66812D51B}"/>
                </a:ext>
              </a:extLst>
            </p:cNvPr>
            <p:cNvSpPr/>
            <p:nvPr/>
          </p:nvSpPr>
          <p:spPr>
            <a:xfrm>
              <a:off x="4800600" y="3351882"/>
              <a:ext cx="1843615" cy="2277737"/>
            </a:xfrm>
            <a:prstGeom prst="wedgeRoundRectCallout">
              <a:avLst>
                <a:gd name="adj1" fmla="val 53530"/>
                <a:gd name="adj2" fmla="val 5919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dirty="0"/>
                <a:t>Tell us your name, district role, how long you have held your position, and your favorite kind of soup.</a:t>
              </a:r>
            </a:p>
          </p:txBody>
        </p:sp>
        <p:sp>
          <p:nvSpPr>
            <p:cNvPr id="10" name="Speech Bubble: Rectangle with Corners Rounded 9">
              <a:extLst>
                <a:ext uri="{FF2B5EF4-FFF2-40B4-BE49-F238E27FC236}">
                  <a16:creationId xmlns:a16="http://schemas.microsoft.com/office/drawing/2014/main" id="{3E829A6A-2333-4233-AB99-118BED6A33C5}"/>
                </a:ext>
              </a:extLst>
            </p:cNvPr>
            <p:cNvSpPr/>
            <p:nvPr/>
          </p:nvSpPr>
          <p:spPr>
            <a:xfrm>
              <a:off x="7622119" y="4388656"/>
              <a:ext cx="1301749" cy="750761"/>
            </a:xfrm>
            <a:prstGeom prst="wedgeRoundRectCallout">
              <a:avLst>
                <a:gd name="adj1" fmla="val 31850"/>
                <a:gd name="adj2" fmla="val 153259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Send your message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514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FA86-A722-4DDC-8ED2-DD81906C1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4</a:t>
            </a:r>
            <a:br>
              <a:rPr lang="en-US" dirty="0"/>
            </a:br>
            <a:r>
              <a:rPr lang="en-US" dirty="0"/>
              <a:t>Planning, Scheduling, and Resources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5C36F0-F2E0-4ABF-AAC5-CB04E22A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8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816-6707-4824-8B80-9281EF08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 of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AFC14-7FDF-4FD3-9EF5-2BFCED07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Planning, Scheduling, and Resources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200" dirty="0"/>
              <a:t>Administrative trainings for CoAlt DLM will be found through the DLM Training Courses.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A3AAC-50AD-49AF-A3B6-A6D28806C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7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435F-9DF8-4170-BF32-1B30E4A79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DB84D-35A3-448D-9373-0D9B730A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take your quizzes</a:t>
            </a:r>
          </a:p>
          <a:p>
            <a:pPr lvl="1"/>
            <a:r>
              <a:rPr lang="en-US" dirty="0"/>
              <a:t>CoAlt Science Assessment</a:t>
            </a:r>
          </a:p>
          <a:p>
            <a:pPr lvl="2"/>
            <a:r>
              <a:rPr lang="en-US" dirty="0">
                <a:hlinkClick r:id="rId2"/>
              </a:rPr>
              <a:t>https://docs.google.com/forms/d/1-pWiHpeeTIGrHsXlpK2xWLEw6ysQd2hjVuIqahK9erY/edit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CoAlt ELA/Math</a:t>
            </a:r>
          </a:p>
          <a:p>
            <a:pPr lvl="2"/>
            <a:r>
              <a:rPr lang="en-US" dirty="0">
                <a:hlinkClick r:id="rId3"/>
              </a:rPr>
              <a:t>https://training.dynamiclearningmaps.org/login/index.php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D603-3CDE-4E00-B010-8519C42C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2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302C-8E52-436A-AB87-1BA21CE4D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477512-FF62-4ADE-B089-956B7E86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2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8"/>
            <a:ext cx="7772400" cy="2134149"/>
          </a:xfrm>
        </p:spPr>
        <p:txBody>
          <a:bodyPr>
            <a:normAutofit/>
          </a:bodyPr>
          <a:lstStyle/>
          <a:p>
            <a:r>
              <a:rPr lang="en-US" dirty="0"/>
              <a:t>CoAlt Science Assessment Administration Training for </a:t>
            </a:r>
            <a:br>
              <a:rPr lang="en-US" dirty="0"/>
            </a:br>
            <a:r>
              <a:rPr lang="en-US" dirty="0"/>
              <a:t>Test Administrators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577" y="5574158"/>
            <a:ext cx="7772400" cy="649090"/>
          </a:xfrm>
        </p:spPr>
        <p:txBody>
          <a:bodyPr/>
          <a:lstStyle/>
          <a:p>
            <a:r>
              <a:rPr lang="en-US" dirty="0"/>
              <a:t>Spring Administration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C79D-BB36-4C12-9F2A-C28218F5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E7DFD-96A7-4FC0-8E80-ADFEAE97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Lesson 1 – What are the CoAlt Assessments?</a:t>
            </a:r>
          </a:p>
          <a:p>
            <a:r>
              <a:rPr lang="en-US" dirty="0"/>
              <a:t>Lesson 2 – Security Standards</a:t>
            </a:r>
          </a:p>
          <a:p>
            <a:r>
              <a:rPr lang="en-US" dirty="0"/>
              <a:t>Lesson 3 – CoAlt: Science</a:t>
            </a:r>
          </a:p>
          <a:p>
            <a:r>
              <a:rPr lang="en-US" dirty="0"/>
              <a:t>Lesson 4 – Planning, Scheduling, and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EF001-A95B-421D-B5C7-614748EA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7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</a:t>
            </a:r>
            <a:br>
              <a:rPr lang="en-US" dirty="0"/>
            </a:br>
            <a:r>
              <a:rPr lang="en-US" dirty="0"/>
              <a:t>What are the CoAlt Assessments?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8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of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dirty="0"/>
              <a:t>What are the CoAlt Assessments?</a:t>
            </a:r>
          </a:p>
          <a:p>
            <a:pPr lvl="1"/>
            <a:r>
              <a:rPr lang="en-US" sz="400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875D-E903-4E98-9F88-B2CF58971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</a:t>
            </a:r>
            <a:br>
              <a:rPr lang="en-US" dirty="0"/>
            </a:br>
            <a:r>
              <a:rPr lang="en-US" dirty="0"/>
              <a:t>Security Standards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106BE8-5842-4471-A68A-7E9FC371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2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B929-B86D-452E-B4F2-EECFA5F2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of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81A94-024A-43FB-A5AC-BE05BB77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5400" dirty="0"/>
              <a:t>Security Standards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8969F-C5E4-4E1B-9CDD-DAD8061A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6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9786-5AA0-4FDD-B509-7ABF4DDD8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3</a:t>
            </a:r>
            <a:br>
              <a:rPr lang="en-US" dirty="0"/>
            </a:br>
            <a:r>
              <a:rPr lang="en-US" dirty="0"/>
              <a:t>CoAlt: Science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C1BF93-720C-48D9-BF6A-BC5699CF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C7D6-9A70-448C-8020-CFF0D4D0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of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87A7-5247-4539-9D3C-89086A36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CoAlt Science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87225-73BB-4175-8E6C-B9E2185F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6331</TotalTime>
  <Words>284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Museo Slab 500</vt:lpstr>
      <vt:lpstr>Office Theme</vt:lpstr>
      <vt:lpstr>CoAlt Science Assessment Administration Training for Test Administrators</vt:lpstr>
      <vt:lpstr>CoAlt Science Assessment Administration Training for  Test Administrators</vt:lpstr>
      <vt:lpstr>Agenda</vt:lpstr>
      <vt:lpstr>Lesson 1 What are the CoAlt Assessments?</vt:lpstr>
      <vt:lpstr>Lesson 1 of 4</vt:lpstr>
      <vt:lpstr>Lesson 2 Security Standards </vt:lpstr>
      <vt:lpstr>Lesson 2 of 4</vt:lpstr>
      <vt:lpstr>Lesson 3 CoAlt: Science</vt:lpstr>
      <vt:lpstr>Lesson 3 of 4</vt:lpstr>
      <vt:lpstr>Lesson 4 Planning, Scheduling, and Resources</vt:lpstr>
      <vt:lpstr>Lesson 4 of 4</vt:lpstr>
      <vt:lpstr>Reminders</vt:lpstr>
      <vt:lpstr>Thank you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Bonner, Collin</cp:lastModifiedBy>
  <cp:revision>39</cp:revision>
  <dcterms:created xsi:type="dcterms:W3CDTF">2019-06-25T17:30:52Z</dcterms:created>
  <dcterms:modified xsi:type="dcterms:W3CDTF">2022-02-18T18:02:12Z</dcterms:modified>
</cp:coreProperties>
</file>