
<file path=[Content_Types].xml><?xml version="1.0" encoding="utf-8"?>
<Types xmlns="http://schemas.openxmlformats.org/package/2006/content-types">
  <Default Extension="fntdata" ContentType="application/x-fontdata"/>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4"/>
    <p:sldMasterId id="2147483703" r:id="rId5"/>
  </p:sldMasterIdLst>
  <p:notesMasterIdLst>
    <p:notesMasterId r:id="rId207"/>
  </p:notesMasterIdLst>
  <p:handoutMasterIdLst>
    <p:handoutMasterId r:id="rId208"/>
  </p:handoutMasterIdLst>
  <p:sldIdLst>
    <p:sldId id="546" r:id="rId6"/>
    <p:sldId id="274" r:id="rId7"/>
    <p:sldId id="283" r:id="rId8"/>
    <p:sldId id="547" r:id="rId9"/>
    <p:sldId id="273" r:id="rId10"/>
    <p:sldId id="260" r:id="rId11"/>
    <p:sldId id="510" r:id="rId12"/>
    <p:sldId id="261" r:id="rId13"/>
    <p:sldId id="509" r:id="rId14"/>
    <p:sldId id="285" r:id="rId15"/>
    <p:sldId id="286" r:id="rId16"/>
    <p:sldId id="287" r:id="rId17"/>
    <p:sldId id="288" r:id="rId18"/>
    <p:sldId id="289" r:id="rId19"/>
    <p:sldId id="550" r:id="rId20"/>
    <p:sldId id="551" r:id="rId21"/>
    <p:sldId id="513" r:id="rId22"/>
    <p:sldId id="514" r:id="rId23"/>
    <p:sldId id="552" r:id="rId24"/>
    <p:sldId id="554" r:id="rId25"/>
    <p:sldId id="555" r:id="rId26"/>
    <p:sldId id="515" r:id="rId27"/>
    <p:sldId id="517" r:id="rId28"/>
    <p:sldId id="494" r:id="rId29"/>
    <p:sldId id="527" r:id="rId30"/>
    <p:sldId id="266" r:id="rId31"/>
    <p:sldId id="521" r:id="rId32"/>
    <p:sldId id="530" r:id="rId33"/>
    <p:sldId id="267" r:id="rId34"/>
    <p:sldId id="268" r:id="rId35"/>
    <p:sldId id="531" r:id="rId36"/>
    <p:sldId id="523" r:id="rId37"/>
    <p:sldId id="524" r:id="rId38"/>
    <p:sldId id="532" r:id="rId39"/>
    <p:sldId id="533" r:id="rId40"/>
    <p:sldId id="292" r:id="rId41"/>
    <p:sldId id="293" r:id="rId42"/>
    <p:sldId id="295" r:id="rId43"/>
    <p:sldId id="296" r:id="rId44"/>
    <p:sldId id="297" r:id="rId45"/>
    <p:sldId id="461" r:id="rId46"/>
    <p:sldId id="548" r:id="rId47"/>
    <p:sldId id="300" r:id="rId48"/>
    <p:sldId id="301" r:id="rId49"/>
    <p:sldId id="302" r:id="rId50"/>
    <p:sldId id="304" r:id="rId51"/>
    <p:sldId id="534" r:id="rId52"/>
    <p:sldId id="457" r:id="rId53"/>
    <p:sldId id="306" r:id="rId54"/>
    <p:sldId id="307" r:id="rId55"/>
    <p:sldId id="483" r:id="rId56"/>
    <p:sldId id="484" r:id="rId57"/>
    <p:sldId id="269" r:id="rId58"/>
    <p:sldId id="308" r:id="rId59"/>
    <p:sldId id="305" r:id="rId60"/>
    <p:sldId id="310" r:id="rId61"/>
    <p:sldId id="311" r:id="rId62"/>
    <p:sldId id="312" r:id="rId63"/>
    <p:sldId id="280" r:id="rId64"/>
    <p:sldId id="315" r:id="rId65"/>
    <p:sldId id="317" r:id="rId66"/>
    <p:sldId id="318" r:id="rId67"/>
    <p:sldId id="320" r:id="rId68"/>
    <p:sldId id="319" r:id="rId69"/>
    <p:sldId id="472" r:id="rId70"/>
    <p:sldId id="473" r:id="rId71"/>
    <p:sldId id="321" r:id="rId72"/>
    <p:sldId id="322" r:id="rId73"/>
    <p:sldId id="535" r:id="rId74"/>
    <p:sldId id="323" r:id="rId75"/>
    <p:sldId id="466" r:id="rId76"/>
    <p:sldId id="324" r:id="rId77"/>
    <p:sldId id="556" r:id="rId78"/>
    <p:sldId id="325" r:id="rId79"/>
    <p:sldId id="328" r:id="rId80"/>
    <p:sldId id="326" r:id="rId81"/>
    <p:sldId id="476" r:id="rId82"/>
    <p:sldId id="327" r:id="rId83"/>
    <p:sldId id="456" r:id="rId84"/>
    <p:sldId id="455" r:id="rId85"/>
    <p:sldId id="538" r:id="rId86"/>
    <p:sldId id="330" r:id="rId87"/>
    <p:sldId id="479" r:id="rId88"/>
    <p:sldId id="282" r:id="rId89"/>
    <p:sldId id="332" r:id="rId90"/>
    <p:sldId id="333" r:id="rId91"/>
    <p:sldId id="334" r:id="rId92"/>
    <p:sldId id="335" r:id="rId93"/>
    <p:sldId id="462" r:id="rId94"/>
    <p:sldId id="349" r:id="rId95"/>
    <p:sldId id="350" r:id="rId96"/>
    <p:sldId id="463" r:id="rId97"/>
    <p:sldId id="336" r:id="rId98"/>
    <p:sldId id="339" r:id="rId99"/>
    <p:sldId id="337" r:id="rId100"/>
    <p:sldId id="338" r:id="rId101"/>
    <p:sldId id="340" r:id="rId102"/>
    <p:sldId id="341" r:id="rId103"/>
    <p:sldId id="342" r:id="rId104"/>
    <p:sldId id="343" r:id="rId105"/>
    <p:sldId id="344" r:id="rId106"/>
    <p:sldId id="345" r:id="rId107"/>
    <p:sldId id="346" r:id="rId108"/>
    <p:sldId id="347" r:id="rId109"/>
    <p:sldId id="348" r:id="rId110"/>
    <p:sldId id="351" r:id="rId111"/>
    <p:sldId id="353" r:id="rId112"/>
    <p:sldId id="354" r:id="rId113"/>
    <p:sldId id="355" r:id="rId114"/>
    <p:sldId id="539" r:id="rId115"/>
    <p:sldId id="358" r:id="rId116"/>
    <p:sldId id="359" r:id="rId117"/>
    <p:sldId id="362" r:id="rId118"/>
    <p:sldId id="480" r:id="rId119"/>
    <p:sldId id="482" r:id="rId120"/>
    <p:sldId id="481" r:id="rId121"/>
    <p:sldId id="357" r:id="rId122"/>
    <p:sldId id="361" r:id="rId123"/>
    <p:sldId id="363" r:id="rId124"/>
    <p:sldId id="537" r:id="rId125"/>
    <p:sldId id="364" r:id="rId126"/>
    <p:sldId id="365" r:id="rId127"/>
    <p:sldId id="259" r:id="rId128"/>
    <p:sldId id="367" r:id="rId129"/>
    <p:sldId id="368" r:id="rId130"/>
    <p:sldId id="369" r:id="rId131"/>
    <p:sldId id="371" r:id="rId132"/>
    <p:sldId id="372" r:id="rId133"/>
    <p:sldId id="373" r:id="rId134"/>
    <p:sldId id="374" r:id="rId135"/>
    <p:sldId id="375" r:id="rId136"/>
    <p:sldId id="376" r:id="rId137"/>
    <p:sldId id="540" r:id="rId138"/>
    <p:sldId id="379" r:id="rId139"/>
    <p:sldId id="469" r:id="rId140"/>
    <p:sldId id="380" r:id="rId141"/>
    <p:sldId id="384" r:id="rId142"/>
    <p:sldId id="381" r:id="rId143"/>
    <p:sldId id="382" r:id="rId144"/>
    <p:sldId id="383" r:id="rId145"/>
    <p:sldId id="385" r:id="rId146"/>
    <p:sldId id="454" r:id="rId147"/>
    <p:sldId id="386" r:id="rId148"/>
    <p:sldId id="387" r:id="rId149"/>
    <p:sldId id="388" r:id="rId150"/>
    <p:sldId id="389" r:id="rId151"/>
    <p:sldId id="541" r:id="rId152"/>
    <p:sldId id="390" r:id="rId153"/>
    <p:sldId id="470" r:id="rId154"/>
    <p:sldId id="471" r:id="rId155"/>
    <p:sldId id="542" r:id="rId156"/>
    <p:sldId id="262" r:id="rId157"/>
    <p:sldId id="392" r:id="rId158"/>
    <p:sldId id="393" r:id="rId159"/>
    <p:sldId id="394" r:id="rId160"/>
    <p:sldId id="395" r:id="rId161"/>
    <p:sldId id="396" r:id="rId162"/>
    <p:sldId id="397" r:id="rId163"/>
    <p:sldId id="398" r:id="rId164"/>
    <p:sldId id="281" r:id="rId165"/>
    <p:sldId id="399" r:id="rId166"/>
    <p:sldId id="400" r:id="rId167"/>
    <p:sldId id="467" r:id="rId168"/>
    <p:sldId id="543" r:id="rId169"/>
    <p:sldId id="401" r:id="rId170"/>
    <p:sldId id="402" r:id="rId171"/>
    <p:sldId id="416" r:id="rId172"/>
    <p:sldId id="412" r:id="rId173"/>
    <p:sldId id="453" r:id="rId174"/>
    <p:sldId id="417" r:id="rId175"/>
    <p:sldId id="407" r:id="rId176"/>
    <p:sldId id="406" r:id="rId177"/>
    <p:sldId id="405" r:id="rId178"/>
    <p:sldId id="414" r:id="rId179"/>
    <p:sldId id="413" r:id="rId180"/>
    <p:sldId id="418" r:id="rId181"/>
    <p:sldId id="544" r:id="rId182"/>
    <p:sldId id="420" r:id="rId183"/>
    <p:sldId id="421" r:id="rId184"/>
    <p:sldId id="422" r:id="rId185"/>
    <p:sldId id="423" r:id="rId186"/>
    <p:sldId id="424" r:id="rId187"/>
    <p:sldId id="425" r:id="rId188"/>
    <p:sldId id="428" r:id="rId189"/>
    <p:sldId id="429" r:id="rId190"/>
    <p:sldId id="448" r:id="rId191"/>
    <p:sldId id="430" r:id="rId192"/>
    <p:sldId id="431" r:id="rId193"/>
    <p:sldId id="458" r:id="rId194"/>
    <p:sldId id="432" r:id="rId195"/>
    <p:sldId id="433" r:id="rId196"/>
    <p:sldId id="434" r:id="rId197"/>
    <p:sldId id="435" r:id="rId198"/>
    <p:sldId id="440" r:id="rId199"/>
    <p:sldId id="441" r:id="rId200"/>
    <p:sldId id="449" r:id="rId201"/>
    <p:sldId id="445" r:id="rId202"/>
    <p:sldId id="450" r:id="rId203"/>
    <p:sldId id="444" r:id="rId204"/>
    <p:sldId id="545" r:id="rId205"/>
    <p:sldId id="549" r:id="rId206"/>
  </p:sldIdLst>
  <p:sldSz cx="9144000" cy="5143500" type="screen16x9"/>
  <p:notesSz cx="6858000" cy="9144000"/>
  <p:embeddedFontLst>
    <p:embeddedFont>
      <p:font typeface="MS PGothic" panose="020B0600070205080204" pitchFamily="34" charset="-128"/>
      <p:regular r:id="rId209"/>
    </p:embeddedFont>
    <p:embeddedFont>
      <p:font typeface="Bahnschrift SemiBold" panose="020B0502040204020203" pitchFamily="34" charset="0"/>
      <p:bold r:id="rId210"/>
    </p:embeddedFont>
    <p:embeddedFont>
      <p:font typeface="Bahnschrift SemiLight" panose="020B0502040204020203" pitchFamily="34" charset="0"/>
      <p:regular r:id="rId211"/>
    </p:embeddedFont>
    <p:embeddedFont>
      <p:font typeface="Cambria Math" panose="02040503050406030204" pitchFamily="18" charset="0"/>
      <p:regular r:id="rId212"/>
    </p:embeddedFont>
    <p:embeddedFont>
      <p:font typeface="Roboto" panose="02000000000000000000" pitchFamily="2" charset="0"/>
      <p:regular r:id="rId213"/>
      <p:bold r:id="rId214"/>
      <p:italic r:id="rId215"/>
      <p:boldItalic r:id="rId216"/>
    </p:embeddedFont>
    <p:embeddedFont>
      <p:font typeface="Roboto Medium" panose="02000000000000000000" pitchFamily="2" charset="0"/>
      <p:regular r:id="rId217"/>
      <p:bold r:id="rId218"/>
      <p:italic r:id="rId219"/>
      <p:boldItalic r:id="rId220"/>
    </p:embeddedFont>
    <p:embeddedFont>
      <p:font typeface="Rockwell" panose="02060603020205020403" pitchFamily="18" charset="0"/>
      <p:regular r:id="rId221"/>
      <p:bold r:id="rId222"/>
      <p:italic r:id="rId223"/>
      <p:boldItalic r:id="rId224"/>
    </p:embeddedFont>
    <p:embeddedFont>
      <p:font typeface="Verdana" panose="020B0604030504040204" pitchFamily="34" charset="0"/>
      <p:regular r:id="rId225"/>
      <p:bold r:id="rId226"/>
      <p:italic r:id="rId227"/>
      <p:boldItalic r:id="rId2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userDrawn="1">
          <p15:clr>
            <a:srgbClr val="747775"/>
          </p15:clr>
        </p15:guide>
        <p15:guide id="2" pos="2880" userDrawn="1">
          <p15:clr>
            <a:srgbClr val="747775"/>
          </p15:clr>
        </p15:guide>
      </p15:sldGuideLst>
    </p:ext>
    <p:ext uri="{2D200454-40CA-4A62-9FC3-DE9A4176ACB9}">
      <p15:notes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37" roundtripDataSignature="AMtx7milG3FEVXcC7RlEFZX6qYD3+//pK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1970"/>
    <a:srgbClr val="A66500"/>
    <a:srgbClr val="005E00"/>
    <a:srgbClr val="388600"/>
    <a:srgbClr val="C88800"/>
    <a:srgbClr val="FFFFFF"/>
    <a:srgbClr val="5BCBD4"/>
    <a:srgbClr val="CCEAED"/>
    <a:srgbClr val="BFE1B6"/>
    <a:srgbClr val="488BC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06" autoAdjust="0"/>
    <p:restoredTop sz="86318" autoAdjust="0"/>
  </p:normalViewPr>
  <p:slideViewPr>
    <p:cSldViewPr snapToGrid="0">
      <p:cViewPr varScale="1">
        <p:scale>
          <a:sx n="121" d="100"/>
          <a:sy n="121" d="100"/>
        </p:scale>
        <p:origin x="990" y="102"/>
      </p:cViewPr>
      <p:guideLst>
        <p:guide orient="horz" pos="1620"/>
        <p:guide pos="2880"/>
      </p:guideLst>
    </p:cSldViewPr>
  </p:slideViewPr>
  <p:outlineViewPr>
    <p:cViewPr>
      <p:scale>
        <a:sx n="33" d="100"/>
        <a:sy n="33" d="100"/>
      </p:scale>
      <p:origin x="0" y="-7818"/>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2" d="100"/>
          <a:sy n="82" d="100"/>
        </p:scale>
        <p:origin x="3876" y="102"/>
      </p:cViewPr>
      <p:guideLst/>
    </p:cSldViewPr>
  </p:notes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2.xml"/><Relationship Id="rId21" Type="http://schemas.openxmlformats.org/officeDocument/2006/relationships/slide" Target="slides/slide16.xml"/><Relationship Id="rId42" Type="http://schemas.openxmlformats.org/officeDocument/2006/relationships/slide" Target="slides/slide37.xml"/><Relationship Id="rId63" Type="http://schemas.openxmlformats.org/officeDocument/2006/relationships/slide" Target="slides/slide58.xml"/><Relationship Id="rId84" Type="http://schemas.openxmlformats.org/officeDocument/2006/relationships/slide" Target="slides/slide79.xml"/><Relationship Id="rId138" Type="http://schemas.openxmlformats.org/officeDocument/2006/relationships/slide" Target="slides/slide133.xml"/><Relationship Id="rId159" Type="http://schemas.openxmlformats.org/officeDocument/2006/relationships/slide" Target="slides/slide154.xml"/><Relationship Id="rId170" Type="http://schemas.openxmlformats.org/officeDocument/2006/relationships/slide" Target="slides/slide165.xml"/><Relationship Id="rId191" Type="http://schemas.openxmlformats.org/officeDocument/2006/relationships/slide" Target="slides/slide186.xml"/><Relationship Id="rId205" Type="http://schemas.openxmlformats.org/officeDocument/2006/relationships/slide" Target="slides/slide200.xml"/><Relationship Id="rId226" Type="http://schemas.openxmlformats.org/officeDocument/2006/relationships/font" Target="fonts/font18.fntdata"/><Relationship Id="rId107" Type="http://schemas.openxmlformats.org/officeDocument/2006/relationships/slide" Target="slides/slide102.xml"/><Relationship Id="rId11" Type="http://schemas.openxmlformats.org/officeDocument/2006/relationships/slide" Target="slides/slide6.xml"/><Relationship Id="rId32" Type="http://schemas.openxmlformats.org/officeDocument/2006/relationships/slide" Target="slides/slide27.xml"/><Relationship Id="rId53" Type="http://schemas.openxmlformats.org/officeDocument/2006/relationships/slide" Target="slides/slide48.xml"/><Relationship Id="rId74" Type="http://schemas.openxmlformats.org/officeDocument/2006/relationships/slide" Target="slides/slide69.xml"/><Relationship Id="rId128" Type="http://schemas.openxmlformats.org/officeDocument/2006/relationships/slide" Target="slides/slide123.xml"/><Relationship Id="rId149" Type="http://schemas.openxmlformats.org/officeDocument/2006/relationships/slide" Target="slides/slide144.xml"/><Relationship Id="rId5" Type="http://schemas.openxmlformats.org/officeDocument/2006/relationships/slideMaster" Target="slideMasters/slideMaster2.xml"/><Relationship Id="rId95" Type="http://schemas.openxmlformats.org/officeDocument/2006/relationships/slide" Target="slides/slide90.xml"/><Relationship Id="rId160" Type="http://schemas.openxmlformats.org/officeDocument/2006/relationships/slide" Target="slides/slide155.xml"/><Relationship Id="rId181" Type="http://schemas.openxmlformats.org/officeDocument/2006/relationships/slide" Target="slides/slide176.xml"/><Relationship Id="rId216" Type="http://schemas.openxmlformats.org/officeDocument/2006/relationships/font" Target="fonts/font8.fntdata"/><Relationship Id="rId237" Type="http://customschemas.google.com/relationships/presentationmetadata" Target="metadata"/><Relationship Id="rId22" Type="http://schemas.openxmlformats.org/officeDocument/2006/relationships/slide" Target="slides/slide17.xml"/><Relationship Id="rId43" Type="http://schemas.openxmlformats.org/officeDocument/2006/relationships/slide" Target="slides/slide38.xml"/><Relationship Id="rId64" Type="http://schemas.openxmlformats.org/officeDocument/2006/relationships/slide" Target="slides/slide59.xml"/><Relationship Id="rId118" Type="http://schemas.openxmlformats.org/officeDocument/2006/relationships/slide" Target="slides/slide113.xml"/><Relationship Id="rId139" Type="http://schemas.openxmlformats.org/officeDocument/2006/relationships/slide" Target="slides/slide134.xml"/><Relationship Id="rId85" Type="http://schemas.openxmlformats.org/officeDocument/2006/relationships/slide" Target="slides/slide80.xml"/><Relationship Id="rId150" Type="http://schemas.openxmlformats.org/officeDocument/2006/relationships/slide" Target="slides/slide145.xml"/><Relationship Id="rId171" Type="http://schemas.openxmlformats.org/officeDocument/2006/relationships/slide" Target="slides/slide166.xml"/><Relationship Id="rId192" Type="http://schemas.openxmlformats.org/officeDocument/2006/relationships/slide" Target="slides/slide187.xml"/><Relationship Id="rId206" Type="http://schemas.openxmlformats.org/officeDocument/2006/relationships/slide" Target="slides/slide201.xml"/><Relationship Id="rId227" Type="http://schemas.openxmlformats.org/officeDocument/2006/relationships/font" Target="fonts/font19.fntdata"/><Relationship Id="rId12" Type="http://schemas.openxmlformats.org/officeDocument/2006/relationships/slide" Target="slides/slide7.xml"/><Relationship Id="rId33" Type="http://schemas.openxmlformats.org/officeDocument/2006/relationships/slide" Target="slides/slide28.xml"/><Relationship Id="rId108" Type="http://schemas.openxmlformats.org/officeDocument/2006/relationships/slide" Target="slides/slide103.xml"/><Relationship Id="rId129" Type="http://schemas.openxmlformats.org/officeDocument/2006/relationships/slide" Target="slides/slide124.xml"/><Relationship Id="rId54" Type="http://schemas.openxmlformats.org/officeDocument/2006/relationships/slide" Target="slides/slide49.xml"/><Relationship Id="rId75" Type="http://schemas.openxmlformats.org/officeDocument/2006/relationships/slide" Target="slides/slide70.xml"/><Relationship Id="rId96" Type="http://schemas.openxmlformats.org/officeDocument/2006/relationships/slide" Target="slides/slide91.xml"/><Relationship Id="rId140" Type="http://schemas.openxmlformats.org/officeDocument/2006/relationships/slide" Target="slides/slide135.xml"/><Relationship Id="rId161" Type="http://schemas.openxmlformats.org/officeDocument/2006/relationships/slide" Target="slides/slide156.xml"/><Relationship Id="rId182" Type="http://schemas.openxmlformats.org/officeDocument/2006/relationships/slide" Target="slides/slide177.xml"/><Relationship Id="rId217" Type="http://schemas.openxmlformats.org/officeDocument/2006/relationships/font" Target="fonts/font9.fntdata"/><Relationship Id="rId6" Type="http://schemas.openxmlformats.org/officeDocument/2006/relationships/slide" Target="slides/slide1.xml"/><Relationship Id="rId238" Type="http://schemas.openxmlformats.org/officeDocument/2006/relationships/presProps" Target="presProps.xml"/><Relationship Id="rId23" Type="http://schemas.openxmlformats.org/officeDocument/2006/relationships/slide" Target="slides/slide18.xml"/><Relationship Id="rId119" Type="http://schemas.openxmlformats.org/officeDocument/2006/relationships/slide" Target="slides/slide114.xml"/><Relationship Id="rId44" Type="http://schemas.openxmlformats.org/officeDocument/2006/relationships/slide" Target="slides/slide39.xml"/><Relationship Id="rId65" Type="http://schemas.openxmlformats.org/officeDocument/2006/relationships/slide" Target="slides/slide60.xml"/><Relationship Id="rId86" Type="http://schemas.openxmlformats.org/officeDocument/2006/relationships/slide" Target="slides/slide81.xml"/><Relationship Id="rId130" Type="http://schemas.openxmlformats.org/officeDocument/2006/relationships/slide" Target="slides/slide125.xml"/><Relationship Id="rId151" Type="http://schemas.openxmlformats.org/officeDocument/2006/relationships/slide" Target="slides/slide146.xml"/><Relationship Id="rId172" Type="http://schemas.openxmlformats.org/officeDocument/2006/relationships/slide" Target="slides/slide167.xml"/><Relationship Id="rId193" Type="http://schemas.openxmlformats.org/officeDocument/2006/relationships/slide" Target="slides/slide188.xml"/><Relationship Id="rId207" Type="http://schemas.openxmlformats.org/officeDocument/2006/relationships/notesMaster" Target="notesMasters/notesMaster1.xml"/><Relationship Id="rId228" Type="http://schemas.openxmlformats.org/officeDocument/2006/relationships/font" Target="fonts/font20.fntdata"/><Relationship Id="rId13" Type="http://schemas.openxmlformats.org/officeDocument/2006/relationships/slide" Target="slides/slide8.xml"/><Relationship Id="rId109" Type="http://schemas.openxmlformats.org/officeDocument/2006/relationships/slide" Target="slides/slide104.xml"/><Relationship Id="rId34" Type="http://schemas.openxmlformats.org/officeDocument/2006/relationships/slide" Target="slides/slide29.xml"/><Relationship Id="rId55" Type="http://schemas.openxmlformats.org/officeDocument/2006/relationships/slide" Target="slides/slide50.xml"/><Relationship Id="rId76" Type="http://schemas.openxmlformats.org/officeDocument/2006/relationships/slide" Target="slides/slide71.xml"/><Relationship Id="rId97" Type="http://schemas.openxmlformats.org/officeDocument/2006/relationships/slide" Target="slides/slide92.xml"/><Relationship Id="rId120" Type="http://schemas.openxmlformats.org/officeDocument/2006/relationships/slide" Target="slides/slide115.xml"/><Relationship Id="rId141" Type="http://schemas.openxmlformats.org/officeDocument/2006/relationships/slide" Target="slides/slide136.xml"/><Relationship Id="rId7" Type="http://schemas.openxmlformats.org/officeDocument/2006/relationships/slide" Target="slides/slide2.xml"/><Relationship Id="rId162" Type="http://schemas.openxmlformats.org/officeDocument/2006/relationships/slide" Target="slides/slide157.xml"/><Relationship Id="rId183" Type="http://schemas.openxmlformats.org/officeDocument/2006/relationships/slide" Target="slides/slide178.xml"/><Relationship Id="rId218" Type="http://schemas.openxmlformats.org/officeDocument/2006/relationships/font" Target="fonts/font10.fntdata"/><Relationship Id="rId239" Type="http://schemas.openxmlformats.org/officeDocument/2006/relationships/viewProps" Target="viewProps.xml"/><Relationship Id="rId24" Type="http://schemas.openxmlformats.org/officeDocument/2006/relationships/slide" Target="slides/slide19.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110" Type="http://schemas.openxmlformats.org/officeDocument/2006/relationships/slide" Target="slides/slide105.xml"/><Relationship Id="rId131" Type="http://schemas.openxmlformats.org/officeDocument/2006/relationships/slide" Target="slides/slide126.xml"/><Relationship Id="rId152" Type="http://schemas.openxmlformats.org/officeDocument/2006/relationships/slide" Target="slides/slide147.xml"/><Relationship Id="rId173" Type="http://schemas.openxmlformats.org/officeDocument/2006/relationships/slide" Target="slides/slide168.xml"/><Relationship Id="rId194" Type="http://schemas.openxmlformats.org/officeDocument/2006/relationships/slide" Target="slides/slide189.xml"/><Relationship Id="rId208" Type="http://schemas.openxmlformats.org/officeDocument/2006/relationships/handoutMaster" Target="handoutMasters/handoutMaster1.xml"/><Relationship Id="rId240" Type="http://schemas.openxmlformats.org/officeDocument/2006/relationships/theme" Target="theme/theme1.xml"/><Relationship Id="rId14" Type="http://schemas.openxmlformats.org/officeDocument/2006/relationships/slide" Target="slides/slide9.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 Id="rId100" Type="http://schemas.openxmlformats.org/officeDocument/2006/relationships/slide" Target="slides/slide95.xml"/><Relationship Id="rId8" Type="http://schemas.openxmlformats.org/officeDocument/2006/relationships/slide" Target="slides/slide3.xml"/><Relationship Id="rId98" Type="http://schemas.openxmlformats.org/officeDocument/2006/relationships/slide" Target="slides/slide93.xml"/><Relationship Id="rId121" Type="http://schemas.openxmlformats.org/officeDocument/2006/relationships/slide" Target="slides/slide116.xml"/><Relationship Id="rId142" Type="http://schemas.openxmlformats.org/officeDocument/2006/relationships/slide" Target="slides/slide137.xml"/><Relationship Id="rId163" Type="http://schemas.openxmlformats.org/officeDocument/2006/relationships/slide" Target="slides/slide158.xml"/><Relationship Id="rId184" Type="http://schemas.openxmlformats.org/officeDocument/2006/relationships/slide" Target="slides/slide179.xml"/><Relationship Id="rId219" Type="http://schemas.openxmlformats.org/officeDocument/2006/relationships/font" Target="fonts/font11.fntdata"/><Relationship Id="rId25" Type="http://schemas.openxmlformats.org/officeDocument/2006/relationships/slide" Target="slides/slide20.xml"/><Relationship Id="rId46" Type="http://schemas.openxmlformats.org/officeDocument/2006/relationships/slide" Target="slides/slide41.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62" Type="http://schemas.openxmlformats.org/officeDocument/2006/relationships/slide" Target="slides/slide57.xml"/><Relationship Id="rId83" Type="http://schemas.openxmlformats.org/officeDocument/2006/relationships/slide" Target="slides/slide78.xml"/><Relationship Id="rId88" Type="http://schemas.openxmlformats.org/officeDocument/2006/relationships/slide" Target="slides/slide83.xml"/><Relationship Id="rId111" Type="http://schemas.openxmlformats.org/officeDocument/2006/relationships/slide" Target="slides/slide106.xml"/><Relationship Id="rId132" Type="http://schemas.openxmlformats.org/officeDocument/2006/relationships/slide" Target="slides/slide127.xml"/><Relationship Id="rId153" Type="http://schemas.openxmlformats.org/officeDocument/2006/relationships/slide" Target="slides/slide148.xml"/><Relationship Id="rId174" Type="http://schemas.openxmlformats.org/officeDocument/2006/relationships/slide" Target="slides/slide169.xml"/><Relationship Id="rId179" Type="http://schemas.openxmlformats.org/officeDocument/2006/relationships/slide" Target="slides/slide174.xml"/><Relationship Id="rId195" Type="http://schemas.openxmlformats.org/officeDocument/2006/relationships/slide" Target="slides/slide190.xml"/><Relationship Id="rId209" Type="http://schemas.openxmlformats.org/officeDocument/2006/relationships/font" Target="fonts/font1.fntdata"/><Relationship Id="rId190" Type="http://schemas.openxmlformats.org/officeDocument/2006/relationships/slide" Target="slides/slide185.xml"/><Relationship Id="rId204" Type="http://schemas.openxmlformats.org/officeDocument/2006/relationships/slide" Target="slides/slide199.xml"/><Relationship Id="rId220" Type="http://schemas.openxmlformats.org/officeDocument/2006/relationships/font" Target="fonts/font12.fntdata"/><Relationship Id="rId225" Type="http://schemas.openxmlformats.org/officeDocument/2006/relationships/font" Target="fonts/font17.fntdata"/><Relationship Id="rId241" Type="http://schemas.openxmlformats.org/officeDocument/2006/relationships/tableStyles" Target="tableStyles.xml"/><Relationship Id="rId15" Type="http://schemas.openxmlformats.org/officeDocument/2006/relationships/slide" Target="slides/slide10.xml"/><Relationship Id="rId36" Type="http://schemas.openxmlformats.org/officeDocument/2006/relationships/slide" Target="slides/slide31.xml"/><Relationship Id="rId57" Type="http://schemas.openxmlformats.org/officeDocument/2006/relationships/slide" Target="slides/slide52.xml"/><Relationship Id="rId106" Type="http://schemas.openxmlformats.org/officeDocument/2006/relationships/slide" Target="slides/slide101.xml"/><Relationship Id="rId127" Type="http://schemas.openxmlformats.org/officeDocument/2006/relationships/slide" Target="slides/slide122.xml"/><Relationship Id="rId10" Type="http://schemas.openxmlformats.org/officeDocument/2006/relationships/slide" Target="slides/slide5.xml"/><Relationship Id="rId31" Type="http://schemas.openxmlformats.org/officeDocument/2006/relationships/slide" Target="slides/slide26.xml"/><Relationship Id="rId52" Type="http://schemas.openxmlformats.org/officeDocument/2006/relationships/slide" Target="slides/slide47.xml"/><Relationship Id="rId73" Type="http://schemas.openxmlformats.org/officeDocument/2006/relationships/slide" Target="slides/slide68.xml"/><Relationship Id="rId78" Type="http://schemas.openxmlformats.org/officeDocument/2006/relationships/slide" Target="slides/slide73.xml"/><Relationship Id="rId94" Type="http://schemas.openxmlformats.org/officeDocument/2006/relationships/slide" Target="slides/slide89.xml"/><Relationship Id="rId99" Type="http://schemas.openxmlformats.org/officeDocument/2006/relationships/slide" Target="slides/slide94.xml"/><Relationship Id="rId101" Type="http://schemas.openxmlformats.org/officeDocument/2006/relationships/slide" Target="slides/slide96.xml"/><Relationship Id="rId122" Type="http://schemas.openxmlformats.org/officeDocument/2006/relationships/slide" Target="slides/slide117.xml"/><Relationship Id="rId143" Type="http://schemas.openxmlformats.org/officeDocument/2006/relationships/slide" Target="slides/slide138.xml"/><Relationship Id="rId148" Type="http://schemas.openxmlformats.org/officeDocument/2006/relationships/slide" Target="slides/slide143.xml"/><Relationship Id="rId164" Type="http://schemas.openxmlformats.org/officeDocument/2006/relationships/slide" Target="slides/slide159.xml"/><Relationship Id="rId169" Type="http://schemas.openxmlformats.org/officeDocument/2006/relationships/slide" Target="slides/slide164.xml"/><Relationship Id="rId185" Type="http://schemas.openxmlformats.org/officeDocument/2006/relationships/slide" Target="slides/slide180.xml"/><Relationship Id="rId4" Type="http://schemas.openxmlformats.org/officeDocument/2006/relationships/slideMaster" Target="slideMasters/slideMaster1.xml"/><Relationship Id="rId9" Type="http://schemas.openxmlformats.org/officeDocument/2006/relationships/slide" Target="slides/slide4.xml"/><Relationship Id="rId180" Type="http://schemas.openxmlformats.org/officeDocument/2006/relationships/slide" Target="slides/slide175.xml"/><Relationship Id="rId210" Type="http://schemas.openxmlformats.org/officeDocument/2006/relationships/font" Target="fonts/font2.fntdata"/><Relationship Id="rId215" Type="http://schemas.openxmlformats.org/officeDocument/2006/relationships/font" Target="fonts/font7.fntdata"/><Relationship Id="rId26" Type="http://schemas.openxmlformats.org/officeDocument/2006/relationships/slide" Target="slides/slide21.xml"/><Relationship Id="rId47" Type="http://schemas.openxmlformats.org/officeDocument/2006/relationships/slide" Target="slides/slide42.xml"/><Relationship Id="rId68" Type="http://schemas.openxmlformats.org/officeDocument/2006/relationships/slide" Target="slides/slide63.xml"/><Relationship Id="rId89" Type="http://schemas.openxmlformats.org/officeDocument/2006/relationships/slide" Target="slides/slide84.xml"/><Relationship Id="rId112" Type="http://schemas.openxmlformats.org/officeDocument/2006/relationships/slide" Target="slides/slide107.xml"/><Relationship Id="rId133" Type="http://schemas.openxmlformats.org/officeDocument/2006/relationships/slide" Target="slides/slide128.xml"/><Relationship Id="rId154" Type="http://schemas.openxmlformats.org/officeDocument/2006/relationships/slide" Target="slides/slide149.xml"/><Relationship Id="rId175" Type="http://schemas.openxmlformats.org/officeDocument/2006/relationships/slide" Target="slides/slide170.xml"/><Relationship Id="rId196" Type="http://schemas.openxmlformats.org/officeDocument/2006/relationships/slide" Target="slides/slide191.xml"/><Relationship Id="rId200" Type="http://schemas.openxmlformats.org/officeDocument/2006/relationships/slide" Target="slides/slide195.xml"/><Relationship Id="rId16" Type="http://schemas.openxmlformats.org/officeDocument/2006/relationships/slide" Target="slides/slide11.xml"/><Relationship Id="rId221" Type="http://schemas.openxmlformats.org/officeDocument/2006/relationships/font" Target="fonts/font13.fntdata"/><Relationship Id="rId37" Type="http://schemas.openxmlformats.org/officeDocument/2006/relationships/slide" Target="slides/slide32.xml"/><Relationship Id="rId58" Type="http://schemas.openxmlformats.org/officeDocument/2006/relationships/slide" Target="slides/slide53.xml"/><Relationship Id="rId79" Type="http://schemas.openxmlformats.org/officeDocument/2006/relationships/slide" Target="slides/slide74.xml"/><Relationship Id="rId102" Type="http://schemas.openxmlformats.org/officeDocument/2006/relationships/slide" Target="slides/slide97.xml"/><Relationship Id="rId123" Type="http://schemas.openxmlformats.org/officeDocument/2006/relationships/slide" Target="slides/slide118.xml"/><Relationship Id="rId144" Type="http://schemas.openxmlformats.org/officeDocument/2006/relationships/slide" Target="slides/slide139.xml"/><Relationship Id="rId90" Type="http://schemas.openxmlformats.org/officeDocument/2006/relationships/slide" Target="slides/slide85.xml"/><Relationship Id="rId165" Type="http://schemas.openxmlformats.org/officeDocument/2006/relationships/slide" Target="slides/slide160.xml"/><Relationship Id="rId186" Type="http://schemas.openxmlformats.org/officeDocument/2006/relationships/slide" Target="slides/slide181.xml"/><Relationship Id="rId211" Type="http://schemas.openxmlformats.org/officeDocument/2006/relationships/font" Target="fonts/font3.fntdata"/><Relationship Id="rId27" Type="http://schemas.openxmlformats.org/officeDocument/2006/relationships/slide" Target="slides/slide22.xml"/><Relationship Id="rId48" Type="http://schemas.openxmlformats.org/officeDocument/2006/relationships/slide" Target="slides/slide43.xml"/><Relationship Id="rId69" Type="http://schemas.openxmlformats.org/officeDocument/2006/relationships/slide" Target="slides/slide64.xml"/><Relationship Id="rId113" Type="http://schemas.openxmlformats.org/officeDocument/2006/relationships/slide" Target="slides/slide108.xml"/><Relationship Id="rId134" Type="http://schemas.openxmlformats.org/officeDocument/2006/relationships/slide" Target="slides/slide129.xml"/><Relationship Id="rId80" Type="http://schemas.openxmlformats.org/officeDocument/2006/relationships/slide" Target="slides/slide75.xml"/><Relationship Id="rId155" Type="http://schemas.openxmlformats.org/officeDocument/2006/relationships/slide" Target="slides/slide150.xml"/><Relationship Id="rId176" Type="http://schemas.openxmlformats.org/officeDocument/2006/relationships/slide" Target="slides/slide171.xml"/><Relationship Id="rId197" Type="http://schemas.openxmlformats.org/officeDocument/2006/relationships/slide" Target="slides/slide192.xml"/><Relationship Id="rId201" Type="http://schemas.openxmlformats.org/officeDocument/2006/relationships/slide" Target="slides/slide196.xml"/><Relationship Id="rId222" Type="http://schemas.openxmlformats.org/officeDocument/2006/relationships/font" Target="fonts/font14.fntdata"/><Relationship Id="rId17" Type="http://schemas.openxmlformats.org/officeDocument/2006/relationships/slide" Target="slides/slide12.xml"/><Relationship Id="rId38" Type="http://schemas.openxmlformats.org/officeDocument/2006/relationships/slide" Target="slides/slide33.xml"/><Relationship Id="rId59" Type="http://schemas.openxmlformats.org/officeDocument/2006/relationships/slide" Target="slides/slide54.xml"/><Relationship Id="rId103" Type="http://schemas.openxmlformats.org/officeDocument/2006/relationships/slide" Target="slides/slide98.xml"/><Relationship Id="rId124" Type="http://schemas.openxmlformats.org/officeDocument/2006/relationships/slide" Target="slides/slide119.xml"/><Relationship Id="rId70" Type="http://schemas.openxmlformats.org/officeDocument/2006/relationships/slide" Target="slides/slide65.xml"/><Relationship Id="rId91" Type="http://schemas.openxmlformats.org/officeDocument/2006/relationships/slide" Target="slides/slide86.xml"/><Relationship Id="rId145" Type="http://schemas.openxmlformats.org/officeDocument/2006/relationships/slide" Target="slides/slide140.xml"/><Relationship Id="rId166" Type="http://schemas.openxmlformats.org/officeDocument/2006/relationships/slide" Target="slides/slide161.xml"/><Relationship Id="rId187" Type="http://schemas.openxmlformats.org/officeDocument/2006/relationships/slide" Target="slides/slide182.xml"/><Relationship Id="rId1" Type="http://schemas.openxmlformats.org/officeDocument/2006/relationships/customXml" Target="../customXml/item1.xml"/><Relationship Id="rId212" Type="http://schemas.openxmlformats.org/officeDocument/2006/relationships/font" Target="fonts/font4.fntdata"/><Relationship Id="rId28" Type="http://schemas.openxmlformats.org/officeDocument/2006/relationships/slide" Target="slides/slide23.xml"/><Relationship Id="rId49" Type="http://schemas.openxmlformats.org/officeDocument/2006/relationships/slide" Target="slides/slide44.xml"/><Relationship Id="rId114" Type="http://schemas.openxmlformats.org/officeDocument/2006/relationships/slide" Target="slides/slide109.xml"/><Relationship Id="rId60" Type="http://schemas.openxmlformats.org/officeDocument/2006/relationships/slide" Target="slides/slide55.xml"/><Relationship Id="rId81" Type="http://schemas.openxmlformats.org/officeDocument/2006/relationships/slide" Target="slides/slide76.xml"/><Relationship Id="rId135" Type="http://schemas.openxmlformats.org/officeDocument/2006/relationships/slide" Target="slides/slide130.xml"/><Relationship Id="rId156" Type="http://schemas.openxmlformats.org/officeDocument/2006/relationships/slide" Target="slides/slide151.xml"/><Relationship Id="rId177" Type="http://schemas.openxmlformats.org/officeDocument/2006/relationships/slide" Target="slides/slide172.xml"/><Relationship Id="rId198" Type="http://schemas.openxmlformats.org/officeDocument/2006/relationships/slide" Target="slides/slide193.xml"/><Relationship Id="rId202" Type="http://schemas.openxmlformats.org/officeDocument/2006/relationships/slide" Target="slides/slide197.xml"/><Relationship Id="rId223" Type="http://schemas.openxmlformats.org/officeDocument/2006/relationships/font" Target="fonts/font15.fntdata"/><Relationship Id="rId18" Type="http://schemas.openxmlformats.org/officeDocument/2006/relationships/slide" Target="slides/slide13.xml"/><Relationship Id="rId39" Type="http://schemas.openxmlformats.org/officeDocument/2006/relationships/slide" Target="slides/slide34.xml"/><Relationship Id="rId50" Type="http://schemas.openxmlformats.org/officeDocument/2006/relationships/slide" Target="slides/slide45.xml"/><Relationship Id="rId104" Type="http://schemas.openxmlformats.org/officeDocument/2006/relationships/slide" Target="slides/slide99.xml"/><Relationship Id="rId125" Type="http://schemas.openxmlformats.org/officeDocument/2006/relationships/slide" Target="slides/slide120.xml"/><Relationship Id="rId146" Type="http://schemas.openxmlformats.org/officeDocument/2006/relationships/slide" Target="slides/slide141.xml"/><Relationship Id="rId167" Type="http://schemas.openxmlformats.org/officeDocument/2006/relationships/slide" Target="slides/slide162.xml"/><Relationship Id="rId188" Type="http://schemas.openxmlformats.org/officeDocument/2006/relationships/slide" Target="slides/slide183.xml"/><Relationship Id="rId71" Type="http://schemas.openxmlformats.org/officeDocument/2006/relationships/slide" Target="slides/slide66.xml"/><Relationship Id="rId92" Type="http://schemas.openxmlformats.org/officeDocument/2006/relationships/slide" Target="slides/slide87.xml"/><Relationship Id="rId213" Type="http://schemas.openxmlformats.org/officeDocument/2006/relationships/font" Target="fonts/font5.fntdata"/><Relationship Id="rId2" Type="http://schemas.openxmlformats.org/officeDocument/2006/relationships/customXml" Target="../customXml/item2.xml"/><Relationship Id="rId29" Type="http://schemas.openxmlformats.org/officeDocument/2006/relationships/slide" Target="slides/slide24.xml"/><Relationship Id="rId40" Type="http://schemas.openxmlformats.org/officeDocument/2006/relationships/slide" Target="slides/slide35.xml"/><Relationship Id="rId115" Type="http://schemas.openxmlformats.org/officeDocument/2006/relationships/slide" Target="slides/slide110.xml"/><Relationship Id="rId136" Type="http://schemas.openxmlformats.org/officeDocument/2006/relationships/slide" Target="slides/slide131.xml"/><Relationship Id="rId157" Type="http://schemas.openxmlformats.org/officeDocument/2006/relationships/slide" Target="slides/slide152.xml"/><Relationship Id="rId178" Type="http://schemas.openxmlformats.org/officeDocument/2006/relationships/slide" Target="slides/slide173.xml"/><Relationship Id="rId61" Type="http://schemas.openxmlformats.org/officeDocument/2006/relationships/slide" Target="slides/slide56.xml"/><Relationship Id="rId82" Type="http://schemas.openxmlformats.org/officeDocument/2006/relationships/slide" Target="slides/slide77.xml"/><Relationship Id="rId199" Type="http://schemas.openxmlformats.org/officeDocument/2006/relationships/slide" Target="slides/slide194.xml"/><Relationship Id="rId203" Type="http://schemas.openxmlformats.org/officeDocument/2006/relationships/slide" Target="slides/slide198.xml"/><Relationship Id="rId19" Type="http://schemas.openxmlformats.org/officeDocument/2006/relationships/slide" Target="slides/slide14.xml"/><Relationship Id="rId224" Type="http://schemas.openxmlformats.org/officeDocument/2006/relationships/font" Target="fonts/font16.fntdata"/><Relationship Id="rId30" Type="http://schemas.openxmlformats.org/officeDocument/2006/relationships/slide" Target="slides/slide25.xml"/><Relationship Id="rId105" Type="http://schemas.openxmlformats.org/officeDocument/2006/relationships/slide" Target="slides/slide100.xml"/><Relationship Id="rId126" Type="http://schemas.openxmlformats.org/officeDocument/2006/relationships/slide" Target="slides/slide121.xml"/><Relationship Id="rId147" Type="http://schemas.openxmlformats.org/officeDocument/2006/relationships/slide" Target="slides/slide142.xml"/><Relationship Id="rId168" Type="http://schemas.openxmlformats.org/officeDocument/2006/relationships/slide" Target="slides/slide163.xml"/><Relationship Id="rId51" Type="http://schemas.openxmlformats.org/officeDocument/2006/relationships/slide" Target="slides/slide46.xml"/><Relationship Id="rId72" Type="http://schemas.openxmlformats.org/officeDocument/2006/relationships/slide" Target="slides/slide67.xml"/><Relationship Id="rId93" Type="http://schemas.openxmlformats.org/officeDocument/2006/relationships/slide" Target="slides/slide88.xml"/><Relationship Id="rId189" Type="http://schemas.openxmlformats.org/officeDocument/2006/relationships/slide" Target="slides/slide184.xml"/><Relationship Id="rId3" Type="http://schemas.openxmlformats.org/officeDocument/2006/relationships/customXml" Target="../customXml/item3.xml"/><Relationship Id="rId214" Type="http://schemas.openxmlformats.org/officeDocument/2006/relationships/font" Target="fonts/font6.fntdata"/><Relationship Id="rId116" Type="http://schemas.openxmlformats.org/officeDocument/2006/relationships/slide" Target="slides/slide111.xml"/><Relationship Id="rId137" Type="http://schemas.openxmlformats.org/officeDocument/2006/relationships/slide" Target="slides/slide132.xml"/><Relationship Id="rId158" Type="http://schemas.openxmlformats.org/officeDocument/2006/relationships/slide" Target="slides/slide153.xml"/></Relationships>
</file>

<file path=ppt/diagrams/_rels/data6.xml.rels><?xml version="1.0" encoding="UTF-8" standalone="yes"?>
<Relationships xmlns="http://schemas.openxmlformats.org/package/2006/relationships"><Relationship Id="rId8" Type="http://schemas.openxmlformats.org/officeDocument/2006/relationships/image" Target="../media/image100.svg"/><Relationship Id="rId13" Type="http://schemas.openxmlformats.org/officeDocument/2006/relationships/image" Target="../media/image105.png"/><Relationship Id="rId3" Type="http://schemas.openxmlformats.org/officeDocument/2006/relationships/image" Target="../media/image95.png"/><Relationship Id="rId7" Type="http://schemas.openxmlformats.org/officeDocument/2006/relationships/image" Target="../media/image99.png"/><Relationship Id="rId12" Type="http://schemas.openxmlformats.org/officeDocument/2006/relationships/image" Target="../media/image104.svg"/><Relationship Id="rId2" Type="http://schemas.openxmlformats.org/officeDocument/2006/relationships/image" Target="../media/image94.svg"/><Relationship Id="rId1" Type="http://schemas.openxmlformats.org/officeDocument/2006/relationships/image" Target="../media/image93.png"/><Relationship Id="rId6" Type="http://schemas.openxmlformats.org/officeDocument/2006/relationships/image" Target="../media/image98.svg"/><Relationship Id="rId11" Type="http://schemas.openxmlformats.org/officeDocument/2006/relationships/image" Target="../media/image103.png"/><Relationship Id="rId5" Type="http://schemas.openxmlformats.org/officeDocument/2006/relationships/image" Target="../media/image97.png"/><Relationship Id="rId10" Type="http://schemas.openxmlformats.org/officeDocument/2006/relationships/image" Target="../media/image102.svg"/><Relationship Id="rId4" Type="http://schemas.openxmlformats.org/officeDocument/2006/relationships/image" Target="../media/image96.svg"/><Relationship Id="rId9" Type="http://schemas.openxmlformats.org/officeDocument/2006/relationships/image" Target="../media/image101.png"/><Relationship Id="rId14" Type="http://schemas.openxmlformats.org/officeDocument/2006/relationships/image" Target="../media/image106.svg"/></Relationships>
</file>

<file path=ppt/diagrams/_rels/data7.xml.rels><?xml version="1.0" encoding="UTF-8" standalone="yes"?>
<Relationships xmlns="http://schemas.openxmlformats.org/package/2006/relationships"><Relationship Id="rId3" Type="http://schemas.openxmlformats.org/officeDocument/2006/relationships/hyperlink" Target="https://www.cde.state.co.us/assessment/cmas_coalt_tir_trckngsprdsht" TargetMode="External"/><Relationship Id="rId7" Type="http://schemas.openxmlformats.org/officeDocument/2006/relationships/hyperlink" Target="https://www.cde.state.co.us/assessment/cmas_coalt_proceduresmanual#page=140" TargetMode="External"/><Relationship Id="rId2" Type="http://schemas.openxmlformats.org/officeDocument/2006/relationships/hyperlink" Target="https://www.cde.state.co.us/assessment/cmas_coalt_tir_security" TargetMode="External"/><Relationship Id="rId1" Type="http://schemas.openxmlformats.org/officeDocument/2006/relationships/hyperlink" Target="http://www.cde.state.co.us/assessment/cmas_coalt_securityagreement" TargetMode="External"/><Relationship Id="rId6" Type="http://schemas.openxmlformats.org/officeDocument/2006/relationships/hyperlink" Target="https://forms.gle/Vpa4ixo2PTNuhwgF9" TargetMode="External"/><Relationship Id="rId5" Type="http://schemas.openxmlformats.org/officeDocument/2006/relationships/hyperlink" Target="http://www.cde.state.co.us/assessment/cmas_scratchpaperverification" TargetMode="External"/><Relationship Id="rId4" Type="http://schemas.openxmlformats.org/officeDocument/2006/relationships/hyperlink" Target="https://ed.cde.state.co.us/assessment/cmas/training-cmas" TargetMode="External"/></Relationships>
</file>

<file path=ppt/diagrams/_rels/drawing6.xml.rels><?xml version="1.0" encoding="UTF-8" standalone="yes"?>
<Relationships xmlns="http://schemas.openxmlformats.org/package/2006/relationships"><Relationship Id="rId8" Type="http://schemas.openxmlformats.org/officeDocument/2006/relationships/image" Target="../media/image100.svg"/><Relationship Id="rId13" Type="http://schemas.openxmlformats.org/officeDocument/2006/relationships/image" Target="../media/image105.png"/><Relationship Id="rId3" Type="http://schemas.openxmlformats.org/officeDocument/2006/relationships/image" Target="../media/image95.png"/><Relationship Id="rId7" Type="http://schemas.openxmlformats.org/officeDocument/2006/relationships/image" Target="../media/image99.png"/><Relationship Id="rId12" Type="http://schemas.openxmlformats.org/officeDocument/2006/relationships/image" Target="../media/image104.svg"/><Relationship Id="rId2" Type="http://schemas.openxmlformats.org/officeDocument/2006/relationships/image" Target="../media/image94.svg"/><Relationship Id="rId1" Type="http://schemas.openxmlformats.org/officeDocument/2006/relationships/image" Target="../media/image93.png"/><Relationship Id="rId6" Type="http://schemas.openxmlformats.org/officeDocument/2006/relationships/image" Target="../media/image98.svg"/><Relationship Id="rId11" Type="http://schemas.openxmlformats.org/officeDocument/2006/relationships/image" Target="../media/image103.png"/><Relationship Id="rId5" Type="http://schemas.openxmlformats.org/officeDocument/2006/relationships/image" Target="../media/image97.png"/><Relationship Id="rId10" Type="http://schemas.openxmlformats.org/officeDocument/2006/relationships/image" Target="../media/image102.svg"/><Relationship Id="rId4" Type="http://schemas.openxmlformats.org/officeDocument/2006/relationships/image" Target="../media/image96.svg"/><Relationship Id="rId9" Type="http://schemas.openxmlformats.org/officeDocument/2006/relationships/image" Target="../media/image101.png"/><Relationship Id="rId14" Type="http://schemas.openxmlformats.org/officeDocument/2006/relationships/image" Target="../media/image106.svg"/></Relationships>
</file>

<file path=ppt/diagrams/_rels/drawing7.xml.rels><?xml version="1.0" encoding="UTF-8" standalone="yes"?>
<Relationships xmlns="http://schemas.openxmlformats.org/package/2006/relationships"><Relationship Id="rId3" Type="http://schemas.openxmlformats.org/officeDocument/2006/relationships/hyperlink" Target="https://www.cde.state.co.us/assessment/cmas_coalt_tir_security" TargetMode="External"/><Relationship Id="rId7" Type="http://schemas.openxmlformats.org/officeDocument/2006/relationships/hyperlink" Target="https://www.cde.state.co.us/assessment/cmas_coalt_proceduresmanual#page=140" TargetMode="External"/><Relationship Id="rId2" Type="http://schemas.openxmlformats.org/officeDocument/2006/relationships/hyperlink" Target="https://ed.cde.state.co.us/assessment/cmas/training-cmas" TargetMode="External"/><Relationship Id="rId1" Type="http://schemas.openxmlformats.org/officeDocument/2006/relationships/hyperlink" Target="http://www.cde.state.co.us/assessment/cmas_coalt_securityagreement" TargetMode="External"/><Relationship Id="rId6" Type="http://schemas.openxmlformats.org/officeDocument/2006/relationships/hyperlink" Target="http://www.cde.state.co.us/assessment/cmas_scratchpaperverification" TargetMode="External"/><Relationship Id="rId5" Type="http://schemas.openxmlformats.org/officeDocument/2006/relationships/hyperlink" Target="https://forms.gle/Vpa4ixo2PTNuhwgF9" TargetMode="External"/><Relationship Id="rId4" Type="http://schemas.openxmlformats.org/officeDocument/2006/relationships/hyperlink" Target="https://www.cde.state.co.us/assessment/cmas_coalt_tir_trckngsprdsht"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EDF37A-3998-47FE-BA17-39D6A776F8A5}"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A0DC15F7-DCC5-41FD-9736-4B7E8DE6BBC7}">
      <dgm:prSet custT="1"/>
      <dgm:spPr/>
      <dgm:t>
        <a:bodyPr/>
        <a:lstStyle/>
        <a:p>
          <a:r>
            <a:rPr lang="en-US" sz="1200" b="0" i="0">
              <a:solidFill>
                <a:schemeClr val="tx1"/>
              </a:solidFill>
            </a:rPr>
            <a:t>Paper testing as accommodation only</a:t>
          </a:r>
          <a:endParaRPr lang="en-US" sz="1200" dirty="0">
            <a:solidFill>
              <a:schemeClr val="tx1"/>
            </a:solidFill>
          </a:endParaRPr>
        </a:p>
      </dgm:t>
    </dgm:pt>
    <dgm:pt modelId="{9DB31240-EE61-4998-BF7A-9B7AC26A0203}" type="parTrans" cxnId="{DE65D972-57EE-4011-BC24-B6B071530DE2}">
      <dgm:prSet/>
      <dgm:spPr/>
      <dgm:t>
        <a:bodyPr/>
        <a:lstStyle/>
        <a:p>
          <a:endParaRPr lang="en-US">
            <a:solidFill>
              <a:schemeClr val="tx1"/>
            </a:solidFill>
          </a:endParaRPr>
        </a:p>
      </dgm:t>
    </dgm:pt>
    <dgm:pt modelId="{ECE329C9-E15E-4F08-A491-A94550B4EFAD}" type="sibTrans" cxnId="{DE65D972-57EE-4011-BC24-B6B071530DE2}">
      <dgm:prSet/>
      <dgm:spPr/>
      <dgm:t>
        <a:bodyPr/>
        <a:lstStyle/>
        <a:p>
          <a:endParaRPr lang="en-US">
            <a:solidFill>
              <a:schemeClr val="tx1"/>
            </a:solidFill>
          </a:endParaRPr>
        </a:p>
      </dgm:t>
    </dgm:pt>
    <dgm:pt modelId="{3A14F99F-F6A1-4180-8B99-E049CDE37FFA}">
      <dgm:prSet/>
      <dgm:spPr/>
      <dgm:t>
        <a:bodyPr/>
        <a:lstStyle/>
        <a:p>
          <a:pPr marL="112713" indent="-112713"/>
          <a:r>
            <a:rPr lang="en-US" b="0" i="0" dirty="0">
              <a:solidFill>
                <a:schemeClr val="tx1"/>
              </a:solidFill>
            </a:rPr>
            <a:t>The paper-pencil format is only available as an accommodation for students with an IEP or 504-documented need for paper administration that is directly tied to a disability</a:t>
          </a:r>
          <a:endParaRPr lang="en-US" dirty="0">
            <a:solidFill>
              <a:schemeClr val="tx1"/>
            </a:solidFill>
          </a:endParaRPr>
        </a:p>
      </dgm:t>
    </dgm:pt>
    <dgm:pt modelId="{153E10F5-CA90-464F-A136-B0F14F48E534}" type="parTrans" cxnId="{419A7936-F132-4F60-99D2-159CFFF563B2}">
      <dgm:prSet/>
      <dgm:spPr/>
      <dgm:t>
        <a:bodyPr/>
        <a:lstStyle/>
        <a:p>
          <a:endParaRPr lang="en-US">
            <a:solidFill>
              <a:schemeClr val="tx1"/>
            </a:solidFill>
          </a:endParaRPr>
        </a:p>
      </dgm:t>
    </dgm:pt>
    <dgm:pt modelId="{0C622994-D57C-46D3-AF62-B67F1A98AC68}" type="sibTrans" cxnId="{419A7936-F132-4F60-99D2-159CFFF563B2}">
      <dgm:prSet/>
      <dgm:spPr/>
      <dgm:t>
        <a:bodyPr/>
        <a:lstStyle/>
        <a:p>
          <a:endParaRPr lang="en-US">
            <a:solidFill>
              <a:schemeClr val="tx1"/>
            </a:solidFill>
          </a:endParaRPr>
        </a:p>
      </dgm:t>
    </dgm:pt>
    <dgm:pt modelId="{2523BFA5-AD44-4BA2-902C-E6C0507BF7E8}">
      <dgm:prSet custT="1"/>
      <dgm:spPr/>
      <dgm:t>
        <a:bodyPr/>
        <a:lstStyle/>
        <a:p>
          <a:r>
            <a:rPr lang="en-US" sz="1200" b="0" i="0">
              <a:solidFill>
                <a:schemeClr val="tx1"/>
              </a:solidFill>
            </a:rPr>
            <a:t>CSLA available online</a:t>
          </a:r>
          <a:endParaRPr lang="en-US" sz="1200" dirty="0">
            <a:solidFill>
              <a:schemeClr val="tx1"/>
            </a:solidFill>
          </a:endParaRPr>
        </a:p>
      </dgm:t>
    </dgm:pt>
    <dgm:pt modelId="{9F358AA7-8D46-4E99-AEC1-3B42AC20E014}" type="parTrans" cxnId="{DF0BCBEA-B9F6-4CAB-AEE8-CCBF506728D0}">
      <dgm:prSet/>
      <dgm:spPr/>
      <dgm:t>
        <a:bodyPr/>
        <a:lstStyle/>
        <a:p>
          <a:endParaRPr lang="en-US">
            <a:solidFill>
              <a:schemeClr val="tx1"/>
            </a:solidFill>
          </a:endParaRPr>
        </a:p>
      </dgm:t>
    </dgm:pt>
    <dgm:pt modelId="{22DBFA5E-2065-4231-BCBD-91D98B68C785}" type="sibTrans" cxnId="{DF0BCBEA-B9F6-4CAB-AEE8-CCBF506728D0}">
      <dgm:prSet/>
      <dgm:spPr/>
      <dgm:t>
        <a:bodyPr/>
        <a:lstStyle/>
        <a:p>
          <a:endParaRPr lang="en-US">
            <a:solidFill>
              <a:schemeClr val="tx1"/>
            </a:solidFill>
          </a:endParaRPr>
        </a:p>
      </dgm:t>
    </dgm:pt>
    <dgm:pt modelId="{ADF348A3-89C8-40A3-B7C5-317A1E10CC80}">
      <dgm:prSet/>
      <dgm:spPr/>
      <dgm:t>
        <a:bodyPr/>
        <a:lstStyle/>
        <a:p>
          <a:pPr marL="112713" indent="-112713"/>
          <a:r>
            <a:rPr lang="en-US" dirty="0">
              <a:solidFill>
                <a:schemeClr val="tx1"/>
              </a:solidFill>
            </a:rPr>
            <a:t>Students taking CSLA will test online</a:t>
          </a:r>
        </a:p>
      </dgm:t>
    </dgm:pt>
    <dgm:pt modelId="{60047B18-AFAA-49D3-A577-BB2AA1EA577D}" type="parTrans" cxnId="{2837E4AC-80E6-4DEE-ADB2-2DD00AC29F6A}">
      <dgm:prSet/>
      <dgm:spPr/>
      <dgm:t>
        <a:bodyPr/>
        <a:lstStyle/>
        <a:p>
          <a:endParaRPr lang="en-US">
            <a:solidFill>
              <a:schemeClr val="tx1"/>
            </a:solidFill>
          </a:endParaRPr>
        </a:p>
      </dgm:t>
    </dgm:pt>
    <dgm:pt modelId="{AE1F8AEB-4E7C-45C7-88EE-90A202847303}" type="sibTrans" cxnId="{2837E4AC-80E6-4DEE-ADB2-2DD00AC29F6A}">
      <dgm:prSet/>
      <dgm:spPr/>
      <dgm:t>
        <a:bodyPr/>
        <a:lstStyle/>
        <a:p>
          <a:endParaRPr lang="en-US">
            <a:solidFill>
              <a:schemeClr val="tx1"/>
            </a:solidFill>
          </a:endParaRPr>
        </a:p>
      </dgm:t>
    </dgm:pt>
    <dgm:pt modelId="{7EFCF215-820F-49D0-B74C-D0F0F7BAFB35}">
      <dgm:prSet custT="1"/>
      <dgm:spPr/>
      <dgm:t>
        <a:bodyPr/>
        <a:lstStyle/>
        <a:p>
          <a:r>
            <a:rPr lang="en-US" sz="1200" b="0" i="0">
              <a:solidFill>
                <a:schemeClr val="tx1"/>
              </a:solidFill>
            </a:rPr>
            <a:t>No more scorable returns</a:t>
          </a:r>
          <a:endParaRPr lang="en-US" sz="1200" dirty="0">
            <a:solidFill>
              <a:schemeClr val="tx1"/>
            </a:solidFill>
          </a:endParaRPr>
        </a:p>
      </dgm:t>
    </dgm:pt>
    <dgm:pt modelId="{9A31FA36-8AAC-4464-BC69-DDA9A2745616}" type="parTrans" cxnId="{A5B49BE9-BC19-4AEE-BB62-4C862F69D034}">
      <dgm:prSet/>
      <dgm:spPr/>
      <dgm:t>
        <a:bodyPr/>
        <a:lstStyle/>
        <a:p>
          <a:endParaRPr lang="en-US">
            <a:solidFill>
              <a:schemeClr val="tx1"/>
            </a:solidFill>
          </a:endParaRPr>
        </a:p>
      </dgm:t>
    </dgm:pt>
    <dgm:pt modelId="{4BA525FE-3BD6-4182-B9FF-3DC2C292BB90}" type="sibTrans" cxnId="{A5B49BE9-BC19-4AEE-BB62-4C862F69D034}">
      <dgm:prSet/>
      <dgm:spPr/>
      <dgm:t>
        <a:bodyPr/>
        <a:lstStyle/>
        <a:p>
          <a:endParaRPr lang="en-US">
            <a:solidFill>
              <a:schemeClr val="tx1"/>
            </a:solidFill>
          </a:endParaRPr>
        </a:p>
      </dgm:t>
    </dgm:pt>
    <dgm:pt modelId="{D776CB89-33A9-4BFC-9960-B1491CD231C6}">
      <dgm:prSet/>
      <dgm:spPr/>
      <dgm:t>
        <a:bodyPr/>
        <a:lstStyle/>
        <a:p>
          <a:pPr marL="112713" indent="-112713"/>
          <a:r>
            <a:rPr lang="en-US" dirty="0">
              <a:solidFill>
                <a:schemeClr val="tx1"/>
              </a:solidFill>
            </a:rPr>
            <a:t>All materials, including standard print test books, are returned as non-scorable</a:t>
          </a:r>
        </a:p>
      </dgm:t>
    </dgm:pt>
    <dgm:pt modelId="{8DF45B17-8FF0-40A8-97B3-0BC27E196F13}" type="parTrans" cxnId="{905339DA-F5CB-4DA6-999A-D5EE98CDD4FC}">
      <dgm:prSet/>
      <dgm:spPr/>
      <dgm:t>
        <a:bodyPr/>
        <a:lstStyle/>
        <a:p>
          <a:endParaRPr lang="en-US">
            <a:solidFill>
              <a:schemeClr val="tx1"/>
            </a:solidFill>
          </a:endParaRPr>
        </a:p>
      </dgm:t>
    </dgm:pt>
    <dgm:pt modelId="{619EFF72-C9DA-41BC-B70C-F42BCFA9F042}" type="sibTrans" cxnId="{905339DA-F5CB-4DA6-999A-D5EE98CDD4FC}">
      <dgm:prSet/>
      <dgm:spPr/>
      <dgm:t>
        <a:bodyPr/>
        <a:lstStyle/>
        <a:p>
          <a:endParaRPr lang="en-US">
            <a:solidFill>
              <a:schemeClr val="tx1"/>
            </a:solidFill>
          </a:endParaRPr>
        </a:p>
      </dgm:t>
    </dgm:pt>
    <dgm:pt modelId="{6E3D5438-A723-4087-A8BD-96EE6439158B}">
      <dgm:prSet/>
      <dgm:spPr/>
      <dgm:t>
        <a:bodyPr/>
        <a:lstStyle/>
        <a:p>
          <a:pPr marL="112713" indent="-112713"/>
          <a:r>
            <a:rPr lang="en-US" dirty="0">
              <a:solidFill>
                <a:schemeClr val="tx1"/>
              </a:solidFill>
            </a:rPr>
            <a:t>The paper-pencil format remains available as an accommodation for students with an IEP or 504-documented need for paper administration that is directly tied to a disability</a:t>
          </a:r>
        </a:p>
      </dgm:t>
    </dgm:pt>
    <dgm:pt modelId="{B28A311C-334A-49C3-8992-0628373D0E77}" type="parTrans" cxnId="{BC30FE7A-4365-4708-8C86-9E3287D8EEAE}">
      <dgm:prSet/>
      <dgm:spPr/>
      <dgm:t>
        <a:bodyPr/>
        <a:lstStyle/>
        <a:p>
          <a:endParaRPr lang="en-US">
            <a:solidFill>
              <a:schemeClr val="tx1"/>
            </a:solidFill>
          </a:endParaRPr>
        </a:p>
      </dgm:t>
    </dgm:pt>
    <dgm:pt modelId="{0BCC8A2A-03D3-46F3-BE84-89A80E61B515}" type="sibTrans" cxnId="{BC30FE7A-4365-4708-8C86-9E3287D8EEAE}">
      <dgm:prSet/>
      <dgm:spPr/>
      <dgm:t>
        <a:bodyPr/>
        <a:lstStyle/>
        <a:p>
          <a:endParaRPr lang="en-US">
            <a:solidFill>
              <a:schemeClr val="tx1"/>
            </a:solidFill>
          </a:endParaRPr>
        </a:p>
      </dgm:t>
    </dgm:pt>
    <dgm:pt modelId="{7AE49CC3-998D-493B-892C-4C8D64C3D48D}">
      <dgm:prSet/>
      <dgm:spPr/>
      <dgm:t>
        <a:bodyPr/>
        <a:lstStyle/>
        <a:p>
          <a:pPr marL="112713" indent="-112713"/>
          <a:r>
            <a:rPr lang="en-US" dirty="0">
              <a:solidFill>
                <a:schemeClr val="tx1"/>
              </a:solidFill>
            </a:rPr>
            <a:t>Online CPRs are available</a:t>
          </a:r>
        </a:p>
      </dgm:t>
    </dgm:pt>
    <dgm:pt modelId="{CED48FBD-ED55-48A6-8D58-E76E4A594B08}" type="parTrans" cxnId="{1A1404CB-57C5-45F0-B568-F9C776E8CDB5}">
      <dgm:prSet/>
      <dgm:spPr/>
      <dgm:t>
        <a:bodyPr/>
        <a:lstStyle/>
        <a:p>
          <a:endParaRPr lang="en-US">
            <a:solidFill>
              <a:schemeClr val="tx1"/>
            </a:solidFill>
          </a:endParaRPr>
        </a:p>
      </dgm:t>
    </dgm:pt>
    <dgm:pt modelId="{F39176EC-7234-40D8-AA99-3F789A6EE740}" type="sibTrans" cxnId="{1A1404CB-57C5-45F0-B568-F9C776E8CDB5}">
      <dgm:prSet/>
      <dgm:spPr/>
      <dgm:t>
        <a:bodyPr/>
        <a:lstStyle/>
        <a:p>
          <a:endParaRPr lang="en-US">
            <a:solidFill>
              <a:schemeClr val="tx1"/>
            </a:solidFill>
          </a:endParaRPr>
        </a:p>
      </dgm:t>
    </dgm:pt>
    <dgm:pt modelId="{4A6DD851-00E5-45C6-877B-637F2885F0EB}">
      <dgm:prSet custT="1"/>
      <dgm:spPr/>
      <dgm:t>
        <a:bodyPr/>
        <a:lstStyle/>
        <a:p>
          <a:r>
            <a:rPr lang="en-US" sz="1200" b="0" i="0" kern="1200">
              <a:solidFill>
                <a:schemeClr val="tx1"/>
              </a:solidFill>
            </a:rPr>
            <a:t>Use of accommodated </a:t>
          </a:r>
          <a:r>
            <a:rPr lang="en-US" sz="1200" b="0" i="0" kern="1200">
              <a:solidFill>
                <a:schemeClr val="tx1"/>
              </a:solidFill>
              <a:latin typeface="Arial"/>
              <a:ea typeface="+mn-ea"/>
              <a:cs typeface="+mn-cs"/>
            </a:rPr>
            <a:t>paper</a:t>
          </a:r>
          <a:r>
            <a:rPr lang="en-US" sz="1200" b="0" i="0" kern="1200">
              <a:solidFill>
                <a:schemeClr val="tx1"/>
              </a:solidFill>
            </a:rPr>
            <a:t> requires transcription into online forms for scoring</a:t>
          </a:r>
          <a:endParaRPr lang="en-US" sz="1200" kern="1200" dirty="0">
            <a:solidFill>
              <a:schemeClr val="tx1"/>
            </a:solidFill>
          </a:endParaRPr>
        </a:p>
      </dgm:t>
    </dgm:pt>
    <dgm:pt modelId="{29075A6C-7D39-4A06-A11F-2B11106746C1}" type="parTrans" cxnId="{C8833EEF-E315-4234-A740-FFA8D9E19BFB}">
      <dgm:prSet/>
      <dgm:spPr/>
      <dgm:t>
        <a:bodyPr/>
        <a:lstStyle/>
        <a:p>
          <a:endParaRPr lang="en-US">
            <a:solidFill>
              <a:schemeClr val="tx1"/>
            </a:solidFill>
          </a:endParaRPr>
        </a:p>
      </dgm:t>
    </dgm:pt>
    <dgm:pt modelId="{6E0E1591-8205-4EF9-8C01-71A7B801C56D}" type="sibTrans" cxnId="{C8833EEF-E315-4234-A740-FFA8D9E19BFB}">
      <dgm:prSet/>
      <dgm:spPr/>
      <dgm:t>
        <a:bodyPr/>
        <a:lstStyle/>
        <a:p>
          <a:endParaRPr lang="en-US">
            <a:solidFill>
              <a:schemeClr val="tx1"/>
            </a:solidFill>
          </a:endParaRPr>
        </a:p>
      </dgm:t>
    </dgm:pt>
    <dgm:pt modelId="{46886D4A-17B7-471F-A224-B2D962AB3B6B}">
      <dgm:prSet/>
      <dgm:spPr/>
      <dgm:t>
        <a:bodyPr/>
        <a:lstStyle/>
        <a:p>
          <a:r>
            <a:rPr lang="en-US" b="0" i="0" dirty="0">
              <a:solidFill>
                <a:schemeClr val="tx1"/>
              </a:solidFill>
            </a:rPr>
            <a:t>Locally, Test Administrators transcribe student answers from test books into online forms</a:t>
          </a:r>
          <a:endParaRPr lang="en-US" dirty="0">
            <a:solidFill>
              <a:schemeClr val="tx1"/>
            </a:solidFill>
          </a:endParaRPr>
        </a:p>
      </dgm:t>
    </dgm:pt>
    <dgm:pt modelId="{BC81E465-69E5-4D45-830B-E2A9F1337662}" type="parTrans" cxnId="{D4AE2157-462E-4553-AC1D-15A3130B7EFB}">
      <dgm:prSet/>
      <dgm:spPr/>
      <dgm:t>
        <a:bodyPr/>
        <a:lstStyle/>
        <a:p>
          <a:endParaRPr lang="en-US">
            <a:solidFill>
              <a:schemeClr val="tx1"/>
            </a:solidFill>
          </a:endParaRPr>
        </a:p>
      </dgm:t>
    </dgm:pt>
    <dgm:pt modelId="{4CBAAA68-3007-4AAF-AA5C-2C6B7F4D7F0E}" type="sibTrans" cxnId="{D4AE2157-462E-4553-AC1D-15A3130B7EFB}">
      <dgm:prSet/>
      <dgm:spPr/>
      <dgm:t>
        <a:bodyPr/>
        <a:lstStyle/>
        <a:p>
          <a:endParaRPr lang="en-US">
            <a:solidFill>
              <a:schemeClr val="tx1"/>
            </a:solidFill>
          </a:endParaRPr>
        </a:p>
      </dgm:t>
    </dgm:pt>
    <dgm:pt modelId="{0DCACB3D-3390-459A-8981-C6E82A28EB9D}">
      <dgm:prSet/>
      <dgm:spPr/>
      <dgm:t>
        <a:bodyPr/>
        <a:lstStyle/>
        <a:p>
          <a:r>
            <a:rPr lang="en-US" dirty="0">
              <a:solidFill>
                <a:schemeClr val="tx1"/>
              </a:solidFill>
            </a:rPr>
            <a:t>Applies to all CMAS content areas and CoAlt science and social studies</a:t>
          </a:r>
        </a:p>
      </dgm:t>
    </dgm:pt>
    <dgm:pt modelId="{DA549318-BAF8-4F5A-9DCB-9291D4C21337}" type="parTrans" cxnId="{4DA37A2D-74CC-41CB-A225-E70CE1BDE86B}">
      <dgm:prSet/>
      <dgm:spPr/>
      <dgm:t>
        <a:bodyPr/>
        <a:lstStyle/>
        <a:p>
          <a:endParaRPr lang="en-US">
            <a:solidFill>
              <a:schemeClr val="tx1"/>
            </a:solidFill>
          </a:endParaRPr>
        </a:p>
      </dgm:t>
    </dgm:pt>
    <dgm:pt modelId="{70A5E744-CF8B-44EF-8897-17AEB6F89EFD}" type="sibTrans" cxnId="{4DA37A2D-74CC-41CB-A225-E70CE1BDE86B}">
      <dgm:prSet/>
      <dgm:spPr/>
      <dgm:t>
        <a:bodyPr/>
        <a:lstStyle/>
        <a:p>
          <a:endParaRPr lang="en-US">
            <a:solidFill>
              <a:schemeClr val="tx1"/>
            </a:solidFill>
          </a:endParaRPr>
        </a:p>
      </dgm:t>
    </dgm:pt>
    <dgm:pt modelId="{BD7AA225-807F-4127-9765-6B9EC27E2966}">
      <dgm:prSet/>
      <dgm:spPr/>
      <dgm:t>
        <a:bodyPr/>
        <a:lstStyle/>
        <a:p>
          <a:r>
            <a:rPr lang="en-US" b="0" i="0" dirty="0">
              <a:solidFill>
                <a:schemeClr val="tx1"/>
              </a:solidFill>
            </a:rPr>
            <a:t>Must complete all transcription </a:t>
          </a:r>
          <a:r>
            <a:rPr lang="en-US" b="0" i="1" dirty="0">
              <a:solidFill>
                <a:schemeClr val="tx1"/>
              </a:solidFill>
            </a:rPr>
            <a:t>before the end of the test window </a:t>
          </a:r>
          <a:r>
            <a:rPr lang="en-US" b="0" i="0" dirty="0">
              <a:solidFill>
                <a:schemeClr val="tx1"/>
              </a:solidFill>
            </a:rPr>
            <a:t>(April 24)</a:t>
          </a:r>
          <a:endParaRPr lang="en-US" dirty="0">
            <a:solidFill>
              <a:schemeClr val="tx1"/>
            </a:solidFill>
          </a:endParaRPr>
        </a:p>
      </dgm:t>
    </dgm:pt>
    <dgm:pt modelId="{DB892273-ECAC-4C21-A4A1-60A26B29482A}" type="parTrans" cxnId="{3370F32D-60A0-4FB1-A5B7-7F9F01D36AA4}">
      <dgm:prSet/>
      <dgm:spPr/>
      <dgm:t>
        <a:bodyPr/>
        <a:lstStyle/>
        <a:p>
          <a:endParaRPr lang="en-US">
            <a:solidFill>
              <a:schemeClr val="tx1"/>
            </a:solidFill>
          </a:endParaRPr>
        </a:p>
      </dgm:t>
    </dgm:pt>
    <dgm:pt modelId="{C624B924-F0AD-415E-AFD7-75322CA72402}" type="sibTrans" cxnId="{3370F32D-60A0-4FB1-A5B7-7F9F01D36AA4}">
      <dgm:prSet/>
      <dgm:spPr/>
      <dgm:t>
        <a:bodyPr/>
        <a:lstStyle/>
        <a:p>
          <a:endParaRPr lang="en-US">
            <a:solidFill>
              <a:schemeClr val="tx1"/>
            </a:solidFill>
          </a:endParaRPr>
        </a:p>
      </dgm:t>
    </dgm:pt>
    <dgm:pt modelId="{D089DFD6-62B5-4B6D-B666-2FAF93279CB1}">
      <dgm:prSet/>
      <dgm:spPr/>
      <dgm:t>
        <a:bodyPr/>
        <a:lstStyle/>
        <a:p>
          <a:pPr marL="112713" indent="-112713"/>
          <a:r>
            <a:rPr lang="en-US" b="0" i="0" dirty="0">
              <a:solidFill>
                <a:schemeClr val="tx1"/>
              </a:solidFill>
            </a:rPr>
            <a:t>Because all paper test responses must be transcribed into online forms, materials are no longer returned as scorable</a:t>
          </a:r>
          <a:endParaRPr lang="en-US" dirty="0">
            <a:solidFill>
              <a:schemeClr val="tx1"/>
            </a:solidFill>
          </a:endParaRPr>
        </a:p>
      </dgm:t>
    </dgm:pt>
    <dgm:pt modelId="{FAF1F30A-8F62-416F-B9DE-62B550E19835}" type="parTrans" cxnId="{2A04292C-E6D3-4349-83F9-1710F0DEE151}">
      <dgm:prSet/>
      <dgm:spPr/>
      <dgm:t>
        <a:bodyPr/>
        <a:lstStyle/>
        <a:p>
          <a:endParaRPr lang="en-US">
            <a:solidFill>
              <a:schemeClr val="tx1"/>
            </a:solidFill>
          </a:endParaRPr>
        </a:p>
      </dgm:t>
    </dgm:pt>
    <dgm:pt modelId="{343BB173-923C-4246-8CF2-84B96E748BC8}" type="sibTrans" cxnId="{2A04292C-E6D3-4349-83F9-1710F0DEE151}">
      <dgm:prSet/>
      <dgm:spPr/>
      <dgm:t>
        <a:bodyPr/>
        <a:lstStyle/>
        <a:p>
          <a:endParaRPr lang="en-US">
            <a:solidFill>
              <a:schemeClr val="tx1"/>
            </a:solidFill>
          </a:endParaRPr>
        </a:p>
      </dgm:t>
    </dgm:pt>
    <dgm:pt modelId="{81AE547A-772A-4729-B3EB-CD35EC1871E6}" type="pres">
      <dgm:prSet presAssocID="{0AEDF37A-3998-47FE-BA17-39D6A776F8A5}" presName="linear" presStyleCnt="0">
        <dgm:presLayoutVars>
          <dgm:dir/>
          <dgm:animLvl val="lvl"/>
          <dgm:resizeHandles val="exact"/>
        </dgm:presLayoutVars>
      </dgm:prSet>
      <dgm:spPr/>
    </dgm:pt>
    <dgm:pt modelId="{8A14600C-DFBC-402C-A49C-59A18CD1092C}" type="pres">
      <dgm:prSet presAssocID="{A0DC15F7-DCC5-41FD-9736-4B7E8DE6BBC7}" presName="parentLin" presStyleCnt="0"/>
      <dgm:spPr/>
    </dgm:pt>
    <dgm:pt modelId="{ED37B007-6DAD-4425-AC43-6760AA1F8EE9}" type="pres">
      <dgm:prSet presAssocID="{A0DC15F7-DCC5-41FD-9736-4B7E8DE6BBC7}" presName="parentLeftMargin" presStyleLbl="node1" presStyleIdx="0" presStyleCnt="4"/>
      <dgm:spPr/>
    </dgm:pt>
    <dgm:pt modelId="{3CC40266-FF58-43FB-AAA7-BB9393656C2C}" type="pres">
      <dgm:prSet presAssocID="{A0DC15F7-DCC5-41FD-9736-4B7E8DE6BBC7}" presName="parentText" presStyleLbl="node1" presStyleIdx="0" presStyleCnt="4">
        <dgm:presLayoutVars>
          <dgm:chMax val="0"/>
          <dgm:bulletEnabled val="1"/>
        </dgm:presLayoutVars>
      </dgm:prSet>
      <dgm:spPr/>
    </dgm:pt>
    <dgm:pt modelId="{4CAAB755-A65E-436D-9596-FB2A10917A09}" type="pres">
      <dgm:prSet presAssocID="{A0DC15F7-DCC5-41FD-9736-4B7E8DE6BBC7}" presName="negativeSpace" presStyleCnt="0"/>
      <dgm:spPr/>
    </dgm:pt>
    <dgm:pt modelId="{9D80784B-CC2D-44DB-AF39-489AA065A82E}" type="pres">
      <dgm:prSet presAssocID="{A0DC15F7-DCC5-41FD-9736-4B7E8DE6BBC7}" presName="childText" presStyleLbl="conFgAcc1" presStyleIdx="0" presStyleCnt="4">
        <dgm:presLayoutVars>
          <dgm:bulletEnabled val="1"/>
        </dgm:presLayoutVars>
      </dgm:prSet>
      <dgm:spPr/>
    </dgm:pt>
    <dgm:pt modelId="{5B72F1B5-F690-463D-8F00-1DB8855EED2B}" type="pres">
      <dgm:prSet presAssocID="{ECE329C9-E15E-4F08-A491-A94550B4EFAD}" presName="spaceBetweenRectangles" presStyleCnt="0"/>
      <dgm:spPr/>
    </dgm:pt>
    <dgm:pt modelId="{26B2D76A-35F7-453E-A5F1-6A6A9F167A32}" type="pres">
      <dgm:prSet presAssocID="{2523BFA5-AD44-4BA2-902C-E6C0507BF7E8}" presName="parentLin" presStyleCnt="0"/>
      <dgm:spPr/>
    </dgm:pt>
    <dgm:pt modelId="{8CE21730-91E7-4985-B16D-FC154F2B06EF}" type="pres">
      <dgm:prSet presAssocID="{2523BFA5-AD44-4BA2-902C-E6C0507BF7E8}" presName="parentLeftMargin" presStyleLbl="node1" presStyleIdx="0" presStyleCnt="4"/>
      <dgm:spPr/>
    </dgm:pt>
    <dgm:pt modelId="{018E8C8E-1AE8-4370-9515-5104E97AD4FF}" type="pres">
      <dgm:prSet presAssocID="{2523BFA5-AD44-4BA2-902C-E6C0507BF7E8}" presName="parentText" presStyleLbl="node1" presStyleIdx="1" presStyleCnt="4">
        <dgm:presLayoutVars>
          <dgm:chMax val="0"/>
          <dgm:bulletEnabled val="1"/>
        </dgm:presLayoutVars>
      </dgm:prSet>
      <dgm:spPr/>
    </dgm:pt>
    <dgm:pt modelId="{2F9F5A95-0E44-4D7F-9ABA-26E5B6C0E77A}" type="pres">
      <dgm:prSet presAssocID="{2523BFA5-AD44-4BA2-902C-E6C0507BF7E8}" presName="negativeSpace" presStyleCnt="0"/>
      <dgm:spPr/>
    </dgm:pt>
    <dgm:pt modelId="{D92833BC-EDD4-44D5-975E-E0EA50EE2654}" type="pres">
      <dgm:prSet presAssocID="{2523BFA5-AD44-4BA2-902C-E6C0507BF7E8}" presName="childText" presStyleLbl="conFgAcc1" presStyleIdx="1" presStyleCnt="4">
        <dgm:presLayoutVars>
          <dgm:bulletEnabled val="1"/>
        </dgm:presLayoutVars>
      </dgm:prSet>
      <dgm:spPr/>
    </dgm:pt>
    <dgm:pt modelId="{B74D4FA1-7F08-4237-94CC-DCDD9257D8A8}" type="pres">
      <dgm:prSet presAssocID="{22DBFA5E-2065-4231-BCBD-91D98B68C785}" presName="spaceBetweenRectangles" presStyleCnt="0"/>
      <dgm:spPr/>
    </dgm:pt>
    <dgm:pt modelId="{B86A3C98-882A-424F-B8CE-2C0D754147F5}" type="pres">
      <dgm:prSet presAssocID="{4A6DD851-00E5-45C6-877B-637F2885F0EB}" presName="parentLin" presStyleCnt="0"/>
      <dgm:spPr/>
    </dgm:pt>
    <dgm:pt modelId="{BCD9B678-5D12-48C9-9681-8C7FAD988E99}" type="pres">
      <dgm:prSet presAssocID="{4A6DD851-00E5-45C6-877B-637F2885F0EB}" presName="parentLeftMargin" presStyleLbl="node1" presStyleIdx="1" presStyleCnt="4"/>
      <dgm:spPr/>
    </dgm:pt>
    <dgm:pt modelId="{8BA5A9AD-0CDA-4D98-92D5-6531F8E7BAF0}" type="pres">
      <dgm:prSet presAssocID="{4A6DD851-00E5-45C6-877B-637F2885F0EB}" presName="parentText" presStyleLbl="node1" presStyleIdx="2" presStyleCnt="4">
        <dgm:presLayoutVars>
          <dgm:chMax val="0"/>
          <dgm:bulletEnabled val="1"/>
        </dgm:presLayoutVars>
      </dgm:prSet>
      <dgm:spPr/>
    </dgm:pt>
    <dgm:pt modelId="{90EF09A9-DA36-4341-BE76-E00E26CA8D8A}" type="pres">
      <dgm:prSet presAssocID="{4A6DD851-00E5-45C6-877B-637F2885F0EB}" presName="negativeSpace" presStyleCnt="0"/>
      <dgm:spPr/>
    </dgm:pt>
    <dgm:pt modelId="{75AEB703-A129-4EF2-B0A0-8B33D43256EB}" type="pres">
      <dgm:prSet presAssocID="{4A6DD851-00E5-45C6-877B-637F2885F0EB}" presName="childText" presStyleLbl="conFgAcc1" presStyleIdx="2" presStyleCnt="4">
        <dgm:presLayoutVars>
          <dgm:bulletEnabled val="1"/>
        </dgm:presLayoutVars>
      </dgm:prSet>
      <dgm:spPr/>
    </dgm:pt>
    <dgm:pt modelId="{4255D404-E8EF-4D2B-A1BF-5116E0AB81F4}" type="pres">
      <dgm:prSet presAssocID="{6E0E1591-8205-4EF9-8C01-71A7B801C56D}" presName="spaceBetweenRectangles" presStyleCnt="0"/>
      <dgm:spPr/>
    </dgm:pt>
    <dgm:pt modelId="{B385FF06-3B69-4F66-AE36-EB1C7E1F711A}" type="pres">
      <dgm:prSet presAssocID="{7EFCF215-820F-49D0-B74C-D0F0F7BAFB35}" presName="parentLin" presStyleCnt="0"/>
      <dgm:spPr/>
    </dgm:pt>
    <dgm:pt modelId="{DE875BB4-3533-499E-8841-4986D3F0F30F}" type="pres">
      <dgm:prSet presAssocID="{7EFCF215-820F-49D0-B74C-D0F0F7BAFB35}" presName="parentLeftMargin" presStyleLbl="node1" presStyleIdx="2" presStyleCnt="4"/>
      <dgm:spPr/>
    </dgm:pt>
    <dgm:pt modelId="{94C5FC96-45B1-4FAC-B9F6-F8165C3A7732}" type="pres">
      <dgm:prSet presAssocID="{7EFCF215-820F-49D0-B74C-D0F0F7BAFB35}" presName="parentText" presStyleLbl="node1" presStyleIdx="3" presStyleCnt="4">
        <dgm:presLayoutVars>
          <dgm:chMax val="0"/>
          <dgm:bulletEnabled val="1"/>
        </dgm:presLayoutVars>
      </dgm:prSet>
      <dgm:spPr/>
    </dgm:pt>
    <dgm:pt modelId="{4CDC921F-4CFA-481F-82FE-B5486507EF39}" type="pres">
      <dgm:prSet presAssocID="{7EFCF215-820F-49D0-B74C-D0F0F7BAFB35}" presName="negativeSpace" presStyleCnt="0"/>
      <dgm:spPr/>
    </dgm:pt>
    <dgm:pt modelId="{4D6BA1A3-6C2A-4B89-98E2-6CB729C37182}" type="pres">
      <dgm:prSet presAssocID="{7EFCF215-820F-49D0-B74C-D0F0F7BAFB35}" presName="childText" presStyleLbl="conFgAcc1" presStyleIdx="3" presStyleCnt="4">
        <dgm:presLayoutVars>
          <dgm:bulletEnabled val="1"/>
        </dgm:presLayoutVars>
      </dgm:prSet>
      <dgm:spPr/>
    </dgm:pt>
  </dgm:ptLst>
  <dgm:cxnLst>
    <dgm:cxn modelId="{9BBB7A03-24F5-4004-B072-65D266233A6C}" type="presOf" srcId="{A0DC15F7-DCC5-41FD-9736-4B7E8DE6BBC7}" destId="{3CC40266-FF58-43FB-AAA7-BB9393656C2C}" srcOrd="1" destOrd="0" presId="urn:microsoft.com/office/officeart/2005/8/layout/list1"/>
    <dgm:cxn modelId="{4F5B9704-E1F0-41A8-B3CE-F694D8C197B0}" type="presOf" srcId="{4A6DD851-00E5-45C6-877B-637F2885F0EB}" destId="{BCD9B678-5D12-48C9-9681-8C7FAD988E99}" srcOrd="0" destOrd="0" presId="urn:microsoft.com/office/officeart/2005/8/layout/list1"/>
    <dgm:cxn modelId="{41366106-2F02-42E8-9370-7971DBFD300D}" type="presOf" srcId="{A0DC15F7-DCC5-41FD-9736-4B7E8DE6BBC7}" destId="{ED37B007-6DAD-4425-AC43-6760AA1F8EE9}" srcOrd="0" destOrd="0" presId="urn:microsoft.com/office/officeart/2005/8/layout/list1"/>
    <dgm:cxn modelId="{CA89DA18-18C1-45CD-9908-ADC4CF695D8E}" type="presOf" srcId="{0DCACB3D-3390-459A-8981-C6E82A28EB9D}" destId="{75AEB703-A129-4EF2-B0A0-8B33D43256EB}" srcOrd="0" destOrd="1" presId="urn:microsoft.com/office/officeart/2005/8/layout/list1"/>
    <dgm:cxn modelId="{5AF56D22-4333-4EAC-8BD1-E2CECDBF8E77}" type="presOf" srcId="{7AE49CC3-998D-493B-892C-4C8D64C3D48D}" destId="{D92833BC-EDD4-44D5-975E-E0EA50EE2654}" srcOrd="0" destOrd="1" presId="urn:microsoft.com/office/officeart/2005/8/layout/list1"/>
    <dgm:cxn modelId="{2A04292C-E6D3-4349-83F9-1710F0DEE151}" srcId="{7EFCF215-820F-49D0-B74C-D0F0F7BAFB35}" destId="{D089DFD6-62B5-4B6D-B666-2FAF93279CB1}" srcOrd="1" destOrd="0" parTransId="{FAF1F30A-8F62-416F-B9DE-62B550E19835}" sibTransId="{343BB173-923C-4246-8CF2-84B96E748BC8}"/>
    <dgm:cxn modelId="{4DA37A2D-74CC-41CB-A225-E70CE1BDE86B}" srcId="{4A6DD851-00E5-45C6-877B-637F2885F0EB}" destId="{0DCACB3D-3390-459A-8981-C6E82A28EB9D}" srcOrd="1" destOrd="0" parTransId="{DA549318-BAF8-4F5A-9DCB-9291D4C21337}" sibTransId="{70A5E744-CF8B-44EF-8897-17AEB6F89EFD}"/>
    <dgm:cxn modelId="{3370F32D-60A0-4FB1-A5B7-7F9F01D36AA4}" srcId="{4A6DD851-00E5-45C6-877B-637F2885F0EB}" destId="{BD7AA225-807F-4127-9765-6B9EC27E2966}" srcOrd="2" destOrd="0" parTransId="{DB892273-ECAC-4C21-A4A1-60A26B29482A}" sibTransId="{C624B924-F0AD-415E-AFD7-75322CA72402}"/>
    <dgm:cxn modelId="{41D8A530-84F9-4157-8D87-D5A494CFCFB8}" type="presOf" srcId="{D089DFD6-62B5-4B6D-B666-2FAF93279CB1}" destId="{4D6BA1A3-6C2A-4B89-98E2-6CB729C37182}" srcOrd="0" destOrd="1" presId="urn:microsoft.com/office/officeart/2005/8/layout/list1"/>
    <dgm:cxn modelId="{419A7936-F132-4F60-99D2-159CFFF563B2}" srcId="{A0DC15F7-DCC5-41FD-9736-4B7E8DE6BBC7}" destId="{3A14F99F-F6A1-4180-8B99-E049CDE37FFA}" srcOrd="0" destOrd="0" parTransId="{153E10F5-CA90-464F-A136-B0F14F48E534}" sibTransId="{0C622994-D57C-46D3-AF62-B67F1A98AC68}"/>
    <dgm:cxn modelId="{37FF6538-1B3E-44BD-B3F6-AFF98C164390}" type="presOf" srcId="{0AEDF37A-3998-47FE-BA17-39D6A776F8A5}" destId="{81AE547A-772A-4729-B3EB-CD35EC1871E6}" srcOrd="0" destOrd="0" presId="urn:microsoft.com/office/officeart/2005/8/layout/list1"/>
    <dgm:cxn modelId="{BC879738-A543-424A-8EFF-F18C0D29FE87}" type="presOf" srcId="{3A14F99F-F6A1-4180-8B99-E049CDE37FFA}" destId="{9D80784B-CC2D-44DB-AF39-489AA065A82E}" srcOrd="0" destOrd="0" presId="urn:microsoft.com/office/officeart/2005/8/layout/list1"/>
    <dgm:cxn modelId="{95909162-7119-419E-8785-B372E23193C3}" type="presOf" srcId="{2523BFA5-AD44-4BA2-902C-E6C0507BF7E8}" destId="{018E8C8E-1AE8-4370-9515-5104E97AD4FF}" srcOrd="1" destOrd="0" presId="urn:microsoft.com/office/officeart/2005/8/layout/list1"/>
    <dgm:cxn modelId="{DE65D972-57EE-4011-BC24-B6B071530DE2}" srcId="{0AEDF37A-3998-47FE-BA17-39D6A776F8A5}" destId="{A0DC15F7-DCC5-41FD-9736-4B7E8DE6BBC7}" srcOrd="0" destOrd="0" parTransId="{9DB31240-EE61-4998-BF7A-9B7AC26A0203}" sibTransId="{ECE329C9-E15E-4F08-A491-A94550B4EFAD}"/>
    <dgm:cxn modelId="{D4AE2157-462E-4553-AC1D-15A3130B7EFB}" srcId="{4A6DD851-00E5-45C6-877B-637F2885F0EB}" destId="{46886D4A-17B7-471F-A224-B2D962AB3B6B}" srcOrd="0" destOrd="0" parTransId="{BC81E465-69E5-4D45-830B-E2A9F1337662}" sibTransId="{4CBAAA68-3007-4AAF-AA5C-2C6B7F4D7F0E}"/>
    <dgm:cxn modelId="{BC30FE7A-4365-4708-8C86-9E3287D8EEAE}" srcId="{2523BFA5-AD44-4BA2-902C-E6C0507BF7E8}" destId="{6E3D5438-A723-4087-A8BD-96EE6439158B}" srcOrd="2" destOrd="0" parTransId="{B28A311C-334A-49C3-8992-0628373D0E77}" sibTransId="{0BCC8A2A-03D3-46F3-BE84-89A80E61B515}"/>
    <dgm:cxn modelId="{75E4FA80-094F-4181-A3B1-CA74B91DF9E2}" type="presOf" srcId="{46886D4A-17B7-471F-A224-B2D962AB3B6B}" destId="{75AEB703-A129-4EF2-B0A0-8B33D43256EB}" srcOrd="0" destOrd="0" presId="urn:microsoft.com/office/officeart/2005/8/layout/list1"/>
    <dgm:cxn modelId="{DDB51B87-FF14-4557-BB1A-9EA9F58BA965}" type="presOf" srcId="{ADF348A3-89C8-40A3-B7C5-317A1E10CC80}" destId="{D92833BC-EDD4-44D5-975E-E0EA50EE2654}" srcOrd="0" destOrd="0" presId="urn:microsoft.com/office/officeart/2005/8/layout/list1"/>
    <dgm:cxn modelId="{10E6529A-DDFC-4F6E-B2C1-1E732A492C61}" type="presOf" srcId="{BD7AA225-807F-4127-9765-6B9EC27E2966}" destId="{75AEB703-A129-4EF2-B0A0-8B33D43256EB}" srcOrd="0" destOrd="2" presId="urn:microsoft.com/office/officeart/2005/8/layout/list1"/>
    <dgm:cxn modelId="{2837E4AC-80E6-4DEE-ADB2-2DD00AC29F6A}" srcId="{2523BFA5-AD44-4BA2-902C-E6C0507BF7E8}" destId="{ADF348A3-89C8-40A3-B7C5-317A1E10CC80}" srcOrd="0" destOrd="0" parTransId="{60047B18-AFAA-49D3-A577-BB2AA1EA577D}" sibTransId="{AE1F8AEB-4E7C-45C7-88EE-90A202847303}"/>
    <dgm:cxn modelId="{2C5FB0C8-3493-44FD-A6BB-15C2FA7A59B2}" type="presOf" srcId="{7EFCF215-820F-49D0-B74C-D0F0F7BAFB35}" destId="{DE875BB4-3533-499E-8841-4986D3F0F30F}" srcOrd="0" destOrd="0" presId="urn:microsoft.com/office/officeart/2005/8/layout/list1"/>
    <dgm:cxn modelId="{1A1404CB-57C5-45F0-B568-F9C776E8CDB5}" srcId="{2523BFA5-AD44-4BA2-902C-E6C0507BF7E8}" destId="{7AE49CC3-998D-493B-892C-4C8D64C3D48D}" srcOrd="1" destOrd="0" parTransId="{CED48FBD-ED55-48A6-8D58-E76E4A594B08}" sibTransId="{F39176EC-7234-40D8-AA99-3F789A6EE740}"/>
    <dgm:cxn modelId="{B1F43FCD-29AD-4CB0-9465-E32B7C95BA6C}" type="presOf" srcId="{D776CB89-33A9-4BFC-9960-B1491CD231C6}" destId="{4D6BA1A3-6C2A-4B89-98E2-6CB729C37182}" srcOrd="0" destOrd="0" presId="urn:microsoft.com/office/officeart/2005/8/layout/list1"/>
    <dgm:cxn modelId="{905339DA-F5CB-4DA6-999A-D5EE98CDD4FC}" srcId="{7EFCF215-820F-49D0-B74C-D0F0F7BAFB35}" destId="{D776CB89-33A9-4BFC-9960-B1491CD231C6}" srcOrd="0" destOrd="0" parTransId="{8DF45B17-8FF0-40A8-97B3-0BC27E196F13}" sibTransId="{619EFF72-C9DA-41BC-B70C-F42BCFA9F042}"/>
    <dgm:cxn modelId="{E2BF30DB-0B6F-4E52-AC79-FF47DFD5C166}" type="presOf" srcId="{4A6DD851-00E5-45C6-877B-637F2885F0EB}" destId="{8BA5A9AD-0CDA-4D98-92D5-6531F8E7BAF0}" srcOrd="1" destOrd="0" presId="urn:microsoft.com/office/officeart/2005/8/layout/list1"/>
    <dgm:cxn modelId="{7E5BBADC-D074-4B9E-8A4D-1DE214ACB862}" type="presOf" srcId="{7EFCF215-820F-49D0-B74C-D0F0F7BAFB35}" destId="{94C5FC96-45B1-4FAC-B9F6-F8165C3A7732}" srcOrd="1" destOrd="0" presId="urn:microsoft.com/office/officeart/2005/8/layout/list1"/>
    <dgm:cxn modelId="{22419EE4-98F2-4902-BE06-C8DC59A551B7}" type="presOf" srcId="{2523BFA5-AD44-4BA2-902C-E6C0507BF7E8}" destId="{8CE21730-91E7-4985-B16D-FC154F2B06EF}" srcOrd="0" destOrd="0" presId="urn:microsoft.com/office/officeart/2005/8/layout/list1"/>
    <dgm:cxn modelId="{DD0A25E9-D23D-4704-B6B1-F9E9AF26B8BE}" type="presOf" srcId="{6E3D5438-A723-4087-A8BD-96EE6439158B}" destId="{D92833BC-EDD4-44D5-975E-E0EA50EE2654}" srcOrd="0" destOrd="2" presId="urn:microsoft.com/office/officeart/2005/8/layout/list1"/>
    <dgm:cxn modelId="{A5B49BE9-BC19-4AEE-BB62-4C862F69D034}" srcId="{0AEDF37A-3998-47FE-BA17-39D6A776F8A5}" destId="{7EFCF215-820F-49D0-B74C-D0F0F7BAFB35}" srcOrd="3" destOrd="0" parTransId="{9A31FA36-8AAC-4464-BC69-DDA9A2745616}" sibTransId="{4BA525FE-3BD6-4182-B9FF-3DC2C292BB90}"/>
    <dgm:cxn modelId="{DF0BCBEA-B9F6-4CAB-AEE8-CCBF506728D0}" srcId="{0AEDF37A-3998-47FE-BA17-39D6A776F8A5}" destId="{2523BFA5-AD44-4BA2-902C-E6C0507BF7E8}" srcOrd="1" destOrd="0" parTransId="{9F358AA7-8D46-4E99-AEC1-3B42AC20E014}" sibTransId="{22DBFA5E-2065-4231-BCBD-91D98B68C785}"/>
    <dgm:cxn modelId="{C8833EEF-E315-4234-A740-FFA8D9E19BFB}" srcId="{0AEDF37A-3998-47FE-BA17-39D6A776F8A5}" destId="{4A6DD851-00E5-45C6-877B-637F2885F0EB}" srcOrd="2" destOrd="0" parTransId="{29075A6C-7D39-4A06-A11F-2B11106746C1}" sibTransId="{6E0E1591-8205-4EF9-8C01-71A7B801C56D}"/>
    <dgm:cxn modelId="{EE35B718-382C-4655-AB45-2CA936FA6526}" type="presParOf" srcId="{81AE547A-772A-4729-B3EB-CD35EC1871E6}" destId="{8A14600C-DFBC-402C-A49C-59A18CD1092C}" srcOrd="0" destOrd="0" presId="urn:microsoft.com/office/officeart/2005/8/layout/list1"/>
    <dgm:cxn modelId="{6311B49B-BE8F-4EC8-9FF4-08B31160189B}" type="presParOf" srcId="{8A14600C-DFBC-402C-A49C-59A18CD1092C}" destId="{ED37B007-6DAD-4425-AC43-6760AA1F8EE9}" srcOrd="0" destOrd="0" presId="urn:microsoft.com/office/officeart/2005/8/layout/list1"/>
    <dgm:cxn modelId="{0C1C1260-72C1-4873-A2D7-2CBB5C948999}" type="presParOf" srcId="{8A14600C-DFBC-402C-A49C-59A18CD1092C}" destId="{3CC40266-FF58-43FB-AAA7-BB9393656C2C}" srcOrd="1" destOrd="0" presId="urn:microsoft.com/office/officeart/2005/8/layout/list1"/>
    <dgm:cxn modelId="{ADA18D72-005F-4DDB-A908-60E766E3940B}" type="presParOf" srcId="{81AE547A-772A-4729-B3EB-CD35EC1871E6}" destId="{4CAAB755-A65E-436D-9596-FB2A10917A09}" srcOrd="1" destOrd="0" presId="urn:microsoft.com/office/officeart/2005/8/layout/list1"/>
    <dgm:cxn modelId="{F88BDBE0-27A3-4664-88BF-CF8541E77A72}" type="presParOf" srcId="{81AE547A-772A-4729-B3EB-CD35EC1871E6}" destId="{9D80784B-CC2D-44DB-AF39-489AA065A82E}" srcOrd="2" destOrd="0" presId="urn:microsoft.com/office/officeart/2005/8/layout/list1"/>
    <dgm:cxn modelId="{A0B3C24E-A2CC-4CC8-92F2-A942F84ED283}" type="presParOf" srcId="{81AE547A-772A-4729-B3EB-CD35EC1871E6}" destId="{5B72F1B5-F690-463D-8F00-1DB8855EED2B}" srcOrd="3" destOrd="0" presId="urn:microsoft.com/office/officeart/2005/8/layout/list1"/>
    <dgm:cxn modelId="{250578C1-2856-4270-8B15-4214A53AB7C6}" type="presParOf" srcId="{81AE547A-772A-4729-B3EB-CD35EC1871E6}" destId="{26B2D76A-35F7-453E-A5F1-6A6A9F167A32}" srcOrd="4" destOrd="0" presId="urn:microsoft.com/office/officeart/2005/8/layout/list1"/>
    <dgm:cxn modelId="{FE153F3D-B5A2-491C-B004-5F6A8CD68C96}" type="presParOf" srcId="{26B2D76A-35F7-453E-A5F1-6A6A9F167A32}" destId="{8CE21730-91E7-4985-B16D-FC154F2B06EF}" srcOrd="0" destOrd="0" presId="urn:microsoft.com/office/officeart/2005/8/layout/list1"/>
    <dgm:cxn modelId="{D5FBA93E-75A2-400A-B9B9-2660DF4AD26A}" type="presParOf" srcId="{26B2D76A-35F7-453E-A5F1-6A6A9F167A32}" destId="{018E8C8E-1AE8-4370-9515-5104E97AD4FF}" srcOrd="1" destOrd="0" presId="urn:microsoft.com/office/officeart/2005/8/layout/list1"/>
    <dgm:cxn modelId="{88ABE1CB-CF81-42E2-A19D-2C0ED2BBE75F}" type="presParOf" srcId="{81AE547A-772A-4729-B3EB-CD35EC1871E6}" destId="{2F9F5A95-0E44-4D7F-9ABA-26E5B6C0E77A}" srcOrd="5" destOrd="0" presId="urn:microsoft.com/office/officeart/2005/8/layout/list1"/>
    <dgm:cxn modelId="{112B284A-E11B-42C6-B676-AE890B0527DF}" type="presParOf" srcId="{81AE547A-772A-4729-B3EB-CD35EC1871E6}" destId="{D92833BC-EDD4-44D5-975E-E0EA50EE2654}" srcOrd="6" destOrd="0" presId="urn:microsoft.com/office/officeart/2005/8/layout/list1"/>
    <dgm:cxn modelId="{0B24C320-D125-47CA-95AE-3A567130EDF0}" type="presParOf" srcId="{81AE547A-772A-4729-B3EB-CD35EC1871E6}" destId="{B74D4FA1-7F08-4237-94CC-DCDD9257D8A8}" srcOrd="7" destOrd="0" presId="urn:microsoft.com/office/officeart/2005/8/layout/list1"/>
    <dgm:cxn modelId="{0A440DA4-50EA-4B9F-9B8B-1623F6639750}" type="presParOf" srcId="{81AE547A-772A-4729-B3EB-CD35EC1871E6}" destId="{B86A3C98-882A-424F-B8CE-2C0D754147F5}" srcOrd="8" destOrd="0" presId="urn:microsoft.com/office/officeart/2005/8/layout/list1"/>
    <dgm:cxn modelId="{B5F82F29-8FD5-47E4-A1A4-0EC9E1FFED33}" type="presParOf" srcId="{B86A3C98-882A-424F-B8CE-2C0D754147F5}" destId="{BCD9B678-5D12-48C9-9681-8C7FAD988E99}" srcOrd="0" destOrd="0" presId="urn:microsoft.com/office/officeart/2005/8/layout/list1"/>
    <dgm:cxn modelId="{53666C94-C80D-4263-B948-BB188BE07EC7}" type="presParOf" srcId="{B86A3C98-882A-424F-B8CE-2C0D754147F5}" destId="{8BA5A9AD-0CDA-4D98-92D5-6531F8E7BAF0}" srcOrd="1" destOrd="0" presId="urn:microsoft.com/office/officeart/2005/8/layout/list1"/>
    <dgm:cxn modelId="{696FEA63-F458-4B0F-853C-8118773E605F}" type="presParOf" srcId="{81AE547A-772A-4729-B3EB-CD35EC1871E6}" destId="{90EF09A9-DA36-4341-BE76-E00E26CA8D8A}" srcOrd="9" destOrd="0" presId="urn:microsoft.com/office/officeart/2005/8/layout/list1"/>
    <dgm:cxn modelId="{5C12893D-E262-48BA-AD0E-8EA8BA4745EE}" type="presParOf" srcId="{81AE547A-772A-4729-B3EB-CD35EC1871E6}" destId="{75AEB703-A129-4EF2-B0A0-8B33D43256EB}" srcOrd="10" destOrd="0" presId="urn:microsoft.com/office/officeart/2005/8/layout/list1"/>
    <dgm:cxn modelId="{5945EFF3-6B94-46FA-8669-4E46570DDC8E}" type="presParOf" srcId="{81AE547A-772A-4729-B3EB-CD35EC1871E6}" destId="{4255D404-E8EF-4D2B-A1BF-5116E0AB81F4}" srcOrd="11" destOrd="0" presId="urn:microsoft.com/office/officeart/2005/8/layout/list1"/>
    <dgm:cxn modelId="{87704BC6-C54C-4552-A76C-3D428005CE5E}" type="presParOf" srcId="{81AE547A-772A-4729-B3EB-CD35EC1871E6}" destId="{B385FF06-3B69-4F66-AE36-EB1C7E1F711A}" srcOrd="12" destOrd="0" presId="urn:microsoft.com/office/officeart/2005/8/layout/list1"/>
    <dgm:cxn modelId="{8396FDE5-E754-41CF-9E40-A691E21FFF9B}" type="presParOf" srcId="{B385FF06-3B69-4F66-AE36-EB1C7E1F711A}" destId="{DE875BB4-3533-499E-8841-4986D3F0F30F}" srcOrd="0" destOrd="0" presId="urn:microsoft.com/office/officeart/2005/8/layout/list1"/>
    <dgm:cxn modelId="{09D39222-71CC-46A2-B4C3-F4FBDC754AE7}" type="presParOf" srcId="{B385FF06-3B69-4F66-AE36-EB1C7E1F711A}" destId="{94C5FC96-45B1-4FAC-B9F6-F8165C3A7732}" srcOrd="1" destOrd="0" presId="urn:microsoft.com/office/officeart/2005/8/layout/list1"/>
    <dgm:cxn modelId="{5AA8C2C0-CC61-473E-BC01-18A2E9C25EFF}" type="presParOf" srcId="{81AE547A-772A-4729-B3EB-CD35EC1871E6}" destId="{4CDC921F-4CFA-481F-82FE-B5486507EF39}" srcOrd="13" destOrd="0" presId="urn:microsoft.com/office/officeart/2005/8/layout/list1"/>
    <dgm:cxn modelId="{27A3D530-ADE5-4BEB-B7FB-0D7F626EA616}" type="presParOf" srcId="{81AE547A-772A-4729-B3EB-CD35EC1871E6}" destId="{4D6BA1A3-6C2A-4B89-98E2-6CB729C37182}"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EDF37A-3998-47FE-BA17-39D6A776F8A5}"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A0DC15F7-DCC5-41FD-9736-4B7E8DE6BBC7}">
      <dgm:prSet custT="1"/>
      <dgm:spPr/>
      <dgm:t>
        <a:bodyPr/>
        <a:lstStyle/>
        <a:p>
          <a:r>
            <a:rPr lang="en-US" sz="1200" b="0" i="0">
              <a:solidFill>
                <a:schemeClr val="tx1"/>
              </a:solidFill>
            </a:rPr>
            <a:t>Unit testing time reductions</a:t>
          </a:r>
          <a:endParaRPr lang="en-US" sz="1200" dirty="0">
            <a:solidFill>
              <a:schemeClr val="tx1"/>
            </a:solidFill>
          </a:endParaRPr>
        </a:p>
      </dgm:t>
    </dgm:pt>
    <dgm:pt modelId="{9DB31240-EE61-4998-BF7A-9B7AC26A0203}" type="parTrans" cxnId="{DE65D972-57EE-4011-BC24-B6B071530DE2}">
      <dgm:prSet/>
      <dgm:spPr/>
      <dgm:t>
        <a:bodyPr/>
        <a:lstStyle/>
        <a:p>
          <a:endParaRPr lang="en-US">
            <a:solidFill>
              <a:schemeClr val="tx1"/>
            </a:solidFill>
          </a:endParaRPr>
        </a:p>
      </dgm:t>
    </dgm:pt>
    <dgm:pt modelId="{ECE329C9-E15E-4F08-A491-A94550B4EFAD}" type="sibTrans" cxnId="{DE65D972-57EE-4011-BC24-B6B071530DE2}">
      <dgm:prSet/>
      <dgm:spPr/>
      <dgm:t>
        <a:bodyPr/>
        <a:lstStyle/>
        <a:p>
          <a:endParaRPr lang="en-US">
            <a:solidFill>
              <a:schemeClr val="tx1"/>
            </a:solidFill>
          </a:endParaRPr>
        </a:p>
      </dgm:t>
    </dgm:pt>
    <dgm:pt modelId="{3A14F99F-F6A1-4180-8B99-E049CDE37FFA}">
      <dgm:prSet/>
      <dgm:spPr/>
      <dgm:t>
        <a:bodyPr/>
        <a:lstStyle/>
        <a:p>
          <a:pPr marL="112713" indent="-112713"/>
          <a:r>
            <a:rPr lang="en-US" dirty="0">
              <a:solidFill>
                <a:schemeClr val="tx1"/>
              </a:solidFill>
            </a:rPr>
            <a:t>Grades 6 through 8 ELA and grades 5, 8, and 11 science</a:t>
          </a:r>
        </a:p>
      </dgm:t>
    </dgm:pt>
    <dgm:pt modelId="{153E10F5-CA90-464F-A136-B0F14F48E534}" type="parTrans" cxnId="{419A7936-F132-4F60-99D2-159CFFF563B2}">
      <dgm:prSet/>
      <dgm:spPr/>
      <dgm:t>
        <a:bodyPr/>
        <a:lstStyle/>
        <a:p>
          <a:endParaRPr lang="en-US">
            <a:solidFill>
              <a:schemeClr val="tx1"/>
            </a:solidFill>
          </a:endParaRPr>
        </a:p>
      </dgm:t>
    </dgm:pt>
    <dgm:pt modelId="{0C622994-D57C-46D3-AF62-B67F1A98AC68}" type="sibTrans" cxnId="{419A7936-F132-4F60-99D2-159CFFF563B2}">
      <dgm:prSet/>
      <dgm:spPr/>
      <dgm:t>
        <a:bodyPr/>
        <a:lstStyle/>
        <a:p>
          <a:endParaRPr lang="en-US">
            <a:solidFill>
              <a:schemeClr val="tx1"/>
            </a:solidFill>
          </a:endParaRPr>
        </a:p>
      </dgm:t>
    </dgm:pt>
    <dgm:pt modelId="{2523BFA5-AD44-4BA2-902C-E6C0507BF7E8}">
      <dgm:prSet custT="1"/>
      <dgm:spPr/>
      <dgm:t>
        <a:bodyPr/>
        <a:lstStyle/>
        <a:p>
          <a:r>
            <a:rPr lang="en-US" sz="1200" b="0" i="0">
              <a:solidFill>
                <a:schemeClr val="tx1"/>
              </a:solidFill>
            </a:rPr>
            <a:t>Testing time is now built into online forms</a:t>
          </a:r>
          <a:endParaRPr lang="en-US" sz="1200" dirty="0">
            <a:solidFill>
              <a:schemeClr val="tx1"/>
            </a:solidFill>
          </a:endParaRPr>
        </a:p>
      </dgm:t>
    </dgm:pt>
    <dgm:pt modelId="{9F358AA7-8D46-4E99-AEC1-3B42AC20E014}" type="parTrans" cxnId="{DF0BCBEA-B9F6-4CAB-AEE8-CCBF506728D0}">
      <dgm:prSet/>
      <dgm:spPr/>
      <dgm:t>
        <a:bodyPr/>
        <a:lstStyle/>
        <a:p>
          <a:endParaRPr lang="en-US">
            <a:solidFill>
              <a:schemeClr val="tx1"/>
            </a:solidFill>
          </a:endParaRPr>
        </a:p>
      </dgm:t>
    </dgm:pt>
    <dgm:pt modelId="{22DBFA5E-2065-4231-BCBD-91D98B68C785}" type="sibTrans" cxnId="{DF0BCBEA-B9F6-4CAB-AEE8-CCBF506728D0}">
      <dgm:prSet/>
      <dgm:spPr/>
      <dgm:t>
        <a:bodyPr/>
        <a:lstStyle/>
        <a:p>
          <a:endParaRPr lang="en-US">
            <a:solidFill>
              <a:schemeClr val="tx1"/>
            </a:solidFill>
          </a:endParaRPr>
        </a:p>
      </dgm:t>
    </dgm:pt>
    <dgm:pt modelId="{ADF348A3-89C8-40A3-B7C5-317A1E10CC80}">
      <dgm:prSet/>
      <dgm:spPr/>
      <dgm:t>
        <a:bodyPr/>
        <a:lstStyle/>
        <a:p>
          <a:pPr marL="112713" indent="-112713"/>
          <a:r>
            <a:rPr lang="en-US" b="0" i="0" dirty="0">
              <a:solidFill>
                <a:schemeClr val="tx1"/>
              </a:solidFill>
            </a:rPr>
            <a:t>For online administrations, Test Administrators no longer have to calculate warning and end times!</a:t>
          </a:r>
          <a:endParaRPr lang="en-US" dirty="0">
            <a:solidFill>
              <a:schemeClr val="tx1"/>
            </a:solidFill>
          </a:endParaRPr>
        </a:p>
      </dgm:t>
    </dgm:pt>
    <dgm:pt modelId="{60047B18-AFAA-49D3-A577-BB2AA1EA577D}" type="parTrans" cxnId="{2837E4AC-80E6-4DEE-ADB2-2DD00AC29F6A}">
      <dgm:prSet/>
      <dgm:spPr/>
      <dgm:t>
        <a:bodyPr/>
        <a:lstStyle/>
        <a:p>
          <a:endParaRPr lang="en-US">
            <a:solidFill>
              <a:schemeClr val="tx1"/>
            </a:solidFill>
          </a:endParaRPr>
        </a:p>
      </dgm:t>
    </dgm:pt>
    <dgm:pt modelId="{AE1F8AEB-4E7C-45C7-88EE-90A202847303}" type="sibTrans" cxnId="{2837E4AC-80E6-4DEE-ADB2-2DD00AC29F6A}">
      <dgm:prSet/>
      <dgm:spPr/>
      <dgm:t>
        <a:bodyPr/>
        <a:lstStyle/>
        <a:p>
          <a:endParaRPr lang="en-US">
            <a:solidFill>
              <a:schemeClr val="tx1"/>
            </a:solidFill>
          </a:endParaRPr>
        </a:p>
      </dgm:t>
    </dgm:pt>
    <dgm:pt modelId="{7EFCF215-820F-49D0-B74C-D0F0F7BAFB35}">
      <dgm:prSet custT="1"/>
      <dgm:spPr/>
      <dgm:t>
        <a:bodyPr/>
        <a:lstStyle/>
        <a:p>
          <a:r>
            <a:rPr lang="en-US" sz="1200" b="0" i="0">
              <a:solidFill>
                <a:schemeClr val="tx1"/>
              </a:solidFill>
            </a:rPr>
            <a:t>New “pause” button</a:t>
          </a:r>
          <a:endParaRPr lang="en-US" sz="1200" dirty="0">
            <a:solidFill>
              <a:schemeClr val="tx1"/>
            </a:solidFill>
          </a:endParaRPr>
        </a:p>
      </dgm:t>
    </dgm:pt>
    <dgm:pt modelId="{9A31FA36-8AAC-4464-BC69-DDA9A2745616}" type="parTrans" cxnId="{A5B49BE9-BC19-4AEE-BB62-4C862F69D034}">
      <dgm:prSet/>
      <dgm:spPr/>
      <dgm:t>
        <a:bodyPr/>
        <a:lstStyle/>
        <a:p>
          <a:endParaRPr lang="en-US">
            <a:solidFill>
              <a:schemeClr val="tx1"/>
            </a:solidFill>
          </a:endParaRPr>
        </a:p>
      </dgm:t>
    </dgm:pt>
    <dgm:pt modelId="{4BA525FE-3BD6-4182-B9FF-3DC2C292BB90}" type="sibTrans" cxnId="{A5B49BE9-BC19-4AEE-BB62-4C862F69D034}">
      <dgm:prSet/>
      <dgm:spPr/>
      <dgm:t>
        <a:bodyPr/>
        <a:lstStyle/>
        <a:p>
          <a:endParaRPr lang="en-US">
            <a:solidFill>
              <a:schemeClr val="tx1"/>
            </a:solidFill>
          </a:endParaRPr>
        </a:p>
      </dgm:t>
    </dgm:pt>
    <dgm:pt modelId="{D776CB89-33A9-4BFC-9960-B1491CD231C6}">
      <dgm:prSet/>
      <dgm:spPr/>
      <dgm:t>
        <a:bodyPr/>
        <a:lstStyle/>
        <a:p>
          <a:pPr marL="112713" indent="-112713"/>
          <a:r>
            <a:rPr lang="en-US" dirty="0">
              <a:solidFill>
                <a:schemeClr val="tx1"/>
              </a:solidFill>
            </a:rPr>
            <a:t>Allows students to pause their testing time for up to 3 minutes in each unit</a:t>
          </a:r>
        </a:p>
      </dgm:t>
    </dgm:pt>
    <dgm:pt modelId="{8DF45B17-8FF0-40A8-97B3-0BC27E196F13}" type="parTrans" cxnId="{905339DA-F5CB-4DA6-999A-D5EE98CDD4FC}">
      <dgm:prSet/>
      <dgm:spPr/>
      <dgm:t>
        <a:bodyPr/>
        <a:lstStyle/>
        <a:p>
          <a:endParaRPr lang="en-US">
            <a:solidFill>
              <a:schemeClr val="tx1"/>
            </a:solidFill>
          </a:endParaRPr>
        </a:p>
      </dgm:t>
    </dgm:pt>
    <dgm:pt modelId="{619EFF72-C9DA-41BC-B70C-F42BCFA9F042}" type="sibTrans" cxnId="{905339DA-F5CB-4DA6-999A-D5EE98CDD4FC}">
      <dgm:prSet/>
      <dgm:spPr/>
      <dgm:t>
        <a:bodyPr/>
        <a:lstStyle/>
        <a:p>
          <a:endParaRPr lang="en-US">
            <a:solidFill>
              <a:schemeClr val="tx1"/>
            </a:solidFill>
          </a:endParaRPr>
        </a:p>
      </dgm:t>
    </dgm:pt>
    <dgm:pt modelId="{5B848843-485C-4A2B-98A7-2D7203A7D321}">
      <dgm:prSet/>
      <dgm:spPr/>
      <dgm:t>
        <a:bodyPr/>
        <a:lstStyle/>
        <a:p>
          <a:pPr marL="112713" indent="-112713"/>
          <a:r>
            <a:rPr lang="en-US" dirty="0">
              <a:solidFill>
                <a:schemeClr val="tx1"/>
              </a:solidFill>
            </a:rPr>
            <a:t>Reductions were made to time only based on analysis of student use of time (performance levels and student groups such as GT/SWD/ML were considered; timing outliers, including accommodations requiring transcription, were excluded)</a:t>
          </a:r>
        </a:p>
      </dgm:t>
    </dgm:pt>
    <dgm:pt modelId="{11A5A2BC-E906-4677-A4B1-368FF112FCF5}" type="parTrans" cxnId="{9D5C25F0-CF6C-4D6E-B3E4-ABEE2A3AA03C}">
      <dgm:prSet/>
      <dgm:spPr/>
      <dgm:t>
        <a:bodyPr/>
        <a:lstStyle/>
        <a:p>
          <a:endParaRPr lang="en-US">
            <a:solidFill>
              <a:schemeClr val="tx1"/>
            </a:solidFill>
          </a:endParaRPr>
        </a:p>
      </dgm:t>
    </dgm:pt>
    <dgm:pt modelId="{43CC815C-2391-4B56-9699-8BFE473E50CE}" type="sibTrans" cxnId="{9D5C25F0-CF6C-4D6E-B3E4-ABEE2A3AA03C}">
      <dgm:prSet/>
      <dgm:spPr/>
      <dgm:t>
        <a:bodyPr/>
        <a:lstStyle/>
        <a:p>
          <a:endParaRPr lang="en-US">
            <a:solidFill>
              <a:schemeClr val="tx1"/>
            </a:solidFill>
          </a:endParaRPr>
        </a:p>
      </dgm:t>
    </dgm:pt>
    <dgm:pt modelId="{030D1642-EF67-46EA-8220-BCBFE26323CF}">
      <dgm:prSet/>
      <dgm:spPr/>
      <dgm:t>
        <a:bodyPr/>
        <a:lstStyle/>
        <a:p>
          <a:pPr marL="112713" indent="-112713"/>
          <a:r>
            <a:rPr lang="en-US" dirty="0">
              <a:solidFill>
                <a:schemeClr val="tx1"/>
              </a:solidFill>
            </a:rPr>
            <a:t>Test blueprints/item counts were not changed</a:t>
          </a:r>
        </a:p>
      </dgm:t>
    </dgm:pt>
    <dgm:pt modelId="{62ACD49F-4D11-4168-BC44-7C4B398B40C5}" type="parTrans" cxnId="{93029626-E615-4CEA-99AA-33E6D04A534F}">
      <dgm:prSet/>
      <dgm:spPr/>
      <dgm:t>
        <a:bodyPr/>
        <a:lstStyle/>
        <a:p>
          <a:endParaRPr lang="en-US">
            <a:solidFill>
              <a:schemeClr val="tx1"/>
            </a:solidFill>
          </a:endParaRPr>
        </a:p>
      </dgm:t>
    </dgm:pt>
    <dgm:pt modelId="{8096DAFE-6DDA-408D-A45C-BE1281739619}" type="sibTrans" cxnId="{93029626-E615-4CEA-99AA-33E6D04A534F}">
      <dgm:prSet/>
      <dgm:spPr/>
      <dgm:t>
        <a:bodyPr/>
        <a:lstStyle/>
        <a:p>
          <a:endParaRPr lang="en-US">
            <a:solidFill>
              <a:schemeClr val="tx1"/>
            </a:solidFill>
          </a:endParaRPr>
        </a:p>
      </dgm:t>
    </dgm:pt>
    <dgm:pt modelId="{3971A94D-021B-49D0-9EAC-CDDA606A9E4E}">
      <dgm:prSet/>
      <dgm:spPr/>
      <dgm:t>
        <a:bodyPr/>
        <a:lstStyle/>
        <a:p>
          <a:pPr marL="112713" indent="-112713"/>
          <a:r>
            <a:rPr lang="en-US" dirty="0">
              <a:solidFill>
                <a:schemeClr val="tx1"/>
              </a:solidFill>
            </a:rPr>
            <a:t>TestNav will automatically track time and provide "remaining time" warnings</a:t>
          </a:r>
        </a:p>
      </dgm:t>
    </dgm:pt>
    <dgm:pt modelId="{766CF52F-747D-42A3-8382-7612AC26C95D}" type="parTrans" cxnId="{151DCFAF-E396-42A8-9902-5C3D8C853614}">
      <dgm:prSet/>
      <dgm:spPr/>
      <dgm:t>
        <a:bodyPr/>
        <a:lstStyle/>
        <a:p>
          <a:endParaRPr lang="en-US">
            <a:solidFill>
              <a:schemeClr val="tx1"/>
            </a:solidFill>
          </a:endParaRPr>
        </a:p>
      </dgm:t>
    </dgm:pt>
    <dgm:pt modelId="{36D10A20-DA9A-472F-8461-E74A30924287}" type="sibTrans" cxnId="{151DCFAF-E396-42A8-9902-5C3D8C853614}">
      <dgm:prSet/>
      <dgm:spPr/>
      <dgm:t>
        <a:bodyPr/>
        <a:lstStyle/>
        <a:p>
          <a:endParaRPr lang="en-US">
            <a:solidFill>
              <a:schemeClr val="tx1"/>
            </a:solidFill>
          </a:endParaRPr>
        </a:p>
      </dgm:t>
    </dgm:pt>
    <dgm:pt modelId="{6189C045-83C3-4425-8D27-212A69D1426F}">
      <dgm:prSet/>
      <dgm:spPr/>
      <dgm:t>
        <a:bodyPr/>
        <a:lstStyle/>
        <a:p>
          <a:pPr marL="112713" indent="-112713"/>
          <a:r>
            <a:rPr lang="en-US" b="0" i="0" dirty="0">
              <a:solidFill>
                <a:schemeClr val="tx1"/>
              </a:solidFill>
            </a:rPr>
            <a:t>The built-in time also includes automatic calculation and provision of extended time based on the "Extended Time" field in the student’s test details</a:t>
          </a:r>
          <a:endParaRPr lang="en-US" dirty="0">
            <a:solidFill>
              <a:schemeClr val="tx1"/>
            </a:solidFill>
          </a:endParaRPr>
        </a:p>
      </dgm:t>
    </dgm:pt>
    <dgm:pt modelId="{3FA4081C-F579-4393-B02A-9CBA5B6DA673}" type="parTrans" cxnId="{89827B2D-C46B-4F4B-96E8-A7BEFCCBFF52}">
      <dgm:prSet/>
      <dgm:spPr/>
      <dgm:t>
        <a:bodyPr/>
        <a:lstStyle/>
        <a:p>
          <a:endParaRPr lang="en-US">
            <a:solidFill>
              <a:schemeClr val="tx1"/>
            </a:solidFill>
          </a:endParaRPr>
        </a:p>
      </dgm:t>
    </dgm:pt>
    <dgm:pt modelId="{B0B2313E-AABF-41EA-AA8B-AD7D4DD27BDF}" type="sibTrans" cxnId="{89827B2D-C46B-4F4B-96E8-A7BEFCCBFF52}">
      <dgm:prSet/>
      <dgm:spPr/>
      <dgm:t>
        <a:bodyPr/>
        <a:lstStyle/>
        <a:p>
          <a:endParaRPr lang="en-US">
            <a:solidFill>
              <a:schemeClr val="tx1"/>
            </a:solidFill>
          </a:endParaRPr>
        </a:p>
      </dgm:t>
    </dgm:pt>
    <dgm:pt modelId="{11E95A34-2E37-44AF-B622-666B6EFD2003}">
      <dgm:prSet/>
      <dgm:spPr/>
      <dgm:t>
        <a:bodyPr/>
        <a:lstStyle/>
        <a:p>
          <a:pPr marL="112713" indent="-112713"/>
          <a:r>
            <a:rPr lang="en-US" b="0" i="0" dirty="0">
              <a:solidFill>
                <a:schemeClr val="tx1"/>
              </a:solidFill>
            </a:rPr>
            <a:t>Also works with the "Stop-the-Clock" accommodation, allowing unlimited use of the "pause" button and facilitating dividing CMAS into smaller sections for students as required by their IEP or 504</a:t>
          </a:r>
          <a:endParaRPr lang="en-US" dirty="0">
            <a:solidFill>
              <a:schemeClr val="tx1"/>
            </a:solidFill>
          </a:endParaRPr>
        </a:p>
      </dgm:t>
    </dgm:pt>
    <dgm:pt modelId="{F0F3FC2E-B310-452E-93B6-848B39CBEB04}" type="parTrans" cxnId="{87C9EBBA-CCEA-4020-9208-91E6B4D5A1BE}">
      <dgm:prSet/>
      <dgm:spPr/>
      <dgm:t>
        <a:bodyPr/>
        <a:lstStyle/>
        <a:p>
          <a:endParaRPr lang="en-US">
            <a:solidFill>
              <a:schemeClr val="tx1"/>
            </a:solidFill>
          </a:endParaRPr>
        </a:p>
      </dgm:t>
    </dgm:pt>
    <dgm:pt modelId="{D12CCF9A-050B-459C-A41D-21A0A03A77DE}" type="sibTrans" cxnId="{87C9EBBA-CCEA-4020-9208-91E6B4D5A1BE}">
      <dgm:prSet/>
      <dgm:spPr/>
      <dgm:t>
        <a:bodyPr/>
        <a:lstStyle/>
        <a:p>
          <a:endParaRPr lang="en-US">
            <a:solidFill>
              <a:schemeClr val="tx1"/>
            </a:solidFill>
          </a:endParaRPr>
        </a:p>
      </dgm:t>
    </dgm:pt>
    <dgm:pt modelId="{81AE547A-772A-4729-B3EB-CD35EC1871E6}" type="pres">
      <dgm:prSet presAssocID="{0AEDF37A-3998-47FE-BA17-39D6A776F8A5}" presName="linear" presStyleCnt="0">
        <dgm:presLayoutVars>
          <dgm:dir/>
          <dgm:animLvl val="lvl"/>
          <dgm:resizeHandles val="exact"/>
        </dgm:presLayoutVars>
      </dgm:prSet>
      <dgm:spPr/>
    </dgm:pt>
    <dgm:pt modelId="{8A14600C-DFBC-402C-A49C-59A18CD1092C}" type="pres">
      <dgm:prSet presAssocID="{A0DC15F7-DCC5-41FD-9736-4B7E8DE6BBC7}" presName="parentLin" presStyleCnt="0"/>
      <dgm:spPr/>
    </dgm:pt>
    <dgm:pt modelId="{ED37B007-6DAD-4425-AC43-6760AA1F8EE9}" type="pres">
      <dgm:prSet presAssocID="{A0DC15F7-DCC5-41FD-9736-4B7E8DE6BBC7}" presName="parentLeftMargin" presStyleLbl="node1" presStyleIdx="0" presStyleCnt="3"/>
      <dgm:spPr/>
    </dgm:pt>
    <dgm:pt modelId="{3CC40266-FF58-43FB-AAA7-BB9393656C2C}" type="pres">
      <dgm:prSet presAssocID="{A0DC15F7-DCC5-41FD-9736-4B7E8DE6BBC7}" presName="parentText" presStyleLbl="node1" presStyleIdx="0" presStyleCnt="3">
        <dgm:presLayoutVars>
          <dgm:chMax val="0"/>
          <dgm:bulletEnabled val="1"/>
        </dgm:presLayoutVars>
      </dgm:prSet>
      <dgm:spPr/>
    </dgm:pt>
    <dgm:pt modelId="{4CAAB755-A65E-436D-9596-FB2A10917A09}" type="pres">
      <dgm:prSet presAssocID="{A0DC15F7-DCC5-41FD-9736-4B7E8DE6BBC7}" presName="negativeSpace" presStyleCnt="0"/>
      <dgm:spPr/>
    </dgm:pt>
    <dgm:pt modelId="{9D80784B-CC2D-44DB-AF39-489AA065A82E}" type="pres">
      <dgm:prSet presAssocID="{A0DC15F7-DCC5-41FD-9736-4B7E8DE6BBC7}" presName="childText" presStyleLbl="conFgAcc1" presStyleIdx="0" presStyleCnt="3">
        <dgm:presLayoutVars>
          <dgm:bulletEnabled val="1"/>
        </dgm:presLayoutVars>
      </dgm:prSet>
      <dgm:spPr/>
    </dgm:pt>
    <dgm:pt modelId="{5B72F1B5-F690-463D-8F00-1DB8855EED2B}" type="pres">
      <dgm:prSet presAssocID="{ECE329C9-E15E-4F08-A491-A94550B4EFAD}" presName="spaceBetweenRectangles" presStyleCnt="0"/>
      <dgm:spPr/>
    </dgm:pt>
    <dgm:pt modelId="{26B2D76A-35F7-453E-A5F1-6A6A9F167A32}" type="pres">
      <dgm:prSet presAssocID="{2523BFA5-AD44-4BA2-902C-E6C0507BF7E8}" presName="parentLin" presStyleCnt="0"/>
      <dgm:spPr/>
    </dgm:pt>
    <dgm:pt modelId="{8CE21730-91E7-4985-B16D-FC154F2B06EF}" type="pres">
      <dgm:prSet presAssocID="{2523BFA5-AD44-4BA2-902C-E6C0507BF7E8}" presName="parentLeftMargin" presStyleLbl="node1" presStyleIdx="0" presStyleCnt="3"/>
      <dgm:spPr/>
    </dgm:pt>
    <dgm:pt modelId="{018E8C8E-1AE8-4370-9515-5104E97AD4FF}" type="pres">
      <dgm:prSet presAssocID="{2523BFA5-AD44-4BA2-902C-E6C0507BF7E8}" presName="parentText" presStyleLbl="node1" presStyleIdx="1" presStyleCnt="3">
        <dgm:presLayoutVars>
          <dgm:chMax val="0"/>
          <dgm:bulletEnabled val="1"/>
        </dgm:presLayoutVars>
      </dgm:prSet>
      <dgm:spPr/>
    </dgm:pt>
    <dgm:pt modelId="{2F9F5A95-0E44-4D7F-9ABA-26E5B6C0E77A}" type="pres">
      <dgm:prSet presAssocID="{2523BFA5-AD44-4BA2-902C-E6C0507BF7E8}" presName="negativeSpace" presStyleCnt="0"/>
      <dgm:spPr/>
    </dgm:pt>
    <dgm:pt modelId="{D92833BC-EDD4-44D5-975E-E0EA50EE2654}" type="pres">
      <dgm:prSet presAssocID="{2523BFA5-AD44-4BA2-902C-E6C0507BF7E8}" presName="childText" presStyleLbl="conFgAcc1" presStyleIdx="1" presStyleCnt="3">
        <dgm:presLayoutVars>
          <dgm:bulletEnabled val="1"/>
        </dgm:presLayoutVars>
      </dgm:prSet>
      <dgm:spPr/>
    </dgm:pt>
    <dgm:pt modelId="{B74D4FA1-7F08-4237-94CC-DCDD9257D8A8}" type="pres">
      <dgm:prSet presAssocID="{22DBFA5E-2065-4231-BCBD-91D98B68C785}" presName="spaceBetweenRectangles" presStyleCnt="0"/>
      <dgm:spPr/>
    </dgm:pt>
    <dgm:pt modelId="{B385FF06-3B69-4F66-AE36-EB1C7E1F711A}" type="pres">
      <dgm:prSet presAssocID="{7EFCF215-820F-49D0-B74C-D0F0F7BAFB35}" presName="parentLin" presStyleCnt="0"/>
      <dgm:spPr/>
    </dgm:pt>
    <dgm:pt modelId="{DE875BB4-3533-499E-8841-4986D3F0F30F}" type="pres">
      <dgm:prSet presAssocID="{7EFCF215-820F-49D0-B74C-D0F0F7BAFB35}" presName="parentLeftMargin" presStyleLbl="node1" presStyleIdx="1" presStyleCnt="3"/>
      <dgm:spPr/>
    </dgm:pt>
    <dgm:pt modelId="{94C5FC96-45B1-4FAC-B9F6-F8165C3A7732}" type="pres">
      <dgm:prSet presAssocID="{7EFCF215-820F-49D0-B74C-D0F0F7BAFB35}" presName="parentText" presStyleLbl="node1" presStyleIdx="2" presStyleCnt="3">
        <dgm:presLayoutVars>
          <dgm:chMax val="0"/>
          <dgm:bulletEnabled val="1"/>
        </dgm:presLayoutVars>
      </dgm:prSet>
      <dgm:spPr/>
    </dgm:pt>
    <dgm:pt modelId="{4CDC921F-4CFA-481F-82FE-B5486507EF39}" type="pres">
      <dgm:prSet presAssocID="{7EFCF215-820F-49D0-B74C-D0F0F7BAFB35}" presName="negativeSpace" presStyleCnt="0"/>
      <dgm:spPr/>
    </dgm:pt>
    <dgm:pt modelId="{4D6BA1A3-6C2A-4B89-98E2-6CB729C37182}" type="pres">
      <dgm:prSet presAssocID="{7EFCF215-820F-49D0-B74C-D0F0F7BAFB35}" presName="childText" presStyleLbl="conFgAcc1" presStyleIdx="2" presStyleCnt="3">
        <dgm:presLayoutVars>
          <dgm:bulletEnabled val="1"/>
        </dgm:presLayoutVars>
      </dgm:prSet>
      <dgm:spPr/>
    </dgm:pt>
  </dgm:ptLst>
  <dgm:cxnLst>
    <dgm:cxn modelId="{F8D34F09-772C-4075-8CD9-4E95D392E56D}" type="presOf" srcId="{7EFCF215-820F-49D0-B74C-D0F0F7BAFB35}" destId="{DE875BB4-3533-499E-8841-4986D3F0F30F}" srcOrd="0" destOrd="0" presId="urn:microsoft.com/office/officeart/2005/8/layout/list1"/>
    <dgm:cxn modelId="{2DC2E020-775B-4682-85AE-AC110B4C493C}" type="presOf" srcId="{2523BFA5-AD44-4BA2-902C-E6C0507BF7E8}" destId="{8CE21730-91E7-4985-B16D-FC154F2B06EF}" srcOrd="0" destOrd="0" presId="urn:microsoft.com/office/officeart/2005/8/layout/list1"/>
    <dgm:cxn modelId="{9E81A422-5837-4BAA-989F-1BFEAA7339B0}" type="presOf" srcId="{ADF348A3-89C8-40A3-B7C5-317A1E10CC80}" destId="{D92833BC-EDD4-44D5-975E-E0EA50EE2654}" srcOrd="0" destOrd="0" presId="urn:microsoft.com/office/officeart/2005/8/layout/list1"/>
    <dgm:cxn modelId="{73617F24-94B3-40C1-BBE0-623B78859184}" type="presOf" srcId="{11E95A34-2E37-44AF-B622-666B6EFD2003}" destId="{4D6BA1A3-6C2A-4B89-98E2-6CB729C37182}" srcOrd="0" destOrd="1" presId="urn:microsoft.com/office/officeart/2005/8/layout/list1"/>
    <dgm:cxn modelId="{93029626-E615-4CEA-99AA-33E6D04A534F}" srcId="{A0DC15F7-DCC5-41FD-9736-4B7E8DE6BBC7}" destId="{030D1642-EF67-46EA-8220-BCBFE26323CF}" srcOrd="2" destOrd="0" parTransId="{62ACD49F-4D11-4168-BC44-7C4B398B40C5}" sibTransId="{8096DAFE-6DDA-408D-A45C-BE1281739619}"/>
    <dgm:cxn modelId="{89827B2D-C46B-4F4B-96E8-A7BEFCCBFF52}" srcId="{2523BFA5-AD44-4BA2-902C-E6C0507BF7E8}" destId="{6189C045-83C3-4425-8D27-212A69D1426F}" srcOrd="2" destOrd="0" parTransId="{3FA4081C-F579-4393-B02A-9CBA5B6DA673}" sibTransId="{B0B2313E-AABF-41EA-AA8B-AD7D4DD27BDF}"/>
    <dgm:cxn modelId="{F849B335-9FCB-4E44-A205-66DF026B019F}" type="presOf" srcId="{2523BFA5-AD44-4BA2-902C-E6C0507BF7E8}" destId="{018E8C8E-1AE8-4370-9515-5104E97AD4FF}" srcOrd="1" destOrd="0" presId="urn:microsoft.com/office/officeart/2005/8/layout/list1"/>
    <dgm:cxn modelId="{419A7936-F132-4F60-99D2-159CFFF563B2}" srcId="{A0DC15F7-DCC5-41FD-9736-4B7E8DE6BBC7}" destId="{3A14F99F-F6A1-4180-8B99-E049CDE37FFA}" srcOrd="0" destOrd="0" parTransId="{153E10F5-CA90-464F-A136-B0F14F48E534}" sibTransId="{0C622994-D57C-46D3-AF62-B67F1A98AC68}"/>
    <dgm:cxn modelId="{37FF6538-1B3E-44BD-B3F6-AFF98C164390}" type="presOf" srcId="{0AEDF37A-3998-47FE-BA17-39D6A776F8A5}" destId="{81AE547A-772A-4729-B3EB-CD35EC1871E6}" srcOrd="0" destOrd="0" presId="urn:microsoft.com/office/officeart/2005/8/layout/list1"/>
    <dgm:cxn modelId="{633C146C-75C3-4DC8-AB5F-3AFF09B4383E}" type="presOf" srcId="{D776CB89-33A9-4BFC-9960-B1491CD231C6}" destId="{4D6BA1A3-6C2A-4B89-98E2-6CB729C37182}" srcOrd="0" destOrd="0" presId="urn:microsoft.com/office/officeart/2005/8/layout/list1"/>
    <dgm:cxn modelId="{165D514C-50F4-47D7-838F-311737ED00FF}" type="presOf" srcId="{7EFCF215-820F-49D0-B74C-D0F0F7BAFB35}" destId="{94C5FC96-45B1-4FAC-B9F6-F8165C3A7732}" srcOrd="1" destOrd="0" presId="urn:microsoft.com/office/officeart/2005/8/layout/list1"/>
    <dgm:cxn modelId="{DE65D972-57EE-4011-BC24-B6B071530DE2}" srcId="{0AEDF37A-3998-47FE-BA17-39D6A776F8A5}" destId="{A0DC15F7-DCC5-41FD-9736-4B7E8DE6BBC7}" srcOrd="0" destOrd="0" parTransId="{9DB31240-EE61-4998-BF7A-9B7AC26A0203}" sibTransId="{ECE329C9-E15E-4F08-A491-A94550B4EFAD}"/>
    <dgm:cxn modelId="{A088B382-80CF-4D6F-8B8A-40DAA153CD17}" type="presOf" srcId="{3971A94D-021B-49D0-9EAC-CDDA606A9E4E}" destId="{D92833BC-EDD4-44D5-975E-E0EA50EE2654}" srcOrd="0" destOrd="1" presId="urn:microsoft.com/office/officeart/2005/8/layout/list1"/>
    <dgm:cxn modelId="{D8BB54A3-88F0-40EA-BB1D-E65E0805587D}" type="presOf" srcId="{A0DC15F7-DCC5-41FD-9736-4B7E8DE6BBC7}" destId="{ED37B007-6DAD-4425-AC43-6760AA1F8EE9}" srcOrd="0" destOrd="0" presId="urn:microsoft.com/office/officeart/2005/8/layout/list1"/>
    <dgm:cxn modelId="{018DA3A3-A87C-4611-A278-8EE3C90E6F74}" type="presOf" srcId="{3A14F99F-F6A1-4180-8B99-E049CDE37FFA}" destId="{9D80784B-CC2D-44DB-AF39-489AA065A82E}" srcOrd="0" destOrd="0" presId="urn:microsoft.com/office/officeart/2005/8/layout/list1"/>
    <dgm:cxn modelId="{2837E4AC-80E6-4DEE-ADB2-2DD00AC29F6A}" srcId="{2523BFA5-AD44-4BA2-902C-E6C0507BF7E8}" destId="{ADF348A3-89C8-40A3-B7C5-317A1E10CC80}" srcOrd="0" destOrd="0" parTransId="{60047B18-AFAA-49D3-A577-BB2AA1EA577D}" sibTransId="{AE1F8AEB-4E7C-45C7-88EE-90A202847303}"/>
    <dgm:cxn modelId="{151DCFAF-E396-42A8-9902-5C3D8C853614}" srcId="{2523BFA5-AD44-4BA2-902C-E6C0507BF7E8}" destId="{3971A94D-021B-49D0-9EAC-CDDA606A9E4E}" srcOrd="1" destOrd="0" parTransId="{766CF52F-747D-42A3-8382-7612AC26C95D}" sibTransId="{36D10A20-DA9A-472F-8461-E74A30924287}"/>
    <dgm:cxn modelId="{3F5967B8-5EA2-4D47-A5CC-D30FE29AE1B4}" type="presOf" srcId="{5B848843-485C-4A2B-98A7-2D7203A7D321}" destId="{9D80784B-CC2D-44DB-AF39-489AA065A82E}" srcOrd="0" destOrd="1" presId="urn:microsoft.com/office/officeart/2005/8/layout/list1"/>
    <dgm:cxn modelId="{87C9EBBA-CCEA-4020-9208-91E6B4D5A1BE}" srcId="{7EFCF215-820F-49D0-B74C-D0F0F7BAFB35}" destId="{11E95A34-2E37-44AF-B622-666B6EFD2003}" srcOrd="1" destOrd="0" parTransId="{F0F3FC2E-B310-452E-93B6-848B39CBEB04}" sibTransId="{D12CCF9A-050B-459C-A41D-21A0A03A77DE}"/>
    <dgm:cxn modelId="{BD4C4EC4-36BB-4066-B748-4C8071D172AB}" type="presOf" srcId="{A0DC15F7-DCC5-41FD-9736-4B7E8DE6BBC7}" destId="{3CC40266-FF58-43FB-AAA7-BB9393656C2C}" srcOrd="1" destOrd="0" presId="urn:microsoft.com/office/officeart/2005/8/layout/list1"/>
    <dgm:cxn modelId="{905339DA-F5CB-4DA6-999A-D5EE98CDD4FC}" srcId="{7EFCF215-820F-49D0-B74C-D0F0F7BAFB35}" destId="{D776CB89-33A9-4BFC-9960-B1491CD231C6}" srcOrd="0" destOrd="0" parTransId="{8DF45B17-8FF0-40A8-97B3-0BC27E196F13}" sibTransId="{619EFF72-C9DA-41BC-B70C-F42BCFA9F042}"/>
    <dgm:cxn modelId="{A5B49BE9-BC19-4AEE-BB62-4C862F69D034}" srcId="{0AEDF37A-3998-47FE-BA17-39D6A776F8A5}" destId="{7EFCF215-820F-49D0-B74C-D0F0F7BAFB35}" srcOrd="2" destOrd="0" parTransId="{9A31FA36-8AAC-4464-BC69-DDA9A2745616}" sibTransId="{4BA525FE-3BD6-4182-B9FF-3DC2C292BB90}"/>
    <dgm:cxn modelId="{DF0BCBEA-B9F6-4CAB-AEE8-CCBF506728D0}" srcId="{0AEDF37A-3998-47FE-BA17-39D6A776F8A5}" destId="{2523BFA5-AD44-4BA2-902C-E6C0507BF7E8}" srcOrd="1" destOrd="0" parTransId="{9F358AA7-8D46-4E99-AEC1-3B42AC20E014}" sibTransId="{22DBFA5E-2065-4231-BCBD-91D98B68C785}"/>
    <dgm:cxn modelId="{9D5C25F0-CF6C-4D6E-B3E4-ABEE2A3AA03C}" srcId="{A0DC15F7-DCC5-41FD-9736-4B7E8DE6BBC7}" destId="{5B848843-485C-4A2B-98A7-2D7203A7D321}" srcOrd="1" destOrd="0" parTransId="{11A5A2BC-E906-4677-A4B1-368FF112FCF5}" sibTransId="{43CC815C-2391-4B56-9699-8BFE473E50CE}"/>
    <dgm:cxn modelId="{994B27F0-53DF-4890-87CE-453B11F3021C}" type="presOf" srcId="{030D1642-EF67-46EA-8220-BCBFE26323CF}" destId="{9D80784B-CC2D-44DB-AF39-489AA065A82E}" srcOrd="0" destOrd="2" presId="urn:microsoft.com/office/officeart/2005/8/layout/list1"/>
    <dgm:cxn modelId="{AC5AE9F8-6402-4B74-86F2-ECCDECE167DE}" type="presOf" srcId="{6189C045-83C3-4425-8D27-212A69D1426F}" destId="{D92833BC-EDD4-44D5-975E-E0EA50EE2654}" srcOrd="0" destOrd="2" presId="urn:microsoft.com/office/officeart/2005/8/layout/list1"/>
    <dgm:cxn modelId="{EE20CAE0-1AB6-4933-87CC-F181129A359B}" type="presParOf" srcId="{81AE547A-772A-4729-B3EB-CD35EC1871E6}" destId="{8A14600C-DFBC-402C-A49C-59A18CD1092C}" srcOrd="0" destOrd="0" presId="urn:microsoft.com/office/officeart/2005/8/layout/list1"/>
    <dgm:cxn modelId="{CE67CF22-7E71-411E-A2DD-8CA8665FE35A}" type="presParOf" srcId="{8A14600C-DFBC-402C-A49C-59A18CD1092C}" destId="{ED37B007-6DAD-4425-AC43-6760AA1F8EE9}" srcOrd="0" destOrd="0" presId="urn:microsoft.com/office/officeart/2005/8/layout/list1"/>
    <dgm:cxn modelId="{C3106960-3F67-473D-8E8A-738BD621F781}" type="presParOf" srcId="{8A14600C-DFBC-402C-A49C-59A18CD1092C}" destId="{3CC40266-FF58-43FB-AAA7-BB9393656C2C}" srcOrd="1" destOrd="0" presId="urn:microsoft.com/office/officeart/2005/8/layout/list1"/>
    <dgm:cxn modelId="{1660B6B6-8709-4014-8B46-973BDAD82E06}" type="presParOf" srcId="{81AE547A-772A-4729-B3EB-CD35EC1871E6}" destId="{4CAAB755-A65E-436D-9596-FB2A10917A09}" srcOrd="1" destOrd="0" presId="urn:microsoft.com/office/officeart/2005/8/layout/list1"/>
    <dgm:cxn modelId="{B27B250F-4DA0-446A-AFE6-520827089918}" type="presParOf" srcId="{81AE547A-772A-4729-B3EB-CD35EC1871E6}" destId="{9D80784B-CC2D-44DB-AF39-489AA065A82E}" srcOrd="2" destOrd="0" presId="urn:microsoft.com/office/officeart/2005/8/layout/list1"/>
    <dgm:cxn modelId="{BA0E9446-460F-4916-BADC-E277DFF60BD8}" type="presParOf" srcId="{81AE547A-772A-4729-B3EB-CD35EC1871E6}" destId="{5B72F1B5-F690-463D-8F00-1DB8855EED2B}" srcOrd="3" destOrd="0" presId="urn:microsoft.com/office/officeart/2005/8/layout/list1"/>
    <dgm:cxn modelId="{F5DA485E-CF29-4950-8FBF-754C161DCACF}" type="presParOf" srcId="{81AE547A-772A-4729-B3EB-CD35EC1871E6}" destId="{26B2D76A-35F7-453E-A5F1-6A6A9F167A32}" srcOrd="4" destOrd="0" presId="urn:microsoft.com/office/officeart/2005/8/layout/list1"/>
    <dgm:cxn modelId="{1DFBF7EF-2848-4295-A90C-277F8E586AC5}" type="presParOf" srcId="{26B2D76A-35F7-453E-A5F1-6A6A9F167A32}" destId="{8CE21730-91E7-4985-B16D-FC154F2B06EF}" srcOrd="0" destOrd="0" presId="urn:microsoft.com/office/officeart/2005/8/layout/list1"/>
    <dgm:cxn modelId="{5A19837C-7984-44E5-A9EE-998A26B9EEC3}" type="presParOf" srcId="{26B2D76A-35F7-453E-A5F1-6A6A9F167A32}" destId="{018E8C8E-1AE8-4370-9515-5104E97AD4FF}" srcOrd="1" destOrd="0" presId="urn:microsoft.com/office/officeart/2005/8/layout/list1"/>
    <dgm:cxn modelId="{4BF36D36-5148-4B57-83AA-96293A08C14E}" type="presParOf" srcId="{81AE547A-772A-4729-B3EB-CD35EC1871E6}" destId="{2F9F5A95-0E44-4D7F-9ABA-26E5B6C0E77A}" srcOrd="5" destOrd="0" presId="urn:microsoft.com/office/officeart/2005/8/layout/list1"/>
    <dgm:cxn modelId="{83972C54-E95E-46BC-9E10-50EE370FF5F1}" type="presParOf" srcId="{81AE547A-772A-4729-B3EB-CD35EC1871E6}" destId="{D92833BC-EDD4-44D5-975E-E0EA50EE2654}" srcOrd="6" destOrd="0" presId="urn:microsoft.com/office/officeart/2005/8/layout/list1"/>
    <dgm:cxn modelId="{E3E2409E-AC1A-4A94-9EB0-49BAAA926256}" type="presParOf" srcId="{81AE547A-772A-4729-B3EB-CD35EC1871E6}" destId="{B74D4FA1-7F08-4237-94CC-DCDD9257D8A8}" srcOrd="7" destOrd="0" presId="urn:microsoft.com/office/officeart/2005/8/layout/list1"/>
    <dgm:cxn modelId="{EE486776-CCA7-41D0-BF19-321A2864274C}" type="presParOf" srcId="{81AE547A-772A-4729-B3EB-CD35EC1871E6}" destId="{B385FF06-3B69-4F66-AE36-EB1C7E1F711A}" srcOrd="8" destOrd="0" presId="urn:microsoft.com/office/officeart/2005/8/layout/list1"/>
    <dgm:cxn modelId="{4A26B09A-12E9-4ECA-A140-CD05501EA10F}" type="presParOf" srcId="{B385FF06-3B69-4F66-AE36-EB1C7E1F711A}" destId="{DE875BB4-3533-499E-8841-4986D3F0F30F}" srcOrd="0" destOrd="0" presId="urn:microsoft.com/office/officeart/2005/8/layout/list1"/>
    <dgm:cxn modelId="{E3210EF6-9681-4F43-94D4-510D43CC6A0B}" type="presParOf" srcId="{B385FF06-3B69-4F66-AE36-EB1C7E1F711A}" destId="{94C5FC96-45B1-4FAC-B9F6-F8165C3A7732}" srcOrd="1" destOrd="0" presId="urn:microsoft.com/office/officeart/2005/8/layout/list1"/>
    <dgm:cxn modelId="{ADFDC685-4889-4F78-85EC-171B39D5C2E0}" type="presParOf" srcId="{81AE547A-772A-4729-B3EB-CD35EC1871E6}" destId="{4CDC921F-4CFA-481F-82FE-B5486507EF39}" srcOrd="9" destOrd="0" presId="urn:microsoft.com/office/officeart/2005/8/layout/list1"/>
    <dgm:cxn modelId="{98901954-275C-408F-9479-B869E4976E20}" type="presParOf" srcId="{81AE547A-772A-4729-B3EB-CD35EC1871E6}" destId="{4D6BA1A3-6C2A-4B89-98E2-6CB729C37182}"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AEDF37A-3998-47FE-BA17-39D6A776F8A5}"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A0DC15F7-DCC5-41FD-9736-4B7E8DE6BBC7}">
      <dgm:prSet custT="1"/>
      <dgm:spPr/>
      <dgm:t>
        <a:bodyPr/>
        <a:lstStyle/>
        <a:p>
          <a:r>
            <a:rPr lang="en-US" sz="1200">
              <a:solidFill>
                <a:schemeClr val="tx1"/>
              </a:solidFill>
            </a:rPr>
            <a:t>New Form Group Types for online session creation</a:t>
          </a:r>
          <a:endParaRPr lang="en-US" sz="1200" dirty="0">
            <a:solidFill>
              <a:schemeClr val="tx1"/>
            </a:solidFill>
          </a:endParaRPr>
        </a:p>
      </dgm:t>
    </dgm:pt>
    <dgm:pt modelId="{9DB31240-EE61-4998-BF7A-9B7AC26A0203}" type="parTrans" cxnId="{DE65D972-57EE-4011-BC24-B6B071530DE2}">
      <dgm:prSet/>
      <dgm:spPr/>
      <dgm:t>
        <a:bodyPr/>
        <a:lstStyle/>
        <a:p>
          <a:endParaRPr lang="en-US">
            <a:solidFill>
              <a:schemeClr val="tx1"/>
            </a:solidFill>
          </a:endParaRPr>
        </a:p>
      </dgm:t>
    </dgm:pt>
    <dgm:pt modelId="{ECE329C9-E15E-4F08-A491-A94550B4EFAD}" type="sibTrans" cxnId="{DE65D972-57EE-4011-BC24-B6B071530DE2}">
      <dgm:prSet/>
      <dgm:spPr/>
      <dgm:t>
        <a:bodyPr/>
        <a:lstStyle/>
        <a:p>
          <a:endParaRPr lang="en-US">
            <a:solidFill>
              <a:schemeClr val="tx1"/>
            </a:solidFill>
          </a:endParaRPr>
        </a:p>
      </dgm:t>
    </dgm:pt>
    <dgm:pt modelId="{3A14F99F-F6A1-4180-8B99-E049CDE37FFA}">
      <dgm:prSet/>
      <dgm:spPr/>
      <dgm:t>
        <a:bodyPr/>
        <a:lstStyle/>
        <a:p>
          <a:pPr marL="112713" indent="-112713"/>
          <a:r>
            <a:rPr lang="en-US" dirty="0">
              <a:solidFill>
                <a:schemeClr val="tx1"/>
              </a:solidFill>
            </a:rPr>
            <a:t>Ensures the correct type of test is assigned to the student when they are added to a session</a:t>
          </a:r>
        </a:p>
      </dgm:t>
    </dgm:pt>
    <dgm:pt modelId="{153E10F5-CA90-464F-A136-B0F14F48E534}" type="parTrans" cxnId="{419A7936-F132-4F60-99D2-159CFFF563B2}">
      <dgm:prSet/>
      <dgm:spPr/>
      <dgm:t>
        <a:bodyPr/>
        <a:lstStyle/>
        <a:p>
          <a:endParaRPr lang="en-US">
            <a:solidFill>
              <a:schemeClr val="tx1"/>
            </a:solidFill>
          </a:endParaRPr>
        </a:p>
      </dgm:t>
    </dgm:pt>
    <dgm:pt modelId="{0C622994-D57C-46D3-AF62-B67F1A98AC68}" type="sibTrans" cxnId="{419A7936-F132-4F60-99D2-159CFFF563B2}">
      <dgm:prSet/>
      <dgm:spPr/>
      <dgm:t>
        <a:bodyPr/>
        <a:lstStyle/>
        <a:p>
          <a:endParaRPr lang="en-US">
            <a:solidFill>
              <a:schemeClr val="tx1"/>
            </a:solidFill>
          </a:endParaRPr>
        </a:p>
      </dgm:t>
    </dgm:pt>
    <dgm:pt modelId="{2523BFA5-AD44-4BA2-902C-E6C0507BF7E8}">
      <dgm:prSet custT="1"/>
      <dgm:spPr/>
      <dgm:t>
        <a:bodyPr/>
        <a:lstStyle/>
        <a:p>
          <a:r>
            <a:rPr lang="en-US" sz="1200" b="0" i="0">
              <a:solidFill>
                <a:schemeClr val="tx1"/>
              </a:solidFill>
            </a:rPr>
            <a:t>Remote Testing Option</a:t>
          </a:r>
          <a:endParaRPr lang="en-US" sz="1200" dirty="0">
            <a:solidFill>
              <a:schemeClr val="tx1"/>
            </a:solidFill>
          </a:endParaRPr>
        </a:p>
      </dgm:t>
    </dgm:pt>
    <dgm:pt modelId="{9F358AA7-8D46-4E99-AEC1-3B42AC20E014}" type="parTrans" cxnId="{DF0BCBEA-B9F6-4CAB-AEE8-CCBF506728D0}">
      <dgm:prSet/>
      <dgm:spPr/>
      <dgm:t>
        <a:bodyPr/>
        <a:lstStyle/>
        <a:p>
          <a:endParaRPr lang="en-US">
            <a:solidFill>
              <a:schemeClr val="tx1"/>
            </a:solidFill>
          </a:endParaRPr>
        </a:p>
      </dgm:t>
    </dgm:pt>
    <dgm:pt modelId="{22DBFA5E-2065-4231-BCBD-91D98B68C785}" type="sibTrans" cxnId="{DF0BCBEA-B9F6-4CAB-AEE8-CCBF506728D0}">
      <dgm:prSet/>
      <dgm:spPr/>
      <dgm:t>
        <a:bodyPr/>
        <a:lstStyle/>
        <a:p>
          <a:endParaRPr lang="en-US">
            <a:solidFill>
              <a:schemeClr val="tx1"/>
            </a:solidFill>
          </a:endParaRPr>
        </a:p>
      </dgm:t>
    </dgm:pt>
    <dgm:pt modelId="{ADF348A3-89C8-40A3-B7C5-317A1E10CC80}">
      <dgm:prSet/>
      <dgm:spPr/>
      <dgm:t>
        <a:bodyPr/>
        <a:lstStyle/>
        <a:p>
          <a:pPr marL="112713" indent="-112713"/>
          <a:r>
            <a:rPr lang="en-US" b="0" i="0" dirty="0">
              <a:solidFill>
                <a:schemeClr val="tx1"/>
              </a:solidFill>
            </a:rPr>
            <a:t>For schools that provide 100% of student instruction online, do not have a permanent physical meeting space, and do not have in-person attendance requirements, remote CMAS testing is an option</a:t>
          </a:r>
          <a:endParaRPr lang="en-US" dirty="0">
            <a:solidFill>
              <a:schemeClr val="tx1"/>
            </a:solidFill>
          </a:endParaRPr>
        </a:p>
      </dgm:t>
    </dgm:pt>
    <dgm:pt modelId="{60047B18-AFAA-49D3-A577-BB2AA1EA577D}" type="parTrans" cxnId="{2837E4AC-80E6-4DEE-ADB2-2DD00AC29F6A}">
      <dgm:prSet/>
      <dgm:spPr/>
      <dgm:t>
        <a:bodyPr/>
        <a:lstStyle/>
        <a:p>
          <a:endParaRPr lang="en-US">
            <a:solidFill>
              <a:schemeClr val="tx1"/>
            </a:solidFill>
          </a:endParaRPr>
        </a:p>
      </dgm:t>
    </dgm:pt>
    <dgm:pt modelId="{AE1F8AEB-4E7C-45C7-88EE-90A202847303}" type="sibTrans" cxnId="{2837E4AC-80E6-4DEE-ADB2-2DD00AC29F6A}">
      <dgm:prSet/>
      <dgm:spPr/>
      <dgm:t>
        <a:bodyPr/>
        <a:lstStyle/>
        <a:p>
          <a:endParaRPr lang="en-US">
            <a:solidFill>
              <a:schemeClr val="tx1"/>
            </a:solidFill>
          </a:endParaRPr>
        </a:p>
      </dgm:t>
    </dgm:pt>
    <dgm:pt modelId="{7EFCF215-820F-49D0-B74C-D0F0F7BAFB35}">
      <dgm:prSet custT="1"/>
      <dgm:spPr/>
      <dgm:t>
        <a:bodyPr/>
        <a:lstStyle/>
        <a:p>
          <a:r>
            <a:rPr lang="en-US" sz="1200" b="0" i="0">
              <a:solidFill>
                <a:schemeClr val="tx1"/>
              </a:solidFill>
            </a:rPr>
            <a:t>Student Test Details/PNP Updates</a:t>
          </a:r>
          <a:endParaRPr lang="en-US" sz="1200" dirty="0">
            <a:solidFill>
              <a:schemeClr val="tx1"/>
            </a:solidFill>
          </a:endParaRPr>
        </a:p>
      </dgm:t>
    </dgm:pt>
    <dgm:pt modelId="{9A31FA36-8AAC-4464-BC69-DDA9A2745616}" type="parTrans" cxnId="{A5B49BE9-BC19-4AEE-BB62-4C862F69D034}">
      <dgm:prSet/>
      <dgm:spPr/>
      <dgm:t>
        <a:bodyPr/>
        <a:lstStyle/>
        <a:p>
          <a:endParaRPr lang="en-US">
            <a:solidFill>
              <a:schemeClr val="tx1"/>
            </a:solidFill>
          </a:endParaRPr>
        </a:p>
      </dgm:t>
    </dgm:pt>
    <dgm:pt modelId="{4BA525FE-3BD6-4182-B9FF-3DC2C292BB90}" type="sibTrans" cxnId="{A5B49BE9-BC19-4AEE-BB62-4C862F69D034}">
      <dgm:prSet/>
      <dgm:spPr/>
      <dgm:t>
        <a:bodyPr/>
        <a:lstStyle/>
        <a:p>
          <a:endParaRPr lang="en-US">
            <a:solidFill>
              <a:schemeClr val="tx1"/>
            </a:solidFill>
          </a:endParaRPr>
        </a:p>
      </dgm:t>
    </dgm:pt>
    <dgm:pt modelId="{D776CB89-33A9-4BFC-9960-B1491CD231C6}">
      <dgm:prSet/>
      <dgm:spPr/>
      <dgm:t>
        <a:bodyPr/>
        <a:lstStyle/>
        <a:p>
          <a:pPr marL="112713" indent="-112713"/>
          <a:r>
            <a:rPr lang="en-US" b="1" i="0" dirty="0">
              <a:solidFill>
                <a:schemeClr val="tx1"/>
              </a:solidFill>
            </a:rPr>
            <a:t>Stop the Clock </a:t>
          </a:r>
          <a:r>
            <a:rPr lang="en-US" dirty="0">
              <a:solidFill>
                <a:schemeClr val="tx1"/>
              </a:solidFill>
            </a:rPr>
            <a:t>–</a:t>
          </a:r>
          <a:r>
            <a:rPr lang="en-US" b="0" i="0" dirty="0">
              <a:solidFill>
                <a:schemeClr val="tx1"/>
              </a:solidFill>
            </a:rPr>
            <a:t> Allows unlimited use of the new 'pause' feature in the student testing system</a:t>
          </a:r>
          <a:endParaRPr lang="en-US" dirty="0">
            <a:solidFill>
              <a:schemeClr val="tx1"/>
            </a:solidFill>
          </a:endParaRPr>
        </a:p>
      </dgm:t>
    </dgm:pt>
    <dgm:pt modelId="{8DF45B17-8FF0-40A8-97B3-0BC27E196F13}" type="parTrans" cxnId="{905339DA-F5CB-4DA6-999A-D5EE98CDD4FC}">
      <dgm:prSet/>
      <dgm:spPr/>
      <dgm:t>
        <a:bodyPr/>
        <a:lstStyle/>
        <a:p>
          <a:endParaRPr lang="en-US">
            <a:solidFill>
              <a:schemeClr val="tx1"/>
            </a:solidFill>
          </a:endParaRPr>
        </a:p>
      </dgm:t>
    </dgm:pt>
    <dgm:pt modelId="{619EFF72-C9DA-41BC-B70C-F42BCFA9F042}" type="sibTrans" cxnId="{905339DA-F5CB-4DA6-999A-D5EE98CDD4FC}">
      <dgm:prSet/>
      <dgm:spPr/>
      <dgm:t>
        <a:bodyPr/>
        <a:lstStyle/>
        <a:p>
          <a:endParaRPr lang="en-US">
            <a:solidFill>
              <a:schemeClr val="tx1"/>
            </a:solidFill>
          </a:endParaRPr>
        </a:p>
      </dgm:t>
    </dgm:pt>
    <dgm:pt modelId="{76D7E406-AE9C-406D-BCD4-D7CBD8C1F761}">
      <dgm:prSet/>
      <dgm:spPr/>
      <dgm:t>
        <a:bodyPr/>
        <a:lstStyle/>
        <a:p>
          <a:pPr marL="112713" indent="-112713"/>
          <a:r>
            <a:rPr lang="en-US" b="0" i="0" dirty="0">
              <a:solidFill>
                <a:schemeClr val="tx1"/>
              </a:solidFill>
            </a:rPr>
            <a:t>Test Format is now </a:t>
          </a:r>
          <a:r>
            <a:rPr lang="en-US" b="1" i="0" dirty="0">
              <a:solidFill>
                <a:schemeClr val="tx1"/>
              </a:solidFill>
            </a:rPr>
            <a:t>Paper Transcription </a:t>
          </a:r>
          <a:r>
            <a:rPr lang="en-US" b="0" i="0" dirty="0">
              <a:solidFill>
                <a:schemeClr val="tx1"/>
              </a:solidFill>
            </a:rPr>
            <a:t>– The default test assignment is online without a paper accommodation; </a:t>
          </a:r>
          <a:r>
            <a:rPr lang="en-US" b="0" i="1" dirty="0">
              <a:solidFill>
                <a:schemeClr val="tx1"/>
              </a:solidFill>
            </a:rPr>
            <a:t>only check this box if the student will use an accommodated paper test</a:t>
          </a:r>
          <a:endParaRPr lang="en-US" i="1" dirty="0">
            <a:solidFill>
              <a:schemeClr val="tx1"/>
            </a:solidFill>
          </a:endParaRPr>
        </a:p>
      </dgm:t>
    </dgm:pt>
    <dgm:pt modelId="{41B1E4A4-156A-4B1E-A635-B91917D3BEC6}" type="parTrans" cxnId="{B9A32860-F8A2-4007-9426-D80199EF4003}">
      <dgm:prSet/>
      <dgm:spPr/>
      <dgm:t>
        <a:bodyPr/>
        <a:lstStyle/>
        <a:p>
          <a:endParaRPr lang="en-US">
            <a:solidFill>
              <a:schemeClr val="tx1"/>
            </a:solidFill>
          </a:endParaRPr>
        </a:p>
      </dgm:t>
    </dgm:pt>
    <dgm:pt modelId="{6D630ED0-0CA2-45A7-8640-6D3218013995}" type="sibTrans" cxnId="{B9A32860-F8A2-4007-9426-D80199EF4003}">
      <dgm:prSet/>
      <dgm:spPr/>
      <dgm:t>
        <a:bodyPr/>
        <a:lstStyle/>
        <a:p>
          <a:endParaRPr lang="en-US">
            <a:solidFill>
              <a:schemeClr val="tx1"/>
            </a:solidFill>
          </a:endParaRPr>
        </a:p>
      </dgm:t>
    </dgm:pt>
    <dgm:pt modelId="{E14AC9F1-9BDF-4ABE-8D2F-3E7D5E162D48}">
      <dgm:prSet/>
      <dgm:spPr/>
      <dgm:t>
        <a:bodyPr/>
        <a:lstStyle/>
        <a:p>
          <a:pPr marL="112713" indent="-112713"/>
          <a:r>
            <a:rPr lang="en-US" b="1" dirty="0">
              <a:solidFill>
                <a:schemeClr val="tx1"/>
              </a:solidFill>
            </a:rPr>
            <a:t>Extended Time </a:t>
          </a:r>
          <a:r>
            <a:rPr lang="en-US" dirty="0">
              <a:solidFill>
                <a:schemeClr val="tx1"/>
              </a:solidFill>
            </a:rPr>
            <a:t>– Values changed to the type of timing accommodation provided to the student, e.g., 1.5 (time-and-a-half) and 2 (double time) – works with TestNav to automatically provide the appropriate amount of time</a:t>
          </a:r>
        </a:p>
      </dgm:t>
    </dgm:pt>
    <dgm:pt modelId="{BD20CC79-58A6-481C-8AD2-5A194A618089}" type="parTrans" cxnId="{863CFEC7-E91A-4CB8-917F-16813A9C4CCE}">
      <dgm:prSet/>
      <dgm:spPr/>
      <dgm:t>
        <a:bodyPr/>
        <a:lstStyle/>
        <a:p>
          <a:endParaRPr lang="en-US">
            <a:solidFill>
              <a:schemeClr val="tx1"/>
            </a:solidFill>
          </a:endParaRPr>
        </a:p>
      </dgm:t>
    </dgm:pt>
    <dgm:pt modelId="{792FFDAB-D2F7-434E-BBD8-A48FAE29AC5C}" type="sibTrans" cxnId="{863CFEC7-E91A-4CB8-917F-16813A9C4CCE}">
      <dgm:prSet/>
      <dgm:spPr/>
      <dgm:t>
        <a:bodyPr/>
        <a:lstStyle/>
        <a:p>
          <a:endParaRPr lang="en-US">
            <a:solidFill>
              <a:schemeClr val="tx1"/>
            </a:solidFill>
          </a:endParaRPr>
        </a:p>
      </dgm:t>
    </dgm:pt>
    <dgm:pt modelId="{99B8455D-9A3B-430C-8E9D-4F9A6A514635}">
      <dgm:prSet/>
      <dgm:spPr/>
      <dgm:t>
        <a:bodyPr/>
        <a:lstStyle/>
        <a:p>
          <a:pPr marL="112713" indent="-112713"/>
          <a:r>
            <a:rPr lang="en-US" dirty="0">
              <a:solidFill>
                <a:schemeClr val="tx1"/>
              </a:solidFill>
            </a:rPr>
            <a:t>Existing types: 'Main' is the default selection that spiral assigns non-accommodated tests (Forms 1+); 'Auditory/Signed Presentation' assigns the online form that matches the accommodation script</a:t>
          </a:r>
        </a:p>
      </dgm:t>
    </dgm:pt>
    <dgm:pt modelId="{8D41026B-1B0B-46A6-A145-D510DDBCFBAD}" type="parTrans" cxnId="{4B1E12BE-44B7-4B49-8BD5-FED6CBF267D9}">
      <dgm:prSet/>
      <dgm:spPr/>
      <dgm:t>
        <a:bodyPr/>
        <a:lstStyle/>
        <a:p>
          <a:endParaRPr lang="en-US">
            <a:solidFill>
              <a:schemeClr val="tx1"/>
            </a:solidFill>
          </a:endParaRPr>
        </a:p>
      </dgm:t>
    </dgm:pt>
    <dgm:pt modelId="{0E24DC78-4992-423A-AFA4-328C46B3275D}" type="sibTrans" cxnId="{4B1E12BE-44B7-4B49-8BD5-FED6CBF267D9}">
      <dgm:prSet/>
      <dgm:spPr/>
      <dgm:t>
        <a:bodyPr/>
        <a:lstStyle/>
        <a:p>
          <a:endParaRPr lang="en-US">
            <a:solidFill>
              <a:schemeClr val="tx1"/>
            </a:solidFill>
          </a:endParaRPr>
        </a:p>
      </dgm:t>
    </dgm:pt>
    <dgm:pt modelId="{F3143D11-F1E7-49D0-AEBF-1B6281592320}">
      <dgm:prSet/>
      <dgm:spPr/>
      <dgm:t>
        <a:bodyPr/>
        <a:lstStyle/>
        <a:p>
          <a:pPr marL="112713" indent="-112713"/>
          <a:r>
            <a:rPr lang="en-US" dirty="0">
              <a:solidFill>
                <a:schemeClr val="tx1"/>
              </a:solidFill>
            </a:rPr>
            <a:t>New types: 'Paper' assigns the transcription form that matches accommodated paper tests; 'Virtual' assigns the virtual form for remote testing (100% online schools only)</a:t>
          </a:r>
        </a:p>
      </dgm:t>
    </dgm:pt>
    <dgm:pt modelId="{50D56BB5-DF3E-4F9A-B4E0-3033727CD3E3}" type="parTrans" cxnId="{5FD600F6-D260-45CF-9D37-DD1B4A425E68}">
      <dgm:prSet/>
      <dgm:spPr/>
      <dgm:t>
        <a:bodyPr/>
        <a:lstStyle/>
        <a:p>
          <a:endParaRPr lang="en-US">
            <a:solidFill>
              <a:schemeClr val="tx1"/>
            </a:solidFill>
          </a:endParaRPr>
        </a:p>
      </dgm:t>
    </dgm:pt>
    <dgm:pt modelId="{FD6E8D88-CE46-42E2-9A8B-53E5C471FF39}" type="sibTrans" cxnId="{5FD600F6-D260-45CF-9D37-DD1B4A425E68}">
      <dgm:prSet/>
      <dgm:spPr/>
      <dgm:t>
        <a:bodyPr/>
        <a:lstStyle/>
        <a:p>
          <a:endParaRPr lang="en-US">
            <a:solidFill>
              <a:schemeClr val="tx1"/>
            </a:solidFill>
          </a:endParaRPr>
        </a:p>
      </dgm:t>
    </dgm:pt>
    <dgm:pt modelId="{991DE4E8-62EC-41AE-8DF6-B7E2F8ACBB60}">
      <dgm:prSet/>
      <dgm:spPr/>
      <dgm:t>
        <a:bodyPr/>
        <a:lstStyle/>
        <a:p>
          <a:pPr marL="112713" indent="-112713"/>
          <a:r>
            <a:rPr lang="en-US" b="1" dirty="0">
              <a:solidFill>
                <a:schemeClr val="tx1"/>
              </a:solidFill>
            </a:rPr>
            <a:t>Virtual Tester </a:t>
          </a:r>
          <a:r>
            <a:rPr lang="en-US" dirty="0">
              <a:solidFill>
                <a:schemeClr val="tx1"/>
              </a:solidFill>
            </a:rPr>
            <a:t>– Most districts and schools will not use this field as it allows set up of remote CMAS administration at select organizations only (actual session setup for students is restricted to specific user roles in PAnext)</a:t>
          </a:r>
        </a:p>
      </dgm:t>
    </dgm:pt>
    <dgm:pt modelId="{042A6D08-71D4-4B7C-BA8A-2D41C000E276}" type="parTrans" cxnId="{621F26C7-FFF6-47B9-839C-391A82914809}">
      <dgm:prSet/>
      <dgm:spPr/>
      <dgm:t>
        <a:bodyPr/>
        <a:lstStyle/>
        <a:p>
          <a:endParaRPr lang="en-US">
            <a:solidFill>
              <a:schemeClr val="tx1"/>
            </a:solidFill>
          </a:endParaRPr>
        </a:p>
      </dgm:t>
    </dgm:pt>
    <dgm:pt modelId="{91EC02A2-DB28-477A-A7B0-43F239CD10E9}" type="sibTrans" cxnId="{621F26C7-FFF6-47B9-839C-391A82914809}">
      <dgm:prSet/>
      <dgm:spPr/>
      <dgm:t>
        <a:bodyPr/>
        <a:lstStyle/>
        <a:p>
          <a:endParaRPr lang="en-US">
            <a:solidFill>
              <a:schemeClr val="tx1"/>
            </a:solidFill>
          </a:endParaRPr>
        </a:p>
      </dgm:t>
    </dgm:pt>
    <dgm:pt modelId="{BFA3AE75-C09C-436D-8EA4-9E74CB8FA280}">
      <dgm:prSet/>
      <dgm:spPr/>
      <dgm:t>
        <a:bodyPr/>
        <a:lstStyle/>
        <a:p>
          <a:pPr marL="112713" indent="-112713"/>
          <a:r>
            <a:rPr lang="en-US" dirty="0">
              <a:solidFill>
                <a:schemeClr val="tx1"/>
              </a:solidFill>
            </a:rPr>
            <a:t>Districts with eligible schools were notified and interested schools must complete separate CDE-provided training and requirements</a:t>
          </a:r>
        </a:p>
      </dgm:t>
    </dgm:pt>
    <dgm:pt modelId="{20A517AE-4085-4AFD-AC3A-DD2752A4CBC2}" type="parTrans" cxnId="{F6CA0423-2878-4BFD-9C61-2E8E6D6E3CE1}">
      <dgm:prSet/>
      <dgm:spPr/>
      <dgm:t>
        <a:bodyPr/>
        <a:lstStyle/>
        <a:p>
          <a:endParaRPr lang="en-US">
            <a:solidFill>
              <a:schemeClr val="tx1"/>
            </a:solidFill>
          </a:endParaRPr>
        </a:p>
      </dgm:t>
    </dgm:pt>
    <dgm:pt modelId="{A69A8C16-B9C9-422F-A3A5-DFFD4D5450C1}" type="sibTrans" cxnId="{F6CA0423-2878-4BFD-9C61-2E8E6D6E3CE1}">
      <dgm:prSet/>
      <dgm:spPr/>
      <dgm:t>
        <a:bodyPr/>
        <a:lstStyle/>
        <a:p>
          <a:endParaRPr lang="en-US">
            <a:solidFill>
              <a:schemeClr val="tx1"/>
            </a:solidFill>
          </a:endParaRPr>
        </a:p>
      </dgm:t>
    </dgm:pt>
    <dgm:pt modelId="{81AE547A-772A-4729-B3EB-CD35EC1871E6}" type="pres">
      <dgm:prSet presAssocID="{0AEDF37A-3998-47FE-BA17-39D6A776F8A5}" presName="linear" presStyleCnt="0">
        <dgm:presLayoutVars>
          <dgm:dir/>
          <dgm:animLvl val="lvl"/>
          <dgm:resizeHandles val="exact"/>
        </dgm:presLayoutVars>
      </dgm:prSet>
      <dgm:spPr/>
    </dgm:pt>
    <dgm:pt modelId="{8A14600C-DFBC-402C-A49C-59A18CD1092C}" type="pres">
      <dgm:prSet presAssocID="{A0DC15F7-DCC5-41FD-9736-4B7E8DE6BBC7}" presName="parentLin" presStyleCnt="0"/>
      <dgm:spPr/>
    </dgm:pt>
    <dgm:pt modelId="{ED37B007-6DAD-4425-AC43-6760AA1F8EE9}" type="pres">
      <dgm:prSet presAssocID="{A0DC15F7-DCC5-41FD-9736-4B7E8DE6BBC7}" presName="parentLeftMargin" presStyleLbl="node1" presStyleIdx="0" presStyleCnt="3"/>
      <dgm:spPr/>
    </dgm:pt>
    <dgm:pt modelId="{3CC40266-FF58-43FB-AAA7-BB9393656C2C}" type="pres">
      <dgm:prSet presAssocID="{A0DC15F7-DCC5-41FD-9736-4B7E8DE6BBC7}" presName="parentText" presStyleLbl="node1" presStyleIdx="0" presStyleCnt="3">
        <dgm:presLayoutVars>
          <dgm:chMax val="0"/>
          <dgm:bulletEnabled val="1"/>
        </dgm:presLayoutVars>
      </dgm:prSet>
      <dgm:spPr/>
    </dgm:pt>
    <dgm:pt modelId="{4CAAB755-A65E-436D-9596-FB2A10917A09}" type="pres">
      <dgm:prSet presAssocID="{A0DC15F7-DCC5-41FD-9736-4B7E8DE6BBC7}" presName="negativeSpace" presStyleCnt="0"/>
      <dgm:spPr/>
    </dgm:pt>
    <dgm:pt modelId="{9D80784B-CC2D-44DB-AF39-489AA065A82E}" type="pres">
      <dgm:prSet presAssocID="{A0DC15F7-DCC5-41FD-9736-4B7E8DE6BBC7}" presName="childText" presStyleLbl="conFgAcc1" presStyleIdx="0" presStyleCnt="3">
        <dgm:presLayoutVars>
          <dgm:bulletEnabled val="1"/>
        </dgm:presLayoutVars>
      </dgm:prSet>
      <dgm:spPr/>
    </dgm:pt>
    <dgm:pt modelId="{5B72F1B5-F690-463D-8F00-1DB8855EED2B}" type="pres">
      <dgm:prSet presAssocID="{ECE329C9-E15E-4F08-A491-A94550B4EFAD}" presName="spaceBetweenRectangles" presStyleCnt="0"/>
      <dgm:spPr/>
    </dgm:pt>
    <dgm:pt modelId="{26B2D76A-35F7-453E-A5F1-6A6A9F167A32}" type="pres">
      <dgm:prSet presAssocID="{2523BFA5-AD44-4BA2-902C-E6C0507BF7E8}" presName="parentLin" presStyleCnt="0"/>
      <dgm:spPr/>
    </dgm:pt>
    <dgm:pt modelId="{8CE21730-91E7-4985-B16D-FC154F2B06EF}" type="pres">
      <dgm:prSet presAssocID="{2523BFA5-AD44-4BA2-902C-E6C0507BF7E8}" presName="parentLeftMargin" presStyleLbl="node1" presStyleIdx="0" presStyleCnt="3"/>
      <dgm:spPr/>
    </dgm:pt>
    <dgm:pt modelId="{018E8C8E-1AE8-4370-9515-5104E97AD4FF}" type="pres">
      <dgm:prSet presAssocID="{2523BFA5-AD44-4BA2-902C-E6C0507BF7E8}" presName="parentText" presStyleLbl="node1" presStyleIdx="1" presStyleCnt="3">
        <dgm:presLayoutVars>
          <dgm:chMax val="0"/>
          <dgm:bulletEnabled val="1"/>
        </dgm:presLayoutVars>
      </dgm:prSet>
      <dgm:spPr/>
    </dgm:pt>
    <dgm:pt modelId="{2F9F5A95-0E44-4D7F-9ABA-26E5B6C0E77A}" type="pres">
      <dgm:prSet presAssocID="{2523BFA5-AD44-4BA2-902C-E6C0507BF7E8}" presName="negativeSpace" presStyleCnt="0"/>
      <dgm:spPr/>
    </dgm:pt>
    <dgm:pt modelId="{D92833BC-EDD4-44D5-975E-E0EA50EE2654}" type="pres">
      <dgm:prSet presAssocID="{2523BFA5-AD44-4BA2-902C-E6C0507BF7E8}" presName="childText" presStyleLbl="conFgAcc1" presStyleIdx="1" presStyleCnt="3">
        <dgm:presLayoutVars>
          <dgm:bulletEnabled val="1"/>
        </dgm:presLayoutVars>
      </dgm:prSet>
      <dgm:spPr/>
    </dgm:pt>
    <dgm:pt modelId="{B74D4FA1-7F08-4237-94CC-DCDD9257D8A8}" type="pres">
      <dgm:prSet presAssocID="{22DBFA5E-2065-4231-BCBD-91D98B68C785}" presName="spaceBetweenRectangles" presStyleCnt="0"/>
      <dgm:spPr/>
    </dgm:pt>
    <dgm:pt modelId="{B385FF06-3B69-4F66-AE36-EB1C7E1F711A}" type="pres">
      <dgm:prSet presAssocID="{7EFCF215-820F-49D0-B74C-D0F0F7BAFB35}" presName="parentLin" presStyleCnt="0"/>
      <dgm:spPr/>
    </dgm:pt>
    <dgm:pt modelId="{DE875BB4-3533-499E-8841-4986D3F0F30F}" type="pres">
      <dgm:prSet presAssocID="{7EFCF215-820F-49D0-B74C-D0F0F7BAFB35}" presName="parentLeftMargin" presStyleLbl="node1" presStyleIdx="1" presStyleCnt="3"/>
      <dgm:spPr/>
    </dgm:pt>
    <dgm:pt modelId="{94C5FC96-45B1-4FAC-B9F6-F8165C3A7732}" type="pres">
      <dgm:prSet presAssocID="{7EFCF215-820F-49D0-B74C-D0F0F7BAFB35}" presName="parentText" presStyleLbl="node1" presStyleIdx="2" presStyleCnt="3">
        <dgm:presLayoutVars>
          <dgm:chMax val="0"/>
          <dgm:bulletEnabled val="1"/>
        </dgm:presLayoutVars>
      </dgm:prSet>
      <dgm:spPr/>
    </dgm:pt>
    <dgm:pt modelId="{4CDC921F-4CFA-481F-82FE-B5486507EF39}" type="pres">
      <dgm:prSet presAssocID="{7EFCF215-820F-49D0-B74C-D0F0F7BAFB35}" presName="negativeSpace" presStyleCnt="0"/>
      <dgm:spPr/>
    </dgm:pt>
    <dgm:pt modelId="{4D6BA1A3-6C2A-4B89-98E2-6CB729C37182}" type="pres">
      <dgm:prSet presAssocID="{7EFCF215-820F-49D0-B74C-D0F0F7BAFB35}" presName="childText" presStyleLbl="conFgAcc1" presStyleIdx="2" presStyleCnt="3">
        <dgm:presLayoutVars>
          <dgm:bulletEnabled val="1"/>
        </dgm:presLayoutVars>
      </dgm:prSet>
      <dgm:spPr/>
    </dgm:pt>
  </dgm:ptLst>
  <dgm:cxnLst>
    <dgm:cxn modelId="{F8D34F09-772C-4075-8CD9-4E95D392E56D}" type="presOf" srcId="{7EFCF215-820F-49D0-B74C-D0F0F7BAFB35}" destId="{DE875BB4-3533-499E-8841-4986D3F0F30F}" srcOrd="0" destOrd="0" presId="urn:microsoft.com/office/officeart/2005/8/layout/list1"/>
    <dgm:cxn modelId="{38BE1710-A2F6-4340-88CE-CFC1B403FA70}" type="presOf" srcId="{991DE4E8-62EC-41AE-8DF6-B7E2F8ACBB60}" destId="{4D6BA1A3-6C2A-4B89-98E2-6CB729C37182}" srcOrd="0" destOrd="3" presId="urn:microsoft.com/office/officeart/2005/8/layout/list1"/>
    <dgm:cxn modelId="{2DC2E020-775B-4682-85AE-AC110B4C493C}" type="presOf" srcId="{2523BFA5-AD44-4BA2-902C-E6C0507BF7E8}" destId="{8CE21730-91E7-4985-B16D-FC154F2B06EF}" srcOrd="0" destOrd="0" presId="urn:microsoft.com/office/officeart/2005/8/layout/list1"/>
    <dgm:cxn modelId="{9E81A422-5837-4BAA-989F-1BFEAA7339B0}" type="presOf" srcId="{ADF348A3-89C8-40A3-B7C5-317A1E10CC80}" destId="{D92833BC-EDD4-44D5-975E-E0EA50EE2654}" srcOrd="0" destOrd="0" presId="urn:microsoft.com/office/officeart/2005/8/layout/list1"/>
    <dgm:cxn modelId="{F6CA0423-2878-4BFD-9C61-2E8E6D6E3CE1}" srcId="{2523BFA5-AD44-4BA2-902C-E6C0507BF7E8}" destId="{BFA3AE75-C09C-436D-8EA4-9E74CB8FA280}" srcOrd="1" destOrd="0" parTransId="{20A517AE-4085-4AFD-AC3A-DD2752A4CBC2}" sibTransId="{A69A8C16-B9C9-422F-A3A5-DFFD4D5450C1}"/>
    <dgm:cxn modelId="{7F4D5625-0B80-49A2-B011-62E3E32D0743}" type="presOf" srcId="{E14AC9F1-9BDF-4ABE-8D2F-3E7D5E162D48}" destId="{4D6BA1A3-6C2A-4B89-98E2-6CB729C37182}" srcOrd="0" destOrd="1" presId="urn:microsoft.com/office/officeart/2005/8/layout/list1"/>
    <dgm:cxn modelId="{2146CF33-48DC-489A-AFCF-332DD8F93AB8}" type="presOf" srcId="{BFA3AE75-C09C-436D-8EA4-9E74CB8FA280}" destId="{D92833BC-EDD4-44D5-975E-E0EA50EE2654}" srcOrd="0" destOrd="1" presId="urn:microsoft.com/office/officeart/2005/8/layout/list1"/>
    <dgm:cxn modelId="{F849B335-9FCB-4E44-A205-66DF026B019F}" type="presOf" srcId="{2523BFA5-AD44-4BA2-902C-E6C0507BF7E8}" destId="{018E8C8E-1AE8-4370-9515-5104E97AD4FF}" srcOrd="1" destOrd="0" presId="urn:microsoft.com/office/officeart/2005/8/layout/list1"/>
    <dgm:cxn modelId="{419A7936-F132-4F60-99D2-159CFFF563B2}" srcId="{A0DC15F7-DCC5-41FD-9736-4B7E8DE6BBC7}" destId="{3A14F99F-F6A1-4180-8B99-E049CDE37FFA}" srcOrd="0" destOrd="0" parTransId="{153E10F5-CA90-464F-A136-B0F14F48E534}" sibTransId="{0C622994-D57C-46D3-AF62-B67F1A98AC68}"/>
    <dgm:cxn modelId="{37FF6538-1B3E-44BD-B3F6-AFF98C164390}" type="presOf" srcId="{0AEDF37A-3998-47FE-BA17-39D6A776F8A5}" destId="{81AE547A-772A-4729-B3EB-CD35EC1871E6}" srcOrd="0" destOrd="0" presId="urn:microsoft.com/office/officeart/2005/8/layout/list1"/>
    <dgm:cxn modelId="{F4464F40-BB47-46CC-A0A4-150A275C7BE1}" type="presOf" srcId="{F3143D11-F1E7-49D0-AEBF-1B6281592320}" destId="{9D80784B-CC2D-44DB-AF39-489AA065A82E}" srcOrd="0" destOrd="2" presId="urn:microsoft.com/office/officeart/2005/8/layout/list1"/>
    <dgm:cxn modelId="{B9A32860-F8A2-4007-9426-D80199EF4003}" srcId="{7EFCF215-820F-49D0-B74C-D0F0F7BAFB35}" destId="{76D7E406-AE9C-406D-BCD4-D7CBD8C1F761}" srcOrd="2" destOrd="0" parTransId="{41B1E4A4-156A-4B1E-A635-B91917D3BEC6}" sibTransId="{6D630ED0-0CA2-45A7-8640-6D3218013995}"/>
    <dgm:cxn modelId="{633C146C-75C3-4DC8-AB5F-3AFF09B4383E}" type="presOf" srcId="{D776CB89-33A9-4BFC-9960-B1491CD231C6}" destId="{4D6BA1A3-6C2A-4B89-98E2-6CB729C37182}" srcOrd="0" destOrd="0" presId="urn:microsoft.com/office/officeart/2005/8/layout/list1"/>
    <dgm:cxn modelId="{165D514C-50F4-47D7-838F-311737ED00FF}" type="presOf" srcId="{7EFCF215-820F-49D0-B74C-D0F0F7BAFB35}" destId="{94C5FC96-45B1-4FAC-B9F6-F8165C3A7732}" srcOrd="1" destOrd="0" presId="urn:microsoft.com/office/officeart/2005/8/layout/list1"/>
    <dgm:cxn modelId="{DE65D972-57EE-4011-BC24-B6B071530DE2}" srcId="{0AEDF37A-3998-47FE-BA17-39D6A776F8A5}" destId="{A0DC15F7-DCC5-41FD-9736-4B7E8DE6BBC7}" srcOrd="0" destOrd="0" parTransId="{9DB31240-EE61-4998-BF7A-9B7AC26A0203}" sibTransId="{ECE329C9-E15E-4F08-A491-A94550B4EFAD}"/>
    <dgm:cxn modelId="{D8BB54A3-88F0-40EA-BB1D-E65E0805587D}" type="presOf" srcId="{A0DC15F7-DCC5-41FD-9736-4B7E8DE6BBC7}" destId="{ED37B007-6DAD-4425-AC43-6760AA1F8EE9}" srcOrd="0" destOrd="0" presId="urn:microsoft.com/office/officeart/2005/8/layout/list1"/>
    <dgm:cxn modelId="{018DA3A3-A87C-4611-A278-8EE3C90E6F74}" type="presOf" srcId="{3A14F99F-F6A1-4180-8B99-E049CDE37FFA}" destId="{9D80784B-CC2D-44DB-AF39-489AA065A82E}" srcOrd="0" destOrd="0" presId="urn:microsoft.com/office/officeart/2005/8/layout/list1"/>
    <dgm:cxn modelId="{2837E4AC-80E6-4DEE-ADB2-2DD00AC29F6A}" srcId="{2523BFA5-AD44-4BA2-902C-E6C0507BF7E8}" destId="{ADF348A3-89C8-40A3-B7C5-317A1E10CC80}" srcOrd="0" destOrd="0" parTransId="{60047B18-AFAA-49D3-A577-BB2AA1EA577D}" sibTransId="{AE1F8AEB-4E7C-45C7-88EE-90A202847303}"/>
    <dgm:cxn modelId="{4B1E12BE-44B7-4B49-8BD5-FED6CBF267D9}" srcId="{A0DC15F7-DCC5-41FD-9736-4B7E8DE6BBC7}" destId="{99B8455D-9A3B-430C-8E9D-4F9A6A514635}" srcOrd="1" destOrd="0" parTransId="{8D41026B-1B0B-46A6-A145-D510DDBCFBAD}" sibTransId="{0E24DC78-4992-423A-AFA4-328C46B3275D}"/>
    <dgm:cxn modelId="{BD4C4EC4-36BB-4066-B748-4C8071D172AB}" type="presOf" srcId="{A0DC15F7-DCC5-41FD-9736-4B7E8DE6BBC7}" destId="{3CC40266-FF58-43FB-AAA7-BB9393656C2C}" srcOrd="1" destOrd="0" presId="urn:microsoft.com/office/officeart/2005/8/layout/list1"/>
    <dgm:cxn modelId="{621F26C7-FFF6-47B9-839C-391A82914809}" srcId="{7EFCF215-820F-49D0-B74C-D0F0F7BAFB35}" destId="{991DE4E8-62EC-41AE-8DF6-B7E2F8ACBB60}" srcOrd="3" destOrd="0" parTransId="{042A6D08-71D4-4B7C-BA8A-2D41C000E276}" sibTransId="{91EC02A2-DB28-477A-A7B0-43F239CD10E9}"/>
    <dgm:cxn modelId="{863CFEC7-E91A-4CB8-917F-16813A9C4CCE}" srcId="{7EFCF215-820F-49D0-B74C-D0F0F7BAFB35}" destId="{E14AC9F1-9BDF-4ABE-8D2F-3E7D5E162D48}" srcOrd="1" destOrd="0" parTransId="{BD20CC79-58A6-481C-8AD2-5A194A618089}" sibTransId="{792FFDAB-D2F7-434E-BBD8-A48FAE29AC5C}"/>
    <dgm:cxn modelId="{905339DA-F5CB-4DA6-999A-D5EE98CDD4FC}" srcId="{7EFCF215-820F-49D0-B74C-D0F0F7BAFB35}" destId="{D776CB89-33A9-4BFC-9960-B1491CD231C6}" srcOrd="0" destOrd="0" parTransId="{8DF45B17-8FF0-40A8-97B3-0BC27E196F13}" sibTransId="{619EFF72-C9DA-41BC-B70C-F42BCFA9F042}"/>
    <dgm:cxn modelId="{1C3265E7-52D2-4091-AC28-695F0073C263}" type="presOf" srcId="{76D7E406-AE9C-406D-BCD4-D7CBD8C1F761}" destId="{4D6BA1A3-6C2A-4B89-98E2-6CB729C37182}" srcOrd="0" destOrd="2" presId="urn:microsoft.com/office/officeart/2005/8/layout/list1"/>
    <dgm:cxn modelId="{A5B49BE9-BC19-4AEE-BB62-4C862F69D034}" srcId="{0AEDF37A-3998-47FE-BA17-39D6A776F8A5}" destId="{7EFCF215-820F-49D0-B74C-D0F0F7BAFB35}" srcOrd="2" destOrd="0" parTransId="{9A31FA36-8AAC-4464-BC69-DDA9A2745616}" sibTransId="{4BA525FE-3BD6-4182-B9FF-3DC2C292BB90}"/>
    <dgm:cxn modelId="{DF0BCBEA-B9F6-4CAB-AEE8-CCBF506728D0}" srcId="{0AEDF37A-3998-47FE-BA17-39D6A776F8A5}" destId="{2523BFA5-AD44-4BA2-902C-E6C0507BF7E8}" srcOrd="1" destOrd="0" parTransId="{9F358AA7-8D46-4E99-AEC1-3B42AC20E014}" sibTransId="{22DBFA5E-2065-4231-BCBD-91D98B68C785}"/>
    <dgm:cxn modelId="{FB7E50ED-678D-4559-ACF9-81996BC241F5}" type="presOf" srcId="{99B8455D-9A3B-430C-8E9D-4F9A6A514635}" destId="{9D80784B-CC2D-44DB-AF39-489AA065A82E}" srcOrd="0" destOrd="1" presId="urn:microsoft.com/office/officeart/2005/8/layout/list1"/>
    <dgm:cxn modelId="{5FD600F6-D260-45CF-9D37-DD1B4A425E68}" srcId="{A0DC15F7-DCC5-41FD-9736-4B7E8DE6BBC7}" destId="{F3143D11-F1E7-49D0-AEBF-1B6281592320}" srcOrd="2" destOrd="0" parTransId="{50D56BB5-DF3E-4F9A-B4E0-3033727CD3E3}" sibTransId="{FD6E8D88-CE46-42E2-9A8B-53E5C471FF39}"/>
    <dgm:cxn modelId="{EE20CAE0-1AB6-4933-87CC-F181129A359B}" type="presParOf" srcId="{81AE547A-772A-4729-B3EB-CD35EC1871E6}" destId="{8A14600C-DFBC-402C-A49C-59A18CD1092C}" srcOrd="0" destOrd="0" presId="urn:microsoft.com/office/officeart/2005/8/layout/list1"/>
    <dgm:cxn modelId="{CE67CF22-7E71-411E-A2DD-8CA8665FE35A}" type="presParOf" srcId="{8A14600C-DFBC-402C-A49C-59A18CD1092C}" destId="{ED37B007-6DAD-4425-AC43-6760AA1F8EE9}" srcOrd="0" destOrd="0" presId="urn:microsoft.com/office/officeart/2005/8/layout/list1"/>
    <dgm:cxn modelId="{C3106960-3F67-473D-8E8A-738BD621F781}" type="presParOf" srcId="{8A14600C-DFBC-402C-A49C-59A18CD1092C}" destId="{3CC40266-FF58-43FB-AAA7-BB9393656C2C}" srcOrd="1" destOrd="0" presId="urn:microsoft.com/office/officeart/2005/8/layout/list1"/>
    <dgm:cxn modelId="{1660B6B6-8709-4014-8B46-973BDAD82E06}" type="presParOf" srcId="{81AE547A-772A-4729-B3EB-CD35EC1871E6}" destId="{4CAAB755-A65E-436D-9596-FB2A10917A09}" srcOrd="1" destOrd="0" presId="urn:microsoft.com/office/officeart/2005/8/layout/list1"/>
    <dgm:cxn modelId="{B27B250F-4DA0-446A-AFE6-520827089918}" type="presParOf" srcId="{81AE547A-772A-4729-B3EB-CD35EC1871E6}" destId="{9D80784B-CC2D-44DB-AF39-489AA065A82E}" srcOrd="2" destOrd="0" presId="urn:microsoft.com/office/officeart/2005/8/layout/list1"/>
    <dgm:cxn modelId="{BA0E9446-460F-4916-BADC-E277DFF60BD8}" type="presParOf" srcId="{81AE547A-772A-4729-B3EB-CD35EC1871E6}" destId="{5B72F1B5-F690-463D-8F00-1DB8855EED2B}" srcOrd="3" destOrd="0" presId="urn:microsoft.com/office/officeart/2005/8/layout/list1"/>
    <dgm:cxn modelId="{F5DA485E-CF29-4950-8FBF-754C161DCACF}" type="presParOf" srcId="{81AE547A-772A-4729-B3EB-CD35EC1871E6}" destId="{26B2D76A-35F7-453E-A5F1-6A6A9F167A32}" srcOrd="4" destOrd="0" presId="urn:microsoft.com/office/officeart/2005/8/layout/list1"/>
    <dgm:cxn modelId="{1DFBF7EF-2848-4295-A90C-277F8E586AC5}" type="presParOf" srcId="{26B2D76A-35F7-453E-A5F1-6A6A9F167A32}" destId="{8CE21730-91E7-4985-B16D-FC154F2B06EF}" srcOrd="0" destOrd="0" presId="urn:microsoft.com/office/officeart/2005/8/layout/list1"/>
    <dgm:cxn modelId="{5A19837C-7984-44E5-A9EE-998A26B9EEC3}" type="presParOf" srcId="{26B2D76A-35F7-453E-A5F1-6A6A9F167A32}" destId="{018E8C8E-1AE8-4370-9515-5104E97AD4FF}" srcOrd="1" destOrd="0" presId="urn:microsoft.com/office/officeart/2005/8/layout/list1"/>
    <dgm:cxn modelId="{4BF36D36-5148-4B57-83AA-96293A08C14E}" type="presParOf" srcId="{81AE547A-772A-4729-B3EB-CD35EC1871E6}" destId="{2F9F5A95-0E44-4D7F-9ABA-26E5B6C0E77A}" srcOrd="5" destOrd="0" presId="urn:microsoft.com/office/officeart/2005/8/layout/list1"/>
    <dgm:cxn modelId="{83972C54-E95E-46BC-9E10-50EE370FF5F1}" type="presParOf" srcId="{81AE547A-772A-4729-B3EB-CD35EC1871E6}" destId="{D92833BC-EDD4-44D5-975E-E0EA50EE2654}" srcOrd="6" destOrd="0" presId="urn:microsoft.com/office/officeart/2005/8/layout/list1"/>
    <dgm:cxn modelId="{E3E2409E-AC1A-4A94-9EB0-49BAAA926256}" type="presParOf" srcId="{81AE547A-772A-4729-B3EB-CD35EC1871E6}" destId="{B74D4FA1-7F08-4237-94CC-DCDD9257D8A8}" srcOrd="7" destOrd="0" presId="urn:microsoft.com/office/officeart/2005/8/layout/list1"/>
    <dgm:cxn modelId="{EE486776-CCA7-41D0-BF19-321A2864274C}" type="presParOf" srcId="{81AE547A-772A-4729-B3EB-CD35EC1871E6}" destId="{B385FF06-3B69-4F66-AE36-EB1C7E1F711A}" srcOrd="8" destOrd="0" presId="urn:microsoft.com/office/officeart/2005/8/layout/list1"/>
    <dgm:cxn modelId="{4A26B09A-12E9-4ECA-A140-CD05501EA10F}" type="presParOf" srcId="{B385FF06-3B69-4F66-AE36-EB1C7E1F711A}" destId="{DE875BB4-3533-499E-8841-4986D3F0F30F}" srcOrd="0" destOrd="0" presId="urn:microsoft.com/office/officeart/2005/8/layout/list1"/>
    <dgm:cxn modelId="{E3210EF6-9681-4F43-94D4-510D43CC6A0B}" type="presParOf" srcId="{B385FF06-3B69-4F66-AE36-EB1C7E1F711A}" destId="{94C5FC96-45B1-4FAC-B9F6-F8165C3A7732}" srcOrd="1" destOrd="0" presId="urn:microsoft.com/office/officeart/2005/8/layout/list1"/>
    <dgm:cxn modelId="{ADFDC685-4889-4F78-85EC-171B39D5C2E0}" type="presParOf" srcId="{81AE547A-772A-4729-B3EB-CD35EC1871E6}" destId="{4CDC921F-4CFA-481F-82FE-B5486507EF39}" srcOrd="9" destOrd="0" presId="urn:microsoft.com/office/officeart/2005/8/layout/list1"/>
    <dgm:cxn modelId="{98901954-275C-408F-9479-B869E4976E20}" type="presParOf" srcId="{81AE547A-772A-4729-B3EB-CD35EC1871E6}" destId="{4D6BA1A3-6C2A-4B89-98E2-6CB729C37182}"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460E726-579E-4714-A669-367091C355AE}" type="doc">
      <dgm:prSet loTypeId="urn:microsoft.com/office/officeart/2005/8/layout/balance1" loCatId="relationship" qsTypeId="urn:microsoft.com/office/officeart/2005/8/quickstyle/simple1" qsCatId="simple" csTypeId="urn:microsoft.com/office/officeart/2005/8/colors/colorful2" csCatId="colorful" phldr="1"/>
      <dgm:spPr/>
      <dgm:t>
        <a:bodyPr/>
        <a:lstStyle/>
        <a:p>
          <a:endParaRPr lang="en-US"/>
        </a:p>
      </dgm:t>
    </dgm:pt>
    <dgm:pt modelId="{6ABDDA73-3CEC-40F6-84B8-5B7F74DA8EAC}">
      <dgm:prSet phldrT="[Text]" phldr="0"/>
      <dgm:spPr/>
      <dgm:t>
        <a:bodyPr/>
        <a:lstStyle/>
        <a:p>
          <a:r>
            <a:rPr lang="en-US" b="1" dirty="0"/>
            <a:t>Parent Excuse Factors </a:t>
          </a:r>
        </a:p>
        <a:p>
          <a:r>
            <a:rPr lang="en-US" b="1" dirty="0"/>
            <a:t>Outside of</a:t>
          </a:r>
        </a:p>
        <a:p>
          <a:r>
            <a:rPr lang="en-US" b="1" dirty="0"/>
            <a:t> School/District Control</a:t>
          </a:r>
        </a:p>
      </dgm:t>
    </dgm:pt>
    <dgm:pt modelId="{AE80F063-BDED-4124-B9C3-478DE13A8FE5}" type="parTrans" cxnId="{4F882F44-85A4-482D-87EF-6C48156091A7}">
      <dgm:prSet/>
      <dgm:spPr/>
      <dgm:t>
        <a:bodyPr/>
        <a:lstStyle/>
        <a:p>
          <a:endParaRPr lang="en-US"/>
        </a:p>
      </dgm:t>
    </dgm:pt>
    <dgm:pt modelId="{0B1F36C4-21A4-4B56-B281-D47721694793}" type="sibTrans" cxnId="{4F882F44-85A4-482D-87EF-6C48156091A7}">
      <dgm:prSet/>
      <dgm:spPr/>
      <dgm:t>
        <a:bodyPr/>
        <a:lstStyle/>
        <a:p>
          <a:endParaRPr lang="en-US"/>
        </a:p>
      </dgm:t>
    </dgm:pt>
    <dgm:pt modelId="{E550EBE7-692D-4B53-83BA-068936B56A39}">
      <dgm:prSet phldrT="[Text]" custT="1"/>
      <dgm:spPr>
        <a:solidFill>
          <a:schemeClr val="accent1">
            <a:alpha val="90000"/>
          </a:schemeClr>
        </a:solidFill>
      </dgm:spPr>
      <dgm:t>
        <a:bodyPr/>
        <a:lstStyle/>
        <a:p>
          <a:r>
            <a:rPr lang="en-US" sz="1200" b="1" dirty="0"/>
            <a:t>Parent Excuse Factors</a:t>
          </a:r>
        </a:p>
        <a:p>
          <a:r>
            <a:rPr lang="en-US" sz="1200" b="1" i="1" dirty="0"/>
            <a:t>Within</a:t>
          </a:r>
        </a:p>
        <a:p>
          <a:r>
            <a:rPr lang="en-US" sz="1200" b="1" dirty="0"/>
            <a:t>School/District Control</a:t>
          </a:r>
        </a:p>
      </dgm:t>
    </dgm:pt>
    <dgm:pt modelId="{98580A65-AA3A-416B-B84A-BEDDC4789A84}" type="parTrans" cxnId="{C0A97476-9D17-440E-B4B0-A0F31B2A2353}">
      <dgm:prSet/>
      <dgm:spPr/>
      <dgm:t>
        <a:bodyPr/>
        <a:lstStyle/>
        <a:p>
          <a:endParaRPr lang="en-US"/>
        </a:p>
      </dgm:t>
    </dgm:pt>
    <dgm:pt modelId="{877B2912-911B-4D9F-B13B-532616C91F1E}" type="sibTrans" cxnId="{C0A97476-9D17-440E-B4B0-A0F31B2A2353}">
      <dgm:prSet/>
      <dgm:spPr/>
      <dgm:t>
        <a:bodyPr/>
        <a:lstStyle/>
        <a:p>
          <a:endParaRPr lang="en-US"/>
        </a:p>
      </dgm:t>
    </dgm:pt>
    <dgm:pt modelId="{DF02E804-8C0E-4949-921E-CDEFB7096216}">
      <dgm:prSet phldrT="[Text]"/>
      <dgm:spPr/>
      <dgm:t>
        <a:bodyPr/>
        <a:lstStyle/>
        <a:p>
          <a:r>
            <a:rPr lang="en-US" dirty="0"/>
            <a:t>Parent excuse decisions made independently of school messaging</a:t>
          </a:r>
        </a:p>
      </dgm:t>
    </dgm:pt>
    <dgm:pt modelId="{6E6F1146-61C3-4B9A-BFBC-6AFF938CCBD2}" type="parTrans" cxnId="{D8F2C473-4AA0-42A3-8FDA-24D6668F67A8}">
      <dgm:prSet/>
      <dgm:spPr/>
      <dgm:t>
        <a:bodyPr/>
        <a:lstStyle/>
        <a:p>
          <a:endParaRPr lang="en-US"/>
        </a:p>
      </dgm:t>
    </dgm:pt>
    <dgm:pt modelId="{949A1B8E-CC41-4A67-9B7D-76157ED0362D}" type="sibTrans" cxnId="{D8F2C473-4AA0-42A3-8FDA-24D6668F67A8}">
      <dgm:prSet/>
      <dgm:spPr/>
      <dgm:t>
        <a:bodyPr/>
        <a:lstStyle/>
        <a:p>
          <a:endParaRPr lang="en-US"/>
        </a:p>
      </dgm:t>
    </dgm:pt>
    <dgm:pt modelId="{CD191801-B4E6-48DE-B15F-6BBF59D4E898}">
      <dgm:prSet phldrT="[Text]"/>
      <dgm:spPr>
        <a:solidFill>
          <a:schemeClr val="accent1">
            <a:lumMod val="50000"/>
          </a:schemeClr>
        </a:solidFill>
      </dgm:spPr>
      <dgm:t>
        <a:bodyPr/>
        <a:lstStyle/>
        <a:p>
          <a:r>
            <a:rPr lang="en-US" dirty="0"/>
            <a:t>Communication and framing of the value and purpose of state assessments with parents and students</a:t>
          </a:r>
        </a:p>
      </dgm:t>
    </dgm:pt>
    <dgm:pt modelId="{CADEAD71-872C-46CD-A4A6-18B77CD39837}" type="parTrans" cxnId="{8BB7A84E-6452-41D3-B29F-C7C73E177C2E}">
      <dgm:prSet/>
      <dgm:spPr/>
      <dgm:t>
        <a:bodyPr/>
        <a:lstStyle/>
        <a:p>
          <a:endParaRPr lang="en-US"/>
        </a:p>
      </dgm:t>
    </dgm:pt>
    <dgm:pt modelId="{B55DBC20-BBCA-4BB5-BDEB-E2BDDEE2F866}" type="sibTrans" cxnId="{8BB7A84E-6452-41D3-B29F-C7C73E177C2E}">
      <dgm:prSet/>
      <dgm:spPr/>
      <dgm:t>
        <a:bodyPr/>
        <a:lstStyle/>
        <a:p>
          <a:endParaRPr lang="en-US"/>
        </a:p>
      </dgm:t>
    </dgm:pt>
    <dgm:pt modelId="{9E8CEDAC-7005-4D53-AC9D-FF05CF8860BF}">
      <dgm:prSet/>
      <dgm:spPr>
        <a:solidFill>
          <a:schemeClr val="accent1">
            <a:lumMod val="75000"/>
          </a:schemeClr>
        </a:solidFill>
      </dgm:spPr>
      <dgm:t>
        <a:bodyPr/>
        <a:lstStyle/>
        <a:p>
          <a:r>
            <a:rPr lang="en-US" dirty="0"/>
            <a:t>Parent excuse policy and procedures</a:t>
          </a:r>
        </a:p>
      </dgm:t>
    </dgm:pt>
    <dgm:pt modelId="{62A370F0-3338-4F68-AE4A-8DD0B427606B}" type="parTrans" cxnId="{5CEE0233-A37D-4442-8E0A-C5D3EC358C4D}">
      <dgm:prSet/>
      <dgm:spPr/>
      <dgm:t>
        <a:bodyPr/>
        <a:lstStyle/>
        <a:p>
          <a:endParaRPr lang="en-US"/>
        </a:p>
      </dgm:t>
    </dgm:pt>
    <dgm:pt modelId="{E33E88BD-1885-4788-ADD0-FB49EB3D7B18}" type="sibTrans" cxnId="{5CEE0233-A37D-4442-8E0A-C5D3EC358C4D}">
      <dgm:prSet/>
      <dgm:spPr/>
      <dgm:t>
        <a:bodyPr/>
        <a:lstStyle/>
        <a:p>
          <a:endParaRPr lang="en-US"/>
        </a:p>
      </dgm:t>
    </dgm:pt>
    <dgm:pt modelId="{9A1D1BF1-9335-4797-AEDB-0BA291E100A0}">
      <dgm:prSet/>
      <dgm:spPr>
        <a:solidFill>
          <a:srgbClr val="A66500"/>
        </a:solidFill>
      </dgm:spPr>
      <dgm:t>
        <a:bodyPr/>
        <a:lstStyle/>
        <a:p>
          <a:r>
            <a:rPr lang="en-US" dirty="0"/>
            <a:t>Statutory language and expectations including parent excuse allowance</a:t>
          </a:r>
        </a:p>
      </dgm:t>
    </dgm:pt>
    <dgm:pt modelId="{5738AE20-8E11-437D-8FF1-45DC15A4E74F}" type="parTrans" cxnId="{5A391BEA-CDF2-48FE-94DD-9C47E0F6D55A}">
      <dgm:prSet/>
      <dgm:spPr/>
      <dgm:t>
        <a:bodyPr/>
        <a:lstStyle/>
        <a:p>
          <a:endParaRPr lang="en-US"/>
        </a:p>
      </dgm:t>
    </dgm:pt>
    <dgm:pt modelId="{E91B9ED3-C610-471C-AEE9-6AA7758DE33C}" type="sibTrans" cxnId="{5A391BEA-CDF2-48FE-94DD-9C47E0F6D55A}">
      <dgm:prSet/>
      <dgm:spPr/>
      <dgm:t>
        <a:bodyPr/>
        <a:lstStyle/>
        <a:p>
          <a:endParaRPr lang="en-US"/>
        </a:p>
      </dgm:t>
    </dgm:pt>
    <dgm:pt modelId="{1379917C-F841-40F6-9F58-1261882141BF}" type="pres">
      <dgm:prSet presAssocID="{8460E726-579E-4714-A669-367091C355AE}" presName="outerComposite" presStyleCnt="0">
        <dgm:presLayoutVars>
          <dgm:chMax val="2"/>
          <dgm:animLvl val="lvl"/>
          <dgm:resizeHandles val="exact"/>
        </dgm:presLayoutVars>
      </dgm:prSet>
      <dgm:spPr/>
    </dgm:pt>
    <dgm:pt modelId="{4FE2B996-CEAE-49B7-AA24-65E4122B1A3F}" type="pres">
      <dgm:prSet presAssocID="{8460E726-579E-4714-A669-367091C355AE}" presName="dummyMaxCanvas" presStyleCnt="0"/>
      <dgm:spPr/>
    </dgm:pt>
    <dgm:pt modelId="{BC95AC7F-C9A6-4B0B-AE51-B7896ACD1F1E}" type="pres">
      <dgm:prSet presAssocID="{8460E726-579E-4714-A669-367091C355AE}" presName="parentComposite" presStyleCnt="0"/>
      <dgm:spPr/>
    </dgm:pt>
    <dgm:pt modelId="{BDE6C2B9-1E97-4D6A-86D6-B86890F2BAEB}" type="pres">
      <dgm:prSet presAssocID="{8460E726-579E-4714-A669-367091C355AE}" presName="parent1" presStyleLbl="alignAccFollowNode1" presStyleIdx="0" presStyleCnt="4" custScaleX="137500" custScaleY="121951" custLinFactNeighborY="25440">
        <dgm:presLayoutVars>
          <dgm:chMax val="4"/>
        </dgm:presLayoutVars>
      </dgm:prSet>
      <dgm:spPr/>
    </dgm:pt>
    <dgm:pt modelId="{403225F7-52A5-4A83-B0E8-2D54A0926971}" type="pres">
      <dgm:prSet presAssocID="{8460E726-579E-4714-A669-367091C355AE}" presName="parent2" presStyleLbl="alignAccFollowNode1" presStyleIdx="1" presStyleCnt="4" custScaleX="137500" custScaleY="121951" custLinFactNeighborY="54061">
        <dgm:presLayoutVars>
          <dgm:chMax val="4"/>
        </dgm:presLayoutVars>
      </dgm:prSet>
      <dgm:spPr/>
    </dgm:pt>
    <dgm:pt modelId="{66E80E5C-468A-43C9-9F3D-ED8A29DD6782}" type="pres">
      <dgm:prSet presAssocID="{8460E726-579E-4714-A669-367091C355AE}" presName="childrenComposite" presStyleCnt="0"/>
      <dgm:spPr/>
    </dgm:pt>
    <dgm:pt modelId="{B3F8A843-98DB-4586-89C1-B9F84C0A060F}" type="pres">
      <dgm:prSet presAssocID="{8460E726-579E-4714-A669-367091C355AE}" presName="dummyMaxCanvas_ChildArea" presStyleCnt="0"/>
      <dgm:spPr/>
    </dgm:pt>
    <dgm:pt modelId="{896D7A6C-731E-4D9B-9481-AA6BD158C3F7}" type="pres">
      <dgm:prSet presAssocID="{8460E726-579E-4714-A669-367091C355AE}" presName="fulcrum" presStyleLbl="alignAccFollowNode1" presStyleIdx="2" presStyleCnt="4"/>
      <dgm:spPr/>
    </dgm:pt>
    <dgm:pt modelId="{44CC1C27-3B0A-49AE-8BB3-06DD2C129E27}" type="pres">
      <dgm:prSet presAssocID="{8460E726-579E-4714-A669-367091C355AE}" presName="balance_22" presStyleLbl="alignAccFollowNode1" presStyleIdx="3" presStyleCnt="4" custAng="475283">
        <dgm:presLayoutVars>
          <dgm:bulletEnabled val="1"/>
        </dgm:presLayoutVars>
      </dgm:prSet>
      <dgm:spPr/>
    </dgm:pt>
    <dgm:pt modelId="{06171AC0-A295-4337-8DF5-DB807956AE9B}" type="pres">
      <dgm:prSet presAssocID="{8460E726-579E-4714-A669-367091C355AE}" presName="right_22_1" presStyleLbl="node1" presStyleIdx="0" presStyleCnt="4" custScaleY="87891" custLinFactNeighborY="14904">
        <dgm:presLayoutVars>
          <dgm:bulletEnabled val="1"/>
        </dgm:presLayoutVars>
      </dgm:prSet>
      <dgm:spPr/>
    </dgm:pt>
    <dgm:pt modelId="{8E5E1737-938E-4998-A78F-F6331BD8633E}" type="pres">
      <dgm:prSet presAssocID="{8460E726-579E-4714-A669-367091C355AE}" presName="right_22_2" presStyleLbl="node1" presStyleIdx="1" presStyleCnt="4" custScaleY="87891" custLinFactNeighborY="27324">
        <dgm:presLayoutVars>
          <dgm:bulletEnabled val="1"/>
        </dgm:presLayoutVars>
      </dgm:prSet>
      <dgm:spPr/>
    </dgm:pt>
    <dgm:pt modelId="{B8F23BD1-9A10-4B63-9EC2-BE0B23B87893}" type="pres">
      <dgm:prSet presAssocID="{8460E726-579E-4714-A669-367091C355AE}" presName="left_22_1" presStyleLbl="node1" presStyleIdx="2" presStyleCnt="4" custScaleY="87891" custLinFactNeighborY="-14076">
        <dgm:presLayoutVars>
          <dgm:bulletEnabled val="1"/>
        </dgm:presLayoutVars>
      </dgm:prSet>
      <dgm:spPr/>
    </dgm:pt>
    <dgm:pt modelId="{0B4D1C21-D7D9-485B-BD47-6CB988CB41C3}" type="pres">
      <dgm:prSet presAssocID="{8460E726-579E-4714-A669-367091C355AE}" presName="left_22_2" presStyleLbl="node1" presStyleIdx="3" presStyleCnt="4" custScaleY="87891" custLinFactNeighborY="2484">
        <dgm:presLayoutVars>
          <dgm:bulletEnabled val="1"/>
        </dgm:presLayoutVars>
      </dgm:prSet>
      <dgm:spPr/>
    </dgm:pt>
  </dgm:ptLst>
  <dgm:cxnLst>
    <dgm:cxn modelId="{2BADE20C-1CA6-4536-81F6-5730BC8D1A9D}" type="presOf" srcId="{DF02E804-8C0E-4949-921E-CDEFB7096216}" destId="{B8F23BD1-9A10-4B63-9EC2-BE0B23B87893}" srcOrd="0" destOrd="0" presId="urn:microsoft.com/office/officeart/2005/8/layout/balance1"/>
    <dgm:cxn modelId="{36685617-DE32-4F4F-9D8D-512C5B8F9A71}" type="presOf" srcId="{E550EBE7-692D-4B53-83BA-068936B56A39}" destId="{403225F7-52A5-4A83-B0E8-2D54A0926971}" srcOrd="0" destOrd="0" presId="urn:microsoft.com/office/officeart/2005/8/layout/balance1"/>
    <dgm:cxn modelId="{91D8FC1C-ADAE-42F9-8857-A14C1B3009A1}" type="presOf" srcId="{6ABDDA73-3CEC-40F6-84B8-5B7F74DA8EAC}" destId="{BDE6C2B9-1E97-4D6A-86D6-B86890F2BAEB}" srcOrd="0" destOrd="0" presId="urn:microsoft.com/office/officeart/2005/8/layout/balance1"/>
    <dgm:cxn modelId="{5CEE0233-A37D-4442-8E0A-C5D3EC358C4D}" srcId="{E550EBE7-692D-4B53-83BA-068936B56A39}" destId="{9E8CEDAC-7005-4D53-AC9D-FF05CF8860BF}" srcOrd="1" destOrd="0" parTransId="{62A370F0-3338-4F68-AE4A-8DD0B427606B}" sibTransId="{E33E88BD-1885-4788-ADD0-FB49EB3D7B18}"/>
    <dgm:cxn modelId="{103F2242-1952-4833-8AB0-A60FDEC7EE83}" type="presOf" srcId="{9A1D1BF1-9335-4797-AEDB-0BA291E100A0}" destId="{0B4D1C21-D7D9-485B-BD47-6CB988CB41C3}" srcOrd="0" destOrd="0" presId="urn:microsoft.com/office/officeart/2005/8/layout/balance1"/>
    <dgm:cxn modelId="{4F882F44-85A4-482D-87EF-6C48156091A7}" srcId="{8460E726-579E-4714-A669-367091C355AE}" destId="{6ABDDA73-3CEC-40F6-84B8-5B7F74DA8EAC}" srcOrd="0" destOrd="0" parTransId="{AE80F063-BDED-4124-B9C3-478DE13A8FE5}" sibTransId="{0B1F36C4-21A4-4B56-B281-D47721694793}"/>
    <dgm:cxn modelId="{8BB7A84E-6452-41D3-B29F-C7C73E177C2E}" srcId="{E550EBE7-692D-4B53-83BA-068936B56A39}" destId="{CD191801-B4E6-48DE-B15F-6BBF59D4E898}" srcOrd="0" destOrd="0" parTransId="{CADEAD71-872C-46CD-A4A6-18B77CD39837}" sibTransId="{B55DBC20-BBCA-4BB5-BDEB-E2BDDEE2F866}"/>
    <dgm:cxn modelId="{D8F2C473-4AA0-42A3-8FDA-24D6668F67A8}" srcId="{6ABDDA73-3CEC-40F6-84B8-5B7F74DA8EAC}" destId="{DF02E804-8C0E-4949-921E-CDEFB7096216}" srcOrd="0" destOrd="0" parTransId="{6E6F1146-61C3-4B9A-BFBC-6AFF938CCBD2}" sibTransId="{949A1B8E-CC41-4A67-9B7D-76157ED0362D}"/>
    <dgm:cxn modelId="{C0A97476-9D17-440E-B4B0-A0F31B2A2353}" srcId="{8460E726-579E-4714-A669-367091C355AE}" destId="{E550EBE7-692D-4B53-83BA-068936B56A39}" srcOrd="1" destOrd="0" parTransId="{98580A65-AA3A-416B-B84A-BEDDC4789A84}" sibTransId="{877B2912-911B-4D9F-B13B-532616C91F1E}"/>
    <dgm:cxn modelId="{F0D97EDA-A260-49A2-A541-F13718F30CA5}" type="presOf" srcId="{9E8CEDAC-7005-4D53-AC9D-FF05CF8860BF}" destId="{8E5E1737-938E-4998-A78F-F6331BD8633E}" srcOrd="0" destOrd="0" presId="urn:microsoft.com/office/officeart/2005/8/layout/balance1"/>
    <dgm:cxn modelId="{855505EA-2BC2-4951-A5FB-501EBEED6309}" type="presOf" srcId="{8460E726-579E-4714-A669-367091C355AE}" destId="{1379917C-F841-40F6-9F58-1261882141BF}" srcOrd="0" destOrd="0" presId="urn:microsoft.com/office/officeart/2005/8/layout/balance1"/>
    <dgm:cxn modelId="{5A391BEA-CDF2-48FE-94DD-9C47E0F6D55A}" srcId="{6ABDDA73-3CEC-40F6-84B8-5B7F74DA8EAC}" destId="{9A1D1BF1-9335-4797-AEDB-0BA291E100A0}" srcOrd="1" destOrd="0" parTransId="{5738AE20-8E11-437D-8FF1-45DC15A4E74F}" sibTransId="{E91B9ED3-C610-471C-AEE9-6AA7758DE33C}"/>
    <dgm:cxn modelId="{5EEC7DED-AFD0-4644-9A85-4F6C70F449CA}" type="presOf" srcId="{CD191801-B4E6-48DE-B15F-6BBF59D4E898}" destId="{06171AC0-A295-4337-8DF5-DB807956AE9B}" srcOrd="0" destOrd="0" presId="urn:microsoft.com/office/officeart/2005/8/layout/balance1"/>
    <dgm:cxn modelId="{8048560F-B15E-4E0E-AD70-B192A5B4BD62}" type="presParOf" srcId="{1379917C-F841-40F6-9F58-1261882141BF}" destId="{4FE2B996-CEAE-49B7-AA24-65E4122B1A3F}" srcOrd="0" destOrd="0" presId="urn:microsoft.com/office/officeart/2005/8/layout/balance1"/>
    <dgm:cxn modelId="{37C95EE3-1936-4C6C-8B3F-E9AED343837F}" type="presParOf" srcId="{1379917C-F841-40F6-9F58-1261882141BF}" destId="{BC95AC7F-C9A6-4B0B-AE51-B7896ACD1F1E}" srcOrd="1" destOrd="0" presId="urn:microsoft.com/office/officeart/2005/8/layout/balance1"/>
    <dgm:cxn modelId="{0F8D3698-CD55-4BEB-9BD0-E87621CA95E5}" type="presParOf" srcId="{BC95AC7F-C9A6-4B0B-AE51-B7896ACD1F1E}" destId="{BDE6C2B9-1E97-4D6A-86D6-B86890F2BAEB}" srcOrd="0" destOrd="0" presId="urn:microsoft.com/office/officeart/2005/8/layout/balance1"/>
    <dgm:cxn modelId="{CC880FC6-86DE-4DD0-8555-971C261C5EEC}" type="presParOf" srcId="{BC95AC7F-C9A6-4B0B-AE51-B7896ACD1F1E}" destId="{403225F7-52A5-4A83-B0E8-2D54A0926971}" srcOrd="1" destOrd="0" presId="urn:microsoft.com/office/officeart/2005/8/layout/balance1"/>
    <dgm:cxn modelId="{82322E79-1D4B-42F5-BDD6-BF1986627F8A}" type="presParOf" srcId="{1379917C-F841-40F6-9F58-1261882141BF}" destId="{66E80E5C-468A-43C9-9F3D-ED8A29DD6782}" srcOrd="2" destOrd="0" presId="urn:microsoft.com/office/officeart/2005/8/layout/balance1"/>
    <dgm:cxn modelId="{A341110E-8988-4064-BC15-9C2C616CAEAE}" type="presParOf" srcId="{66E80E5C-468A-43C9-9F3D-ED8A29DD6782}" destId="{B3F8A843-98DB-4586-89C1-B9F84C0A060F}" srcOrd="0" destOrd="0" presId="urn:microsoft.com/office/officeart/2005/8/layout/balance1"/>
    <dgm:cxn modelId="{B5B40B5A-65A4-4762-B183-35032DCEAF82}" type="presParOf" srcId="{66E80E5C-468A-43C9-9F3D-ED8A29DD6782}" destId="{896D7A6C-731E-4D9B-9481-AA6BD158C3F7}" srcOrd="1" destOrd="0" presId="urn:microsoft.com/office/officeart/2005/8/layout/balance1"/>
    <dgm:cxn modelId="{80E80D4E-C975-45C5-BAD1-D7FBC8725992}" type="presParOf" srcId="{66E80E5C-468A-43C9-9F3D-ED8A29DD6782}" destId="{44CC1C27-3B0A-49AE-8BB3-06DD2C129E27}" srcOrd="2" destOrd="0" presId="urn:microsoft.com/office/officeart/2005/8/layout/balance1"/>
    <dgm:cxn modelId="{589C6CF1-745A-4F22-841A-40756A0268A7}" type="presParOf" srcId="{66E80E5C-468A-43C9-9F3D-ED8A29DD6782}" destId="{06171AC0-A295-4337-8DF5-DB807956AE9B}" srcOrd="3" destOrd="0" presId="urn:microsoft.com/office/officeart/2005/8/layout/balance1"/>
    <dgm:cxn modelId="{3A44C3DC-F290-4A95-98DF-FE3F862A6210}" type="presParOf" srcId="{66E80E5C-468A-43C9-9F3D-ED8A29DD6782}" destId="{8E5E1737-938E-4998-A78F-F6331BD8633E}" srcOrd="4" destOrd="0" presId="urn:microsoft.com/office/officeart/2005/8/layout/balance1"/>
    <dgm:cxn modelId="{CCA4809E-CCD9-42C2-B7DB-B50188E575EC}" type="presParOf" srcId="{66E80E5C-468A-43C9-9F3D-ED8A29DD6782}" destId="{B8F23BD1-9A10-4B63-9EC2-BE0B23B87893}" srcOrd="5" destOrd="0" presId="urn:microsoft.com/office/officeart/2005/8/layout/balance1"/>
    <dgm:cxn modelId="{660084DC-8AC1-488C-A6CA-A791C2C69CA9}" type="presParOf" srcId="{66E80E5C-468A-43C9-9F3D-ED8A29DD6782}" destId="{0B4D1C21-D7D9-485B-BD47-6CB988CB41C3}" srcOrd="6" destOrd="0" presId="urn:microsoft.com/office/officeart/2005/8/layout/balanc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ECD76D3-8F62-4DB3-BEF7-9597A27604F4}"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9036C87C-C54E-4A33-9501-9294A272BFA5}">
      <dgm:prSet custT="1"/>
      <dgm:spPr/>
      <dgm:t>
        <a:bodyPr/>
        <a:lstStyle/>
        <a:p>
          <a:r>
            <a:rPr lang="en-US" sz="1600" b="1"/>
            <a:t>Science</a:t>
          </a:r>
          <a:endParaRPr lang="en-US" sz="1600" b="1" dirty="0"/>
        </a:p>
      </dgm:t>
    </dgm:pt>
    <dgm:pt modelId="{9DE3C9EE-6D29-41E8-80A9-1B0710E9F852}" type="parTrans" cxnId="{4985737A-8244-491B-A305-67A5210F7B02}">
      <dgm:prSet/>
      <dgm:spPr/>
      <dgm:t>
        <a:bodyPr/>
        <a:lstStyle/>
        <a:p>
          <a:endParaRPr lang="en-US"/>
        </a:p>
      </dgm:t>
    </dgm:pt>
    <dgm:pt modelId="{49A34EDB-9F49-4EDD-A187-307F0A4A6257}" type="sibTrans" cxnId="{4985737A-8244-491B-A305-67A5210F7B02}">
      <dgm:prSet/>
      <dgm:spPr/>
      <dgm:t>
        <a:bodyPr/>
        <a:lstStyle/>
        <a:p>
          <a:endParaRPr lang="en-US"/>
        </a:p>
      </dgm:t>
    </dgm:pt>
    <dgm:pt modelId="{2BC6E66F-73E3-47AE-9EF8-582D62C2CB10}">
      <dgm:prSet/>
      <dgm:spPr/>
      <dgm:t>
        <a:bodyPr/>
        <a:lstStyle/>
        <a:p>
          <a:r>
            <a:rPr lang="en-US" dirty="0"/>
            <a:t>Grades 5, 8 and 11</a:t>
          </a:r>
        </a:p>
      </dgm:t>
    </dgm:pt>
    <dgm:pt modelId="{3EBABCB7-9BB5-4A26-B945-2F4E99785DE9}" type="parTrans" cxnId="{ED3CD3EA-307B-4F05-80E0-F866C8709B09}">
      <dgm:prSet/>
      <dgm:spPr/>
      <dgm:t>
        <a:bodyPr/>
        <a:lstStyle/>
        <a:p>
          <a:endParaRPr lang="en-US"/>
        </a:p>
      </dgm:t>
    </dgm:pt>
    <dgm:pt modelId="{5128D355-D74D-4310-90AC-59576ADDDE99}" type="sibTrans" cxnId="{ED3CD3EA-307B-4F05-80E0-F866C8709B09}">
      <dgm:prSet/>
      <dgm:spPr/>
      <dgm:t>
        <a:bodyPr/>
        <a:lstStyle/>
        <a:p>
          <a:endParaRPr lang="en-US"/>
        </a:p>
      </dgm:t>
    </dgm:pt>
    <dgm:pt modelId="{1C14AE74-91CE-47D3-9BA5-953F278835B8}">
      <dgm:prSet custT="1"/>
      <dgm:spPr/>
      <dgm:t>
        <a:bodyPr/>
        <a:lstStyle/>
        <a:p>
          <a:r>
            <a:rPr lang="en-US" sz="1600" b="1"/>
            <a:t>Math</a:t>
          </a:r>
          <a:endParaRPr lang="en-US" sz="1600" b="1" dirty="0"/>
        </a:p>
      </dgm:t>
    </dgm:pt>
    <dgm:pt modelId="{EEED99FC-C5DE-4F0F-9609-6FB5162BA2C9}" type="parTrans" cxnId="{80D6D322-DB07-4BE9-BE3B-ADF9AF5CA959}">
      <dgm:prSet/>
      <dgm:spPr/>
      <dgm:t>
        <a:bodyPr/>
        <a:lstStyle/>
        <a:p>
          <a:endParaRPr lang="en-US"/>
        </a:p>
      </dgm:t>
    </dgm:pt>
    <dgm:pt modelId="{AC34AF49-374B-4FBD-930A-1D22C0B19C9C}" type="sibTrans" cxnId="{80D6D322-DB07-4BE9-BE3B-ADF9AF5CA959}">
      <dgm:prSet/>
      <dgm:spPr/>
      <dgm:t>
        <a:bodyPr/>
        <a:lstStyle/>
        <a:p>
          <a:endParaRPr lang="en-US"/>
        </a:p>
      </dgm:t>
    </dgm:pt>
    <dgm:pt modelId="{02C33516-45DA-4518-9EEE-29968C326420}">
      <dgm:prSet/>
      <dgm:spPr/>
      <dgm:t>
        <a:bodyPr/>
        <a:lstStyle/>
        <a:p>
          <a:r>
            <a:rPr lang="en-US" dirty="0"/>
            <a:t>Grades 3 through 8</a:t>
          </a:r>
        </a:p>
      </dgm:t>
    </dgm:pt>
    <dgm:pt modelId="{ECA09323-0702-4368-8821-1A35A7BCC4D2}" type="parTrans" cxnId="{2B4EB098-4097-4E2E-8DFB-B556806DF12F}">
      <dgm:prSet/>
      <dgm:spPr/>
      <dgm:t>
        <a:bodyPr/>
        <a:lstStyle/>
        <a:p>
          <a:endParaRPr lang="en-US"/>
        </a:p>
      </dgm:t>
    </dgm:pt>
    <dgm:pt modelId="{12556FAB-5D55-4712-BF16-30D1ED9B4623}" type="sibTrans" cxnId="{2B4EB098-4097-4E2E-8DFB-B556806DF12F}">
      <dgm:prSet/>
      <dgm:spPr/>
      <dgm:t>
        <a:bodyPr/>
        <a:lstStyle/>
        <a:p>
          <a:endParaRPr lang="en-US"/>
        </a:p>
      </dgm:t>
    </dgm:pt>
    <dgm:pt modelId="{416F3304-5B17-4B25-B737-64B090B026D6}">
      <dgm:prSet custT="1"/>
      <dgm:spPr/>
      <dgm:t>
        <a:bodyPr/>
        <a:lstStyle/>
        <a:p>
          <a:r>
            <a:rPr lang="en-US" sz="1600" b="1"/>
            <a:t>ELA</a:t>
          </a:r>
          <a:endParaRPr lang="en-US" sz="1600" b="1" dirty="0"/>
        </a:p>
      </dgm:t>
    </dgm:pt>
    <dgm:pt modelId="{DA2163D2-EEBC-41F4-BE6B-3A384108DD3F}" type="parTrans" cxnId="{1915D2DC-D31E-413E-8024-C73014503D4A}">
      <dgm:prSet/>
      <dgm:spPr/>
      <dgm:t>
        <a:bodyPr/>
        <a:lstStyle/>
        <a:p>
          <a:endParaRPr lang="en-US"/>
        </a:p>
      </dgm:t>
    </dgm:pt>
    <dgm:pt modelId="{9CFA32BB-E15A-4C8B-B7C4-697517C6B92F}" type="sibTrans" cxnId="{1915D2DC-D31E-413E-8024-C73014503D4A}">
      <dgm:prSet/>
      <dgm:spPr/>
      <dgm:t>
        <a:bodyPr/>
        <a:lstStyle/>
        <a:p>
          <a:endParaRPr lang="en-US"/>
        </a:p>
      </dgm:t>
    </dgm:pt>
    <dgm:pt modelId="{BAABF518-19E6-4BFC-9BA1-CEA802516F2D}">
      <dgm:prSet/>
      <dgm:spPr/>
      <dgm:t>
        <a:bodyPr/>
        <a:lstStyle/>
        <a:p>
          <a:r>
            <a:rPr lang="en-US" dirty="0"/>
            <a:t>CSLA: ELA accommodation for eligible multilingual learners in grades 3 and 4</a:t>
          </a:r>
        </a:p>
      </dgm:t>
    </dgm:pt>
    <dgm:pt modelId="{6C159CC6-2E31-45AE-B780-6028B72340A4}" type="parTrans" cxnId="{4DD5E00F-C28F-4109-8C7E-2706F44A1035}">
      <dgm:prSet/>
      <dgm:spPr/>
      <dgm:t>
        <a:bodyPr/>
        <a:lstStyle/>
        <a:p>
          <a:endParaRPr lang="en-US"/>
        </a:p>
      </dgm:t>
    </dgm:pt>
    <dgm:pt modelId="{7DB00FA3-936E-4805-AC61-7EC4A44FAE45}" type="sibTrans" cxnId="{4DD5E00F-C28F-4109-8C7E-2706F44A1035}">
      <dgm:prSet/>
      <dgm:spPr/>
      <dgm:t>
        <a:bodyPr/>
        <a:lstStyle/>
        <a:p>
          <a:endParaRPr lang="en-US"/>
        </a:p>
      </dgm:t>
    </dgm:pt>
    <dgm:pt modelId="{006DAA3B-57B7-4439-B57D-6465AD1DC8E2}">
      <dgm:prSet custT="1"/>
      <dgm:spPr/>
      <dgm:t>
        <a:bodyPr/>
        <a:lstStyle/>
        <a:p>
          <a:r>
            <a:rPr lang="en-US" sz="1600" b="1"/>
            <a:t>Social Studies</a:t>
          </a:r>
          <a:endParaRPr lang="en-US" sz="1600" b="1" dirty="0"/>
        </a:p>
      </dgm:t>
    </dgm:pt>
    <dgm:pt modelId="{9CB5E981-A2B1-44CC-8AB5-A209924167A9}" type="parTrans" cxnId="{CF31EAE0-E1D0-4BE2-B5E6-82CB644A2D71}">
      <dgm:prSet/>
      <dgm:spPr/>
      <dgm:t>
        <a:bodyPr/>
        <a:lstStyle/>
        <a:p>
          <a:endParaRPr lang="en-US"/>
        </a:p>
      </dgm:t>
    </dgm:pt>
    <dgm:pt modelId="{1518768D-3A18-4F13-A23E-AFCF164BADD2}" type="sibTrans" cxnId="{CF31EAE0-E1D0-4BE2-B5E6-82CB644A2D71}">
      <dgm:prSet/>
      <dgm:spPr/>
      <dgm:t>
        <a:bodyPr/>
        <a:lstStyle/>
        <a:p>
          <a:endParaRPr lang="en-US"/>
        </a:p>
      </dgm:t>
    </dgm:pt>
    <dgm:pt modelId="{1DCA0FCC-8E17-4557-BB00-F70C43CBB4B7}">
      <dgm:prSet/>
      <dgm:spPr/>
      <dgm:t>
        <a:bodyPr/>
        <a:lstStyle/>
        <a:p>
          <a:r>
            <a:rPr lang="en-US" dirty="0"/>
            <a:t>Grades 4 and 7</a:t>
          </a:r>
        </a:p>
      </dgm:t>
    </dgm:pt>
    <dgm:pt modelId="{217ED37F-6F4B-44D7-A254-53590878E882}" type="parTrans" cxnId="{7837109A-8D36-4748-8BDA-814B5412CE19}">
      <dgm:prSet/>
      <dgm:spPr/>
      <dgm:t>
        <a:bodyPr/>
        <a:lstStyle/>
        <a:p>
          <a:endParaRPr lang="en-US"/>
        </a:p>
      </dgm:t>
    </dgm:pt>
    <dgm:pt modelId="{17CCAEF6-9300-4E8E-B702-D5E1B741346E}" type="sibTrans" cxnId="{7837109A-8D36-4748-8BDA-814B5412CE19}">
      <dgm:prSet/>
      <dgm:spPr/>
      <dgm:t>
        <a:bodyPr/>
        <a:lstStyle/>
        <a:p>
          <a:endParaRPr lang="en-US"/>
        </a:p>
      </dgm:t>
    </dgm:pt>
    <dgm:pt modelId="{29CF9CEF-BE65-438B-A8E0-586275B481B9}">
      <dgm:prSet/>
      <dgm:spPr/>
      <dgm:t>
        <a:bodyPr/>
        <a:lstStyle/>
        <a:p>
          <a:r>
            <a:rPr lang="en-US" dirty="0"/>
            <a:t>Grades 3 through 8</a:t>
          </a:r>
        </a:p>
      </dgm:t>
    </dgm:pt>
    <dgm:pt modelId="{8C1DD16A-C2E1-4C67-9798-CD69B9B3921E}" type="parTrans" cxnId="{5ADBB839-1265-495D-824C-561BC0B82F5C}">
      <dgm:prSet/>
      <dgm:spPr/>
      <dgm:t>
        <a:bodyPr/>
        <a:lstStyle/>
        <a:p>
          <a:endParaRPr lang="en-US"/>
        </a:p>
      </dgm:t>
    </dgm:pt>
    <dgm:pt modelId="{097BC6E9-49AE-4EDF-83BA-2F8F28432E0F}" type="sibTrans" cxnId="{5ADBB839-1265-495D-824C-561BC0B82F5C}">
      <dgm:prSet/>
      <dgm:spPr/>
      <dgm:t>
        <a:bodyPr/>
        <a:lstStyle/>
        <a:p>
          <a:endParaRPr lang="en-US"/>
        </a:p>
      </dgm:t>
    </dgm:pt>
    <dgm:pt modelId="{69D5273A-8BAC-44D4-8420-68FC4DE5E617}">
      <dgm:prSet/>
      <dgm:spPr/>
      <dgm:t>
        <a:bodyPr/>
        <a:lstStyle/>
        <a:p>
          <a:r>
            <a:rPr lang="en-US" dirty="0"/>
            <a:t>Administered only at selected schools</a:t>
          </a:r>
        </a:p>
      </dgm:t>
    </dgm:pt>
    <dgm:pt modelId="{77013C19-D8D5-4C76-8AD4-A13B7702226B}" type="parTrans" cxnId="{66C781D8-7700-4CA9-82B4-AEFFA45A1E98}">
      <dgm:prSet/>
      <dgm:spPr/>
      <dgm:t>
        <a:bodyPr/>
        <a:lstStyle/>
        <a:p>
          <a:endParaRPr lang="en-US"/>
        </a:p>
      </dgm:t>
    </dgm:pt>
    <dgm:pt modelId="{E478BAC2-09CC-44EE-8C86-257EF51D9EB7}" type="sibTrans" cxnId="{66C781D8-7700-4CA9-82B4-AEFFA45A1E98}">
      <dgm:prSet/>
      <dgm:spPr/>
      <dgm:t>
        <a:bodyPr/>
        <a:lstStyle/>
        <a:p>
          <a:endParaRPr lang="en-US"/>
        </a:p>
      </dgm:t>
    </dgm:pt>
    <dgm:pt modelId="{3E8263A2-7659-4E32-854B-8AC42D9BF5B8}" type="pres">
      <dgm:prSet presAssocID="{FECD76D3-8F62-4DB3-BEF7-9597A27604F4}" presName="linear" presStyleCnt="0">
        <dgm:presLayoutVars>
          <dgm:dir/>
          <dgm:animLvl val="lvl"/>
          <dgm:resizeHandles val="exact"/>
        </dgm:presLayoutVars>
      </dgm:prSet>
      <dgm:spPr/>
    </dgm:pt>
    <dgm:pt modelId="{B814973C-643C-4F09-8D38-E9446A5C37C3}" type="pres">
      <dgm:prSet presAssocID="{9036C87C-C54E-4A33-9501-9294A272BFA5}" presName="parentLin" presStyleCnt="0"/>
      <dgm:spPr/>
    </dgm:pt>
    <dgm:pt modelId="{FDD8F914-FFCD-4BC4-90E0-9A077C014A89}" type="pres">
      <dgm:prSet presAssocID="{9036C87C-C54E-4A33-9501-9294A272BFA5}" presName="parentLeftMargin" presStyleLbl="node1" presStyleIdx="0" presStyleCnt="4"/>
      <dgm:spPr/>
    </dgm:pt>
    <dgm:pt modelId="{BEE05497-1344-40A0-9FF4-0EB196CD0933}" type="pres">
      <dgm:prSet presAssocID="{9036C87C-C54E-4A33-9501-9294A272BFA5}" presName="parentText" presStyleLbl="node1" presStyleIdx="0" presStyleCnt="4">
        <dgm:presLayoutVars>
          <dgm:chMax val="0"/>
          <dgm:bulletEnabled val="1"/>
        </dgm:presLayoutVars>
      </dgm:prSet>
      <dgm:spPr/>
    </dgm:pt>
    <dgm:pt modelId="{5071D397-3934-4962-A8B7-7569EEE03E60}" type="pres">
      <dgm:prSet presAssocID="{9036C87C-C54E-4A33-9501-9294A272BFA5}" presName="negativeSpace" presStyleCnt="0"/>
      <dgm:spPr/>
    </dgm:pt>
    <dgm:pt modelId="{E79BA4C7-7C0F-45F9-948D-47EC7DABD0DE}" type="pres">
      <dgm:prSet presAssocID="{9036C87C-C54E-4A33-9501-9294A272BFA5}" presName="childText" presStyleLbl="conFgAcc1" presStyleIdx="0" presStyleCnt="4">
        <dgm:presLayoutVars>
          <dgm:bulletEnabled val="1"/>
        </dgm:presLayoutVars>
      </dgm:prSet>
      <dgm:spPr/>
    </dgm:pt>
    <dgm:pt modelId="{FC72B232-6CD8-4D5E-9E4D-D54B74071E6A}" type="pres">
      <dgm:prSet presAssocID="{49A34EDB-9F49-4EDD-A187-307F0A4A6257}" presName="spaceBetweenRectangles" presStyleCnt="0"/>
      <dgm:spPr/>
    </dgm:pt>
    <dgm:pt modelId="{2ECA013F-703B-4820-AE3F-6C74EA87EDD4}" type="pres">
      <dgm:prSet presAssocID="{1C14AE74-91CE-47D3-9BA5-953F278835B8}" presName="parentLin" presStyleCnt="0"/>
      <dgm:spPr/>
    </dgm:pt>
    <dgm:pt modelId="{75DC58EC-8E60-4DB1-BA60-FADDCF21C9EA}" type="pres">
      <dgm:prSet presAssocID="{1C14AE74-91CE-47D3-9BA5-953F278835B8}" presName="parentLeftMargin" presStyleLbl="node1" presStyleIdx="0" presStyleCnt="4"/>
      <dgm:spPr/>
    </dgm:pt>
    <dgm:pt modelId="{4F52926B-2C8E-4C3A-91B8-A7D007942AFD}" type="pres">
      <dgm:prSet presAssocID="{1C14AE74-91CE-47D3-9BA5-953F278835B8}" presName="parentText" presStyleLbl="node1" presStyleIdx="1" presStyleCnt="4">
        <dgm:presLayoutVars>
          <dgm:chMax val="0"/>
          <dgm:bulletEnabled val="1"/>
        </dgm:presLayoutVars>
      </dgm:prSet>
      <dgm:spPr/>
    </dgm:pt>
    <dgm:pt modelId="{1F12B5EE-626E-49C6-81AA-E91175C156B5}" type="pres">
      <dgm:prSet presAssocID="{1C14AE74-91CE-47D3-9BA5-953F278835B8}" presName="negativeSpace" presStyleCnt="0"/>
      <dgm:spPr/>
    </dgm:pt>
    <dgm:pt modelId="{3BADA5FC-5ED5-4B72-AC78-4CCFAE8FBE1F}" type="pres">
      <dgm:prSet presAssocID="{1C14AE74-91CE-47D3-9BA5-953F278835B8}" presName="childText" presStyleLbl="conFgAcc1" presStyleIdx="1" presStyleCnt="4">
        <dgm:presLayoutVars>
          <dgm:bulletEnabled val="1"/>
        </dgm:presLayoutVars>
      </dgm:prSet>
      <dgm:spPr/>
    </dgm:pt>
    <dgm:pt modelId="{F90130E3-2EF3-4491-B559-860D614E808B}" type="pres">
      <dgm:prSet presAssocID="{AC34AF49-374B-4FBD-930A-1D22C0B19C9C}" presName="spaceBetweenRectangles" presStyleCnt="0"/>
      <dgm:spPr/>
    </dgm:pt>
    <dgm:pt modelId="{E2D8C27F-B706-4521-9316-A62A2977DA94}" type="pres">
      <dgm:prSet presAssocID="{416F3304-5B17-4B25-B737-64B090B026D6}" presName="parentLin" presStyleCnt="0"/>
      <dgm:spPr/>
    </dgm:pt>
    <dgm:pt modelId="{58B5EA2E-EFD9-4D67-9FFE-4B7883B068B8}" type="pres">
      <dgm:prSet presAssocID="{416F3304-5B17-4B25-B737-64B090B026D6}" presName="parentLeftMargin" presStyleLbl="node1" presStyleIdx="1" presStyleCnt="4"/>
      <dgm:spPr/>
    </dgm:pt>
    <dgm:pt modelId="{70DC56E4-C2C7-44D3-B56E-8F0F6BE8B585}" type="pres">
      <dgm:prSet presAssocID="{416F3304-5B17-4B25-B737-64B090B026D6}" presName="parentText" presStyleLbl="node1" presStyleIdx="2" presStyleCnt="4">
        <dgm:presLayoutVars>
          <dgm:chMax val="0"/>
          <dgm:bulletEnabled val="1"/>
        </dgm:presLayoutVars>
      </dgm:prSet>
      <dgm:spPr/>
    </dgm:pt>
    <dgm:pt modelId="{75514CA0-3B77-46E9-B8EE-2AD7D1392594}" type="pres">
      <dgm:prSet presAssocID="{416F3304-5B17-4B25-B737-64B090B026D6}" presName="negativeSpace" presStyleCnt="0"/>
      <dgm:spPr/>
    </dgm:pt>
    <dgm:pt modelId="{A9CA00E8-4725-46E5-814D-F749E70A7AD5}" type="pres">
      <dgm:prSet presAssocID="{416F3304-5B17-4B25-B737-64B090B026D6}" presName="childText" presStyleLbl="conFgAcc1" presStyleIdx="2" presStyleCnt="4">
        <dgm:presLayoutVars>
          <dgm:bulletEnabled val="1"/>
        </dgm:presLayoutVars>
      </dgm:prSet>
      <dgm:spPr/>
    </dgm:pt>
    <dgm:pt modelId="{83DA8FAE-44CB-456A-A654-E6B5FF27C424}" type="pres">
      <dgm:prSet presAssocID="{9CFA32BB-E15A-4C8B-B7C4-697517C6B92F}" presName="spaceBetweenRectangles" presStyleCnt="0"/>
      <dgm:spPr/>
    </dgm:pt>
    <dgm:pt modelId="{B90A9F1F-CBD6-4866-BFED-E276E3076FFD}" type="pres">
      <dgm:prSet presAssocID="{006DAA3B-57B7-4439-B57D-6465AD1DC8E2}" presName="parentLin" presStyleCnt="0"/>
      <dgm:spPr/>
    </dgm:pt>
    <dgm:pt modelId="{1F5D4A4C-E8E9-4B42-A41E-B5B3369273BD}" type="pres">
      <dgm:prSet presAssocID="{006DAA3B-57B7-4439-B57D-6465AD1DC8E2}" presName="parentLeftMargin" presStyleLbl="node1" presStyleIdx="2" presStyleCnt="4"/>
      <dgm:spPr/>
    </dgm:pt>
    <dgm:pt modelId="{B05B5347-5787-40D4-9598-7D84452069CF}" type="pres">
      <dgm:prSet presAssocID="{006DAA3B-57B7-4439-B57D-6465AD1DC8E2}" presName="parentText" presStyleLbl="node1" presStyleIdx="3" presStyleCnt="4">
        <dgm:presLayoutVars>
          <dgm:chMax val="0"/>
          <dgm:bulletEnabled val="1"/>
        </dgm:presLayoutVars>
      </dgm:prSet>
      <dgm:spPr/>
    </dgm:pt>
    <dgm:pt modelId="{C0C42598-C47E-41C5-B05C-F085103948B6}" type="pres">
      <dgm:prSet presAssocID="{006DAA3B-57B7-4439-B57D-6465AD1DC8E2}" presName="negativeSpace" presStyleCnt="0"/>
      <dgm:spPr/>
    </dgm:pt>
    <dgm:pt modelId="{AFC111A2-27E0-44B2-B067-B51852F9097E}" type="pres">
      <dgm:prSet presAssocID="{006DAA3B-57B7-4439-B57D-6465AD1DC8E2}" presName="childText" presStyleLbl="conFgAcc1" presStyleIdx="3" presStyleCnt="4">
        <dgm:presLayoutVars>
          <dgm:bulletEnabled val="1"/>
        </dgm:presLayoutVars>
      </dgm:prSet>
      <dgm:spPr/>
    </dgm:pt>
  </dgm:ptLst>
  <dgm:cxnLst>
    <dgm:cxn modelId="{6CA49A0D-0601-4EA2-83DC-9C7674DA4187}" type="presOf" srcId="{006DAA3B-57B7-4439-B57D-6465AD1DC8E2}" destId="{1F5D4A4C-E8E9-4B42-A41E-B5B3369273BD}" srcOrd="0" destOrd="0" presId="urn:microsoft.com/office/officeart/2005/8/layout/list1"/>
    <dgm:cxn modelId="{4DD5E00F-C28F-4109-8C7E-2706F44A1035}" srcId="{29CF9CEF-BE65-438B-A8E0-586275B481B9}" destId="{BAABF518-19E6-4BFC-9BA1-CEA802516F2D}" srcOrd="0" destOrd="0" parTransId="{6C159CC6-2E31-45AE-B780-6028B72340A4}" sibTransId="{7DB00FA3-936E-4805-AC61-7EC4A44FAE45}"/>
    <dgm:cxn modelId="{80D6D322-DB07-4BE9-BE3B-ADF9AF5CA959}" srcId="{FECD76D3-8F62-4DB3-BEF7-9597A27604F4}" destId="{1C14AE74-91CE-47D3-9BA5-953F278835B8}" srcOrd="1" destOrd="0" parTransId="{EEED99FC-C5DE-4F0F-9609-6FB5162BA2C9}" sibTransId="{AC34AF49-374B-4FBD-930A-1D22C0B19C9C}"/>
    <dgm:cxn modelId="{5ADBB839-1265-495D-824C-561BC0B82F5C}" srcId="{416F3304-5B17-4B25-B737-64B090B026D6}" destId="{29CF9CEF-BE65-438B-A8E0-586275B481B9}" srcOrd="0" destOrd="0" parTransId="{8C1DD16A-C2E1-4C67-9798-CD69B9B3921E}" sibTransId="{097BC6E9-49AE-4EDF-83BA-2F8F28432E0F}"/>
    <dgm:cxn modelId="{A34FC15B-9AAA-4F69-A47A-94EB52867E22}" type="presOf" srcId="{29CF9CEF-BE65-438B-A8E0-586275B481B9}" destId="{A9CA00E8-4725-46E5-814D-F749E70A7AD5}" srcOrd="0" destOrd="0" presId="urn:microsoft.com/office/officeart/2005/8/layout/list1"/>
    <dgm:cxn modelId="{C7D9B361-E034-4763-BD85-A6322098165F}" type="presOf" srcId="{1C14AE74-91CE-47D3-9BA5-953F278835B8}" destId="{75DC58EC-8E60-4DB1-BA60-FADDCF21C9EA}" srcOrd="0" destOrd="0" presId="urn:microsoft.com/office/officeart/2005/8/layout/list1"/>
    <dgm:cxn modelId="{09FF9767-933B-4F99-9F89-F2FACCE28564}" type="presOf" srcId="{2BC6E66F-73E3-47AE-9EF8-582D62C2CB10}" destId="{E79BA4C7-7C0F-45F9-948D-47EC7DABD0DE}" srcOrd="0" destOrd="0" presId="urn:microsoft.com/office/officeart/2005/8/layout/list1"/>
    <dgm:cxn modelId="{89E16A72-44B1-419D-A597-FE29D6BA73E8}" type="presOf" srcId="{006DAA3B-57B7-4439-B57D-6465AD1DC8E2}" destId="{B05B5347-5787-40D4-9598-7D84452069CF}" srcOrd="1" destOrd="0" presId="urn:microsoft.com/office/officeart/2005/8/layout/list1"/>
    <dgm:cxn modelId="{6FF7C256-085E-49F8-AD8A-92BB1A15A55B}" type="presOf" srcId="{9036C87C-C54E-4A33-9501-9294A272BFA5}" destId="{FDD8F914-FFCD-4BC4-90E0-9A077C014A89}" srcOrd="0" destOrd="0" presId="urn:microsoft.com/office/officeart/2005/8/layout/list1"/>
    <dgm:cxn modelId="{4985737A-8244-491B-A305-67A5210F7B02}" srcId="{FECD76D3-8F62-4DB3-BEF7-9597A27604F4}" destId="{9036C87C-C54E-4A33-9501-9294A272BFA5}" srcOrd="0" destOrd="0" parTransId="{9DE3C9EE-6D29-41E8-80A9-1B0710E9F852}" sibTransId="{49A34EDB-9F49-4EDD-A187-307F0A4A6257}"/>
    <dgm:cxn modelId="{A5A2487D-EB27-4E75-A7B5-A50B126017E1}" type="presOf" srcId="{02C33516-45DA-4518-9EEE-29968C326420}" destId="{3BADA5FC-5ED5-4B72-AC78-4CCFAE8FBE1F}" srcOrd="0" destOrd="0" presId="urn:microsoft.com/office/officeart/2005/8/layout/list1"/>
    <dgm:cxn modelId="{B34E6681-B13A-4E74-8C24-69F5D275ABDC}" type="presOf" srcId="{1C14AE74-91CE-47D3-9BA5-953F278835B8}" destId="{4F52926B-2C8E-4C3A-91B8-A7D007942AFD}" srcOrd="1" destOrd="0" presId="urn:microsoft.com/office/officeart/2005/8/layout/list1"/>
    <dgm:cxn modelId="{2B4EB098-4097-4E2E-8DFB-B556806DF12F}" srcId="{1C14AE74-91CE-47D3-9BA5-953F278835B8}" destId="{02C33516-45DA-4518-9EEE-29968C326420}" srcOrd="0" destOrd="0" parTransId="{ECA09323-0702-4368-8821-1A35A7BCC4D2}" sibTransId="{12556FAB-5D55-4712-BF16-30D1ED9B4623}"/>
    <dgm:cxn modelId="{7837109A-8D36-4748-8BDA-814B5412CE19}" srcId="{006DAA3B-57B7-4439-B57D-6465AD1DC8E2}" destId="{1DCA0FCC-8E17-4557-BB00-F70C43CBB4B7}" srcOrd="0" destOrd="0" parTransId="{217ED37F-6F4B-44D7-A254-53590878E882}" sibTransId="{17CCAEF6-9300-4E8E-B702-D5E1B741346E}"/>
    <dgm:cxn modelId="{676F979E-0959-4720-A8BE-CF38E2AF318D}" type="presOf" srcId="{BAABF518-19E6-4BFC-9BA1-CEA802516F2D}" destId="{A9CA00E8-4725-46E5-814D-F749E70A7AD5}" srcOrd="0" destOrd="1" presId="urn:microsoft.com/office/officeart/2005/8/layout/list1"/>
    <dgm:cxn modelId="{5E8BABC6-43BD-4FCF-B8D8-6619644E5968}" type="presOf" srcId="{69D5273A-8BAC-44D4-8420-68FC4DE5E617}" destId="{AFC111A2-27E0-44B2-B067-B51852F9097E}" srcOrd="0" destOrd="1" presId="urn:microsoft.com/office/officeart/2005/8/layout/list1"/>
    <dgm:cxn modelId="{EB77FFC6-1C98-4C86-A4DD-610F3485DD14}" type="presOf" srcId="{9036C87C-C54E-4A33-9501-9294A272BFA5}" destId="{BEE05497-1344-40A0-9FF4-0EB196CD0933}" srcOrd="1" destOrd="0" presId="urn:microsoft.com/office/officeart/2005/8/layout/list1"/>
    <dgm:cxn modelId="{66C781D8-7700-4CA9-82B4-AEFFA45A1E98}" srcId="{1DCA0FCC-8E17-4557-BB00-F70C43CBB4B7}" destId="{69D5273A-8BAC-44D4-8420-68FC4DE5E617}" srcOrd="0" destOrd="0" parTransId="{77013C19-D8D5-4C76-8AD4-A13B7702226B}" sibTransId="{E478BAC2-09CC-44EE-8C86-257EF51D9EB7}"/>
    <dgm:cxn modelId="{1915D2DC-D31E-413E-8024-C73014503D4A}" srcId="{FECD76D3-8F62-4DB3-BEF7-9597A27604F4}" destId="{416F3304-5B17-4B25-B737-64B090B026D6}" srcOrd="2" destOrd="0" parTransId="{DA2163D2-EEBC-41F4-BE6B-3A384108DD3F}" sibTransId="{9CFA32BB-E15A-4C8B-B7C4-697517C6B92F}"/>
    <dgm:cxn modelId="{CF31EAE0-E1D0-4BE2-B5E6-82CB644A2D71}" srcId="{FECD76D3-8F62-4DB3-BEF7-9597A27604F4}" destId="{006DAA3B-57B7-4439-B57D-6465AD1DC8E2}" srcOrd="3" destOrd="0" parTransId="{9CB5E981-A2B1-44CC-8AB5-A209924167A9}" sibTransId="{1518768D-3A18-4F13-A23E-AFCF164BADD2}"/>
    <dgm:cxn modelId="{CBB2FCE2-60BC-48EC-822B-4141A5876F9C}" type="presOf" srcId="{1DCA0FCC-8E17-4557-BB00-F70C43CBB4B7}" destId="{AFC111A2-27E0-44B2-B067-B51852F9097E}" srcOrd="0" destOrd="0" presId="urn:microsoft.com/office/officeart/2005/8/layout/list1"/>
    <dgm:cxn modelId="{DB1681E5-73B6-4506-85BB-05765467F630}" type="presOf" srcId="{FECD76D3-8F62-4DB3-BEF7-9597A27604F4}" destId="{3E8263A2-7659-4E32-854B-8AC42D9BF5B8}" srcOrd="0" destOrd="0" presId="urn:microsoft.com/office/officeart/2005/8/layout/list1"/>
    <dgm:cxn modelId="{ED3CD3EA-307B-4F05-80E0-F866C8709B09}" srcId="{9036C87C-C54E-4A33-9501-9294A272BFA5}" destId="{2BC6E66F-73E3-47AE-9EF8-582D62C2CB10}" srcOrd="0" destOrd="0" parTransId="{3EBABCB7-9BB5-4A26-B945-2F4E99785DE9}" sibTransId="{5128D355-D74D-4310-90AC-59576ADDDE99}"/>
    <dgm:cxn modelId="{AFDB50F5-4103-466B-904D-08995A88CC4E}" type="presOf" srcId="{416F3304-5B17-4B25-B737-64B090B026D6}" destId="{58B5EA2E-EFD9-4D67-9FFE-4B7883B068B8}" srcOrd="0" destOrd="0" presId="urn:microsoft.com/office/officeart/2005/8/layout/list1"/>
    <dgm:cxn modelId="{A2179FF6-6B3B-45BE-8233-95BE9914F589}" type="presOf" srcId="{416F3304-5B17-4B25-B737-64B090B026D6}" destId="{70DC56E4-C2C7-44D3-B56E-8F0F6BE8B585}" srcOrd="1" destOrd="0" presId="urn:microsoft.com/office/officeart/2005/8/layout/list1"/>
    <dgm:cxn modelId="{469D555C-84D7-443D-A6A5-1BB1BD169F70}" type="presParOf" srcId="{3E8263A2-7659-4E32-854B-8AC42D9BF5B8}" destId="{B814973C-643C-4F09-8D38-E9446A5C37C3}" srcOrd="0" destOrd="0" presId="urn:microsoft.com/office/officeart/2005/8/layout/list1"/>
    <dgm:cxn modelId="{1E808396-043C-4FC4-BDA2-48C96403A848}" type="presParOf" srcId="{B814973C-643C-4F09-8D38-E9446A5C37C3}" destId="{FDD8F914-FFCD-4BC4-90E0-9A077C014A89}" srcOrd="0" destOrd="0" presId="urn:microsoft.com/office/officeart/2005/8/layout/list1"/>
    <dgm:cxn modelId="{6E1E3E34-DDF7-4969-8A23-BB048438CA3C}" type="presParOf" srcId="{B814973C-643C-4F09-8D38-E9446A5C37C3}" destId="{BEE05497-1344-40A0-9FF4-0EB196CD0933}" srcOrd="1" destOrd="0" presId="urn:microsoft.com/office/officeart/2005/8/layout/list1"/>
    <dgm:cxn modelId="{E08D3085-100A-48DB-A665-54CBD6ACA9EA}" type="presParOf" srcId="{3E8263A2-7659-4E32-854B-8AC42D9BF5B8}" destId="{5071D397-3934-4962-A8B7-7569EEE03E60}" srcOrd="1" destOrd="0" presId="urn:microsoft.com/office/officeart/2005/8/layout/list1"/>
    <dgm:cxn modelId="{26926DBD-2C41-4E68-850D-C720C293461C}" type="presParOf" srcId="{3E8263A2-7659-4E32-854B-8AC42D9BF5B8}" destId="{E79BA4C7-7C0F-45F9-948D-47EC7DABD0DE}" srcOrd="2" destOrd="0" presId="urn:microsoft.com/office/officeart/2005/8/layout/list1"/>
    <dgm:cxn modelId="{EAAB1250-611F-409E-8F73-00AF8DE4962D}" type="presParOf" srcId="{3E8263A2-7659-4E32-854B-8AC42D9BF5B8}" destId="{FC72B232-6CD8-4D5E-9E4D-D54B74071E6A}" srcOrd="3" destOrd="0" presId="urn:microsoft.com/office/officeart/2005/8/layout/list1"/>
    <dgm:cxn modelId="{8FF13B4B-A525-47F3-9BA3-2795690366A3}" type="presParOf" srcId="{3E8263A2-7659-4E32-854B-8AC42D9BF5B8}" destId="{2ECA013F-703B-4820-AE3F-6C74EA87EDD4}" srcOrd="4" destOrd="0" presId="urn:microsoft.com/office/officeart/2005/8/layout/list1"/>
    <dgm:cxn modelId="{A7B9BD3D-3FF4-4697-8AB0-3AEA2202A8FE}" type="presParOf" srcId="{2ECA013F-703B-4820-AE3F-6C74EA87EDD4}" destId="{75DC58EC-8E60-4DB1-BA60-FADDCF21C9EA}" srcOrd="0" destOrd="0" presId="urn:microsoft.com/office/officeart/2005/8/layout/list1"/>
    <dgm:cxn modelId="{E05CACE9-D33F-4CEE-80C2-CBA59AF6201B}" type="presParOf" srcId="{2ECA013F-703B-4820-AE3F-6C74EA87EDD4}" destId="{4F52926B-2C8E-4C3A-91B8-A7D007942AFD}" srcOrd="1" destOrd="0" presId="urn:microsoft.com/office/officeart/2005/8/layout/list1"/>
    <dgm:cxn modelId="{D63167E2-F88E-4D9C-AE10-DD41F6A6213A}" type="presParOf" srcId="{3E8263A2-7659-4E32-854B-8AC42D9BF5B8}" destId="{1F12B5EE-626E-49C6-81AA-E91175C156B5}" srcOrd="5" destOrd="0" presId="urn:microsoft.com/office/officeart/2005/8/layout/list1"/>
    <dgm:cxn modelId="{370F2F90-FBA1-4C85-B740-BB25E7E0FA98}" type="presParOf" srcId="{3E8263A2-7659-4E32-854B-8AC42D9BF5B8}" destId="{3BADA5FC-5ED5-4B72-AC78-4CCFAE8FBE1F}" srcOrd="6" destOrd="0" presId="urn:microsoft.com/office/officeart/2005/8/layout/list1"/>
    <dgm:cxn modelId="{A201854F-AE63-4C57-BA0F-CA725C49A707}" type="presParOf" srcId="{3E8263A2-7659-4E32-854B-8AC42D9BF5B8}" destId="{F90130E3-2EF3-4491-B559-860D614E808B}" srcOrd="7" destOrd="0" presId="urn:microsoft.com/office/officeart/2005/8/layout/list1"/>
    <dgm:cxn modelId="{C528FF23-08D9-4477-AF6F-B60779B3378B}" type="presParOf" srcId="{3E8263A2-7659-4E32-854B-8AC42D9BF5B8}" destId="{E2D8C27F-B706-4521-9316-A62A2977DA94}" srcOrd="8" destOrd="0" presId="urn:microsoft.com/office/officeart/2005/8/layout/list1"/>
    <dgm:cxn modelId="{3D574E32-3646-48D3-83F9-FE11112E632D}" type="presParOf" srcId="{E2D8C27F-B706-4521-9316-A62A2977DA94}" destId="{58B5EA2E-EFD9-4D67-9FFE-4B7883B068B8}" srcOrd="0" destOrd="0" presId="urn:microsoft.com/office/officeart/2005/8/layout/list1"/>
    <dgm:cxn modelId="{0B9D2BF1-75AC-40EB-A53F-15B84CD1412B}" type="presParOf" srcId="{E2D8C27F-B706-4521-9316-A62A2977DA94}" destId="{70DC56E4-C2C7-44D3-B56E-8F0F6BE8B585}" srcOrd="1" destOrd="0" presId="urn:microsoft.com/office/officeart/2005/8/layout/list1"/>
    <dgm:cxn modelId="{1850C444-CB97-4C78-BA62-96500FEC2DFB}" type="presParOf" srcId="{3E8263A2-7659-4E32-854B-8AC42D9BF5B8}" destId="{75514CA0-3B77-46E9-B8EE-2AD7D1392594}" srcOrd="9" destOrd="0" presId="urn:microsoft.com/office/officeart/2005/8/layout/list1"/>
    <dgm:cxn modelId="{B01AB047-A068-4310-85E3-4275419BC092}" type="presParOf" srcId="{3E8263A2-7659-4E32-854B-8AC42D9BF5B8}" destId="{A9CA00E8-4725-46E5-814D-F749E70A7AD5}" srcOrd="10" destOrd="0" presId="urn:microsoft.com/office/officeart/2005/8/layout/list1"/>
    <dgm:cxn modelId="{F94C07A5-7C9C-4C35-B2DD-AD6E6F59DA17}" type="presParOf" srcId="{3E8263A2-7659-4E32-854B-8AC42D9BF5B8}" destId="{83DA8FAE-44CB-456A-A654-E6B5FF27C424}" srcOrd="11" destOrd="0" presId="urn:microsoft.com/office/officeart/2005/8/layout/list1"/>
    <dgm:cxn modelId="{283816C3-F52A-4A14-984D-53A7241B45D5}" type="presParOf" srcId="{3E8263A2-7659-4E32-854B-8AC42D9BF5B8}" destId="{B90A9F1F-CBD6-4866-BFED-E276E3076FFD}" srcOrd="12" destOrd="0" presId="urn:microsoft.com/office/officeart/2005/8/layout/list1"/>
    <dgm:cxn modelId="{CFBBC1E4-4EC8-4221-A619-E126DE39FABD}" type="presParOf" srcId="{B90A9F1F-CBD6-4866-BFED-E276E3076FFD}" destId="{1F5D4A4C-E8E9-4B42-A41E-B5B3369273BD}" srcOrd="0" destOrd="0" presId="urn:microsoft.com/office/officeart/2005/8/layout/list1"/>
    <dgm:cxn modelId="{D079CEE1-E151-4549-9979-D3B41F997DBF}" type="presParOf" srcId="{B90A9F1F-CBD6-4866-BFED-E276E3076FFD}" destId="{B05B5347-5787-40D4-9598-7D84452069CF}" srcOrd="1" destOrd="0" presId="urn:microsoft.com/office/officeart/2005/8/layout/list1"/>
    <dgm:cxn modelId="{84684F7E-BE0B-4FAA-BA60-334BE6DC0D44}" type="presParOf" srcId="{3E8263A2-7659-4E32-854B-8AC42D9BF5B8}" destId="{C0C42598-C47E-41C5-B05C-F085103948B6}" srcOrd="13" destOrd="0" presId="urn:microsoft.com/office/officeart/2005/8/layout/list1"/>
    <dgm:cxn modelId="{53448153-FE94-4580-A6A1-4829E46EE651}" type="presParOf" srcId="{3E8263A2-7659-4E32-854B-8AC42D9BF5B8}" destId="{AFC111A2-27E0-44B2-B067-B51852F9097E}"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07BE300-BAEE-405B-BFD2-00F1E7039B38}"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96BCE507-58AD-4E57-A0CC-DDB4BF7407A4}">
      <dgm:prSet/>
      <dgm:spPr/>
      <dgm:t>
        <a:bodyPr/>
        <a:lstStyle/>
        <a:p>
          <a:pPr>
            <a:lnSpc>
              <a:spcPct val="100000"/>
            </a:lnSpc>
          </a:pPr>
          <a:r>
            <a:rPr lang="en-US" dirty="0"/>
            <a:t>Ensure students have all necessary materials for each unit</a:t>
          </a:r>
        </a:p>
      </dgm:t>
    </dgm:pt>
    <dgm:pt modelId="{D44C02E9-73A4-44C4-938C-8140B13C3FF1}" type="parTrans" cxnId="{911E552C-4779-4D5E-A3A6-009D2BC957D3}">
      <dgm:prSet/>
      <dgm:spPr/>
      <dgm:t>
        <a:bodyPr/>
        <a:lstStyle/>
        <a:p>
          <a:endParaRPr lang="en-US"/>
        </a:p>
      </dgm:t>
    </dgm:pt>
    <dgm:pt modelId="{E9767488-BBEF-42D6-A9B4-F65268FB74A4}" type="sibTrans" cxnId="{911E552C-4779-4D5E-A3A6-009D2BC957D3}">
      <dgm:prSet/>
      <dgm:spPr/>
      <dgm:t>
        <a:bodyPr/>
        <a:lstStyle/>
        <a:p>
          <a:endParaRPr lang="en-US"/>
        </a:p>
      </dgm:t>
    </dgm:pt>
    <dgm:pt modelId="{87DC2804-6F9E-4BEC-9B6C-128F428EEFBF}">
      <dgm:prSet/>
      <dgm:spPr/>
      <dgm:t>
        <a:bodyPr/>
        <a:lstStyle/>
        <a:p>
          <a:pPr>
            <a:lnSpc>
              <a:spcPct val="100000"/>
            </a:lnSpc>
          </a:pPr>
          <a:r>
            <a:rPr lang="en-US" dirty="0"/>
            <a:t>Ensure a standardized testing environment</a:t>
          </a:r>
        </a:p>
      </dgm:t>
    </dgm:pt>
    <dgm:pt modelId="{96E24690-7ABB-436E-A4F3-E2769478E98B}" type="parTrans" cxnId="{C0E8BFB0-2F0A-4AE7-B41D-544936B57E46}">
      <dgm:prSet/>
      <dgm:spPr/>
      <dgm:t>
        <a:bodyPr/>
        <a:lstStyle/>
        <a:p>
          <a:endParaRPr lang="en-US"/>
        </a:p>
      </dgm:t>
    </dgm:pt>
    <dgm:pt modelId="{E779BAF6-9705-49AC-83C7-0E0E85A39579}" type="sibTrans" cxnId="{C0E8BFB0-2F0A-4AE7-B41D-544936B57E46}">
      <dgm:prSet/>
      <dgm:spPr/>
      <dgm:t>
        <a:bodyPr/>
        <a:lstStyle/>
        <a:p>
          <a:endParaRPr lang="en-US"/>
        </a:p>
      </dgm:t>
    </dgm:pt>
    <dgm:pt modelId="{803CFC57-844E-4CBE-8AFD-79407A134D0E}">
      <dgm:prSet/>
      <dgm:spPr/>
      <dgm:t>
        <a:bodyPr/>
        <a:lstStyle/>
        <a:p>
          <a:pPr>
            <a:lnSpc>
              <a:spcPct val="100000"/>
            </a:lnSpc>
          </a:pPr>
          <a:r>
            <a:rPr lang="en-US" dirty="0"/>
            <a:t>Read SAY instructions exactly as written</a:t>
          </a:r>
        </a:p>
      </dgm:t>
    </dgm:pt>
    <dgm:pt modelId="{138882C3-3E1B-4B32-9F6F-711673566D7D}" type="parTrans" cxnId="{D56B6301-61BF-4325-89EF-753648E68623}">
      <dgm:prSet/>
      <dgm:spPr/>
      <dgm:t>
        <a:bodyPr/>
        <a:lstStyle/>
        <a:p>
          <a:endParaRPr lang="en-US"/>
        </a:p>
      </dgm:t>
    </dgm:pt>
    <dgm:pt modelId="{996ABB86-DC93-4E6F-889F-8C3B071833E8}" type="sibTrans" cxnId="{D56B6301-61BF-4325-89EF-753648E68623}">
      <dgm:prSet/>
      <dgm:spPr/>
      <dgm:t>
        <a:bodyPr/>
        <a:lstStyle/>
        <a:p>
          <a:endParaRPr lang="en-US"/>
        </a:p>
      </dgm:t>
    </dgm:pt>
    <dgm:pt modelId="{4D189EE9-13D1-4C0A-A4AE-670EFAF6724A}">
      <dgm:prSet/>
      <dgm:spPr/>
      <dgm:t>
        <a:bodyPr/>
        <a:lstStyle/>
        <a:p>
          <a:pPr>
            <a:lnSpc>
              <a:spcPct val="100000"/>
            </a:lnSpc>
          </a:pPr>
          <a:r>
            <a:rPr lang="en-US" dirty="0"/>
            <a:t>Move throughout the room during testing</a:t>
          </a:r>
        </a:p>
      </dgm:t>
    </dgm:pt>
    <dgm:pt modelId="{73A144ED-C73C-4EBE-9B9B-CE0FF48E96E8}" type="parTrans" cxnId="{8EED900C-0DB2-46F1-AC3E-CB621C7A09E8}">
      <dgm:prSet/>
      <dgm:spPr/>
      <dgm:t>
        <a:bodyPr/>
        <a:lstStyle/>
        <a:p>
          <a:endParaRPr lang="en-US"/>
        </a:p>
      </dgm:t>
    </dgm:pt>
    <dgm:pt modelId="{FD772DC2-2E12-46B0-8E88-F82289831FF4}" type="sibTrans" cxnId="{8EED900C-0DB2-46F1-AC3E-CB621C7A09E8}">
      <dgm:prSet/>
      <dgm:spPr/>
      <dgm:t>
        <a:bodyPr/>
        <a:lstStyle/>
        <a:p>
          <a:endParaRPr lang="en-US"/>
        </a:p>
      </dgm:t>
    </dgm:pt>
    <dgm:pt modelId="{6C2195BC-E439-4CE9-A4C9-89CD33BF57E0}">
      <dgm:prSet/>
      <dgm:spPr/>
      <dgm:t>
        <a:bodyPr/>
        <a:lstStyle/>
        <a:p>
          <a:pPr>
            <a:lnSpc>
              <a:spcPct val="100000"/>
            </a:lnSpc>
          </a:pPr>
          <a:r>
            <a:rPr lang="en-US" dirty="0"/>
            <a:t>Re-read/clarify SAY instructions to students when asked</a:t>
          </a:r>
        </a:p>
      </dgm:t>
    </dgm:pt>
    <dgm:pt modelId="{97A8C7A7-5E73-4297-AE85-676E70CAF2C0}" type="parTrans" cxnId="{1367250F-BE63-4BC7-863F-F9425B0C6A52}">
      <dgm:prSet/>
      <dgm:spPr/>
      <dgm:t>
        <a:bodyPr/>
        <a:lstStyle/>
        <a:p>
          <a:endParaRPr lang="en-US"/>
        </a:p>
      </dgm:t>
    </dgm:pt>
    <dgm:pt modelId="{7577F6B4-8337-496C-B315-329594DB0EB0}" type="sibTrans" cxnId="{1367250F-BE63-4BC7-863F-F9425B0C6A52}">
      <dgm:prSet/>
      <dgm:spPr/>
      <dgm:t>
        <a:bodyPr/>
        <a:lstStyle/>
        <a:p>
          <a:endParaRPr lang="en-US"/>
        </a:p>
      </dgm:t>
    </dgm:pt>
    <dgm:pt modelId="{BC8A203D-6538-4C35-B6BF-5410C8702057}">
      <dgm:prSet/>
      <dgm:spPr/>
      <dgm:t>
        <a:bodyPr/>
        <a:lstStyle/>
        <a:p>
          <a:pPr>
            <a:lnSpc>
              <a:spcPct val="100000"/>
            </a:lnSpc>
          </a:pPr>
          <a:r>
            <a:rPr lang="en-US" dirty="0"/>
            <a:t>Use proximity to keep students on task</a:t>
          </a:r>
        </a:p>
      </dgm:t>
    </dgm:pt>
    <dgm:pt modelId="{CE40976E-F5C0-4992-B40A-EA11A5D1DF32}" type="parTrans" cxnId="{FEF77AD9-A82F-4127-9F61-0F90300E669A}">
      <dgm:prSet/>
      <dgm:spPr/>
      <dgm:t>
        <a:bodyPr/>
        <a:lstStyle/>
        <a:p>
          <a:endParaRPr lang="en-US"/>
        </a:p>
      </dgm:t>
    </dgm:pt>
    <dgm:pt modelId="{BF44A053-8017-4C7A-98F5-54AB7E65B6A4}" type="sibTrans" cxnId="{FEF77AD9-A82F-4127-9F61-0F90300E669A}">
      <dgm:prSet/>
      <dgm:spPr/>
      <dgm:t>
        <a:bodyPr/>
        <a:lstStyle/>
        <a:p>
          <a:endParaRPr lang="en-US"/>
        </a:p>
      </dgm:t>
    </dgm:pt>
    <dgm:pt modelId="{5DEDD964-D929-49FC-9CE0-7D4A86D027B7}">
      <dgm:prSet/>
      <dgm:spPr/>
      <dgm:t>
        <a:bodyPr/>
        <a:lstStyle/>
        <a:p>
          <a:pPr>
            <a:lnSpc>
              <a:spcPct val="100000"/>
            </a:lnSpc>
          </a:pPr>
          <a:r>
            <a:rPr lang="en-US" dirty="0"/>
            <a:t>Use “continue working” script</a:t>
          </a:r>
        </a:p>
      </dgm:t>
    </dgm:pt>
    <dgm:pt modelId="{A8DCA4F5-0C06-49B1-9FCF-C9F15E0B2F8E}" type="parTrans" cxnId="{0673D0F2-50A8-4B4A-879F-F32EF49C421C}">
      <dgm:prSet/>
      <dgm:spPr/>
      <dgm:t>
        <a:bodyPr/>
        <a:lstStyle/>
        <a:p>
          <a:endParaRPr lang="en-US"/>
        </a:p>
      </dgm:t>
    </dgm:pt>
    <dgm:pt modelId="{20BCDF83-4BCB-4A88-914C-245D38F61F63}" type="sibTrans" cxnId="{0673D0F2-50A8-4B4A-879F-F32EF49C421C}">
      <dgm:prSet/>
      <dgm:spPr/>
      <dgm:t>
        <a:bodyPr/>
        <a:lstStyle/>
        <a:p>
          <a:endParaRPr lang="en-US"/>
        </a:p>
      </dgm:t>
    </dgm:pt>
    <dgm:pt modelId="{51145366-C38E-4431-B1AC-0EE561A5178C}" type="pres">
      <dgm:prSet presAssocID="{A07BE300-BAEE-405B-BFD2-00F1E7039B38}" presName="root" presStyleCnt="0">
        <dgm:presLayoutVars>
          <dgm:dir/>
          <dgm:resizeHandles val="exact"/>
        </dgm:presLayoutVars>
      </dgm:prSet>
      <dgm:spPr/>
    </dgm:pt>
    <dgm:pt modelId="{9A8EB54B-207B-4D6F-AB63-45166B300A14}" type="pres">
      <dgm:prSet presAssocID="{96BCE507-58AD-4E57-A0CC-DDB4BF7407A4}" presName="compNode" presStyleCnt="0"/>
      <dgm:spPr/>
    </dgm:pt>
    <dgm:pt modelId="{4FF7231F-BFBB-4D2F-AFE8-F8E7020771B8}" type="pres">
      <dgm:prSet presAssocID="{96BCE507-58AD-4E57-A0CC-DDB4BF7407A4}" presName="iconRect" presStyleLbl="node1" presStyleIdx="0" presStyleCnt="7"/>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Share with solid fill"/>
        </a:ext>
      </dgm:extLst>
    </dgm:pt>
    <dgm:pt modelId="{795569E5-1E24-449C-BD75-C0894F1AD829}" type="pres">
      <dgm:prSet presAssocID="{96BCE507-58AD-4E57-A0CC-DDB4BF7407A4}" presName="spaceRect" presStyleCnt="0"/>
      <dgm:spPr/>
    </dgm:pt>
    <dgm:pt modelId="{A2B05CDD-A17C-4E37-A0D2-0A9E7399E299}" type="pres">
      <dgm:prSet presAssocID="{96BCE507-58AD-4E57-A0CC-DDB4BF7407A4}" presName="textRect" presStyleLbl="revTx" presStyleIdx="0" presStyleCnt="7">
        <dgm:presLayoutVars>
          <dgm:chMax val="1"/>
          <dgm:chPref val="1"/>
        </dgm:presLayoutVars>
      </dgm:prSet>
      <dgm:spPr/>
    </dgm:pt>
    <dgm:pt modelId="{FD7BBB57-7D91-4DBC-B51A-D3E3F851FE88}" type="pres">
      <dgm:prSet presAssocID="{E9767488-BBEF-42D6-A9B4-F65268FB74A4}" presName="sibTrans" presStyleCnt="0"/>
      <dgm:spPr/>
    </dgm:pt>
    <dgm:pt modelId="{CA9742C0-42BF-481C-ACBE-701D058F071E}" type="pres">
      <dgm:prSet presAssocID="{87DC2804-6F9E-4BEC-9B6C-128F428EEFBF}" presName="compNode" presStyleCnt="0"/>
      <dgm:spPr/>
    </dgm:pt>
    <dgm:pt modelId="{020AFEB4-A46D-4B98-B05C-3992660A7CC7}" type="pres">
      <dgm:prSet presAssocID="{87DC2804-6F9E-4BEC-9B6C-128F428EEFBF}"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5A34E9EE-4907-4FEC-A56E-D4B874D8AF33}" type="pres">
      <dgm:prSet presAssocID="{87DC2804-6F9E-4BEC-9B6C-128F428EEFBF}" presName="spaceRect" presStyleCnt="0"/>
      <dgm:spPr/>
    </dgm:pt>
    <dgm:pt modelId="{AAEB99E1-1904-4B61-93E6-DC058948A2B6}" type="pres">
      <dgm:prSet presAssocID="{87DC2804-6F9E-4BEC-9B6C-128F428EEFBF}" presName="textRect" presStyleLbl="revTx" presStyleIdx="1" presStyleCnt="7">
        <dgm:presLayoutVars>
          <dgm:chMax val="1"/>
          <dgm:chPref val="1"/>
        </dgm:presLayoutVars>
      </dgm:prSet>
      <dgm:spPr/>
    </dgm:pt>
    <dgm:pt modelId="{D232B8E2-6E15-4F38-8C84-35DD7DF2AC58}" type="pres">
      <dgm:prSet presAssocID="{E779BAF6-9705-49AC-83C7-0E0E85A39579}" presName="sibTrans" presStyleCnt="0"/>
      <dgm:spPr/>
    </dgm:pt>
    <dgm:pt modelId="{6912802C-A639-4057-B8F2-1DFE930689AB}" type="pres">
      <dgm:prSet presAssocID="{803CFC57-844E-4CBE-8AFD-79407A134D0E}" presName="compNode" presStyleCnt="0"/>
      <dgm:spPr/>
    </dgm:pt>
    <dgm:pt modelId="{37A83D66-6A0D-4D8C-9D31-F1F0DB3003C2}" type="pres">
      <dgm:prSet presAssocID="{803CFC57-844E-4CBE-8AFD-79407A134D0E}" presName="iconRect" presStyleLbl="node1" presStyleIdx="2" presStyleCnt="7"/>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Chat bubble with solid fill"/>
        </a:ext>
      </dgm:extLst>
    </dgm:pt>
    <dgm:pt modelId="{8B9B3877-DEA5-4BDA-8839-3766C563153F}" type="pres">
      <dgm:prSet presAssocID="{803CFC57-844E-4CBE-8AFD-79407A134D0E}" presName="spaceRect" presStyleCnt="0"/>
      <dgm:spPr/>
    </dgm:pt>
    <dgm:pt modelId="{552EA184-2409-4467-AF54-0E410CAF890C}" type="pres">
      <dgm:prSet presAssocID="{803CFC57-844E-4CBE-8AFD-79407A134D0E}" presName="textRect" presStyleLbl="revTx" presStyleIdx="2" presStyleCnt="7">
        <dgm:presLayoutVars>
          <dgm:chMax val="1"/>
          <dgm:chPref val="1"/>
        </dgm:presLayoutVars>
      </dgm:prSet>
      <dgm:spPr/>
    </dgm:pt>
    <dgm:pt modelId="{C5329703-D6E6-49C5-A1A0-61D425B8C1C9}" type="pres">
      <dgm:prSet presAssocID="{996ABB86-DC93-4E6F-889F-8C3B071833E8}" presName="sibTrans" presStyleCnt="0"/>
      <dgm:spPr/>
    </dgm:pt>
    <dgm:pt modelId="{F41A0120-ED7A-41DA-9755-1E5C0E767C03}" type="pres">
      <dgm:prSet presAssocID="{4D189EE9-13D1-4C0A-A4AE-670EFAF6724A}" presName="compNode" presStyleCnt="0"/>
      <dgm:spPr/>
    </dgm:pt>
    <dgm:pt modelId="{D9419353-E099-4C3F-A159-5D40CB08D77D}" type="pres">
      <dgm:prSet presAssocID="{4D189EE9-13D1-4C0A-A4AE-670EFAF6724A}" presName="iconRect" presStyleLbl="node1" presStyleIdx="3" presStyleCnt="7"/>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Users with solid fill"/>
        </a:ext>
      </dgm:extLst>
    </dgm:pt>
    <dgm:pt modelId="{4FF61A87-9AF1-417D-BBAB-7E0C5EF7506F}" type="pres">
      <dgm:prSet presAssocID="{4D189EE9-13D1-4C0A-A4AE-670EFAF6724A}" presName="spaceRect" presStyleCnt="0"/>
      <dgm:spPr/>
    </dgm:pt>
    <dgm:pt modelId="{DCE5FCFF-B7BD-462D-B2F0-35EE352FBF96}" type="pres">
      <dgm:prSet presAssocID="{4D189EE9-13D1-4C0A-A4AE-670EFAF6724A}" presName="textRect" presStyleLbl="revTx" presStyleIdx="3" presStyleCnt="7">
        <dgm:presLayoutVars>
          <dgm:chMax val="1"/>
          <dgm:chPref val="1"/>
        </dgm:presLayoutVars>
      </dgm:prSet>
      <dgm:spPr/>
    </dgm:pt>
    <dgm:pt modelId="{2F05ED4F-7211-4913-B302-653307DAD852}" type="pres">
      <dgm:prSet presAssocID="{FD772DC2-2E12-46B0-8E88-F82289831FF4}" presName="sibTrans" presStyleCnt="0"/>
      <dgm:spPr/>
    </dgm:pt>
    <dgm:pt modelId="{408F2D1D-EA84-4CB3-9ACB-DF0723957F84}" type="pres">
      <dgm:prSet presAssocID="{6C2195BC-E439-4CE9-A4C9-89CD33BF57E0}" presName="compNode" presStyleCnt="0"/>
      <dgm:spPr/>
    </dgm:pt>
    <dgm:pt modelId="{A57FDD59-72C1-47FD-B04C-72DF0D4818C1}" type="pres">
      <dgm:prSet presAssocID="{6C2195BC-E439-4CE9-A4C9-89CD33BF57E0}"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pen Book"/>
        </a:ext>
      </dgm:extLst>
    </dgm:pt>
    <dgm:pt modelId="{A6E51ED6-5FD5-46A3-A077-E87112C95AF7}" type="pres">
      <dgm:prSet presAssocID="{6C2195BC-E439-4CE9-A4C9-89CD33BF57E0}" presName="spaceRect" presStyleCnt="0"/>
      <dgm:spPr/>
    </dgm:pt>
    <dgm:pt modelId="{37D6DFB4-4D69-49BD-B366-763EE12F1C0E}" type="pres">
      <dgm:prSet presAssocID="{6C2195BC-E439-4CE9-A4C9-89CD33BF57E0}" presName="textRect" presStyleLbl="revTx" presStyleIdx="4" presStyleCnt="7">
        <dgm:presLayoutVars>
          <dgm:chMax val="1"/>
          <dgm:chPref val="1"/>
        </dgm:presLayoutVars>
      </dgm:prSet>
      <dgm:spPr/>
    </dgm:pt>
    <dgm:pt modelId="{D2E6CBB6-079D-413E-8C09-C532BD81E7CF}" type="pres">
      <dgm:prSet presAssocID="{7577F6B4-8337-496C-B315-329594DB0EB0}" presName="sibTrans" presStyleCnt="0"/>
      <dgm:spPr/>
    </dgm:pt>
    <dgm:pt modelId="{68B2BCF9-95F5-4508-BC80-F8AC8E6682AD}" type="pres">
      <dgm:prSet presAssocID="{BC8A203D-6538-4C35-B6BF-5410C8702057}" presName="compNode" presStyleCnt="0"/>
      <dgm:spPr/>
    </dgm:pt>
    <dgm:pt modelId="{561E5BAC-0850-4B83-A436-7A10EEB79FE9}" type="pres">
      <dgm:prSet presAssocID="{BC8A203D-6538-4C35-B6BF-5410C8702057}"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arker"/>
        </a:ext>
      </dgm:extLst>
    </dgm:pt>
    <dgm:pt modelId="{8A9CC016-8775-4E9F-9B69-D8EA57EC3D1B}" type="pres">
      <dgm:prSet presAssocID="{BC8A203D-6538-4C35-B6BF-5410C8702057}" presName="spaceRect" presStyleCnt="0"/>
      <dgm:spPr/>
    </dgm:pt>
    <dgm:pt modelId="{821C1DBC-EC37-486F-A244-6D6C6E8430A7}" type="pres">
      <dgm:prSet presAssocID="{BC8A203D-6538-4C35-B6BF-5410C8702057}" presName="textRect" presStyleLbl="revTx" presStyleIdx="5" presStyleCnt="7">
        <dgm:presLayoutVars>
          <dgm:chMax val="1"/>
          <dgm:chPref val="1"/>
        </dgm:presLayoutVars>
      </dgm:prSet>
      <dgm:spPr/>
    </dgm:pt>
    <dgm:pt modelId="{7C2E32A0-6620-4BB0-A0E0-B55E92C4532E}" type="pres">
      <dgm:prSet presAssocID="{BF44A053-8017-4C7A-98F5-54AB7E65B6A4}" presName="sibTrans" presStyleCnt="0"/>
      <dgm:spPr/>
    </dgm:pt>
    <dgm:pt modelId="{7D41A0AD-4B77-4AE1-AF0C-DA8BC6470520}" type="pres">
      <dgm:prSet presAssocID="{5DEDD964-D929-49FC-9CE0-7D4A86D027B7}" presName="compNode" presStyleCnt="0"/>
      <dgm:spPr/>
    </dgm:pt>
    <dgm:pt modelId="{5467E323-B534-4398-854C-E84CD902FB4A}" type="pres">
      <dgm:prSet presAssocID="{5DEDD964-D929-49FC-9CE0-7D4A86D027B7}" presName="iconRect" presStyleLbl="node1" presStyleIdx="6" presStyleCnt="7"/>
      <dgm:spPr>
        <a:blipFill>
          <a:blip xmlns:r="http://schemas.openxmlformats.org/officeDocument/2006/relationships" r:embed="rId13">
            <a:extLst>
              <a:ext uri="{96DAC541-7B7A-43D3-8B79-37D633B846F1}">
                <asvg:svgBlip xmlns:asvg="http://schemas.microsoft.com/office/drawing/2016/SVG/main" r:embed="rId14"/>
              </a:ext>
            </a:extLst>
          </a:blip>
          <a:srcRect/>
          <a:stretch>
            <a:fillRect/>
          </a:stretch>
        </a:blipFill>
        <a:ln>
          <a:noFill/>
        </a:ln>
      </dgm:spPr>
      <dgm:extLst>
        <a:ext uri="{E40237B7-FDA0-4F09-8148-C483321AD2D9}">
          <dgm14:cNvPr xmlns:dgm14="http://schemas.microsoft.com/office/drawing/2010/diagram" id="0" name="" descr="Voice with solid fill"/>
        </a:ext>
      </dgm:extLst>
    </dgm:pt>
    <dgm:pt modelId="{B4F62002-A746-44EE-94BD-5AE2A4E7A87B}" type="pres">
      <dgm:prSet presAssocID="{5DEDD964-D929-49FC-9CE0-7D4A86D027B7}" presName="spaceRect" presStyleCnt="0"/>
      <dgm:spPr/>
    </dgm:pt>
    <dgm:pt modelId="{41C53FC7-2D32-45D8-81E8-8AD531622BC5}" type="pres">
      <dgm:prSet presAssocID="{5DEDD964-D929-49FC-9CE0-7D4A86D027B7}" presName="textRect" presStyleLbl="revTx" presStyleIdx="6" presStyleCnt="7">
        <dgm:presLayoutVars>
          <dgm:chMax val="1"/>
          <dgm:chPref val="1"/>
        </dgm:presLayoutVars>
      </dgm:prSet>
      <dgm:spPr/>
    </dgm:pt>
  </dgm:ptLst>
  <dgm:cxnLst>
    <dgm:cxn modelId="{D56B6301-61BF-4325-89EF-753648E68623}" srcId="{A07BE300-BAEE-405B-BFD2-00F1E7039B38}" destId="{803CFC57-844E-4CBE-8AFD-79407A134D0E}" srcOrd="2" destOrd="0" parTransId="{138882C3-3E1B-4B32-9F6F-711673566D7D}" sibTransId="{996ABB86-DC93-4E6F-889F-8C3B071833E8}"/>
    <dgm:cxn modelId="{F9D7A908-235B-4698-8982-65C64E879DFA}" type="presOf" srcId="{5DEDD964-D929-49FC-9CE0-7D4A86D027B7}" destId="{41C53FC7-2D32-45D8-81E8-8AD531622BC5}" srcOrd="0" destOrd="0" presId="urn:microsoft.com/office/officeart/2018/2/layout/IconLabelList"/>
    <dgm:cxn modelId="{8EED900C-0DB2-46F1-AC3E-CB621C7A09E8}" srcId="{A07BE300-BAEE-405B-BFD2-00F1E7039B38}" destId="{4D189EE9-13D1-4C0A-A4AE-670EFAF6724A}" srcOrd="3" destOrd="0" parTransId="{73A144ED-C73C-4EBE-9B9B-CE0FF48E96E8}" sibTransId="{FD772DC2-2E12-46B0-8E88-F82289831FF4}"/>
    <dgm:cxn modelId="{1367250F-BE63-4BC7-863F-F9425B0C6A52}" srcId="{A07BE300-BAEE-405B-BFD2-00F1E7039B38}" destId="{6C2195BC-E439-4CE9-A4C9-89CD33BF57E0}" srcOrd="4" destOrd="0" parTransId="{97A8C7A7-5E73-4297-AE85-676E70CAF2C0}" sibTransId="{7577F6B4-8337-496C-B315-329594DB0EB0}"/>
    <dgm:cxn modelId="{911E552C-4779-4D5E-A3A6-009D2BC957D3}" srcId="{A07BE300-BAEE-405B-BFD2-00F1E7039B38}" destId="{96BCE507-58AD-4E57-A0CC-DDB4BF7407A4}" srcOrd="0" destOrd="0" parTransId="{D44C02E9-73A4-44C4-938C-8140B13C3FF1}" sibTransId="{E9767488-BBEF-42D6-A9B4-F65268FB74A4}"/>
    <dgm:cxn modelId="{FE8C1A3F-461A-48C2-871F-75C89F2F1781}" type="presOf" srcId="{803CFC57-844E-4CBE-8AFD-79407A134D0E}" destId="{552EA184-2409-4467-AF54-0E410CAF890C}" srcOrd="0" destOrd="0" presId="urn:microsoft.com/office/officeart/2018/2/layout/IconLabelList"/>
    <dgm:cxn modelId="{FD7B7F68-CDA4-4AB7-9A14-8885C2CDE281}" type="presOf" srcId="{6C2195BC-E439-4CE9-A4C9-89CD33BF57E0}" destId="{37D6DFB4-4D69-49BD-B366-763EE12F1C0E}" srcOrd="0" destOrd="0" presId="urn:microsoft.com/office/officeart/2018/2/layout/IconLabelList"/>
    <dgm:cxn modelId="{EB1A9549-61DA-42FF-941B-227DB91C878B}" type="presOf" srcId="{BC8A203D-6538-4C35-B6BF-5410C8702057}" destId="{821C1DBC-EC37-486F-A244-6D6C6E8430A7}" srcOrd="0" destOrd="0" presId="urn:microsoft.com/office/officeart/2018/2/layout/IconLabelList"/>
    <dgm:cxn modelId="{C0E8BFB0-2F0A-4AE7-B41D-544936B57E46}" srcId="{A07BE300-BAEE-405B-BFD2-00F1E7039B38}" destId="{87DC2804-6F9E-4BEC-9B6C-128F428EEFBF}" srcOrd="1" destOrd="0" parTransId="{96E24690-7ABB-436E-A4F3-E2769478E98B}" sibTransId="{E779BAF6-9705-49AC-83C7-0E0E85A39579}"/>
    <dgm:cxn modelId="{ECDFF2C3-7AED-4BAA-A6DF-DD6F75B166E0}" type="presOf" srcId="{96BCE507-58AD-4E57-A0CC-DDB4BF7407A4}" destId="{A2B05CDD-A17C-4E37-A0D2-0A9E7399E299}" srcOrd="0" destOrd="0" presId="urn:microsoft.com/office/officeart/2018/2/layout/IconLabelList"/>
    <dgm:cxn modelId="{82630AD9-6E97-47F3-94A7-22AE8122E423}" type="presOf" srcId="{87DC2804-6F9E-4BEC-9B6C-128F428EEFBF}" destId="{AAEB99E1-1904-4B61-93E6-DC058948A2B6}" srcOrd="0" destOrd="0" presId="urn:microsoft.com/office/officeart/2018/2/layout/IconLabelList"/>
    <dgm:cxn modelId="{FEF77AD9-A82F-4127-9F61-0F90300E669A}" srcId="{A07BE300-BAEE-405B-BFD2-00F1E7039B38}" destId="{BC8A203D-6538-4C35-B6BF-5410C8702057}" srcOrd="5" destOrd="0" parTransId="{CE40976E-F5C0-4992-B40A-EA11A5D1DF32}" sibTransId="{BF44A053-8017-4C7A-98F5-54AB7E65B6A4}"/>
    <dgm:cxn modelId="{B1A3E7E5-110C-4472-A49D-4314880D83A3}" type="presOf" srcId="{A07BE300-BAEE-405B-BFD2-00F1E7039B38}" destId="{51145366-C38E-4431-B1AC-0EE561A5178C}" srcOrd="0" destOrd="0" presId="urn:microsoft.com/office/officeart/2018/2/layout/IconLabelList"/>
    <dgm:cxn modelId="{C9AB91E7-41E5-4869-9F63-F8813D439493}" type="presOf" srcId="{4D189EE9-13D1-4C0A-A4AE-670EFAF6724A}" destId="{DCE5FCFF-B7BD-462D-B2F0-35EE352FBF96}" srcOrd="0" destOrd="0" presId="urn:microsoft.com/office/officeart/2018/2/layout/IconLabelList"/>
    <dgm:cxn modelId="{0673D0F2-50A8-4B4A-879F-F32EF49C421C}" srcId="{A07BE300-BAEE-405B-BFD2-00F1E7039B38}" destId="{5DEDD964-D929-49FC-9CE0-7D4A86D027B7}" srcOrd="6" destOrd="0" parTransId="{A8DCA4F5-0C06-49B1-9FCF-C9F15E0B2F8E}" sibTransId="{20BCDF83-4BCB-4A88-914C-245D38F61F63}"/>
    <dgm:cxn modelId="{B7F19AB3-D10C-4972-AE5B-0DADA73D5BF1}" type="presParOf" srcId="{51145366-C38E-4431-B1AC-0EE561A5178C}" destId="{9A8EB54B-207B-4D6F-AB63-45166B300A14}" srcOrd="0" destOrd="0" presId="urn:microsoft.com/office/officeart/2018/2/layout/IconLabelList"/>
    <dgm:cxn modelId="{6BAD51B3-AD5A-4694-9671-2D903C3067FC}" type="presParOf" srcId="{9A8EB54B-207B-4D6F-AB63-45166B300A14}" destId="{4FF7231F-BFBB-4D2F-AFE8-F8E7020771B8}" srcOrd="0" destOrd="0" presId="urn:microsoft.com/office/officeart/2018/2/layout/IconLabelList"/>
    <dgm:cxn modelId="{388FA2E3-65F1-4F34-A6CA-2C02F563F043}" type="presParOf" srcId="{9A8EB54B-207B-4D6F-AB63-45166B300A14}" destId="{795569E5-1E24-449C-BD75-C0894F1AD829}" srcOrd="1" destOrd="0" presId="urn:microsoft.com/office/officeart/2018/2/layout/IconLabelList"/>
    <dgm:cxn modelId="{31E4836E-885C-4DF2-9451-6247649195F8}" type="presParOf" srcId="{9A8EB54B-207B-4D6F-AB63-45166B300A14}" destId="{A2B05CDD-A17C-4E37-A0D2-0A9E7399E299}" srcOrd="2" destOrd="0" presId="urn:microsoft.com/office/officeart/2018/2/layout/IconLabelList"/>
    <dgm:cxn modelId="{CD9C3B67-F9CF-48B4-A842-0D6D84F30499}" type="presParOf" srcId="{51145366-C38E-4431-B1AC-0EE561A5178C}" destId="{FD7BBB57-7D91-4DBC-B51A-D3E3F851FE88}" srcOrd="1" destOrd="0" presId="urn:microsoft.com/office/officeart/2018/2/layout/IconLabelList"/>
    <dgm:cxn modelId="{DA4BB3B6-EFBE-47AD-BD2E-783DEDE474E4}" type="presParOf" srcId="{51145366-C38E-4431-B1AC-0EE561A5178C}" destId="{CA9742C0-42BF-481C-ACBE-701D058F071E}" srcOrd="2" destOrd="0" presId="urn:microsoft.com/office/officeart/2018/2/layout/IconLabelList"/>
    <dgm:cxn modelId="{37E89A7D-BA88-4367-B011-2E419D4B1964}" type="presParOf" srcId="{CA9742C0-42BF-481C-ACBE-701D058F071E}" destId="{020AFEB4-A46D-4B98-B05C-3992660A7CC7}" srcOrd="0" destOrd="0" presId="urn:microsoft.com/office/officeart/2018/2/layout/IconLabelList"/>
    <dgm:cxn modelId="{B78A932F-EF37-4326-88DD-71418EBEE3BF}" type="presParOf" srcId="{CA9742C0-42BF-481C-ACBE-701D058F071E}" destId="{5A34E9EE-4907-4FEC-A56E-D4B874D8AF33}" srcOrd="1" destOrd="0" presId="urn:microsoft.com/office/officeart/2018/2/layout/IconLabelList"/>
    <dgm:cxn modelId="{E6F45AC0-983E-4BDA-A02E-61AE0423D76A}" type="presParOf" srcId="{CA9742C0-42BF-481C-ACBE-701D058F071E}" destId="{AAEB99E1-1904-4B61-93E6-DC058948A2B6}" srcOrd="2" destOrd="0" presId="urn:microsoft.com/office/officeart/2018/2/layout/IconLabelList"/>
    <dgm:cxn modelId="{9F9B67B3-A6FB-4724-A1A6-9E5A1518EDB2}" type="presParOf" srcId="{51145366-C38E-4431-B1AC-0EE561A5178C}" destId="{D232B8E2-6E15-4F38-8C84-35DD7DF2AC58}" srcOrd="3" destOrd="0" presId="urn:microsoft.com/office/officeart/2018/2/layout/IconLabelList"/>
    <dgm:cxn modelId="{AC4E3B95-9975-490B-9057-7603B9CA3240}" type="presParOf" srcId="{51145366-C38E-4431-B1AC-0EE561A5178C}" destId="{6912802C-A639-4057-B8F2-1DFE930689AB}" srcOrd="4" destOrd="0" presId="urn:microsoft.com/office/officeart/2018/2/layout/IconLabelList"/>
    <dgm:cxn modelId="{D4312F93-F2B2-48F9-B9DB-0AE1B03DC05A}" type="presParOf" srcId="{6912802C-A639-4057-B8F2-1DFE930689AB}" destId="{37A83D66-6A0D-4D8C-9D31-F1F0DB3003C2}" srcOrd="0" destOrd="0" presId="urn:microsoft.com/office/officeart/2018/2/layout/IconLabelList"/>
    <dgm:cxn modelId="{FB2BA011-9B76-46CF-83AB-FE2CB3C6BAFA}" type="presParOf" srcId="{6912802C-A639-4057-B8F2-1DFE930689AB}" destId="{8B9B3877-DEA5-4BDA-8839-3766C563153F}" srcOrd="1" destOrd="0" presId="urn:microsoft.com/office/officeart/2018/2/layout/IconLabelList"/>
    <dgm:cxn modelId="{ADB3DA0D-850B-4079-A4BD-D8B05B801D5E}" type="presParOf" srcId="{6912802C-A639-4057-B8F2-1DFE930689AB}" destId="{552EA184-2409-4467-AF54-0E410CAF890C}" srcOrd="2" destOrd="0" presId="urn:microsoft.com/office/officeart/2018/2/layout/IconLabelList"/>
    <dgm:cxn modelId="{328059CD-903C-467B-99B1-F7605E828063}" type="presParOf" srcId="{51145366-C38E-4431-B1AC-0EE561A5178C}" destId="{C5329703-D6E6-49C5-A1A0-61D425B8C1C9}" srcOrd="5" destOrd="0" presId="urn:microsoft.com/office/officeart/2018/2/layout/IconLabelList"/>
    <dgm:cxn modelId="{21529528-D9C9-4C27-9C98-CA542AE7D783}" type="presParOf" srcId="{51145366-C38E-4431-B1AC-0EE561A5178C}" destId="{F41A0120-ED7A-41DA-9755-1E5C0E767C03}" srcOrd="6" destOrd="0" presId="urn:microsoft.com/office/officeart/2018/2/layout/IconLabelList"/>
    <dgm:cxn modelId="{5C15AC17-C1B0-4599-B1E8-5213E8E30D70}" type="presParOf" srcId="{F41A0120-ED7A-41DA-9755-1E5C0E767C03}" destId="{D9419353-E099-4C3F-A159-5D40CB08D77D}" srcOrd="0" destOrd="0" presId="urn:microsoft.com/office/officeart/2018/2/layout/IconLabelList"/>
    <dgm:cxn modelId="{9B8441CC-8735-4D73-B1C5-2D560B55E5E1}" type="presParOf" srcId="{F41A0120-ED7A-41DA-9755-1E5C0E767C03}" destId="{4FF61A87-9AF1-417D-BBAB-7E0C5EF7506F}" srcOrd="1" destOrd="0" presId="urn:microsoft.com/office/officeart/2018/2/layout/IconLabelList"/>
    <dgm:cxn modelId="{6A717036-177F-48E4-B676-8270BA3210A9}" type="presParOf" srcId="{F41A0120-ED7A-41DA-9755-1E5C0E767C03}" destId="{DCE5FCFF-B7BD-462D-B2F0-35EE352FBF96}" srcOrd="2" destOrd="0" presId="urn:microsoft.com/office/officeart/2018/2/layout/IconLabelList"/>
    <dgm:cxn modelId="{F1BDFAAC-BE0C-40F4-9860-F54CA34A1B25}" type="presParOf" srcId="{51145366-C38E-4431-B1AC-0EE561A5178C}" destId="{2F05ED4F-7211-4913-B302-653307DAD852}" srcOrd="7" destOrd="0" presId="urn:microsoft.com/office/officeart/2018/2/layout/IconLabelList"/>
    <dgm:cxn modelId="{DF4B1AD4-6B41-4E2E-BD8E-C867FBE29DC4}" type="presParOf" srcId="{51145366-C38E-4431-B1AC-0EE561A5178C}" destId="{408F2D1D-EA84-4CB3-9ACB-DF0723957F84}" srcOrd="8" destOrd="0" presId="urn:microsoft.com/office/officeart/2018/2/layout/IconLabelList"/>
    <dgm:cxn modelId="{FCD085EC-5E96-4FED-8B55-A29FDAAD9AB6}" type="presParOf" srcId="{408F2D1D-EA84-4CB3-9ACB-DF0723957F84}" destId="{A57FDD59-72C1-47FD-B04C-72DF0D4818C1}" srcOrd="0" destOrd="0" presId="urn:microsoft.com/office/officeart/2018/2/layout/IconLabelList"/>
    <dgm:cxn modelId="{21F5C7F4-4A13-4D1E-8E07-492D612063E1}" type="presParOf" srcId="{408F2D1D-EA84-4CB3-9ACB-DF0723957F84}" destId="{A6E51ED6-5FD5-46A3-A077-E87112C95AF7}" srcOrd="1" destOrd="0" presId="urn:microsoft.com/office/officeart/2018/2/layout/IconLabelList"/>
    <dgm:cxn modelId="{970B17A2-212F-4659-BDA4-7FA038E3F6D0}" type="presParOf" srcId="{408F2D1D-EA84-4CB3-9ACB-DF0723957F84}" destId="{37D6DFB4-4D69-49BD-B366-763EE12F1C0E}" srcOrd="2" destOrd="0" presId="urn:microsoft.com/office/officeart/2018/2/layout/IconLabelList"/>
    <dgm:cxn modelId="{030CE2CA-2A88-403A-93DE-B6D1C7190838}" type="presParOf" srcId="{51145366-C38E-4431-B1AC-0EE561A5178C}" destId="{D2E6CBB6-079D-413E-8C09-C532BD81E7CF}" srcOrd="9" destOrd="0" presId="urn:microsoft.com/office/officeart/2018/2/layout/IconLabelList"/>
    <dgm:cxn modelId="{EF28922B-A18C-40C3-AC0D-F27BF08934A4}" type="presParOf" srcId="{51145366-C38E-4431-B1AC-0EE561A5178C}" destId="{68B2BCF9-95F5-4508-BC80-F8AC8E6682AD}" srcOrd="10" destOrd="0" presId="urn:microsoft.com/office/officeart/2018/2/layout/IconLabelList"/>
    <dgm:cxn modelId="{33F370B7-6E45-41F2-AA84-24AB161ADE70}" type="presParOf" srcId="{68B2BCF9-95F5-4508-BC80-F8AC8E6682AD}" destId="{561E5BAC-0850-4B83-A436-7A10EEB79FE9}" srcOrd="0" destOrd="0" presId="urn:microsoft.com/office/officeart/2018/2/layout/IconLabelList"/>
    <dgm:cxn modelId="{E56FEA1B-2A61-4E99-B524-77D0BF32F924}" type="presParOf" srcId="{68B2BCF9-95F5-4508-BC80-F8AC8E6682AD}" destId="{8A9CC016-8775-4E9F-9B69-D8EA57EC3D1B}" srcOrd="1" destOrd="0" presId="urn:microsoft.com/office/officeart/2018/2/layout/IconLabelList"/>
    <dgm:cxn modelId="{6E55973B-C571-47B6-8703-EA227E136D03}" type="presParOf" srcId="{68B2BCF9-95F5-4508-BC80-F8AC8E6682AD}" destId="{821C1DBC-EC37-486F-A244-6D6C6E8430A7}" srcOrd="2" destOrd="0" presId="urn:microsoft.com/office/officeart/2018/2/layout/IconLabelList"/>
    <dgm:cxn modelId="{9CB41453-6F59-4420-B9FF-A87618C9E02F}" type="presParOf" srcId="{51145366-C38E-4431-B1AC-0EE561A5178C}" destId="{7C2E32A0-6620-4BB0-A0E0-B55E92C4532E}" srcOrd="11" destOrd="0" presId="urn:microsoft.com/office/officeart/2018/2/layout/IconLabelList"/>
    <dgm:cxn modelId="{9FBBC5BF-CC4D-46DC-A40E-A5D955D59664}" type="presParOf" srcId="{51145366-C38E-4431-B1AC-0EE561A5178C}" destId="{7D41A0AD-4B77-4AE1-AF0C-DA8BC6470520}" srcOrd="12" destOrd="0" presId="urn:microsoft.com/office/officeart/2018/2/layout/IconLabelList"/>
    <dgm:cxn modelId="{1F84F1E1-7EE2-48CF-8129-669A693A3A42}" type="presParOf" srcId="{7D41A0AD-4B77-4AE1-AF0C-DA8BC6470520}" destId="{5467E323-B534-4398-854C-E84CD902FB4A}" srcOrd="0" destOrd="0" presId="urn:microsoft.com/office/officeart/2018/2/layout/IconLabelList"/>
    <dgm:cxn modelId="{79BA3FAE-74C4-4BCD-94DD-F4C7F594F7E4}" type="presParOf" srcId="{7D41A0AD-4B77-4AE1-AF0C-DA8BC6470520}" destId="{B4F62002-A746-44EE-94BD-5AE2A4E7A87B}" srcOrd="1" destOrd="0" presId="urn:microsoft.com/office/officeart/2018/2/layout/IconLabelList"/>
    <dgm:cxn modelId="{6D37A4E7-4DBC-4CB2-83EE-B2B6C9F21592}" type="presParOf" srcId="{7D41A0AD-4B77-4AE1-AF0C-DA8BC6470520}" destId="{41C53FC7-2D32-45D8-81E8-8AD531622BC5}"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20317D0-E3F8-4A5D-9176-235586D9DFD1}"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1A64CD1C-1E51-4D1C-BB61-A95CBA0F4521}">
      <dgm:prSet phldrT="[Text]"/>
      <dgm:spPr/>
      <dgm:t>
        <a:bodyPr/>
        <a:lstStyle/>
        <a:p>
          <a:pPr>
            <a:spcAft>
              <a:spcPts val="300"/>
            </a:spcAft>
            <a:buFont typeface="Arial" panose="020B0604020202020204" pitchFamily="34" charset="0"/>
            <a:buChar char="•"/>
          </a:pPr>
          <a:r>
            <a:rPr lang="en-US" b="1" dirty="0">
              <a:latin typeface="+mn-lt"/>
            </a:rPr>
            <a:t>Before Testing</a:t>
          </a:r>
          <a:endParaRPr lang="en-US" b="1" dirty="0"/>
        </a:p>
      </dgm:t>
    </dgm:pt>
    <dgm:pt modelId="{D3615E52-AF9D-4F91-915A-AAA3F7397744}" type="parTrans" cxnId="{934BAC16-A95D-44CE-BA2A-ACE0D2716AAA}">
      <dgm:prSet/>
      <dgm:spPr/>
      <dgm:t>
        <a:bodyPr/>
        <a:lstStyle/>
        <a:p>
          <a:pPr>
            <a:spcAft>
              <a:spcPts val="300"/>
            </a:spcAft>
          </a:pPr>
          <a:endParaRPr lang="en-US"/>
        </a:p>
      </dgm:t>
    </dgm:pt>
    <dgm:pt modelId="{0BFEDC18-3AD1-4ACE-9F35-19BFE3A98D93}" type="sibTrans" cxnId="{934BAC16-A95D-44CE-BA2A-ACE0D2716AAA}">
      <dgm:prSet/>
      <dgm:spPr/>
      <dgm:t>
        <a:bodyPr/>
        <a:lstStyle/>
        <a:p>
          <a:pPr>
            <a:spcAft>
              <a:spcPts val="300"/>
            </a:spcAft>
          </a:pPr>
          <a:endParaRPr lang="en-US"/>
        </a:p>
      </dgm:t>
    </dgm:pt>
    <dgm:pt modelId="{CF732FC4-9815-47AE-9FBC-3ED18ED9C24D}">
      <dgm:prSet phldrT="[Text]"/>
      <dgm:spPr/>
      <dgm:t>
        <a:bodyPr/>
        <a:lstStyle/>
        <a:p>
          <a:pPr>
            <a:spcAft>
              <a:spcPts val="300"/>
            </a:spcAft>
            <a:buFont typeface="Arial" panose="020B0604020202020204" pitchFamily="34" charset="0"/>
            <a:buChar char="•"/>
          </a:pPr>
          <a:r>
            <a:rPr lang="en-US" dirty="0">
              <a:latin typeface="+mn-lt"/>
            </a:rPr>
            <a:t>SAC, DTC, Sensitive Data, and TA </a:t>
          </a:r>
          <a:r>
            <a:rPr lang="en-US" i="1" dirty="0">
              <a:latin typeface="+mn-lt"/>
              <a:hlinkClick xmlns:r="http://schemas.openxmlformats.org/officeDocument/2006/relationships" r:id="rId1"/>
            </a:rPr>
            <a:t>Security Agreements</a:t>
          </a:r>
          <a:r>
            <a:rPr lang="en-US" i="1" dirty="0">
              <a:latin typeface="+mn-lt"/>
            </a:rPr>
            <a:t> - </a:t>
          </a:r>
          <a:r>
            <a:rPr lang="en-US" dirty="0">
              <a:latin typeface="+mn-lt"/>
            </a:rPr>
            <a:t>maintained locally</a:t>
          </a:r>
          <a:endParaRPr lang="en-US" dirty="0"/>
        </a:p>
      </dgm:t>
    </dgm:pt>
    <dgm:pt modelId="{975F43DD-378A-44A0-9C10-F497BCFC140C}" type="parTrans" cxnId="{9A428E65-E562-44E6-BCD4-3B3AA4195D33}">
      <dgm:prSet/>
      <dgm:spPr/>
      <dgm:t>
        <a:bodyPr/>
        <a:lstStyle/>
        <a:p>
          <a:pPr>
            <a:spcAft>
              <a:spcPts val="300"/>
            </a:spcAft>
          </a:pPr>
          <a:endParaRPr lang="en-US"/>
        </a:p>
      </dgm:t>
    </dgm:pt>
    <dgm:pt modelId="{B19A195A-CDE5-4F6F-B9F5-2DC54C85CD43}" type="sibTrans" cxnId="{9A428E65-E562-44E6-BCD4-3B3AA4195D33}">
      <dgm:prSet/>
      <dgm:spPr/>
      <dgm:t>
        <a:bodyPr/>
        <a:lstStyle/>
        <a:p>
          <a:pPr>
            <a:spcAft>
              <a:spcPts val="300"/>
            </a:spcAft>
          </a:pPr>
          <a:endParaRPr lang="en-US"/>
        </a:p>
      </dgm:t>
    </dgm:pt>
    <dgm:pt modelId="{E56B0F5F-57ED-4E8B-BF20-4B894CEFBE96}">
      <dgm:prSet phldrT="[Text]"/>
      <dgm:spPr/>
      <dgm:t>
        <a:bodyPr/>
        <a:lstStyle/>
        <a:p>
          <a:pPr>
            <a:spcAft>
              <a:spcPts val="300"/>
            </a:spcAft>
            <a:buFont typeface="Arial" panose="020B0604020202020204" pitchFamily="34" charset="0"/>
            <a:buChar char="•"/>
          </a:pPr>
          <a:r>
            <a:rPr lang="en-US" dirty="0">
              <a:latin typeface="+mn-lt"/>
            </a:rPr>
            <a:t>DAC</a:t>
          </a:r>
          <a:r>
            <a:rPr lang="en-US" i="1" dirty="0">
              <a:latin typeface="+mn-lt"/>
            </a:rPr>
            <a:t> Security Agreement - </a:t>
          </a:r>
          <a:r>
            <a:rPr lang="en-US" dirty="0">
              <a:latin typeface="+mn-lt"/>
            </a:rPr>
            <a:t>link shared in DAC training</a:t>
          </a:r>
          <a:endParaRPr lang="en-US" dirty="0"/>
        </a:p>
      </dgm:t>
    </dgm:pt>
    <dgm:pt modelId="{4A5820A2-19EA-4AD1-B523-52F7B5096D6B}" type="parTrans" cxnId="{9D01A696-E7E2-4EBD-B3E9-237583616011}">
      <dgm:prSet/>
      <dgm:spPr/>
      <dgm:t>
        <a:bodyPr/>
        <a:lstStyle/>
        <a:p>
          <a:pPr>
            <a:spcAft>
              <a:spcPts val="300"/>
            </a:spcAft>
          </a:pPr>
          <a:endParaRPr lang="en-US"/>
        </a:p>
      </dgm:t>
    </dgm:pt>
    <dgm:pt modelId="{FF1C113E-2D99-4575-8A1E-9FFB0D7F8279}" type="sibTrans" cxnId="{9D01A696-E7E2-4EBD-B3E9-237583616011}">
      <dgm:prSet/>
      <dgm:spPr/>
      <dgm:t>
        <a:bodyPr/>
        <a:lstStyle/>
        <a:p>
          <a:pPr>
            <a:spcAft>
              <a:spcPts val="300"/>
            </a:spcAft>
          </a:pPr>
          <a:endParaRPr lang="en-US"/>
        </a:p>
      </dgm:t>
    </dgm:pt>
    <dgm:pt modelId="{A5152B23-C67A-4D99-BA93-1FFCC8E09C4C}">
      <dgm:prSet phldrT="[Text]"/>
      <dgm:spPr/>
      <dgm:t>
        <a:bodyPr/>
        <a:lstStyle/>
        <a:p>
          <a:pPr>
            <a:spcAft>
              <a:spcPts val="300"/>
            </a:spcAft>
            <a:buFont typeface="Arial" panose="020B0604020202020204" pitchFamily="34" charset="0"/>
            <a:buChar char="•"/>
          </a:pPr>
          <a:r>
            <a:rPr lang="en-US" b="1" dirty="0">
              <a:latin typeface="+mn-lt"/>
            </a:rPr>
            <a:t>During Testing</a:t>
          </a:r>
          <a:endParaRPr lang="en-US" b="1" dirty="0"/>
        </a:p>
      </dgm:t>
    </dgm:pt>
    <dgm:pt modelId="{D401ECFD-CA61-4918-8044-3CCE6E9EDA6E}" type="parTrans" cxnId="{0B1477D2-F9A4-4293-A543-9B7548936BB9}">
      <dgm:prSet/>
      <dgm:spPr/>
      <dgm:t>
        <a:bodyPr/>
        <a:lstStyle/>
        <a:p>
          <a:pPr>
            <a:spcAft>
              <a:spcPts val="300"/>
            </a:spcAft>
          </a:pPr>
          <a:endParaRPr lang="en-US"/>
        </a:p>
      </dgm:t>
    </dgm:pt>
    <dgm:pt modelId="{DF3017F8-7011-4A56-8B3B-38B90BAB27AB}" type="sibTrans" cxnId="{0B1477D2-F9A4-4293-A543-9B7548936BB9}">
      <dgm:prSet/>
      <dgm:spPr/>
      <dgm:t>
        <a:bodyPr/>
        <a:lstStyle/>
        <a:p>
          <a:pPr>
            <a:spcAft>
              <a:spcPts val="300"/>
            </a:spcAft>
          </a:pPr>
          <a:endParaRPr lang="en-US"/>
        </a:p>
      </dgm:t>
    </dgm:pt>
    <dgm:pt modelId="{3A2F78C2-F644-4E6B-A11D-4F9B0AAFF8C8}">
      <dgm:prSet phldrT="[Text]"/>
      <dgm:spPr/>
      <dgm:t>
        <a:bodyPr/>
        <a:lstStyle/>
        <a:p>
          <a:pPr>
            <a:spcAft>
              <a:spcPts val="300"/>
            </a:spcAft>
            <a:buFont typeface="Arial" panose="020B0604020202020204" pitchFamily="34" charset="0"/>
            <a:buChar char="•"/>
          </a:pPr>
          <a:r>
            <a:rPr lang="en-US" dirty="0">
              <a:latin typeface="+mn-lt"/>
            </a:rPr>
            <a:t>School Chain of Custody - maintained locally</a:t>
          </a:r>
          <a:endParaRPr lang="en-US" dirty="0"/>
        </a:p>
      </dgm:t>
    </dgm:pt>
    <dgm:pt modelId="{06A9DDCE-97D2-451F-ABDE-801E8119991B}" type="parTrans" cxnId="{3BF26F38-73EF-4117-B337-49E820D21AC6}">
      <dgm:prSet/>
      <dgm:spPr/>
      <dgm:t>
        <a:bodyPr/>
        <a:lstStyle/>
        <a:p>
          <a:pPr>
            <a:spcAft>
              <a:spcPts val="300"/>
            </a:spcAft>
          </a:pPr>
          <a:endParaRPr lang="en-US"/>
        </a:p>
      </dgm:t>
    </dgm:pt>
    <dgm:pt modelId="{88FDCE84-0C7A-473A-B3E3-D0CC387DAAE7}" type="sibTrans" cxnId="{3BF26F38-73EF-4117-B337-49E820D21AC6}">
      <dgm:prSet/>
      <dgm:spPr/>
      <dgm:t>
        <a:bodyPr/>
        <a:lstStyle/>
        <a:p>
          <a:pPr>
            <a:spcAft>
              <a:spcPts val="300"/>
            </a:spcAft>
          </a:pPr>
          <a:endParaRPr lang="en-US"/>
        </a:p>
      </dgm:t>
    </dgm:pt>
    <dgm:pt modelId="{E83BC95D-AFDC-4490-9A6B-08F729401DF3}">
      <dgm:prSet phldrT="[Text]"/>
      <dgm:spPr/>
      <dgm:t>
        <a:bodyPr/>
        <a:lstStyle/>
        <a:p>
          <a:pPr>
            <a:spcAft>
              <a:spcPts val="300"/>
            </a:spcAft>
            <a:buFont typeface="Arial" panose="020B0604020202020204" pitchFamily="34" charset="0"/>
            <a:buChar char="•"/>
          </a:pPr>
          <a:r>
            <a:rPr lang="en-US" i="1" dirty="0">
              <a:latin typeface="+mn-lt"/>
              <a:hlinkClick xmlns:r="http://schemas.openxmlformats.org/officeDocument/2006/relationships" r:id="rId2"/>
            </a:rPr>
            <a:t>Testing Irregularity or Security Breach</a:t>
          </a:r>
          <a:r>
            <a:rPr lang="en-US" dirty="0">
              <a:latin typeface="+mn-lt"/>
            </a:rPr>
            <a:t> and </a:t>
          </a:r>
          <a:r>
            <a:rPr lang="en-US" i="1" dirty="0">
              <a:latin typeface="+mn-lt"/>
              <a:hlinkClick xmlns:r="http://schemas.openxmlformats.org/officeDocument/2006/relationships" r:id="rId3"/>
            </a:rPr>
            <a:t>TIR Tracking Spreadsheet</a:t>
          </a:r>
          <a:endParaRPr lang="en-US" dirty="0"/>
        </a:p>
      </dgm:t>
    </dgm:pt>
    <dgm:pt modelId="{341BDD79-EDC9-408D-BFB8-1DA520F8EC14}" type="parTrans" cxnId="{0944AF82-819C-4941-BF0C-E0919CAA29A7}">
      <dgm:prSet/>
      <dgm:spPr/>
      <dgm:t>
        <a:bodyPr/>
        <a:lstStyle/>
        <a:p>
          <a:pPr>
            <a:spcAft>
              <a:spcPts val="300"/>
            </a:spcAft>
          </a:pPr>
          <a:endParaRPr lang="en-US"/>
        </a:p>
      </dgm:t>
    </dgm:pt>
    <dgm:pt modelId="{43B65430-AC1B-4C3E-8410-3F706316C5D2}" type="sibTrans" cxnId="{0944AF82-819C-4941-BF0C-E0919CAA29A7}">
      <dgm:prSet/>
      <dgm:spPr/>
      <dgm:t>
        <a:bodyPr/>
        <a:lstStyle/>
        <a:p>
          <a:pPr>
            <a:spcAft>
              <a:spcPts val="300"/>
            </a:spcAft>
          </a:pPr>
          <a:endParaRPr lang="en-US"/>
        </a:p>
      </dgm:t>
    </dgm:pt>
    <dgm:pt modelId="{479E1159-2F31-4F3C-B494-077B8575D40E}">
      <dgm:prSet phldrT="[Text]"/>
      <dgm:spPr/>
      <dgm:t>
        <a:bodyPr/>
        <a:lstStyle/>
        <a:p>
          <a:pPr>
            <a:spcAft>
              <a:spcPts val="300"/>
            </a:spcAft>
            <a:buFont typeface="Arial" panose="020B0604020202020204" pitchFamily="34" charset="0"/>
            <a:buChar char="•"/>
          </a:pPr>
          <a:r>
            <a:rPr lang="en-US" b="1" dirty="0">
              <a:latin typeface="+mn-lt"/>
            </a:rPr>
            <a:t>After Testing</a:t>
          </a:r>
          <a:endParaRPr lang="en-US" b="1" dirty="0"/>
        </a:p>
      </dgm:t>
    </dgm:pt>
    <dgm:pt modelId="{411EB209-3510-4420-8DD8-504497AAC387}" type="parTrans" cxnId="{072F4A49-87BC-4A50-B47E-C1E62BDD55EC}">
      <dgm:prSet/>
      <dgm:spPr/>
      <dgm:t>
        <a:bodyPr/>
        <a:lstStyle/>
        <a:p>
          <a:pPr>
            <a:spcAft>
              <a:spcPts val="300"/>
            </a:spcAft>
          </a:pPr>
          <a:endParaRPr lang="en-US"/>
        </a:p>
      </dgm:t>
    </dgm:pt>
    <dgm:pt modelId="{03D79EDA-6C53-4937-A938-0F636F7C0BC3}" type="sibTrans" cxnId="{072F4A49-87BC-4A50-B47E-C1E62BDD55EC}">
      <dgm:prSet/>
      <dgm:spPr/>
      <dgm:t>
        <a:bodyPr/>
        <a:lstStyle/>
        <a:p>
          <a:pPr>
            <a:spcAft>
              <a:spcPts val="300"/>
            </a:spcAft>
          </a:pPr>
          <a:endParaRPr lang="en-US"/>
        </a:p>
      </dgm:t>
    </dgm:pt>
    <dgm:pt modelId="{E3D621FA-410A-4034-AAAA-8E632CC6F69D}">
      <dgm:prSet phldrT="[Text]"/>
      <dgm:spPr/>
      <dgm:t>
        <a:bodyPr/>
        <a:lstStyle/>
        <a:p>
          <a:pPr>
            <a:spcAft>
              <a:spcPts val="300"/>
            </a:spcAft>
            <a:buFont typeface="Arial" panose="020B0604020202020204" pitchFamily="34" charset="0"/>
            <a:buChar char="•"/>
          </a:pPr>
          <a:r>
            <a:rPr lang="en-US" i="1" dirty="0">
              <a:latin typeface="+mn-lt"/>
              <a:hlinkClick xmlns:r="http://schemas.openxmlformats.org/officeDocument/2006/relationships" r:id="rId4"/>
            </a:rPr>
            <a:t>Post-test Compliance</a:t>
          </a:r>
          <a:r>
            <a:rPr lang="en-US" i="1" dirty="0">
              <a:latin typeface="+mn-lt"/>
            </a:rPr>
            <a:t> </a:t>
          </a:r>
          <a:r>
            <a:rPr lang="en-US" dirty="0">
              <a:latin typeface="+mn-lt"/>
            </a:rPr>
            <a:t>- requires Superintendent’s signature</a:t>
          </a:r>
          <a:endParaRPr lang="en-US" dirty="0"/>
        </a:p>
      </dgm:t>
    </dgm:pt>
    <dgm:pt modelId="{D76DD9F8-F2DD-435D-BE4A-AF8EE99F604C}" type="parTrans" cxnId="{09FAABBD-0673-4969-AEA8-5153FAF519AA}">
      <dgm:prSet/>
      <dgm:spPr/>
      <dgm:t>
        <a:bodyPr/>
        <a:lstStyle/>
        <a:p>
          <a:pPr>
            <a:spcAft>
              <a:spcPts val="300"/>
            </a:spcAft>
          </a:pPr>
          <a:endParaRPr lang="en-US"/>
        </a:p>
      </dgm:t>
    </dgm:pt>
    <dgm:pt modelId="{D4734057-1A48-4260-97AB-D85B12B5058F}" type="sibTrans" cxnId="{09FAABBD-0673-4969-AEA8-5153FAF519AA}">
      <dgm:prSet/>
      <dgm:spPr/>
      <dgm:t>
        <a:bodyPr/>
        <a:lstStyle/>
        <a:p>
          <a:pPr>
            <a:spcAft>
              <a:spcPts val="300"/>
            </a:spcAft>
          </a:pPr>
          <a:endParaRPr lang="en-US"/>
        </a:p>
      </dgm:t>
    </dgm:pt>
    <dgm:pt modelId="{4AE29CB2-57B3-46F2-A013-CE098079A02A}">
      <dgm:prSet phldrT="[Text]"/>
      <dgm:spPr/>
      <dgm:t>
        <a:bodyPr/>
        <a:lstStyle/>
        <a:p>
          <a:pPr>
            <a:spcAft>
              <a:spcPts val="300"/>
            </a:spcAft>
            <a:buFont typeface="Arial" panose="020B0604020202020204" pitchFamily="34" charset="0"/>
            <a:buChar char="•"/>
          </a:pPr>
          <a:r>
            <a:rPr lang="en-US" i="1" dirty="0">
              <a:latin typeface="+mn-lt"/>
              <a:hlinkClick xmlns:r="http://schemas.openxmlformats.org/officeDocument/2006/relationships" r:id="rId5"/>
            </a:rPr>
            <a:t>Scratch Paper Verification</a:t>
          </a:r>
          <a:endParaRPr lang="en-US" dirty="0"/>
        </a:p>
      </dgm:t>
    </dgm:pt>
    <dgm:pt modelId="{B5EE9505-AD12-416B-9E89-F0600D04607F}" type="parTrans" cxnId="{8BAE7FF8-F7CB-4AD9-8E5D-52D3BAD1F7CC}">
      <dgm:prSet/>
      <dgm:spPr/>
      <dgm:t>
        <a:bodyPr/>
        <a:lstStyle/>
        <a:p>
          <a:pPr>
            <a:spcAft>
              <a:spcPts val="300"/>
            </a:spcAft>
          </a:pPr>
          <a:endParaRPr lang="en-US"/>
        </a:p>
      </dgm:t>
    </dgm:pt>
    <dgm:pt modelId="{CE0CE604-7C94-4B9A-827B-7F883C910002}" type="sibTrans" cxnId="{8BAE7FF8-F7CB-4AD9-8E5D-52D3BAD1F7CC}">
      <dgm:prSet/>
      <dgm:spPr/>
      <dgm:t>
        <a:bodyPr/>
        <a:lstStyle/>
        <a:p>
          <a:pPr>
            <a:spcAft>
              <a:spcPts val="300"/>
            </a:spcAft>
          </a:pPr>
          <a:endParaRPr lang="en-US"/>
        </a:p>
      </dgm:t>
    </dgm:pt>
    <dgm:pt modelId="{73C7267C-A141-4AE5-9373-C73350DB591F}">
      <dgm:prSet phldrT="[Text]"/>
      <dgm:spPr/>
      <dgm:t>
        <a:bodyPr/>
        <a:lstStyle/>
        <a:p>
          <a:pPr>
            <a:spcAft>
              <a:spcPts val="300"/>
            </a:spcAft>
            <a:buFont typeface="Arial" panose="020B0604020202020204" pitchFamily="34" charset="0"/>
            <a:buChar char="•"/>
          </a:pPr>
          <a:r>
            <a:rPr lang="en-US" i="1" dirty="0">
              <a:latin typeface="+mn-lt"/>
              <a:hlinkClick xmlns:r="http://schemas.openxmlformats.org/officeDocument/2006/relationships" r:id="rId4"/>
            </a:rPr>
            <a:t>Verification of District Training</a:t>
          </a:r>
          <a:r>
            <a:rPr lang="en-US" dirty="0">
              <a:latin typeface="+mn-lt"/>
            </a:rPr>
            <a:t> - requires Superintendent’s signature</a:t>
          </a:r>
          <a:endParaRPr lang="en-US" dirty="0"/>
        </a:p>
      </dgm:t>
    </dgm:pt>
    <dgm:pt modelId="{4B4DC3A8-9363-4F40-8A20-C665B723801D}" type="parTrans" cxnId="{0AAEA71C-BEC9-487B-99B2-21052E6BC4A0}">
      <dgm:prSet/>
      <dgm:spPr/>
      <dgm:t>
        <a:bodyPr/>
        <a:lstStyle/>
        <a:p>
          <a:pPr>
            <a:spcAft>
              <a:spcPts val="300"/>
            </a:spcAft>
          </a:pPr>
          <a:endParaRPr lang="en-US"/>
        </a:p>
      </dgm:t>
    </dgm:pt>
    <dgm:pt modelId="{E91E464F-3122-4DA0-A37A-F287FE6E4F72}" type="sibTrans" cxnId="{0AAEA71C-BEC9-487B-99B2-21052E6BC4A0}">
      <dgm:prSet/>
      <dgm:spPr/>
      <dgm:t>
        <a:bodyPr/>
        <a:lstStyle/>
        <a:p>
          <a:pPr>
            <a:spcAft>
              <a:spcPts val="300"/>
            </a:spcAft>
          </a:pPr>
          <a:endParaRPr lang="en-US"/>
        </a:p>
      </dgm:t>
    </dgm:pt>
    <dgm:pt modelId="{53C14D15-E79B-4E39-8B65-E131C52FC5C6}">
      <dgm:prSet phldrT="[Text]" phldr="0"/>
      <dgm:spPr/>
      <dgm:t>
        <a:bodyPr/>
        <a:lstStyle/>
        <a:p>
          <a:pPr>
            <a:spcAft>
              <a:spcPts val="300"/>
            </a:spcAft>
            <a:buFont typeface="Arial" panose="020B0604020202020204" pitchFamily="34" charset="0"/>
            <a:buChar char="•"/>
          </a:pPr>
          <a:r>
            <a:rPr lang="en-US" i="1" dirty="0">
              <a:latin typeface="+mn-lt"/>
              <a:hlinkClick xmlns:r="http://schemas.openxmlformats.org/officeDocument/2006/relationships" r:id="rId6"/>
            </a:rPr>
            <a:t>Contaminated, Damaged, or Missing Materials</a:t>
          </a:r>
          <a:endParaRPr lang="en-US" dirty="0"/>
        </a:p>
      </dgm:t>
    </dgm:pt>
    <dgm:pt modelId="{D11E4D31-D26F-4104-8C58-3C49DE0FA2AB}" type="parTrans" cxnId="{F95995F6-5B48-46E0-AAC9-90DD0E7C4548}">
      <dgm:prSet/>
      <dgm:spPr/>
      <dgm:t>
        <a:bodyPr/>
        <a:lstStyle/>
        <a:p>
          <a:pPr>
            <a:spcAft>
              <a:spcPts val="300"/>
            </a:spcAft>
          </a:pPr>
          <a:endParaRPr lang="en-US"/>
        </a:p>
      </dgm:t>
    </dgm:pt>
    <dgm:pt modelId="{8CC80AE1-2D78-49D1-A3B7-2874995580F9}" type="sibTrans" cxnId="{F95995F6-5B48-46E0-AAC9-90DD0E7C4548}">
      <dgm:prSet/>
      <dgm:spPr/>
      <dgm:t>
        <a:bodyPr/>
        <a:lstStyle/>
        <a:p>
          <a:pPr>
            <a:spcAft>
              <a:spcPts val="300"/>
            </a:spcAft>
          </a:pPr>
          <a:endParaRPr lang="en-US"/>
        </a:p>
      </dgm:t>
    </dgm:pt>
    <dgm:pt modelId="{1BBE06BE-E36C-44D6-9C74-4092D8983A80}">
      <dgm:prSet phldrT="[Text]" phldr="0"/>
      <dgm:spPr/>
      <dgm:t>
        <a:bodyPr/>
        <a:lstStyle/>
        <a:p>
          <a:pPr>
            <a:spcAft>
              <a:spcPts val="300"/>
            </a:spcAft>
            <a:buFont typeface="Arial" panose="020B0604020202020204" pitchFamily="34" charset="0"/>
            <a:buChar char="•"/>
          </a:pPr>
          <a:r>
            <a:rPr lang="en-US" i="1" dirty="0">
              <a:latin typeface="+mn-lt"/>
              <a:hlinkClick xmlns:r="http://schemas.openxmlformats.org/officeDocument/2006/relationships" r:id="rId7"/>
            </a:rPr>
            <a:t>Secure Data Removal</a:t>
          </a:r>
          <a:r>
            <a:rPr lang="en-US" i="1" dirty="0">
              <a:latin typeface="+mn-lt"/>
            </a:rPr>
            <a:t> </a:t>
          </a:r>
          <a:r>
            <a:rPr lang="en-US" dirty="0">
              <a:latin typeface="+mn-lt"/>
            </a:rPr>
            <a:t>- maintained locally</a:t>
          </a:r>
          <a:endParaRPr lang="en-US" dirty="0"/>
        </a:p>
      </dgm:t>
    </dgm:pt>
    <dgm:pt modelId="{E53F38A6-8D95-4700-9DEB-FA50AD6DAD27}" type="parTrans" cxnId="{49705471-2EAD-4E95-A169-3986A78A9787}">
      <dgm:prSet/>
      <dgm:spPr/>
      <dgm:t>
        <a:bodyPr/>
        <a:lstStyle/>
        <a:p>
          <a:pPr>
            <a:spcAft>
              <a:spcPts val="300"/>
            </a:spcAft>
          </a:pPr>
          <a:endParaRPr lang="en-US"/>
        </a:p>
      </dgm:t>
    </dgm:pt>
    <dgm:pt modelId="{AEA5D3A5-C379-449F-AFF1-A6A6E7B024F1}" type="sibTrans" cxnId="{49705471-2EAD-4E95-A169-3986A78A9787}">
      <dgm:prSet/>
      <dgm:spPr/>
      <dgm:t>
        <a:bodyPr/>
        <a:lstStyle/>
        <a:p>
          <a:pPr>
            <a:spcAft>
              <a:spcPts val="300"/>
            </a:spcAft>
          </a:pPr>
          <a:endParaRPr lang="en-US"/>
        </a:p>
      </dgm:t>
    </dgm:pt>
    <dgm:pt modelId="{716FCC49-3E16-4499-90E3-4DD45EA10FC9}" type="pres">
      <dgm:prSet presAssocID="{220317D0-E3F8-4A5D-9176-235586D9DFD1}" presName="Name0" presStyleCnt="0">
        <dgm:presLayoutVars>
          <dgm:dir/>
          <dgm:animLvl val="lvl"/>
          <dgm:resizeHandles val="exact"/>
        </dgm:presLayoutVars>
      </dgm:prSet>
      <dgm:spPr/>
    </dgm:pt>
    <dgm:pt modelId="{7E8A90F1-D7FB-493C-A0A6-FB1C9F28185B}" type="pres">
      <dgm:prSet presAssocID="{1A64CD1C-1E51-4D1C-BB61-A95CBA0F4521}" presName="composite" presStyleCnt="0"/>
      <dgm:spPr/>
    </dgm:pt>
    <dgm:pt modelId="{18349772-30E0-4871-985B-4036E91E76F8}" type="pres">
      <dgm:prSet presAssocID="{1A64CD1C-1E51-4D1C-BB61-A95CBA0F4521}" presName="parTx" presStyleLbl="alignNode1" presStyleIdx="0" presStyleCnt="3">
        <dgm:presLayoutVars>
          <dgm:chMax val="0"/>
          <dgm:chPref val="0"/>
          <dgm:bulletEnabled val="1"/>
        </dgm:presLayoutVars>
      </dgm:prSet>
      <dgm:spPr/>
    </dgm:pt>
    <dgm:pt modelId="{578EB944-907D-497B-A915-48FF6F5688C1}" type="pres">
      <dgm:prSet presAssocID="{1A64CD1C-1E51-4D1C-BB61-A95CBA0F4521}" presName="desTx" presStyleLbl="alignAccFollowNode1" presStyleIdx="0" presStyleCnt="3">
        <dgm:presLayoutVars>
          <dgm:bulletEnabled val="1"/>
        </dgm:presLayoutVars>
      </dgm:prSet>
      <dgm:spPr/>
    </dgm:pt>
    <dgm:pt modelId="{E5AFFEF4-3BF8-402D-B19E-595813232E9E}" type="pres">
      <dgm:prSet presAssocID="{0BFEDC18-3AD1-4ACE-9F35-19BFE3A98D93}" presName="space" presStyleCnt="0"/>
      <dgm:spPr/>
    </dgm:pt>
    <dgm:pt modelId="{20220E13-5133-492A-8AEC-A0E701837E8A}" type="pres">
      <dgm:prSet presAssocID="{A5152B23-C67A-4D99-BA93-1FFCC8E09C4C}" presName="composite" presStyleCnt="0"/>
      <dgm:spPr/>
    </dgm:pt>
    <dgm:pt modelId="{96FAFB78-6A93-4AFA-A985-B9DCF242404B}" type="pres">
      <dgm:prSet presAssocID="{A5152B23-C67A-4D99-BA93-1FFCC8E09C4C}" presName="parTx" presStyleLbl="alignNode1" presStyleIdx="1" presStyleCnt="3">
        <dgm:presLayoutVars>
          <dgm:chMax val="0"/>
          <dgm:chPref val="0"/>
          <dgm:bulletEnabled val="1"/>
        </dgm:presLayoutVars>
      </dgm:prSet>
      <dgm:spPr/>
    </dgm:pt>
    <dgm:pt modelId="{78E758AD-8B6D-45C0-ADD8-5E0FDADBD8B9}" type="pres">
      <dgm:prSet presAssocID="{A5152B23-C67A-4D99-BA93-1FFCC8E09C4C}" presName="desTx" presStyleLbl="alignAccFollowNode1" presStyleIdx="1" presStyleCnt="3">
        <dgm:presLayoutVars>
          <dgm:bulletEnabled val="1"/>
        </dgm:presLayoutVars>
      </dgm:prSet>
      <dgm:spPr/>
    </dgm:pt>
    <dgm:pt modelId="{D75C6A96-4252-49F7-8201-86F6EB6D73EB}" type="pres">
      <dgm:prSet presAssocID="{DF3017F8-7011-4A56-8B3B-38B90BAB27AB}" presName="space" presStyleCnt="0"/>
      <dgm:spPr/>
    </dgm:pt>
    <dgm:pt modelId="{C47F6860-F405-42BD-90A6-268438C77A88}" type="pres">
      <dgm:prSet presAssocID="{479E1159-2F31-4F3C-B494-077B8575D40E}" presName="composite" presStyleCnt="0"/>
      <dgm:spPr/>
    </dgm:pt>
    <dgm:pt modelId="{31376B8C-0586-485D-A28F-839D3FA2C922}" type="pres">
      <dgm:prSet presAssocID="{479E1159-2F31-4F3C-B494-077B8575D40E}" presName="parTx" presStyleLbl="alignNode1" presStyleIdx="2" presStyleCnt="3">
        <dgm:presLayoutVars>
          <dgm:chMax val="0"/>
          <dgm:chPref val="0"/>
          <dgm:bulletEnabled val="1"/>
        </dgm:presLayoutVars>
      </dgm:prSet>
      <dgm:spPr/>
    </dgm:pt>
    <dgm:pt modelId="{B9D73B3D-648B-42C1-8527-AE82A3992C15}" type="pres">
      <dgm:prSet presAssocID="{479E1159-2F31-4F3C-B494-077B8575D40E}" presName="desTx" presStyleLbl="alignAccFollowNode1" presStyleIdx="2" presStyleCnt="3">
        <dgm:presLayoutVars>
          <dgm:bulletEnabled val="1"/>
        </dgm:presLayoutVars>
      </dgm:prSet>
      <dgm:spPr/>
    </dgm:pt>
  </dgm:ptLst>
  <dgm:cxnLst>
    <dgm:cxn modelId="{E3F41610-BC34-4A6F-9288-C4271E422A24}" type="presOf" srcId="{3A2F78C2-F644-4E6B-A11D-4F9B0AAFF8C8}" destId="{78E758AD-8B6D-45C0-ADD8-5E0FDADBD8B9}" srcOrd="0" destOrd="0" presId="urn:microsoft.com/office/officeart/2005/8/layout/hList1"/>
    <dgm:cxn modelId="{934BAC16-A95D-44CE-BA2A-ACE0D2716AAA}" srcId="{220317D0-E3F8-4A5D-9176-235586D9DFD1}" destId="{1A64CD1C-1E51-4D1C-BB61-A95CBA0F4521}" srcOrd="0" destOrd="0" parTransId="{D3615E52-AF9D-4F91-915A-AAA3F7397744}" sibTransId="{0BFEDC18-3AD1-4ACE-9F35-19BFE3A98D93}"/>
    <dgm:cxn modelId="{0AAEA71C-BEC9-487B-99B2-21052E6BC4A0}" srcId="{1A64CD1C-1E51-4D1C-BB61-A95CBA0F4521}" destId="{73C7267C-A141-4AE5-9373-C73350DB591F}" srcOrd="2" destOrd="0" parTransId="{4B4DC3A8-9363-4F40-8A20-C665B723801D}" sibTransId="{E91E464F-3122-4DA0-A37A-F287FE6E4F72}"/>
    <dgm:cxn modelId="{DE28FF32-949F-45DD-86B4-14A6B50E97C3}" type="presOf" srcId="{E3D621FA-410A-4034-AAAA-8E632CC6F69D}" destId="{B9D73B3D-648B-42C1-8527-AE82A3992C15}" srcOrd="0" destOrd="0" presId="urn:microsoft.com/office/officeart/2005/8/layout/hList1"/>
    <dgm:cxn modelId="{3BF26F38-73EF-4117-B337-49E820D21AC6}" srcId="{A5152B23-C67A-4D99-BA93-1FFCC8E09C4C}" destId="{3A2F78C2-F644-4E6B-A11D-4F9B0AAFF8C8}" srcOrd="0" destOrd="0" parTransId="{06A9DDCE-97D2-451F-ABDE-801E8119991B}" sibTransId="{88FDCE84-0C7A-473A-B3E3-D0CC387DAAE7}"/>
    <dgm:cxn modelId="{08F7A03B-5398-4606-90A9-BD49304ECC4E}" type="presOf" srcId="{4AE29CB2-57B3-46F2-A013-CE098079A02A}" destId="{B9D73B3D-648B-42C1-8527-AE82A3992C15}" srcOrd="0" destOrd="1" presId="urn:microsoft.com/office/officeart/2005/8/layout/hList1"/>
    <dgm:cxn modelId="{9A428E65-E562-44E6-BCD4-3B3AA4195D33}" srcId="{1A64CD1C-1E51-4D1C-BB61-A95CBA0F4521}" destId="{CF732FC4-9815-47AE-9FBC-3ED18ED9C24D}" srcOrd="0" destOrd="0" parTransId="{975F43DD-378A-44A0-9C10-F497BCFC140C}" sibTransId="{B19A195A-CDE5-4F6F-B9F5-2DC54C85CD43}"/>
    <dgm:cxn modelId="{F61C3F46-A28D-4169-B96A-128005847994}" type="presOf" srcId="{479E1159-2F31-4F3C-B494-077B8575D40E}" destId="{31376B8C-0586-485D-A28F-839D3FA2C922}" srcOrd="0" destOrd="0" presId="urn:microsoft.com/office/officeart/2005/8/layout/hList1"/>
    <dgm:cxn modelId="{072F4A49-87BC-4A50-B47E-C1E62BDD55EC}" srcId="{220317D0-E3F8-4A5D-9176-235586D9DFD1}" destId="{479E1159-2F31-4F3C-B494-077B8575D40E}" srcOrd="2" destOrd="0" parTransId="{411EB209-3510-4420-8DD8-504497AAC387}" sibTransId="{03D79EDA-6C53-4937-A938-0F636F7C0BC3}"/>
    <dgm:cxn modelId="{579E8F6A-E5E2-4035-B15F-DB26B2A0B014}" type="presOf" srcId="{73C7267C-A141-4AE5-9373-C73350DB591F}" destId="{578EB944-907D-497B-A915-48FF6F5688C1}" srcOrd="0" destOrd="2" presId="urn:microsoft.com/office/officeart/2005/8/layout/hList1"/>
    <dgm:cxn modelId="{8B84D04C-D006-40A5-ADAA-7092A573B763}" type="presOf" srcId="{220317D0-E3F8-4A5D-9176-235586D9DFD1}" destId="{716FCC49-3E16-4499-90E3-4DD45EA10FC9}" srcOrd="0" destOrd="0" presId="urn:microsoft.com/office/officeart/2005/8/layout/hList1"/>
    <dgm:cxn modelId="{49705471-2EAD-4E95-A169-3986A78A9787}" srcId="{479E1159-2F31-4F3C-B494-077B8575D40E}" destId="{1BBE06BE-E36C-44D6-9C74-4092D8983A80}" srcOrd="2" destOrd="0" parTransId="{E53F38A6-8D95-4700-9DEB-FA50AD6DAD27}" sibTransId="{AEA5D3A5-C379-449F-AFF1-A6A6E7B024F1}"/>
    <dgm:cxn modelId="{0944AF82-819C-4941-BF0C-E0919CAA29A7}" srcId="{A5152B23-C67A-4D99-BA93-1FFCC8E09C4C}" destId="{E83BC95D-AFDC-4490-9A6B-08F729401DF3}" srcOrd="1" destOrd="0" parTransId="{341BDD79-EDC9-408D-BFB8-1DA520F8EC14}" sibTransId="{43B65430-AC1B-4C3E-8410-3F706316C5D2}"/>
    <dgm:cxn modelId="{91733B93-E82C-4F73-B9BD-EE4AC86F2B0C}" type="presOf" srcId="{CF732FC4-9815-47AE-9FBC-3ED18ED9C24D}" destId="{578EB944-907D-497B-A915-48FF6F5688C1}" srcOrd="0" destOrd="0" presId="urn:microsoft.com/office/officeart/2005/8/layout/hList1"/>
    <dgm:cxn modelId="{256E4F94-A18A-4335-93D0-4387E6E81C1F}" type="presOf" srcId="{1BBE06BE-E36C-44D6-9C74-4092D8983A80}" destId="{B9D73B3D-648B-42C1-8527-AE82A3992C15}" srcOrd="0" destOrd="2" presId="urn:microsoft.com/office/officeart/2005/8/layout/hList1"/>
    <dgm:cxn modelId="{9D01A696-E7E2-4EBD-B3E9-237583616011}" srcId="{1A64CD1C-1E51-4D1C-BB61-A95CBA0F4521}" destId="{E56B0F5F-57ED-4E8B-BF20-4B894CEFBE96}" srcOrd="1" destOrd="0" parTransId="{4A5820A2-19EA-4AD1-B523-52F7B5096D6B}" sibTransId="{FF1C113E-2D99-4575-8A1E-9FFB0D7F8279}"/>
    <dgm:cxn modelId="{653B909A-4D24-4039-89FE-CE77F26A95DF}" type="presOf" srcId="{E56B0F5F-57ED-4E8B-BF20-4B894CEFBE96}" destId="{578EB944-907D-497B-A915-48FF6F5688C1}" srcOrd="0" destOrd="1" presId="urn:microsoft.com/office/officeart/2005/8/layout/hList1"/>
    <dgm:cxn modelId="{09FAABBD-0673-4969-AEA8-5153FAF519AA}" srcId="{479E1159-2F31-4F3C-B494-077B8575D40E}" destId="{E3D621FA-410A-4034-AAAA-8E632CC6F69D}" srcOrd="0" destOrd="0" parTransId="{D76DD9F8-F2DD-435D-BE4A-AF8EE99F604C}" sibTransId="{D4734057-1A48-4260-97AB-D85B12B5058F}"/>
    <dgm:cxn modelId="{A98AC1C5-3A9E-4FF7-95E6-A87C2A565AC4}" type="presOf" srcId="{A5152B23-C67A-4D99-BA93-1FFCC8E09C4C}" destId="{96FAFB78-6A93-4AFA-A985-B9DCF242404B}" srcOrd="0" destOrd="0" presId="urn:microsoft.com/office/officeart/2005/8/layout/hList1"/>
    <dgm:cxn modelId="{0B1477D2-F9A4-4293-A543-9B7548936BB9}" srcId="{220317D0-E3F8-4A5D-9176-235586D9DFD1}" destId="{A5152B23-C67A-4D99-BA93-1FFCC8E09C4C}" srcOrd="1" destOrd="0" parTransId="{D401ECFD-CA61-4918-8044-3CCE6E9EDA6E}" sibTransId="{DF3017F8-7011-4A56-8B3B-38B90BAB27AB}"/>
    <dgm:cxn modelId="{07E83DF1-193E-47F9-A43C-402DB8C42095}" type="presOf" srcId="{53C14D15-E79B-4E39-8B65-E131C52FC5C6}" destId="{78E758AD-8B6D-45C0-ADD8-5E0FDADBD8B9}" srcOrd="0" destOrd="2" presId="urn:microsoft.com/office/officeart/2005/8/layout/hList1"/>
    <dgm:cxn modelId="{DE2091F6-F16E-4EE5-9186-36992FDC047B}" type="presOf" srcId="{E83BC95D-AFDC-4490-9A6B-08F729401DF3}" destId="{78E758AD-8B6D-45C0-ADD8-5E0FDADBD8B9}" srcOrd="0" destOrd="1" presId="urn:microsoft.com/office/officeart/2005/8/layout/hList1"/>
    <dgm:cxn modelId="{F95995F6-5B48-46E0-AAC9-90DD0E7C4548}" srcId="{A5152B23-C67A-4D99-BA93-1FFCC8E09C4C}" destId="{53C14D15-E79B-4E39-8B65-E131C52FC5C6}" srcOrd="2" destOrd="0" parTransId="{D11E4D31-D26F-4104-8C58-3C49DE0FA2AB}" sibTransId="{8CC80AE1-2D78-49D1-A3B7-2874995580F9}"/>
    <dgm:cxn modelId="{8BAE7FF8-F7CB-4AD9-8E5D-52D3BAD1F7CC}" srcId="{479E1159-2F31-4F3C-B494-077B8575D40E}" destId="{4AE29CB2-57B3-46F2-A013-CE098079A02A}" srcOrd="1" destOrd="0" parTransId="{B5EE9505-AD12-416B-9E89-F0600D04607F}" sibTransId="{CE0CE604-7C94-4B9A-827B-7F883C910002}"/>
    <dgm:cxn modelId="{86D2DCF8-DEE8-4433-8F54-E4363072FE04}" type="presOf" srcId="{1A64CD1C-1E51-4D1C-BB61-A95CBA0F4521}" destId="{18349772-30E0-4871-985B-4036E91E76F8}" srcOrd="0" destOrd="0" presId="urn:microsoft.com/office/officeart/2005/8/layout/hList1"/>
    <dgm:cxn modelId="{301DC1DB-5EBB-4688-89E1-DE3779955337}" type="presParOf" srcId="{716FCC49-3E16-4499-90E3-4DD45EA10FC9}" destId="{7E8A90F1-D7FB-493C-A0A6-FB1C9F28185B}" srcOrd="0" destOrd="0" presId="urn:microsoft.com/office/officeart/2005/8/layout/hList1"/>
    <dgm:cxn modelId="{0C4DB762-428F-4B95-AC3F-C84BB99D9A29}" type="presParOf" srcId="{7E8A90F1-D7FB-493C-A0A6-FB1C9F28185B}" destId="{18349772-30E0-4871-985B-4036E91E76F8}" srcOrd="0" destOrd="0" presId="urn:microsoft.com/office/officeart/2005/8/layout/hList1"/>
    <dgm:cxn modelId="{62BC0DD3-E5EA-4D44-AB97-0D5D7CBB8C24}" type="presParOf" srcId="{7E8A90F1-D7FB-493C-A0A6-FB1C9F28185B}" destId="{578EB944-907D-497B-A915-48FF6F5688C1}" srcOrd="1" destOrd="0" presId="urn:microsoft.com/office/officeart/2005/8/layout/hList1"/>
    <dgm:cxn modelId="{C851C633-17D8-4EF7-841E-25218B6F2813}" type="presParOf" srcId="{716FCC49-3E16-4499-90E3-4DD45EA10FC9}" destId="{E5AFFEF4-3BF8-402D-B19E-595813232E9E}" srcOrd="1" destOrd="0" presId="urn:microsoft.com/office/officeart/2005/8/layout/hList1"/>
    <dgm:cxn modelId="{0824B66A-AD80-451B-8345-8D73FC67BA81}" type="presParOf" srcId="{716FCC49-3E16-4499-90E3-4DD45EA10FC9}" destId="{20220E13-5133-492A-8AEC-A0E701837E8A}" srcOrd="2" destOrd="0" presId="urn:microsoft.com/office/officeart/2005/8/layout/hList1"/>
    <dgm:cxn modelId="{CDFD8B61-E97D-4246-A6F8-839C64614B22}" type="presParOf" srcId="{20220E13-5133-492A-8AEC-A0E701837E8A}" destId="{96FAFB78-6A93-4AFA-A985-B9DCF242404B}" srcOrd="0" destOrd="0" presId="urn:microsoft.com/office/officeart/2005/8/layout/hList1"/>
    <dgm:cxn modelId="{9E7E197E-B718-48E8-8FE0-4B31B52BAA39}" type="presParOf" srcId="{20220E13-5133-492A-8AEC-A0E701837E8A}" destId="{78E758AD-8B6D-45C0-ADD8-5E0FDADBD8B9}" srcOrd="1" destOrd="0" presId="urn:microsoft.com/office/officeart/2005/8/layout/hList1"/>
    <dgm:cxn modelId="{C4AEA9B2-72CF-4254-9F36-407A482ACE55}" type="presParOf" srcId="{716FCC49-3E16-4499-90E3-4DD45EA10FC9}" destId="{D75C6A96-4252-49F7-8201-86F6EB6D73EB}" srcOrd="3" destOrd="0" presId="urn:microsoft.com/office/officeart/2005/8/layout/hList1"/>
    <dgm:cxn modelId="{A604D371-D85E-443E-A810-915E04D02FFB}" type="presParOf" srcId="{716FCC49-3E16-4499-90E3-4DD45EA10FC9}" destId="{C47F6860-F405-42BD-90A6-268438C77A88}" srcOrd="4" destOrd="0" presId="urn:microsoft.com/office/officeart/2005/8/layout/hList1"/>
    <dgm:cxn modelId="{1E47AD3D-A161-4ADB-8443-1F74D84A1964}" type="presParOf" srcId="{C47F6860-F405-42BD-90A6-268438C77A88}" destId="{31376B8C-0586-485D-A28F-839D3FA2C922}" srcOrd="0" destOrd="0" presId="urn:microsoft.com/office/officeart/2005/8/layout/hList1"/>
    <dgm:cxn modelId="{D63906F4-4651-4CEF-801B-7BB28664CAA6}" type="presParOf" srcId="{C47F6860-F405-42BD-90A6-268438C77A88}" destId="{B9D73B3D-648B-42C1-8527-AE82A3992C15}"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80784B-CC2D-44DB-AF39-489AA065A82E}">
      <dsp:nvSpPr>
        <dsp:cNvPr id="0" name=""/>
        <dsp:cNvSpPr/>
      </dsp:nvSpPr>
      <dsp:spPr>
        <a:xfrm>
          <a:off x="0" y="237764"/>
          <a:ext cx="8487741" cy="6615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8743" tIns="249936" rIns="658743" bIns="85344" numCol="1" spcCol="1270" anchor="t" anchorCtr="0">
          <a:noAutofit/>
        </a:bodyPr>
        <a:lstStyle/>
        <a:p>
          <a:pPr marL="112713" lvl="1" indent="-112713" algn="l" defTabSz="533400">
            <a:lnSpc>
              <a:spcPct val="90000"/>
            </a:lnSpc>
            <a:spcBef>
              <a:spcPct val="0"/>
            </a:spcBef>
            <a:spcAft>
              <a:spcPct val="15000"/>
            </a:spcAft>
            <a:buChar char="•"/>
          </a:pPr>
          <a:r>
            <a:rPr lang="en-US" sz="1200" b="0" i="0" kern="1200" dirty="0">
              <a:solidFill>
                <a:schemeClr val="tx1"/>
              </a:solidFill>
            </a:rPr>
            <a:t>The paper-pencil format is only available as an accommodation for students with an IEP or 504-documented need for paper administration that is directly tied to a disability</a:t>
          </a:r>
          <a:endParaRPr lang="en-US" sz="1200" kern="1200" dirty="0">
            <a:solidFill>
              <a:schemeClr val="tx1"/>
            </a:solidFill>
          </a:endParaRPr>
        </a:p>
      </dsp:txBody>
      <dsp:txXfrm>
        <a:off x="0" y="237764"/>
        <a:ext cx="8487741" cy="661500"/>
      </dsp:txXfrm>
    </dsp:sp>
    <dsp:sp modelId="{3CC40266-FF58-43FB-AAA7-BB9393656C2C}">
      <dsp:nvSpPr>
        <dsp:cNvPr id="0" name=""/>
        <dsp:cNvSpPr/>
      </dsp:nvSpPr>
      <dsp:spPr>
        <a:xfrm>
          <a:off x="424387" y="60644"/>
          <a:ext cx="5941418" cy="3542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4571" tIns="0" rIns="224571" bIns="0" numCol="1" spcCol="1270" anchor="ctr" anchorCtr="0">
          <a:noAutofit/>
        </a:bodyPr>
        <a:lstStyle/>
        <a:p>
          <a:pPr marL="0" lvl="0" indent="0" algn="l" defTabSz="533400">
            <a:lnSpc>
              <a:spcPct val="90000"/>
            </a:lnSpc>
            <a:spcBef>
              <a:spcPct val="0"/>
            </a:spcBef>
            <a:spcAft>
              <a:spcPct val="35000"/>
            </a:spcAft>
            <a:buNone/>
          </a:pPr>
          <a:r>
            <a:rPr lang="en-US" sz="1200" b="0" i="0" kern="1200">
              <a:solidFill>
                <a:schemeClr val="tx1"/>
              </a:solidFill>
            </a:rPr>
            <a:t>Paper testing as accommodation only</a:t>
          </a:r>
          <a:endParaRPr lang="en-US" sz="1200" kern="1200" dirty="0">
            <a:solidFill>
              <a:schemeClr val="tx1"/>
            </a:solidFill>
          </a:endParaRPr>
        </a:p>
      </dsp:txBody>
      <dsp:txXfrm>
        <a:off x="441680" y="77937"/>
        <a:ext cx="5906832" cy="319654"/>
      </dsp:txXfrm>
    </dsp:sp>
    <dsp:sp modelId="{D92833BC-EDD4-44D5-975E-E0EA50EE2654}">
      <dsp:nvSpPr>
        <dsp:cNvPr id="0" name=""/>
        <dsp:cNvSpPr/>
      </dsp:nvSpPr>
      <dsp:spPr>
        <a:xfrm>
          <a:off x="0" y="1141184"/>
          <a:ext cx="8487741" cy="10206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8743" tIns="249936" rIns="658743" bIns="85344" numCol="1" spcCol="1270" anchor="t" anchorCtr="0">
          <a:noAutofit/>
        </a:bodyPr>
        <a:lstStyle/>
        <a:p>
          <a:pPr marL="112713" lvl="1" indent="-112713" algn="l" defTabSz="533400">
            <a:lnSpc>
              <a:spcPct val="90000"/>
            </a:lnSpc>
            <a:spcBef>
              <a:spcPct val="0"/>
            </a:spcBef>
            <a:spcAft>
              <a:spcPct val="15000"/>
            </a:spcAft>
            <a:buChar char="•"/>
          </a:pPr>
          <a:r>
            <a:rPr lang="en-US" sz="1200" kern="1200" dirty="0">
              <a:solidFill>
                <a:schemeClr val="tx1"/>
              </a:solidFill>
            </a:rPr>
            <a:t>Students taking CSLA will test online</a:t>
          </a:r>
        </a:p>
        <a:p>
          <a:pPr marL="112713" lvl="1" indent="-112713" algn="l" defTabSz="533400">
            <a:lnSpc>
              <a:spcPct val="90000"/>
            </a:lnSpc>
            <a:spcBef>
              <a:spcPct val="0"/>
            </a:spcBef>
            <a:spcAft>
              <a:spcPct val="15000"/>
            </a:spcAft>
            <a:buChar char="•"/>
          </a:pPr>
          <a:r>
            <a:rPr lang="en-US" sz="1200" kern="1200" dirty="0">
              <a:solidFill>
                <a:schemeClr val="tx1"/>
              </a:solidFill>
            </a:rPr>
            <a:t>Online CPRs are available</a:t>
          </a:r>
        </a:p>
        <a:p>
          <a:pPr marL="112713" lvl="1" indent="-112713" algn="l" defTabSz="533400">
            <a:lnSpc>
              <a:spcPct val="90000"/>
            </a:lnSpc>
            <a:spcBef>
              <a:spcPct val="0"/>
            </a:spcBef>
            <a:spcAft>
              <a:spcPct val="15000"/>
            </a:spcAft>
            <a:buChar char="•"/>
          </a:pPr>
          <a:r>
            <a:rPr lang="en-US" sz="1200" kern="1200" dirty="0">
              <a:solidFill>
                <a:schemeClr val="tx1"/>
              </a:solidFill>
            </a:rPr>
            <a:t>The paper-pencil format remains available as an accommodation for students with an IEP or 504-documented need for paper administration that is directly tied to a disability</a:t>
          </a:r>
        </a:p>
      </dsp:txBody>
      <dsp:txXfrm>
        <a:off x="0" y="1141184"/>
        <a:ext cx="8487741" cy="1020600"/>
      </dsp:txXfrm>
    </dsp:sp>
    <dsp:sp modelId="{018E8C8E-1AE8-4370-9515-5104E97AD4FF}">
      <dsp:nvSpPr>
        <dsp:cNvPr id="0" name=""/>
        <dsp:cNvSpPr/>
      </dsp:nvSpPr>
      <dsp:spPr>
        <a:xfrm>
          <a:off x="424387" y="964065"/>
          <a:ext cx="5941418" cy="3542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4571" tIns="0" rIns="224571" bIns="0" numCol="1" spcCol="1270" anchor="ctr" anchorCtr="0">
          <a:noAutofit/>
        </a:bodyPr>
        <a:lstStyle/>
        <a:p>
          <a:pPr marL="0" lvl="0" indent="0" algn="l" defTabSz="533400">
            <a:lnSpc>
              <a:spcPct val="90000"/>
            </a:lnSpc>
            <a:spcBef>
              <a:spcPct val="0"/>
            </a:spcBef>
            <a:spcAft>
              <a:spcPct val="35000"/>
            </a:spcAft>
            <a:buNone/>
          </a:pPr>
          <a:r>
            <a:rPr lang="en-US" sz="1200" b="0" i="0" kern="1200">
              <a:solidFill>
                <a:schemeClr val="tx1"/>
              </a:solidFill>
            </a:rPr>
            <a:t>CSLA available online</a:t>
          </a:r>
          <a:endParaRPr lang="en-US" sz="1200" kern="1200" dirty="0">
            <a:solidFill>
              <a:schemeClr val="tx1"/>
            </a:solidFill>
          </a:endParaRPr>
        </a:p>
      </dsp:txBody>
      <dsp:txXfrm>
        <a:off x="441680" y="981358"/>
        <a:ext cx="5906832" cy="319654"/>
      </dsp:txXfrm>
    </dsp:sp>
    <dsp:sp modelId="{75AEB703-A129-4EF2-B0A0-8B33D43256EB}">
      <dsp:nvSpPr>
        <dsp:cNvPr id="0" name=""/>
        <dsp:cNvSpPr/>
      </dsp:nvSpPr>
      <dsp:spPr>
        <a:xfrm>
          <a:off x="0" y="2403704"/>
          <a:ext cx="8487741" cy="8694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8743" tIns="249936" rIns="658743" bIns="85344" numCol="1" spcCol="1270" anchor="t" anchorCtr="0">
          <a:noAutofit/>
        </a:bodyPr>
        <a:lstStyle/>
        <a:p>
          <a:pPr marL="114300" lvl="1" indent="-114300" algn="l" defTabSz="533400">
            <a:lnSpc>
              <a:spcPct val="90000"/>
            </a:lnSpc>
            <a:spcBef>
              <a:spcPct val="0"/>
            </a:spcBef>
            <a:spcAft>
              <a:spcPct val="15000"/>
            </a:spcAft>
            <a:buChar char="•"/>
          </a:pPr>
          <a:r>
            <a:rPr lang="en-US" sz="1200" b="0" i="0" kern="1200" dirty="0">
              <a:solidFill>
                <a:schemeClr val="tx1"/>
              </a:solidFill>
            </a:rPr>
            <a:t>Locally, Test Administrators transcribe student answers from test books into online forms</a:t>
          </a:r>
          <a:endParaRPr lang="en-US" sz="1200" kern="1200" dirty="0">
            <a:solidFill>
              <a:schemeClr val="tx1"/>
            </a:solidFill>
          </a:endParaRPr>
        </a:p>
        <a:p>
          <a:pPr marL="114300" lvl="1" indent="-114300" algn="l" defTabSz="533400">
            <a:lnSpc>
              <a:spcPct val="90000"/>
            </a:lnSpc>
            <a:spcBef>
              <a:spcPct val="0"/>
            </a:spcBef>
            <a:spcAft>
              <a:spcPct val="15000"/>
            </a:spcAft>
            <a:buChar char="•"/>
          </a:pPr>
          <a:r>
            <a:rPr lang="en-US" sz="1200" kern="1200" dirty="0">
              <a:solidFill>
                <a:schemeClr val="tx1"/>
              </a:solidFill>
            </a:rPr>
            <a:t>Applies to all CMAS content areas and CoAlt science and social studies</a:t>
          </a:r>
        </a:p>
        <a:p>
          <a:pPr marL="114300" lvl="1" indent="-114300" algn="l" defTabSz="533400">
            <a:lnSpc>
              <a:spcPct val="90000"/>
            </a:lnSpc>
            <a:spcBef>
              <a:spcPct val="0"/>
            </a:spcBef>
            <a:spcAft>
              <a:spcPct val="15000"/>
            </a:spcAft>
            <a:buChar char="•"/>
          </a:pPr>
          <a:r>
            <a:rPr lang="en-US" sz="1200" b="0" i="0" kern="1200" dirty="0">
              <a:solidFill>
                <a:schemeClr val="tx1"/>
              </a:solidFill>
            </a:rPr>
            <a:t>Must complete all transcription </a:t>
          </a:r>
          <a:r>
            <a:rPr lang="en-US" sz="1200" b="0" i="1" kern="1200" dirty="0">
              <a:solidFill>
                <a:schemeClr val="tx1"/>
              </a:solidFill>
            </a:rPr>
            <a:t>before the end of the test window </a:t>
          </a:r>
          <a:r>
            <a:rPr lang="en-US" sz="1200" b="0" i="0" kern="1200" dirty="0">
              <a:solidFill>
                <a:schemeClr val="tx1"/>
              </a:solidFill>
            </a:rPr>
            <a:t>(April 24)</a:t>
          </a:r>
          <a:endParaRPr lang="en-US" sz="1200" kern="1200" dirty="0">
            <a:solidFill>
              <a:schemeClr val="tx1"/>
            </a:solidFill>
          </a:endParaRPr>
        </a:p>
      </dsp:txBody>
      <dsp:txXfrm>
        <a:off x="0" y="2403704"/>
        <a:ext cx="8487741" cy="869400"/>
      </dsp:txXfrm>
    </dsp:sp>
    <dsp:sp modelId="{8BA5A9AD-0CDA-4D98-92D5-6531F8E7BAF0}">
      <dsp:nvSpPr>
        <dsp:cNvPr id="0" name=""/>
        <dsp:cNvSpPr/>
      </dsp:nvSpPr>
      <dsp:spPr>
        <a:xfrm>
          <a:off x="424387" y="2226584"/>
          <a:ext cx="5941418" cy="3542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4571" tIns="0" rIns="224571" bIns="0" numCol="1" spcCol="1270" anchor="ctr" anchorCtr="0">
          <a:noAutofit/>
        </a:bodyPr>
        <a:lstStyle/>
        <a:p>
          <a:pPr marL="0" lvl="0" indent="0" algn="l" defTabSz="533400">
            <a:lnSpc>
              <a:spcPct val="90000"/>
            </a:lnSpc>
            <a:spcBef>
              <a:spcPct val="0"/>
            </a:spcBef>
            <a:spcAft>
              <a:spcPct val="35000"/>
            </a:spcAft>
            <a:buNone/>
          </a:pPr>
          <a:r>
            <a:rPr lang="en-US" sz="1200" b="0" i="0" kern="1200">
              <a:solidFill>
                <a:schemeClr val="tx1"/>
              </a:solidFill>
            </a:rPr>
            <a:t>Use of accommodated </a:t>
          </a:r>
          <a:r>
            <a:rPr lang="en-US" sz="1200" b="0" i="0" kern="1200">
              <a:solidFill>
                <a:schemeClr val="tx1"/>
              </a:solidFill>
              <a:latin typeface="Arial"/>
              <a:ea typeface="+mn-ea"/>
              <a:cs typeface="+mn-cs"/>
            </a:rPr>
            <a:t>paper</a:t>
          </a:r>
          <a:r>
            <a:rPr lang="en-US" sz="1200" b="0" i="0" kern="1200">
              <a:solidFill>
                <a:schemeClr val="tx1"/>
              </a:solidFill>
            </a:rPr>
            <a:t> requires transcription into online forms for scoring</a:t>
          </a:r>
          <a:endParaRPr lang="en-US" sz="1200" kern="1200" dirty="0">
            <a:solidFill>
              <a:schemeClr val="tx1"/>
            </a:solidFill>
          </a:endParaRPr>
        </a:p>
      </dsp:txBody>
      <dsp:txXfrm>
        <a:off x="441680" y="2243877"/>
        <a:ext cx="5906832" cy="319654"/>
      </dsp:txXfrm>
    </dsp:sp>
    <dsp:sp modelId="{4D6BA1A3-6C2A-4B89-98E2-6CB729C37182}">
      <dsp:nvSpPr>
        <dsp:cNvPr id="0" name=""/>
        <dsp:cNvSpPr/>
      </dsp:nvSpPr>
      <dsp:spPr>
        <a:xfrm>
          <a:off x="0" y="3515024"/>
          <a:ext cx="8487741" cy="8505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8743" tIns="249936" rIns="658743" bIns="85344" numCol="1" spcCol="1270" anchor="t" anchorCtr="0">
          <a:noAutofit/>
        </a:bodyPr>
        <a:lstStyle/>
        <a:p>
          <a:pPr marL="112713" lvl="1" indent="-112713" algn="l" defTabSz="533400">
            <a:lnSpc>
              <a:spcPct val="90000"/>
            </a:lnSpc>
            <a:spcBef>
              <a:spcPct val="0"/>
            </a:spcBef>
            <a:spcAft>
              <a:spcPct val="15000"/>
            </a:spcAft>
            <a:buChar char="•"/>
          </a:pPr>
          <a:r>
            <a:rPr lang="en-US" sz="1200" kern="1200" dirty="0">
              <a:solidFill>
                <a:schemeClr val="tx1"/>
              </a:solidFill>
            </a:rPr>
            <a:t>All materials, including standard print test books, are returned as non-scorable</a:t>
          </a:r>
        </a:p>
        <a:p>
          <a:pPr marL="112713" lvl="1" indent="-112713" algn="l" defTabSz="533400">
            <a:lnSpc>
              <a:spcPct val="90000"/>
            </a:lnSpc>
            <a:spcBef>
              <a:spcPct val="0"/>
            </a:spcBef>
            <a:spcAft>
              <a:spcPct val="15000"/>
            </a:spcAft>
            <a:buChar char="•"/>
          </a:pPr>
          <a:r>
            <a:rPr lang="en-US" sz="1200" b="0" i="0" kern="1200" dirty="0">
              <a:solidFill>
                <a:schemeClr val="tx1"/>
              </a:solidFill>
            </a:rPr>
            <a:t>Because all paper test responses must be transcribed into online forms, materials are no longer returned as scorable</a:t>
          </a:r>
          <a:endParaRPr lang="en-US" sz="1200" kern="1200" dirty="0">
            <a:solidFill>
              <a:schemeClr val="tx1"/>
            </a:solidFill>
          </a:endParaRPr>
        </a:p>
      </dsp:txBody>
      <dsp:txXfrm>
        <a:off x="0" y="3515024"/>
        <a:ext cx="8487741" cy="850500"/>
      </dsp:txXfrm>
    </dsp:sp>
    <dsp:sp modelId="{94C5FC96-45B1-4FAC-B9F6-F8165C3A7732}">
      <dsp:nvSpPr>
        <dsp:cNvPr id="0" name=""/>
        <dsp:cNvSpPr/>
      </dsp:nvSpPr>
      <dsp:spPr>
        <a:xfrm>
          <a:off x="424387" y="3337905"/>
          <a:ext cx="5941418" cy="3542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4571" tIns="0" rIns="224571" bIns="0" numCol="1" spcCol="1270" anchor="ctr" anchorCtr="0">
          <a:noAutofit/>
        </a:bodyPr>
        <a:lstStyle/>
        <a:p>
          <a:pPr marL="0" lvl="0" indent="0" algn="l" defTabSz="533400">
            <a:lnSpc>
              <a:spcPct val="90000"/>
            </a:lnSpc>
            <a:spcBef>
              <a:spcPct val="0"/>
            </a:spcBef>
            <a:spcAft>
              <a:spcPct val="35000"/>
            </a:spcAft>
            <a:buNone/>
          </a:pPr>
          <a:r>
            <a:rPr lang="en-US" sz="1200" b="0" i="0" kern="1200">
              <a:solidFill>
                <a:schemeClr val="tx1"/>
              </a:solidFill>
            </a:rPr>
            <a:t>No more scorable returns</a:t>
          </a:r>
          <a:endParaRPr lang="en-US" sz="1200" kern="1200" dirty="0">
            <a:solidFill>
              <a:schemeClr val="tx1"/>
            </a:solidFill>
          </a:endParaRPr>
        </a:p>
      </dsp:txBody>
      <dsp:txXfrm>
        <a:off x="441680" y="3355198"/>
        <a:ext cx="5906832" cy="3196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80784B-CC2D-44DB-AF39-489AA065A82E}">
      <dsp:nvSpPr>
        <dsp:cNvPr id="0" name=""/>
        <dsp:cNvSpPr/>
      </dsp:nvSpPr>
      <dsp:spPr>
        <a:xfrm>
          <a:off x="0" y="312967"/>
          <a:ext cx="8487741" cy="1289925"/>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8743" tIns="270764" rIns="658743" bIns="92456" numCol="1" spcCol="1270" anchor="t" anchorCtr="0">
          <a:noAutofit/>
        </a:bodyPr>
        <a:lstStyle/>
        <a:p>
          <a:pPr marL="112713" lvl="1" indent="-112713" algn="l" defTabSz="577850">
            <a:lnSpc>
              <a:spcPct val="90000"/>
            </a:lnSpc>
            <a:spcBef>
              <a:spcPct val="0"/>
            </a:spcBef>
            <a:spcAft>
              <a:spcPct val="15000"/>
            </a:spcAft>
            <a:buChar char="•"/>
          </a:pPr>
          <a:r>
            <a:rPr lang="en-US" sz="1300" kern="1200" dirty="0">
              <a:solidFill>
                <a:schemeClr val="tx1"/>
              </a:solidFill>
            </a:rPr>
            <a:t>Grades 6 through 8 ELA and grades 5, 8, and 11 science</a:t>
          </a:r>
        </a:p>
        <a:p>
          <a:pPr marL="112713" lvl="1" indent="-112713" algn="l" defTabSz="577850">
            <a:lnSpc>
              <a:spcPct val="90000"/>
            </a:lnSpc>
            <a:spcBef>
              <a:spcPct val="0"/>
            </a:spcBef>
            <a:spcAft>
              <a:spcPct val="15000"/>
            </a:spcAft>
            <a:buChar char="•"/>
          </a:pPr>
          <a:r>
            <a:rPr lang="en-US" sz="1300" kern="1200" dirty="0">
              <a:solidFill>
                <a:schemeClr val="tx1"/>
              </a:solidFill>
            </a:rPr>
            <a:t>Reductions were made to time only based on analysis of student use of time (performance levels and student groups such as GT/SWD/ML were considered; timing outliers, including accommodations requiring transcription, were excluded)</a:t>
          </a:r>
        </a:p>
        <a:p>
          <a:pPr marL="112713" lvl="1" indent="-112713" algn="l" defTabSz="577850">
            <a:lnSpc>
              <a:spcPct val="90000"/>
            </a:lnSpc>
            <a:spcBef>
              <a:spcPct val="0"/>
            </a:spcBef>
            <a:spcAft>
              <a:spcPct val="15000"/>
            </a:spcAft>
            <a:buChar char="•"/>
          </a:pPr>
          <a:r>
            <a:rPr lang="en-US" sz="1300" kern="1200" dirty="0">
              <a:solidFill>
                <a:schemeClr val="tx1"/>
              </a:solidFill>
            </a:rPr>
            <a:t>Test blueprints/item counts were not changed</a:t>
          </a:r>
        </a:p>
      </dsp:txBody>
      <dsp:txXfrm>
        <a:off x="0" y="312967"/>
        <a:ext cx="8487741" cy="1289925"/>
      </dsp:txXfrm>
    </dsp:sp>
    <dsp:sp modelId="{3CC40266-FF58-43FB-AAA7-BB9393656C2C}">
      <dsp:nvSpPr>
        <dsp:cNvPr id="0" name=""/>
        <dsp:cNvSpPr/>
      </dsp:nvSpPr>
      <dsp:spPr>
        <a:xfrm>
          <a:off x="424387" y="121087"/>
          <a:ext cx="5941418" cy="3837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4571" tIns="0" rIns="224571" bIns="0" numCol="1" spcCol="1270" anchor="ctr" anchorCtr="0">
          <a:noAutofit/>
        </a:bodyPr>
        <a:lstStyle/>
        <a:p>
          <a:pPr marL="0" lvl="0" indent="0" algn="l" defTabSz="533400">
            <a:lnSpc>
              <a:spcPct val="90000"/>
            </a:lnSpc>
            <a:spcBef>
              <a:spcPct val="0"/>
            </a:spcBef>
            <a:spcAft>
              <a:spcPct val="35000"/>
            </a:spcAft>
            <a:buNone/>
          </a:pPr>
          <a:r>
            <a:rPr lang="en-US" sz="1200" b="0" i="0" kern="1200">
              <a:solidFill>
                <a:schemeClr val="tx1"/>
              </a:solidFill>
            </a:rPr>
            <a:t>Unit testing time reductions</a:t>
          </a:r>
          <a:endParaRPr lang="en-US" sz="1200" kern="1200" dirty="0">
            <a:solidFill>
              <a:schemeClr val="tx1"/>
            </a:solidFill>
          </a:endParaRPr>
        </a:p>
      </dsp:txBody>
      <dsp:txXfrm>
        <a:off x="443121" y="139821"/>
        <a:ext cx="5903950" cy="346292"/>
      </dsp:txXfrm>
    </dsp:sp>
    <dsp:sp modelId="{D92833BC-EDD4-44D5-975E-E0EA50EE2654}">
      <dsp:nvSpPr>
        <dsp:cNvPr id="0" name=""/>
        <dsp:cNvSpPr/>
      </dsp:nvSpPr>
      <dsp:spPr>
        <a:xfrm>
          <a:off x="0" y="1864972"/>
          <a:ext cx="8487741" cy="1289925"/>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8743" tIns="270764" rIns="658743" bIns="92456" numCol="1" spcCol="1270" anchor="t" anchorCtr="0">
          <a:noAutofit/>
        </a:bodyPr>
        <a:lstStyle/>
        <a:p>
          <a:pPr marL="112713" lvl="1" indent="-112713" algn="l" defTabSz="577850">
            <a:lnSpc>
              <a:spcPct val="90000"/>
            </a:lnSpc>
            <a:spcBef>
              <a:spcPct val="0"/>
            </a:spcBef>
            <a:spcAft>
              <a:spcPct val="15000"/>
            </a:spcAft>
            <a:buChar char="•"/>
          </a:pPr>
          <a:r>
            <a:rPr lang="en-US" sz="1300" b="0" i="0" kern="1200" dirty="0">
              <a:solidFill>
                <a:schemeClr val="tx1"/>
              </a:solidFill>
            </a:rPr>
            <a:t>For online administrations, Test Administrators no longer have to calculate warning and end times!</a:t>
          </a:r>
          <a:endParaRPr lang="en-US" sz="1300" kern="1200" dirty="0">
            <a:solidFill>
              <a:schemeClr val="tx1"/>
            </a:solidFill>
          </a:endParaRPr>
        </a:p>
        <a:p>
          <a:pPr marL="112713" lvl="1" indent="-112713" algn="l" defTabSz="577850">
            <a:lnSpc>
              <a:spcPct val="90000"/>
            </a:lnSpc>
            <a:spcBef>
              <a:spcPct val="0"/>
            </a:spcBef>
            <a:spcAft>
              <a:spcPct val="15000"/>
            </a:spcAft>
            <a:buChar char="•"/>
          </a:pPr>
          <a:r>
            <a:rPr lang="en-US" sz="1300" kern="1200" dirty="0">
              <a:solidFill>
                <a:schemeClr val="tx1"/>
              </a:solidFill>
            </a:rPr>
            <a:t>TestNav will automatically track time and provide "remaining time" warnings</a:t>
          </a:r>
        </a:p>
        <a:p>
          <a:pPr marL="112713" lvl="1" indent="-112713" algn="l" defTabSz="577850">
            <a:lnSpc>
              <a:spcPct val="90000"/>
            </a:lnSpc>
            <a:spcBef>
              <a:spcPct val="0"/>
            </a:spcBef>
            <a:spcAft>
              <a:spcPct val="15000"/>
            </a:spcAft>
            <a:buChar char="•"/>
          </a:pPr>
          <a:r>
            <a:rPr lang="en-US" sz="1300" b="0" i="0" kern="1200" dirty="0">
              <a:solidFill>
                <a:schemeClr val="tx1"/>
              </a:solidFill>
            </a:rPr>
            <a:t>The built-in time also includes automatic calculation and provision of extended time based on the "Extended Time" field in the student’s test details</a:t>
          </a:r>
          <a:endParaRPr lang="en-US" sz="1300" kern="1200" dirty="0">
            <a:solidFill>
              <a:schemeClr val="tx1"/>
            </a:solidFill>
          </a:endParaRPr>
        </a:p>
      </dsp:txBody>
      <dsp:txXfrm>
        <a:off x="0" y="1864972"/>
        <a:ext cx="8487741" cy="1289925"/>
      </dsp:txXfrm>
    </dsp:sp>
    <dsp:sp modelId="{018E8C8E-1AE8-4370-9515-5104E97AD4FF}">
      <dsp:nvSpPr>
        <dsp:cNvPr id="0" name=""/>
        <dsp:cNvSpPr/>
      </dsp:nvSpPr>
      <dsp:spPr>
        <a:xfrm>
          <a:off x="424387" y="1673092"/>
          <a:ext cx="5941418" cy="3837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4571" tIns="0" rIns="224571" bIns="0" numCol="1" spcCol="1270" anchor="ctr" anchorCtr="0">
          <a:noAutofit/>
        </a:bodyPr>
        <a:lstStyle/>
        <a:p>
          <a:pPr marL="0" lvl="0" indent="0" algn="l" defTabSz="533400">
            <a:lnSpc>
              <a:spcPct val="90000"/>
            </a:lnSpc>
            <a:spcBef>
              <a:spcPct val="0"/>
            </a:spcBef>
            <a:spcAft>
              <a:spcPct val="35000"/>
            </a:spcAft>
            <a:buNone/>
          </a:pPr>
          <a:r>
            <a:rPr lang="en-US" sz="1200" b="0" i="0" kern="1200">
              <a:solidFill>
                <a:schemeClr val="tx1"/>
              </a:solidFill>
            </a:rPr>
            <a:t>Testing time is now built into online forms</a:t>
          </a:r>
          <a:endParaRPr lang="en-US" sz="1200" kern="1200" dirty="0">
            <a:solidFill>
              <a:schemeClr val="tx1"/>
            </a:solidFill>
          </a:endParaRPr>
        </a:p>
      </dsp:txBody>
      <dsp:txXfrm>
        <a:off x="443121" y="1691826"/>
        <a:ext cx="5903950" cy="346292"/>
      </dsp:txXfrm>
    </dsp:sp>
    <dsp:sp modelId="{4D6BA1A3-6C2A-4B89-98E2-6CB729C37182}">
      <dsp:nvSpPr>
        <dsp:cNvPr id="0" name=""/>
        <dsp:cNvSpPr/>
      </dsp:nvSpPr>
      <dsp:spPr>
        <a:xfrm>
          <a:off x="0" y="3416977"/>
          <a:ext cx="8487741" cy="1085175"/>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8743" tIns="270764" rIns="658743" bIns="92456" numCol="1" spcCol="1270" anchor="t" anchorCtr="0">
          <a:noAutofit/>
        </a:bodyPr>
        <a:lstStyle/>
        <a:p>
          <a:pPr marL="112713" lvl="1" indent="-112713" algn="l" defTabSz="577850">
            <a:lnSpc>
              <a:spcPct val="90000"/>
            </a:lnSpc>
            <a:spcBef>
              <a:spcPct val="0"/>
            </a:spcBef>
            <a:spcAft>
              <a:spcPct val="15000"/>
            </a:spcAft>
            <a:buChar char="•"/>
          </a:pPr>
          <a:r>
            <a:rPr lang="en-US" sz="1300" kern="1200" dirty="0">
              <a:solidFill>
                <a:schemeClr val="tx1"/>
              </a:solidFill>
            </a:rPr>
            <a:t>Allows students to pause their testing time for up to 3 minutes in each unit</a:t>
          </a:r>
        </a:p>
        <a:p>
          <a:pPr marL="112713" lvl="1" indent="-112713" algn="l" defTabSz="577850">
            <a:lnSpc>
              <a:spcPct val="90000"/>
            </a:lnSpc>
            <a:spcBef>
              <a:spcPct val="0"/>
            </a:spcBef>
            <a:spcAft>
              <a:spcPct val="15000"/>
            </a:spcAft>
            <a:buChar char="•"/>
          </a:pPr>
          <a:r>
            <a:rPr lang="en-US" sz="1300" b="0" i="0" kern="1200" dirty="0">
              <a:solidFill>
                <a:schemeClr val="tx1"/>
              </a:solidFill>
            </a:rPr>
            <a:t>Also works with the "Stop-the-Clock" accommodation, allowing unlimited use of the "pause" button and facilitating dividing CMAS into smaller sections for students as required by their IEP or 504</a:t>
          </a:r>
          <a:endParaRPr lang="en-US" sz="1300" kern="1200" dirty="0">
            <a:solidFill>
              <a:schemeClr val="tx1"/>
            </a:solidFill>
          </a:endParaRPr>
        </a:p>
      </dsp:txBody>
      <dsp:txXfrm>
        <a:off x="0" y="3416977"/>
        <a:ext cx="8487741" cy="1085175"/>
      </dsp:txXfrm>
    </dsp:sp>
    <dsp:sp modelId="{94C5FC96-45B1-4FAC-B9F6-F8165C3A7732}">
      <dsp:nvSpPr>
        <dsp:cNvPr id="0" name=""/>
        <dsp:cNvSpPr/>
      </dsp:nvSpPr>
      <dsp:spPr>
        <a:xfrm>
          <a:off x="424387" y="3225097"/>
          <a:ext cx="5941418" cy="3837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4571" tIns="0" rIns="224571" bIns="0" numCol="1" spcCol="1270" anchor="ctr" anchorCtr="0">
          <a:noAutofit/>
        </a:bodyPr>
        <a:lstStyle/>
        <a:p>
          <a:pPr marL="0" lvl="0" indent="0" algn="l" defTabSz="533400">
            <a:lnSpc>
              <a:spcPct val="90000"/>
            </a:lnSpc>
            <a:spcBef>
              <a:spcPct val="0"/>
            </a:spcBef>
            <a:spcAft>
              <a:spcPct val="35000"/>
            </a:spcAft>
            <a:buNone/>
          </a:pPr>
          <a:r>
            <a:rPr lang="en-US" sz="1200" b="0" i="0" kern="1200">
              <a:solidFill>
                <a:schemeClr val="tx1"/>
              </a:solidFill>
            </a:rPr>
            <a:t>New “pause” button</a:t>
          </a:r>
          <a:endParaRPr lang="en-US" sz="1200" kern="1200" dirty="0">
            <a:solidFill>
              <a:schemeClr val="tx1"/>
            </a:solidFill>
          </a:endParaRPr>
        </a:p>
      </dsp:txBody>
      <dsp:txXfrm>
        <a:off x="443121" y="3243831"/>
        <a:ext cx="5903950" cy="3462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80784B-CC2D-44DB-AF39-489AA065A82E}">
      <dsp:nvSpPr>
        <dsp:cNvPr id="0" name=""/>
        <dsp:cNvSpPr/>
      </dsp:nvSpPr>
      <dsp:spPr>
        <a:xfrm>
          <a:off x="0" y="485423"/>
          <a:ext cx="8487741" cy="1091475"/>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8743" tIns="229108" rIns="658743" bIns="78232" numCol="1" spcCol="1270" anchor="t" anchorCtr="0">
          <a:noAutofit/>
        </a:bodyPr>
        <a:lstStyle/>
        <a:p>
          <a:pPr marL="112713" lvl="1" indent="-112713" algn="l" defTabSz="488950">
            <a:lnSpc>
              <a:spcPct val="90000"/>
            </a:lnSpc>
            <a:spcBef>
              <a:spcPct val="0"/>
            </a:spcBef>
            <a:spcAft>
              <a:spcPct val="15000"/>
            </a:spcAft>
            <a:buChar char="•"/>
          </a:pPr>
          <a:r>
            <a:rPr lang="en-US" sz="1100" kern="1200" dirty="0">
              <a:solidFill>
                <a:schemeClr val="tx1"/>
              </a:solidFill>
            </a:rPr>
            <a:t>Ensures the correct type of test is assigned to the student when they are added to a session</a:t>
          </a:r>
        </a:p>
        <a:p>
          <a:pPr marL="112713" lvl="1" indent="-112713" algn="l" defTabSz="488950">
            <a:lnSpc>
              <a:spcPct val="90000"/>
            </a:lnSpc>
            <a:spcBef>
              <a:spcPct val="0"/>
            </a:spcBef>
            <a:spcAft>
              <a:spcPct val="15000"/>
            </a:spcAft>
            <a:buChar char="•"/>
          </a:pPr>
          <a:r>
            <a:rPr lang="en-US" sz="1100" kern="1200" dirty="0">
              <a:solidFill>
                <a:schemeClr val="tx1"/>
              </a:solidFill>
            </a:rPr>
            <a:t>Existing types: 'Main' is the default selection that spiral assigns non-accommodated tests (Forms 1+); 'Auditory/Signed Presentation' assigns the online form that matches the accommodation script</a:t>
          </a:r>
        </a:p>
        <a:p>
          <a:pPr marL="112713" lvl="1" indent="-112713" algn="l" defTabSz="488950">
            <a:lnSpc>
              <a:spcPct val="90000"/>
            </a:lnSpc>
            <a:spcBef>
              <a:spcPct val="0"/>
            </a:spcBef>
            <a:spcAft>
              <a:spcPct val="15000"/>
            </a:spcAft>
            <a:buChar char="•"/>
          </a:pPr>
          <a:r>
            <a:rPr lang="en-US" sz="1100" kern="1200" dirty="0">
              <a:solidFill>
                <a:schemeClr val="tx1"/>
              </a:solidFill>
            </a:rPr>
            <a:t>New types: 'Paper' assigns the transcription form that matches accommodated paper tests; 'Virtual' assigns the virtual form for remote testing (100% online schools only)</a:t>
          </a:r>
        </a:p>
      </dsp:txBody>
      <dsp:txXfrm>
        <a:off x="0" y="485423"/>
        <a:ext cx="8487741" cy="1091475"/>
      </dsp:txXfrm>
    </dsp:sp>
    <dsp:sp modelId="{3CC40266-FF58-43FB-AAA7-BB9393656C2C}">
      <dsp:nvSpPr>
        <dsp:cNvPr id="0" name=""/>
        <dsp:cNvSpPr/>
      </dsp:nvSpPr>
      <dsp:spPr>
        <a:xfrm>
          <a:off x="424387" y="323063"/>
          <a:ext cx="5941418" cy="3247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4571" tIns="0" rIns="224571" bIns="0" numCol="1" spcCol="1270" anchor="ctr" anchorCtr="0">
          <a:noAutofit/>
        </a:bodyPr>
        <a:lstStyle/>
        <a:p>
          <a:pPr marL="0" lvl="0" indent="0" algn="l" defTabSz="533400">
            <a:lnSpc>
              <a:spcPct val="90000"/>
            </a:lnSpc>
            <a:spcBef>
              <a:spcPct val="0"/>
            </a:spcBef>
            <a:spcAft>
              <a:spcPct val="35000"/>
            </a:spcAft>
            <a:buNone/>
          </a:pPr>
          <a:r>
            <a:rPr lang="en-US" sz="1200" kern="1200">
              <a:solidFill>
                <a:schemeClr val="tx1"/>
              </a:solidFill>
            </a:rPr>
            <a:t>New Form Group Types for online session creation</a:t>
          </a:r>
          <a:endParaRPr lang="en-US" sz="1200" kern="1200" dirty="0">
            <a:solidFill>
              <a:schemeClr val="tx1"/>
            </a:solidFill>
          </a:endParaRPr>
        </a:p>
      </dsp:txBody>
      <dsp:txXfrm>
        <a:off x="440239" y="338915"/>
        <a:ext cx="5909714" cy="293016"/>
      </dsp:txXfrm>
    </dsp:sp>
    <dsp:sp modelId="{D92833BC-EDD4-44D5-975E-E0EA50EE2654}">
      <dsp:nvSpPr>
        <dsp:cNvPr id="0" name=""/>
        <dsp:cNvSpPr/>
      </dsp:nvSpPr>
      <dsp:spPr>
        <a:xfrm>
          <a:off x="0" y="1798658"/>
          <a:ext cx="8487741" cy="918225"/>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8743" tIns="229108" rIns="658743" bIns="78232" numCol="1" spcCol="1270" anchor="t" anchorCtr="0">
          <a:noAutofit/>
        </a:bodyPr>
        <a:lstStyle/>
        <a:p>
          <a:pPr marL="112713" lvl="1" indent="-112713" algn="l" defTabSz="488950">
            <a:lnSpc>
              <a:spcPct val="90000"/>
            </a:lnSpc>
            <a:spcBef>
              <a:spcPct val="0"/>
            </a:spcBef>
            <a:spcAft>
              <a:spcPct val="15000"/>
            </a:spcAft>
            <a:buChar char="•"/>
          </a:pPr>
          <a:r>
            <a:rPr lang="en-US" sz="1100" b="0" i="0" kern="1200" dirty="0">
              <a:solidFill>
                <a:schemeClr val="tx1"/>
              </a:solidFill>
            </a:rPr>
            <a:t>For schools that provide 100% of student instruction online, do not have a permanent physical meeting space, and do not have in-person attendance requirements, remote CMAS testing is an option</a:t>
          </a:r>
          <a:endParaRPr lang="en-US" sz="1100" kern="1200" dirty="0">
            <a:solidFill>
              <a:schemeClr val="tx1"/>
            </a:solidFill>
          </a:endParaRPr>
        </a:p>
        <a:p>
          <a:pPr marL="112713" lvl="1" indent="-112713" algn="l" defTabSz="488950">
            <a:lnSpc>
              <a:spcPct val="90000"/>
            </a:lnSpc>
            <a:spcBef>
              <a:spcPct val="0"/>
            </a:spcBef>
            <a:spcAft>
              <a:spcPct val="15000"/>
            </a:spcAft>
            <a:buChar char="•"/>
          </a:pPr>
          <a:r>
            <a:rPr lang="en-US" sz="1100" kern="1200" dirty="0">
              <a:solidFill>
                <a:schemeClr val="tx1"/>
              </a:solidFill>
            </a:rPr>
            <a:t>Districts with eligible schools were notified and interested schools must complete separate CDE-provided training and requirements</a:t>
          </a:r>
        </a:p>
      </dsp:txBody>
      <dsp:txXfrm>
        <a:off x="0" y="1798658"/>
        <a:ext cx="8487741" cy="918225"/>
      </dsp:txXfrm>
    </dsp:sp>
    <dsp:sp modelId="{018E8C8E-1AE8-4370-9515-5104E97AD4FF}">
      <dsp:nvSpPr>
        <dsp:cNvPr id="0" name=""/>
        <dsp:cNvSpPr/>
      </dsp:nvSpPr>
      <dsp:spPr>
        <a:xfrm>
          <a:off x="424387" y="1636298"/>
          <a:ext cx="5941418" cy="3247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4571" tIns="0" rIns="224571" bIns="0" numCol="1" spcCol="1270" anchor="ctr" anchorCtr="0">
          <a:noAutofit/>
        </a:bodyPr>
        <a:lstStyle/>
        <a:p>
          <a:pPr marL="0" lvl="0" indent="0" algn="l" defTabSz="533400">
            <a:lnSpc>
              <a:spcPct val="90000"/>
            </a:lnSpc>
            <a:spcBef>
              <a:spcPct val="0"/>
            </a:spcBef>
            <a:spcAft>
              <a:spcPct val="35000"/>
            </a:spcAft>
            <a:buNone/>
          </a:pPr>
          <a:r>
            <a:rPr lang="en-US" sz="1200" b="0" i="0" kern="1200">
              <a:solidFill>
                <a:schemeClr val="tx1"/>
              </a:solidFill>
            </a:rPr>
            <a:t>Remote Testing Option</a:t>
          </a:r>
          <a:endParaRPr lang="en-US" sz="1200" kern="1200" dirty="0">
            <a:solidFill>
              <a:schemeClr val="tx1"/>
            </a:solidFill>
          </a:endParaRPr>
        </a:p>
      </dsp:txBody>
      <dsp:txXfrm>
        <a:off x="440239" y="1652150"/>
        <a:ext cx="5909714" cy="293016"/>
      </dsp:txXfrm>
    </dsp:sp>
    <dsp:sp modelId="{4D6BA1A3-6C2A-4B89-98E2-6CB729C37182}">
      <dsp:nvSpPr>
        <dsp:cNvPr id="0" name=""/>
        <dsp:cNvSpPr/>
      </dsp:nvSpPr>
      <dsp:spPr>
        <a:xfrm>
          <a:off x="0" y="2938643"/>
          <a:ext cx="8487741" cy="142065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8743" tIns="229108" rIns="658743" bIns="78232" numCol="1" spcCol="1270" anchor="t" anchorCtr="0">
          <a:noAutofit/>
        </a:bodyPr>
        <a:lstStyle/>
        <a:p>
          <a:pPr marL="112713" lvl="1" indent="-112713" algn="l" defTabSz="488950">
            <a:lnSpc>
              <a:spcPct val="90000"/>
            </a:lnSpc>
            <a:spcBef>
              <a:spcPct val="0"/>
            </a:spcBef>
            <a:spcAft>
              <a:spcPct val="15000"/>
            </a:spcAft>
            <a:buChar char="•"/>
          </a:pPr>
          <a:r>
            <a:rPr lang="en-US" sz="1100" b="1" i="0" kern="1200" dirty="0">
              <a:solidFill>
                <a:schemeClr val="tx1"/>
              </a:solidFill>
            </a:rPr>
            <a:t>Stop the Clock </a:t>
          </a:r>
          <a:r>
            <a:rPr lang="en-US" sz="1100" kern="1200" dirty="0">
              <a:solidFill>
                <a:schemeClr val="tx1"/>
              </a:solidFill>
            </a:rPr>
            <a:t>–</a:t>
          </a:r>
          <a:r>
            <a:rPr lang="en-US" sz="1100" b="0" i="0" kern="1200" dirty="0">
              <a:solidFill>
                <a:schemeClr val="tx1"/>
              </a:solidFill>
            </a:rPr>
            <a:t> Allows unlimited use of the new 'pause' feature in the student testing system</a:t>
          </a:r>
          <a:endParaRPr lang="en-US" sz="1100" kern="1200" dirty="0">
            <a:solidFill>
              <a:schemeClr val="tx1"/>
            </a:solidFill>
          </a:endParaRPr>
        </a:p>
        <a:p>
          <a:pPr marL="112713" lvl="1" indent="-112713" algn="l" defTabSz="488950">
            <a:lnSpc>
              <a:spcPct val="90000"/>
            </a:lnSpc>
            <a:spcBef>
              <a:spcPct val="0"/>
            </a:spcBef>
            <a:spcAft>
              <a:spcPct val="15000"/>
            </a:spcAft>
            <a:buChar char="•"/>
          </a:pPr>
          <a:r>
            <a:rPr lang="en-US" sz="1100" b="1" kern="1200" dirty="0">
              <a:solidFill>
                <a:schemeClr val="tx1"/>
              </a:solidFill>
            </a:rPr>
            <a:t>Extended Time </a:t>
          </a:r>
          <a:r>
            <a:rPr lang="en-US" sz="1100" kern="1200" dirty="0">
              <a:solidFill>
                <a:schemeClr val="tx1"/>
              </a:solidFill>
            </a:rPr>
            <a:t>– Values changed to the type of timing accommodation provided to the student, e.g., 1.5 (time-and-a-half) and 2 (double time) – works with TestNav to automatically provide the appropriate amount of time</a:t>
          </a:r>
        </a:p>
        <a:p>
          <a:pPr marL="112713" lvl="1" indent="-112713" algn="l" defTabSz="488950">
            <a:lnSpc>
              <a:spcPct val="90000"/>
            </a:lnSpc>
            <a:spcBef>
              <a:spcPct val="0"/>
            </a:spcBef>
            <a:spcAft>
              <a:spcPct val="15000"/>
            </a:spcAft>
            <a:buChar char="•"/>
          </a:pPr>
          <a:r>
            <a:rPr lang="en-US" sz="1100" b="0" i="0" kern="1200" dirty="0">
              <a:solidFill>
                <a:schemeClr val="tx1"/>
              </a:solidFill>
            </a:rPr>
            <a:t>Test Format is now </a:t>
          </a:r>
          <a:r>
            <a:rPr lang="en-US" sz="1100" b="1" i="0" kern="1200" dirty="0">
              <a:solidFill>
                <a:schemeClr val="tx1"/>
              </a:solidFill>
            </a:rPr>
            <a:t>Paper Transcription </a:t>
          </a:r>
          <a:r>
            <a:rPr lang="en-US" sz="1100" b="0" i="0" kern="1200" dirty="0">
              <a:solidFill>
                <a:schemeClr val="tx1"/>
              </a:solidFill>
            </a:rPr>
            <a:t>– The default test assignment is online without a paper accommodation; </a:t>
          </a:r>
          <a:r>
            <a:rPr lang="en-US" sz="1100" b="0" i="1" kern="1200" dirty="0">
              <a:solidFill>
                <a:schemeClr val="tx1"/>
              </a:solidFill>
            </a:rPr>
            <a:t>only check this box if the student will use an accommodated paper test</a:t>
          </a:r>
          <a:endParaRPr lang="en-US" sz="1100" i="1" kern="1200" dirty="0">
            <a:solidFill>
              <a:schemeClr val="tx1"/>
            </a:solidFill>
          </a:endParaRPr>
        </a:p>
        <a:p>
          <a:pPr marL="112713" lvl="1" indent="-112713" algn="l" defTabSz="488950">
            <a:lnSpc>
              <a:spcPct val="90000"/>
            </a:lnSpc>
            <a:spcBef>
              <a:spcPct val="0"/>
            </a:spcBef>
            <a:spcAft>
              <a:spcPct val="15000"/>
            </a:spcAft>
            <a:buChar char="•"/>
          </a:pPr>
          <a:r>
            <a:rPr lang="en-US" sz="1100" b="1" kern="1200" dirty="0">
              <a:solidFill>
                <a:schemeClr val="tx1"/>
              </a:solidFill>
            </a:rPr>
            <a:t>Virtual Tester </a:t>
          </a:r>
          <a:r>
            <a:rPr lang="en-US" sz="1100" kern="1200" dirty="0">
              <a:solidFill>
                <a:schemeClr val="tx1"/>
              </a:solidFill>
            </a:rPr>
            <a:t>– Most districts and schools will not use this field as it allows set up of remote CMAS administration at select organizations only (actual session setup for students is restricted to specific user roles in PAnext)</a:t>
          </a:r>
        </a:p>
      </dsp:txBody>
      <dsp:txXfrm>
        <a:off x="0" y="2938643"/>
        <a:ext cx="8487741" cy="1420650"/>
      </dsp:txXfrm>
    </dsp:sp>
    <dsp:sp modelId="{94C5FC96-45B1-4FAC-B9F6-F8165C3A7732}">
      <dsp:nvSpPr>
        <dsp:cNvPr id="0" name=""/>
        <dsp:cNvSpPr/>
      </dsp:nvSpPr>
      <dsp:spPr>
        <a:xfrm>
          <a:off x="424387" y="2776284"/>
          <a:ext cx="5941418" cy="3247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4571" tIns="0" rIns="224571" bIns="0" numCol="1" spcCol="1270" anchor="ctr" anchorCtr="0">
          <a:noAutofit/>
        </a:bodyPr>
        <a:lstStyle/>
        <a:p>
          <a:pPr marL="0" lvl="0" indent="0" algn="l" defTabSz="533400">
            <a:lnSpc>
              <a:spcPct val="90000"/>
            </a:lnSpc>
            <a:spcBef>
              <a:spcPct val="0"/>
            </a:spcBef>
            <a:spcAft>
              <a:spcPct val="35000"/>
            </a:spcAft>
            <a:buNone/>
          </a:pPr>
          <a:r>
            <a:rPr lang="en-US" sz="1200" b="0" i="0" kern="1200">
              <a:solidFill>
                <a:schemeClr val="tx1"/>
              </a:solidFill>
            </a:rPr>
            <a:t>Student Test Details/PNP Updates</a:t>
          </a:r>
          <a:endParaRPr lang="en-US" sz="1200" kern="1200" dirty="0">
            <a:solidFill>
              <a:schemeClr val="tx1"/>
            </a:solidFill>
          </a:endParaRPr>
        </a:p>
      </dsp:txBody>
      <dsp:txXfrm>
        <a:off x="440239" y="2792136"/>
        <a:ext cx="5909714" cy="2930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E6C2B9-1E97-4D6A-86D6-B86890F2BAEB}">
      <dsp:nvSpPr>
        <dsp:cNvPr id="0" name=""/>
        <dsp:cNvSpPr/>
      </dsp:nvSpPr>
      <dsp:spPr>
        <a:xfrm>
          <a:off x="1145362" y="149603"/>
          <a:ext cx="1855774" cy="914398"/>
        </a:xfrm>
        <a:prstGeom prst="roundRect">
          <a:avLst>
            <a:gd name="adj" fmla="val 10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t>Parent Excuse Factors </a:t>
          </a:r>
        </a:p>
        <a:p>
          <a:pPr marL="0" lvl="0" indent="0" algn="ctr" defTabSz="488950">
            <a:lnSpc>
              <a:spcPct val="90000"/>
            </a:lnSpc>
            <a:spcBef>
              <a:spcPct val="0"/>
            </a:spcBef>
            <a:spcAft>
              <a:spcPct val="35000"/>
            </a:spcAft>
            <a:buNone/>
          </a:pPr>
          <a:r>
            <a:rPr lang="en-US" sz="1100" b="1" kern="1200" dirty="0"/>
            <a:t>Outside of</a:t>
          </a:r>
        </a:p>
        <a:p>
          <a:pPr marL="0" lvl="0" indent="0" algn="ctr" defTabSz="488950">
            <a:lnSpc>
              <a:spcPct val="90000"/>
            </a:lnSpc>
            <a:spcBef>
              <a:spcPct val="0"/>
            </a:spcBef>
            <a:spcAft>
              <a:spcPct val="35000"/>
            </a:spcAft>
            <a:buNone/>
          </a:pPr>
          <a:r>
            <a:rPr lang="en-US" sz="1100" b="1" kern="1200" dirty="0"/>
            <a:t> School/District Control</a:t>
          </a:r>
        </a:p>
      </dsp:txBody>
      <dsp:txXfrm>
        <a:off x="1172144" y="176385"/>
        <a:ext cx="1802210" cy="860834"/>
      </dsp:txXfrm>
    </dsp:sp>
    <dsp:sp modelId="{403225F7-52A5-4A83-B0E8-2D54A0926971}">
      <dsp:nvSpPr>
        <dsp:cNvPr id="0" name=""/>
        <dsp:cNvSpPr/>
      </dsp:nvSpPr>
      <dsp:spPr>
        <a:xfrm>
          <a:off x="3094863" y="364206"/>
          <a:ext cx="1855774" cy="914398"/>
        </a:xfrm>
        <a:prstGeom prst="roundRect">
          <a:avLst>
            <a:gd name="adj" fmla="val 10000"/>
          </a:avLst>
        </a:prstGeom>
        <a:solidFill>
          <a:schemeClr val="accent1">
            <a:alpha val="90000"/>
          </a:schemeClr>
        </a:solidFill>
        <a:ln w="25400" cap="flat" cmpd="sng" algn="ctr">
          <a:solidFill>
            <a:schemeClr val="accent2">
              <a:tint val="40000"/>
              <a:alpha val="90000"/>
              <a:hueOff val="4037653"/>
              <a:satOff val="3621"/>
              <a:lumOff val="183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Parent Excuse Factors</a:t>
          </a:r>
        </a:p>
        <a:p>
          <a:pPr marL="0" lvl="0" indent="0" algn="ctr" defTabSz="533400">
            <a:lnSpc>
              <a:spcPct val="90000"/>
            </a:lnSpc>
            <a:spcBef>
              <a:spcPct val="0"/>
            </a:spcBef>
            <a:spcAft>
              <a:spcPct val="35000"/>
            </a:spcAft>
            <a:buNone/>
          </a:pPr>
          <a:r>
            <a:rPr lang="en-US" sz="1200" b="1" i="1" kern="1200" dirty="0"/>
            <a:t>Within</a:t>
          </a:r>
        </a:p>
        <a:p>
          <a:pPr marL="0" lvl="0" indent="0" algn="ctr" defTabSz="533400">
            <a:lnSpc>
              <a:spcPct val="90000"/>
            </a:lnSpc>
            <a:spcBef>
              <a:spcPct val="0"/>
            </a:spcBef>
            <a:spcAft>
              <a:spcPct val="35000"/>
            </a:spcAft>
            <a:buNone/>
          </a:pPr>
          <a:r>
            <a:rPr lang="en-US" sz="1200" b="1" kern="1200" dirty="0"/>
            <a:t>School/District Control</a:t>
          </a:r>
        </a:p>
      </dsp:txBody>
      <dsp:txXfrm>
        <a:off x="3121645" y="390988"/>
        <a:ext cx="1802210" cy="860834"/>
      </dsp:txXfrm>
    </dsp:sp>
    <dsp:sp modelId="{896D7A6C-731E-4D9B-9481-AA6BD158C3F7}">
      <dsp:nvSpPr>
        <dsp:cNvPr id="0" name=""/>
        <dsp:cNvSpPr/>
      </dsp:nvSpPr>
      <dsp:spPr>
        <a:xfrm>
          <a:off x="2766822" y="3227831"/>
          <a:ext cx="562356" cy="562356"/>
        </a:xfrm>
        <a:prstGeom prst="triangle">
          <a:avLst/>
        </a:prstGeom>
        <a:solidFill>
          <a:schemeClr val="accent2">
            <a:tint val="40000"/>
            <a:alpha val="90000"/>
            <a:hueOff val="8075306"/>
            <a:satOff val="7241"/>
            <a:lumOff val="3665"/>
            <a:alphaOff val="0"/>
          </a:schemeClr>
        </a:solidFill>
        <a:ln w="25400" cap="flat" cmpd="sng" algn="ctr">
          <a:solidFill>
            <a:schemeClr val="accent2">
              <a:tint val="40000"/>
              <a:alpha val="90000"/>
              <a:hueOff val="8075306"/>
              <a:satOff val="7241"/>
              <a:lumOff val="3665"/>
              <a:alphaOff val="0"/>
            </a:schemeClr>
          </a:solidFill>
          <a:prstDash val="solid"/>
        </a:ln>
        <a:effectLst/>
      </dsp:spPr>
      <dsp:style>
        <a:lnRef idx="2">
          <a:scrgbClr r="0" g="0" b="0"/>
        </a:lnRef>
        <a:fillRef idx="1">
          <a:scrgbClr r="0" g="0" b="0"/>
        </a:fillRef>
        <a:effectRef idx="0">
          <a:scrgbClr r="0" g="0" b="0"/>
        </a:effectRef>
        <a:fontRef idx="minor"/>
      </dsp:style>
    </dsp:sp>
    <dsp:sp modelId="{44CC1C27-3B0A-49AE-8BB3-06DD2C129E27}">
      <dsp:nvSpPr>
        <dsp:cNvPr id="0" name=""/>
        <dsp:cNvSpPr/>
      </dsp:nvSpPr>
      <dsp:spPr>
        <a:xfrm rot="475283">
          <a:off x="1360931" y="2992391"/>
          <a:ext cx="3374136" cy="227941"/>
        </a:xfrm>
        <a:prstGeom prst="rect">
          <a:avLst/>
        </a:prstGeom>
        <a:solidFill>
          <a:schemeClr val="accent2">
            <a:tint val="40000"/>
            <a:alpha val="90000"/>
            <a:hueOff val="12112959"/>
            <a:satOff val="10862"/>
            <a:lumOff val="5498"/>
            <a:alphaOff val="0"/>
          </a:schemeClr>
        </a:solidFill>
        <a:ln w="25400" cap="flat" cmpd="sng" algn="ctr">
          <a:solidFill>
            <a:schemeClr val="accent2">
              <a:tint val="40000"/>
              <a:alpha val="90000"/>
              <a:hueOff val="12112959"/>
              <a:satOff val="10862"/>
              <a:lumOff val="5498"/>
              <a:alphaOff val="0"/>
            </a:schemeClr>
          </a:solidFill>
          <a:prstDash val="solid"/>
        </a:ln>
        <a:effectLst/>
      </dsp:spPr>
      <dsp:style>
        <a:lnRef idx="2">
          <a:scrgbClr r="0" g="0" b="0"/>
        </a:lnRef>
        <a:fillRef idx="1">
          <a:scrgbClr r="0" g="0" b="0"/>
        </a:fillRef>
        <a:effectRef idx="0">
          <a:scrgbClr r="0" g="0" b="0"/>
        </a:effectRef>
        <a:fontRef idx="minor"/>
      </dsp:style>
    </dsp:sp>
    <dsp:sp modelId="{06171AC0-A295-4337-8DF5-DB807956AE9B}">
      <dsp:nvSpPr>
        <dsp:cNvPr id="0" name=""/>
        <dsp:cNvSpPr/>
      </dsp:nvSpPr>
      <dsp:spPr>
        <a:xfrm>
          <a:off x="3347923" y="2206794"/>
          <a:ext cx="1349654" cy="843537"/>
        </a:xfrm>
        <a:prstGeom prst="roundRect">
          <a:avLst/>
        </a:prstGeom>
        <a:solidFill>
          <a:schemeClr val="accent1">
            <a:lumMod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Communication and framing of the value and purpose of state assessments with parents and students</a:t>
          </a:r>
        </a:p>
      </dsp:txBody>
      <dsp:txXfrm>
        <a:off x="3389101" y="2247972"/>
        <a:ext cx="1267298" cy="761181"/>
      </dsp:txXfrm>
    </dsp:sp>
    <dsp:sp modelId="{8E5E1737-938E-4998-A78F-F6331BD8633E}">
      <dsp:nvSpPr>
        <dsp:cNvPr id="0" name=""/>
        <dsp:cNvSpPr/>
      </dsp:nvSpPr>
      <dsp:spPr>
        <a:xfrm>
          <a:off x="3347923" y="1321253"/>
          <a:ext cx="1349654" cy="843537"/>
        </a:xfrm>
        <a:prstGeom prst="roundRect">
          <a:avLst/>
        </a:prstGeom>
        <a:solidFill>
          <a:schemeClr val="accent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Parent excuse policy and procedures</a:t>
          </a:r>
        </a:p>
      </dsp:txBody>
      <dsp:txXfrm>
        <a:off x="3389101" y="1362431"/>
        <a:ext cx="1267298" cy="761181"/>
      </dsp:txXfrm>
    </dsp:sp>
    <dsp:sp modelId="{B8F23BD1-9A10-4B63-9EC2-BE0B23B87893}">
      <dsp:nvSpPr>
        <dsp:cNvPr id="0" name=""/>
        <dsp:cNvSpPr/>
      </dsp:nvSpPr>
      <dsp:spPr>
        <a:xfrm>
          <a:off x="1398422" y="1928657"/>
          <a:ext cx="1349654" cy="843537"/>
        </a:xfrm>
        <a:prstGeom prst="roundRect">
          <a:avLst/>
        </a:prstGeom>
        <a:solidFill>
          <a:schemeClr val="accent2">
            <a:hueOff val="8000046"/>
            <a:satOff val="10257"/>
            <a:lumOff val="2745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Parent excuse decisions made independently of school messaging</a:t>
          </a:r>
        </a:p>
      </dsp:txBody>
      <dsp:txXfrm>
        <a:off x="1439600" y="1969835"/>
        <a:ext cx="1267298" cy="761181"/>
      </dsp:txXfrm>
    </dsp:sp>
    <dsp:sp modelId="{0B4D1C21-D7D9-485B-BD47-6CB988CB41C3}">
      <dsp:nvSpPr>
        <dsp:cNvPr id="0" name=""/>
        <dsp:cNvSpPr/>
      </dsp:nvSpPr>
      <dsp:spPr>
        <a:xfrm>
          <a:off x="1398422" y="1082850"/>
          <a:ext cx="1349654" cy="843537"/>
        </a:xfrm>
        <a:prstGeom prst="roundRect">
          <a:avLst/>
        </a:prstGeom>
        <a:solidFill>
          <a:srgbClr val="A665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Statutory language and expectations including parent excuse allowance</a:t>
          </a:r>
        </a:p>
      </dsp:txBody>
      <dsp:txXfrm>
        <a:off x="1439600" y="1124028"/>
        <a:ext cx="1267298" cy="76118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9BA4C7-7C0F-45F9-948D-47EC7DABD0DE}">
      <dsp:nvSpPr>
        <dsp:cNvPr id="0" name=""/>
        <dsp:cNvSpPr/>
      </dsp:nvSpPr>
      <dsp:spPr>
        <a:xfrm>
          <a:off x="0" y="268600"/>
          <a:ext cx="7604125" cy="542587"/>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90165" tIns="270764" rIns="590165" bIns="92456" numCol="1" spcCol="1270" anchor="t" anchorCtr="0">
          <a:noAutofit/>
        </a:bodyPr>
        <a:lstStyle/>
        <a:p>
          <a:pPr marL="114300" lvl="1" indent="-114300" algn="l" defTabSz="577850">
            <a:lnSpc>
              <a:spcPct val="90000"/>
            </a:lnSpc>
            <a:spcBef>
              <a:spcPct val="0"/>
            </a:spcBef>
            <a:spcAft>
              <a:spcPct val="15000"/>
            </a:spcAft>
            <a:buChar char="•"/>
          </a:pPr>
          <a:r>
            <a:rPr lang="en-US" sz="1300" kern="1200" dirty="0"/>
            <a:t>Grades 5, 8 and 11</a:t>
          </a:r>
        </a:p>
      </dsp:txBody>
      <dsp:txXfrm>
        <a:off x="0" y="268600"/>
        <a:ext cx="7604125" cy="542587"/>
      </dsp:txXfrm>
    </dsp:sp>
    <dsp:sp modelId="{BEE05497-1344-40A0-9FF4-0EB196CD0933}">
      <dsp:nvSpPr>
        <dsp:cNvPr id="0" name=""/>
        <dsp:cNvSpPr/>
      </dsp:nvSpPr>
      <dsp:spPr>
        <a:xfrm>
          <a:off x="380206" y="76720"/>
          <a:ext cx="5322887" cy="3837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1192" tIns="0" rIns="201192" bIns="0" numCol="1" spcCol="1270" anchor="ctr" anchorCtr="0">
          <a:noAutofit/>
        </a:bodyPr>
        <a:lstStyle/>
        <a:p>
          <a:pPr marL="0" lvl="0" indent="0" algn="l" defTabSz="711200">
            <a:lnSpc>
              <a:spcPct val="90000"/>
            </a:lnSpc>
            <a:spcBef>
              <a:spcPct val="0"/>
            </a:spcBef>
            <a:spcAft>
              <a:spcPct val="35000"/>
            </a:spcAft>
            <a:buNone/>
          </a:pPr>
          <a:r>
            <a:rPr lang="en-US" sz="1600" b="1" kern="1200"/>
            <a:t>Science</a:t>
          </a:r>
          <a:endParaRPr lang="en-US" sz="1600" b="1" kern="1200" dirty="0"/>
        </a:p>
      </dsp:txBody>
      <dsp:txXfrm>
        <a:off x="398940" y="95454"/>
        <a:ext cx="5285419" cy="346292"/>
      </dsp:txXfrm>
    </dsp:sp>
    <dsp:sp modelId="{3BADA5FC-5ED5-4B72-AC78-4CCFAE8FBE1F}">
      <dsp:nvSpPr>
        <dsp:cNvPr id="0" name=""/>
        <dsp:cNvSpPr/>
      </dsp:nvSpPr>
      <dsp:spPr>
        <a:xfrm>
          <a:off x="0" y="1073268"/>
          <a:ext cx="7604125" cy="542587"/>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90165" tIns="270764" rIns="590165" bIns="92456" numCol="1" spcCol="1270" anchor="t" anchorCtr="0">
          <a:noAutofit/>
        </a:bodyPr>
        <a:lstStyle/>
        <a:p>
          <a:pPr marL="114300" lvl="1" indent="-114300" algn="l" defTabSz="577850">
            <a:lnSpc>
              <a:spcPct val="90000"/>
            </a:lnSpc>
            <a:spcBef>
              <a:spcPct val="0"/>
            </a:spcBef>
            <a:spcAft>
              <a:spcPct val="15000"/>
            </a:spcAft>
            <a:buChar char="•"/>
          </a:pPr>
          <a:r>
            <a:rPr lang="en-US" sz="1300" kern="1200" dirty="0"/>
            <a:t>Grades 3 through 8</a:t>
          </a:r>
        </a:p>
      </dsp:txBody>
      <dsp:txXfrm>
        <a:off x="0" y="1073268"/>
        <a:ext cx="7604125" cy="542587"/>
      </dsp:txXfrm>
    </dsp:sp>
    <dsp:sp modelId="{4F52926B-2C8E-4C3A-91B8-A7D007942AFD}">
      <dsp:nvSpPr>
        <dsp:cNvPr id="0" name=""/>
        <dsp:cNvSpPr/>
      </dsp:nvSpPr>
      <dsp:spPr>
        <a:xfrm>
          <a:off x="380206" y="881388"/>
          <a:ext cx="5322887" cy="3837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1192" tIns="0" rIns="201192" bIns="0" numCol="1" spcCol="1270" anchor="ctr" anchorCtr="0">
          <a:noAutofit/>
        </a:bodyPr>
        <a:lstStyle/>
        <a:p>
          <a:pPr marL="0" lvl="0" indent="0" algn="l" defTabSz="711200">
            <a:lnSpc>
              <a:spcPct val="90000"/>
            </a:lnSpc>
            <a:spcBef>
              <a:spcPct val="0"/>
            </a:spcBef>
            <a:spcAft>
              <a:spcPct val="35000"/>
            </a:spcAft>
            <a:buNone/>
          </a:pPr>
          <a:r>
            <a:rPr lang="en-US" sz="1600" b="1" kern="1200"/>
            <a:t>Math</a:t>
          </a:r>
          <a:endParaRPr lang="en-US" sz="1600" b="1" kern="1200" dirty="0"/>
        </a:p>
      </dsp:txBody>
      <dsp:txXfrm>
        <a:off x="398940" y="900122"/>
        <a:ext cx="5285419" cy="346292"/>
      </dsp:txXfrm>
    </dsp:sp>
    <dsp:sp modelId="{A9CA00E8-4725-46E5-814D-F749E70A7AD5}">
      <dsp:nvSpPr>
        <dsp:cNvPr id="0" name=""/>
        <dsp:cNvSpPr/>
      </dsp:nvSpPr>
      <dsp:spPr>
        <a:xfrm>
          <a:off x="0" y="1877936"/>
          <a:ext cx="7604125" cy="7371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90165" tIns="270764" rIns="590165" bIns="92456" numCol="1" spcCol="1270" anchor="t" anchorCtr="0">
          <a:noAutofit/>
        </a:bodyPr>
        <a:lstStyle/>
        <a:p>
          <a:pPr marL="114300" lvl="1" indent="-114300" algn="l" defTabSz="577850">
            <a:lnSpc>
              <a:spcPct val="90000"/>
            </a:lnSpc>
            <a:spcBef>
              <a:spcPct val="0"/>
            </a:spcBef>
            <a:spcAft>
              <a:spcPct val="15000"/>
            </a:spcAft>
            <a:buChar char="•"/>
          </a:pPr>
          <a:r>
            <a:rPr lang="en-US" sz="1300" kern="1200" dirty="0"/>
            <a:t>Grades 3 through 8</a:t>
          </a:r>
        </a:p>
        <a:p>
          <a:pPr marL="228600" lvl="2" indent="-114300" algn="l" defTabSz="577850">
            <a:lnSpc>
              <a:spcPct val="90000"/>
            </a:lnSpc>
            <a:spcBef>
              <a:spcPct val="0"/>
            </a:spcBef>
            <a:spcAft>
              <a:spcPct val="15000"/>
            </a:spcAft>
            <a:buChar char="•"/>
          </a:pPr>
          <a:r>
            <a:rPr lang="en-US" sz="1300" kern="1200" dirty="0"/>
            <a:t>CSLA: ELA accommodation for eligible multilingual learners in grades 3 and 4</a:t>
          </a:r>
        </a:p>
      </dsp:txBody>
      <dsp:txXfrm>
        <a:off x="0" y="1877936"/>
        <a:ext cx="7604125" cy="737100"/>
      </dsp:txXfrm>
    </dsp:sp>
    <dsp:sp modelId="{70DC56E4-C2C7-44D3-B56E-8F0F6BE8B585}">
      <dsp:nvSpPr>
        <dsp:cNvPr id="0" name=""/>
        <dsp:cNvSpPr/>
      </dsp:nvSpPr>
      <dsp:spPr>
        <a:xfrm>
          <a:off x="380206" y="1686056"/>
          <a:ext cx="5322887" cy="3837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1192" tIns="0" rIns="201192" bIns="0" numCol="1" spcCol="1270" anchor="ctr" anchorCtr="0">
          <a:noAutofit/>
        </a:bodyPr>
        <a:lstStyle/>
        <a:p>
          <a:pPr marL="0" lvl="0" indent="0" algn="l" defTabSz="711200">
            <a:lnSpc>
              <a:spcPct val="90000"/>
            </a:lnSpc>
            <a:spcBef>
              <a:spcPct val="0"/>
            </a:spcBef>
            <a:spcAft>
              <a:spcPct val="35000"/>
            </a:spcAft>
            <a:buNone/>
          </a:pPr>
          <a:r>
            <a:rPr lang="en-US" sz="1600" b="1" kern="1200"/>
            <a:t>ELA</a:t>
          </a:r>
          <a:endParaRPr lang="en-US" sz="1600" b="1" kern="1200" dirty="0"/>
        </a:p>
      </dsp:txBody>
      <dsp:txXfrm>
        <a:off x="398940" y="1704790"/>
        <a:ext cx="5285419" cy="346292"/>
      </dsp:txXfrm>
    </dsp:sp>
    <dsp:sp modelId="{AFC111A2-27E0-44B2-B067-B51852F9097E}">
      <dsp:nvSpPr>
        <dsp:cNvPr id="0" name=""/>
        <dsp:cNvSpPr/>
      </dsp:nvSpPr>
      <dsp:spPr>
        <a:xfrm>
          <a:off x="0" y="2877116"/>
          <a:ext cx="7604125" cy="7371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90165" tIns="270764" rIns="590165" bIns="92456" numCol="1" spcCol="1270" anchor="t" anchorCtr="0">
          <a:noAutofit/>
        </a:bodyPr>
        <a:lstStyle/>
        <a:p>
          <a:pPr marL="114300" lvl="1" indent="-114300" algn="l" defTabSz="577850">
            <a:lnSpc>
              <a:spcPct val="90000"/>
            </a:lnSpc>
            <a:spcBef>
              <a:spcPct val="0"/>
            </a:spcBef>
            <a:spcAft>
              <a:spcPct val="15000"/>
            </a:spcAft>
            <a:buChar char="•"/>
          </a:pPr>
          <a:r>
            <a:rPr lang="en-US" sz="1300" kern="1200" dirty="0"/>
            <a:t>Grades 4 and 7</a:t>
          </a:r>
        </a:p>
        <a:p>
          <a:pPr marL="228600" lvl="2" indent="-114300" algn="l" defTabSz="577850">
            <a:lnSpc>
              <a:spcPct val="90000"/>
            </a:lnSpc>
            <a:spcBef>
              <a:spcPct val="0"/>
            </a:spcBef>
            <a:spcAft>
              <a:spcPct val="15000"/>
            </a:spcAft>
            <a:buChar char="•"/>
          </a:pPr>
          <a:r>
            <a:rPr lang="en-US" sz="1300" kern="1200" dirty="0"/>
            <a:t>Administered only at selected schools</a:t>
          </a:r>
        </a:p>
      </dsp:txBody>
      <dsp:txXfrm>
        <a:off x="0" y="2877116"/>
        <a:ext cx="7604125" cy="737100"/>
      </dsp:txXfrm>
    </dsp:sp>
    <dsp:sp modelId="{B05B5347-5787-40D4-9598-7D84452069CF}">
      <dsp:nvSpPr>
        <dsp:cNvPr id="0" name=""/>
        <dsp:cNvSpPr/>
      </dsp:nvSpPr>
      <dsp:spPr>
        <a:xfrm>
          <a:off x="380206" y="2685236"/>
          <a:ext cx="5322887" cy="3837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1192" tIns="0" rIns="201192" bIns="0" numCol="1" spcCol="1270" anchor="ctr" anchorCtr="0">
          <a:noAutofit/>
        </a:bodyPr>
        <a:lstStyle/>
        <a:p>
          <a:pPr marL="0" lvl="0" indent="0" algn="l" defTabSz="711200">
            <a:lnSpc>
              <a:spcPct val="90000"/>
            </a:lnSpc>
            <a:spcBef>
              <a:spcPct val="0"/>
            </a:spcBef>
            <a:spcAft>
              <a:spcPct val="35000"/>
            </a:spcAft>
            <a:buNone/>
          </a:pPr>
          <a:r>
            <a:rPr lang="en-US" sz="1600" b="1" kern="1200"/>
            <a:t>Social Studies</a:t>
          </a:r>
          <a:endParaRPr lang="en-US" sz="1600" b="1" kern="1200" dirty="0"/>
        </a:p>
      </dsp:txBody>
      <dsp:txXfrm>
        <a:off x="398940" y="2703970"/>
        <a:ext cx="5285419" cy="34629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F7231F-BFBB-4D2F-AFE8-F8E7020771B8}">
      <dsp:nvSpPr>
        <dsp:cNvPr id="0" name=""/>
        <dsp:cNvSpPr/>
      </dsp:nvSpPr>
      <dsp:spPr>
        <a:xfrm>
          <a:off x="271767" y="512370"/>
          <a:ext cx="444550" cy="444550"/>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2B05CDD-A17C-4E37-A0D2-0A9E7399E299}">
      <dsp:nvSpPr>
        <dsp:cNvPr id="0" name=""/>
        <dsp:cNvSpPr/>
      </dsp:nvSpPr>
      <dsp:spPr>
        <a:xfrm>
          <a:off x="97" y="1122587"/>
          <a:ext cx="987890" cy="395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Ensure students have all necessary materials for each unit</a:t>
          </a:r>
        </a:p>
      </dsp:txBody>
      <dsp:txXfrm>
        <a:off x="97" y="1122587"/>
        <a:ext cx="987890" cy="395156"/>
      </dsp:txXfrm>
    </dsp:sp>
    <dsp:sp modelId="{020AFEB4-A46D-4B98-B05C-3992660A7CC7}">
      <dsp:nvSpPr>
        <dsp:cNvPr id="0" name=""/>
        <dsp:cNvSpPr/>
      </dsp:nvSpPr>
      <dsp:spPr>
        <a:xfrm>
          <a:off x="1432538" y="512370"/>
          <a:ext cx="444550" cy="4445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AEB99E1-1904-4B61-93E6-DC058948A2B6}">
      <dsp:nvSpPr>
        <dsp:cNvPr id="0" name=""/>
        <dsp:cNvSpPr/>
      </dsp:nvSpPr>
      <dsp:spPr>
        <a:xfrm>
          <a:off x="1160868" y="1122587"/>
          <a:ext cx="987890" cy="395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Ensure a standardized testing environment</a:t>
          </a:r>
        </a:p>
      </dsp:txBody>
      <dsp:txXfrm>
        <a:off x="1160868" y="1122587"/>
        <a:ext cx="987890" cy="395156"/>
      </dsp:txXfrm>
    </dsp:sp>
    <dsp:sp modelId="{37A83D66-6A0D-4D8C-9D31-F1F0DB3003C2}">
      <dsp:nvSpPr>
        <dsp:cNvPr id="0" name=""/>
        <dsp:cNvSpPr/>
      </dsp:nvSpPr>
      <dsp:spPr>
        <a:xfrm>
          <a:off x="2593310" y="512370"/>
          <a:ext cx="444550" cy="444550"/>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52EA184-2409-4467-AF54-0E410CAF890C}">
      <dsp:nvSpPr>
        <dsp:cNvPr id="0" name=""/>
        <dsp:cNvSpPr/>
      </dsp:nvSpPr>
      <dsp:spPr>
        <a:xfrm>
          <a:off x="2321640" y="1122587"/>
          <a:ext cx="987890" cy="395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Read SAY instructions exactly as written</a:t>
          </a:r>
        </a:p>
      </dsp:txBody>
      <dsp:txXfrm>
        <a:off x="2321640" y="1122587"/>
        <a:ext cx="987890" cy="395156"/>
      </dsp:txXfrm>
    </dsp:sp>
    <dsp:sp modelId="{D9419353-E099-4C3F-A159-5D40CB08D77D}">
      <dsp:nvSpPr>
        <dsp:cNvPr id="0" name=""/>
        <dsp:cNvSpPr/>
      </dsp:nvSpPr>
      <dsp:spPr>
        <a:xfrm>
          <a:off x="3754081" y="512370"/>
          <a:ext cx="444550" cy="444550"/>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E5FCFF-B7BD-462D-B2F0-35EE352FBF96}">
      <dsp:nvSpPr>
        <dsp:cNvPr id="0" name=""/>
        <dsp:cNvSpPr/>
      </dsp:nvSpPr>
      <dsp:spPr>
        <a:xfrm>
          <a:off x="3482411" y="1122587"/>
          <a:ext cx="987890" cy="395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Move throughout the room during testing</a:t>
          </a:r>
        </a:p>
      </dsp:txBody>
      <dsp:txXfrm>
        <a:off x="3482411" y="1122587"/>
        <a:ext cx="987890" cy="395156"/>
      </dsp:txXfrm>
    </dsp:sp>
    <dsp:sp modelId="{A57FDD59-72C1-47FD-B04C-72DF0D4818C1}">
      <dsp:nvSpPr>
        <dsp:cNvPr id="0" name=""/>
        <dsp:cNvSpPr/>
      </dsp:nvSpPr>
      <dsp:spPr>
        <a:xfrm>
          <a:off x="852153" y="1764716"/>
          <a:ext cx="444550" cy="44455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7D6DFB4-4D69-49BD-B366-763EE12F1C0E}">
      <dsp:nvSpPr>
        <dsp:cNvPr id="0" name=""/>
        <dsp:cNvSpPr/>
      </dsp:nvSpPr>
      <dsp:spPr>
        <a:xfrm>
          <a:off x="580483" y="2374934"/>
          <a:ext cx="987890" cy="395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Re-read/clarify SAY instructions to students when asked</a:t>
          </a:r>
        </a:p>
      </dsp:txBody>
      <dsp:txXfrm>
        <a:off x="580483" y="2374934"/>
        <a:ext cx="987890" cy="395156"/>
      </dsp:txXfrm>
    </dsp:sp>
    <dsp:sp modelId="{561E5BAC-0850-4B83-A436-7A10EEB79FE9}">
      <dsp:nvSpPr>
        <dsp:cNvPr id="0" name=""/>
        <dsp:cNvSpPr/>
      </dsp:nvSpPr>
      <dsp:spPr>
        <a:xfrm>
          <a:off x="2012924" y="1764716"/>
          <a:ext cx="444550" cy="44455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21C1DBC-EC37-486F-A244-6D6C6E8430A7}">
      <dsp:nvSpPr>
        <dsp:cNvPr id="0" name=""/>
        <dsp:cNvSpPr/>
      </dsp:nvSpPr>
      <dsp:spPr>
        <a:xfrm>
          <a:off x="1741254" y="2374934"/>
          <a:ext cx="987890" cy="395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Use proximity to keep students on task</a:t>
          </a:r>
        </a:p>
      </dsp:txBody>
      <dsp:txXfrm>
        <a:off x="1741254" y="2374934"/>
        <a:ext cx="987890" cy="395156"/>
      </dsp:txXfrm>
    </dsp:sp>
    <dsp:sp modelId="{5467E323-B534-4398-854C-E84CD902FB4A}">
      <dsp:nvSpPr>
        <dsp:cNvPr id="0" name=""/>
        <dsp:cNvSpPr/>
      </dsp:nvSpPr>
      <dsp:spPr>
        <a:xfrm>
          <a:off x="3173696" y="1764716"/>
          <a:ext cx="444550" cy="444550"/>
        </a:xfrm>
        <a:prstGeom prst="rect">
          <a:avLst/>
        </a:prstGeom>
        <a:blipFill>
          <a:blip xmlns:r="http://schemas.openxmlformats.org/officeDocument/2006/relationships" r:embed="rId13">
            <a:extLst>
              <a:ext uri="{96DAC541-7B7A-43D3-8B79-37D633B846F1}">
                <asvg:svgBlip xmlns:asvg="http://schemas.microsoft.com/office/drawing/2016/SVG/main" r:embed="rId14"/>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C53FC7-2D32-45D8-81E8-8AD531622BC5}">
      <dsp:nvSpPr>
        <dsp:cNvPr id="0" name=""/>
        <dsp:cNvSpPr/>
      </dsp:nvSpPr>
      <dsp:spPr>
        <a:xfrm>
          <a:off x="2902026" y="2374934"/>
          <a:ext cx="987890" cy="395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Use “continue working” script</a:t>
          </a:r>
        </a:p>
      </dsp:txBody>
      <dsp:txXfrm>
        <a:off x="2902026" y="2374934"/>
        <a:ext cx="987890" cy="39515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349772-30E0-4871-985B-4036E91E76F8}">
      <dsp:nvSpPr>
        <dsp:cNvPr id="0" name=""/>
        <dsp:cNvSpPr/>
      </dsp:nvSpPr>
      <dsp:spPr>
        <a:xfrm>
          <a:off x="2661" y="57656"/>
          <a:ext cx="2594808" cy="4320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ts val="300"/>
            </a:spcAft>
            <a:buFont typeface="Arial" panose="020B0604020202020204" pitchFamily="34" charset="0"/>
            <a:buNone/>
          </a:pPr>
          <a:r>
            <a:rPr lang="en-US" sz="1500" b="1" kern="1200" dirty="0">
              <a:latin typeface="+mn-lt"/>
            </a:rPr>
            <a:t>Before Testing</a:t>
          </a:r>
          <a:endParaRPr lang="en-US" sz="1500" b="1" kern="1200" dirty="0"/>
        </a:p>
      </dsp:txBody>
      <dsp:txXfrm>
        <a:off x="2661" y="57656"/>
        <a:ext cx="2594808" cy="432000"/>
      </dsp:txXfrm>
    </dsp:sp>
    <dsp:sp modelId="{578EB944-907D-497B-A915-48FF6F5688C1}">
      <dsp:nvSpPr>
        <dsp:cNvPr id="0" name=""/>
        <dsp:cNvSpPr/>
      </dsp:nvSpPr>
      <dsp:spPr>
        <a:xfrm>
          <a:off x="2661" y="489656"/>
          <a:ext cx="2594808" cy="2058750"/>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ts val="300"/>
            </a:spcAft>
            <a:buFont typeface="Arial" panose="020B0604020202020204" pitchFamily="34" charset="0"/>
            <a:buChar char="•"/>
          </a:pPr>
          <a:r>
            <a:rPr lang="en-US" sz="1500" kern="1200" dirty="0">
              <a:latin typeface="+mn-lt"/>
            </a:rPr>
            <a:t>SAC, DTC, Sensitive Data, and TA </a:t>
          </a:r>
          <a:r>
            <a:rPr lang="en-US" sz="1500" i="1" kern="1200" dirty="0">
              <a:latin typeface="+mn-lt"/>
              <a:hlinkClick xmlns:r="http://schemas.openxmlformats.org/officeDocument/2006/relationships" r:id="rId1"/>
            </a:rPr>
            <a:t>Security Agreements</a:t>
          </a:r>
          <a:r>
            <a:rPr lang="en-US" sz="1500" i="1" kern="1200" dirty="0">
              <a:latin typeface="+mn-lt"/>
            </a:rPr>
            <a:t> - </a:t>
          </a:r>
          <a:r>
            <a:rPr lang="en-US" sz="1500" kern="1200" dirty="0">
              <a:latin typeface="+mn-lt"/>
            </a:rPr>
            <a:t>maintained locally</a:t>
          </a:r>
          <a:endParaRPr lang="en-US" sz="1500" kern="1200" dirty="0"/>
        </a:p>
        <a:p>
          <a:pPr marL="114300" lvl="1" indent="-114300" algn="l" defTabSz="666750">
            <a:lnSpc>
              <a:spcPct val="90000"/>
            </a:lnSpc>
            <a:spcBef>
              <a:spcPct val="0"/>
            </a:spcBef>
            <a:spcAft>
              <a:spcPts val="300"/>
            </a:spcAft>
            <a:buFont typeface="Arial" panose="020B0604020202020204" pitchFamily="34" charset="0"/>
            <a:buChar char="•"/>
          </a:pPr>
          <a:r>
            <a:rPr lang="en-US" sz="1500" kern="1200" dirty="0">
              <a:latin typeface="+mn-lt"/>
            </a:rPr>
            <a:t>DAC</a:t>
          </a:r>
          <a:r>
            <a:rPr lang="en-US" sz="1500" i="1" kern="1200" dirty="0">
              <a:latin typeface="+mn-lt"/>
            </a:rPr>
            <a:t> Security Agreement - </a:t>
          </a:r>
          <a:r>
            <a:rPr lang="en-US" sz="1500" kern="1200" dirty="0">
              <a:latin typeface="+mn-lt"/>
            </a:rPr>
            <a:t>link shared in DAC training</a:t>
          </a:r>
          <a:endParaRPr lang="en-US" sz="1500" kern="1200" dirty="0"/>
        </a:p>
        <a:p>
          <a:pPr marL="114300" lvl="1" indent="-114300" algn="l" defTabSz="666750">
            <a:lnSpc>
              <a:spcPct val="90000"/>
            </a:lnSpc>
            <a:spcBef>
              <a:spcPct val="0"/>
            </a:spcBef>
            <a:spcAft>
              <a:spcPts val="300"/>
            </a:spcAft>
            <a:buFont typeface="Arial" panose="020B0604020202020204" pitchFamily="34" charset="0"/>
            <a:buChar char="•"/>
          </a:pPr>
          <a:r>
            <a:rPr lang="en-US" sz="1500" i="1" kern="1200" dirty="0">
              <a:latin typeface="+mn-lt"/>
              <a:hlinkClick xmlns:r="http://schemas.openxmlformats.org/officeDocument/2006/relationships" r:id="rId2"/>
            </a:rPr>
            <a:t>Verification of District Training</a:t>
          </a:r>
          <a:r>
            <a:rPr lang="en-US" sz="1500" kern="1200" dirty="0">
              <a:latin typeface="+mn-lt"/>
            </a:rPr>
            <a:t> - requires Superintendent’s signature</a:t>
          </a:r>
          <a:endParaRPr lang="en-US" sz="1500" kern="1200" dirty="0"/>
        </a:p>
      </dsp:txBody>
      <dsp:txXfrm>
        <a:off x="2661" y="489656"/>
        <a:ext cx="2594808" cy="2058750"/>
      </dsp:txXfrm>
    </dsp:sp>
    <dsp:sp modelId="{96FAFB78-6A93-4AFA-A985-B9DCF242404B}">
      <dsp:nvSpPr>
        <dsp:cNvPr id="0" name=""/>
        <dsp:cNvSpPr/>
      </dsp:nvSpPr>
      <dsp:spPr>
        <a:xfrm>
          <a:off x="2960742" y="57656"/>
          <a:ext cx="2594808" cy="4320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ts val="300"/>
            </a:spcAft>
            <a:buFont typeface="Arial" panose="020B0604020202020204" pitchFamily="34" charset="0"/>
            <a:buNone/>
          </a:pPr>
          <a:r>
            <a:rPr lang="en-US" sz="1500" b="1" kern="1200" dirty="0">
              <a:latin typeface="+mn-lt"/>
            </a:rPr>
            <a:t>During Testing</a:t>
          </a:r>
          <a:endParaRPr lang="en-US" sz="1500" b="1" kern="1200" dirty="0"/>
        </a:p>
      </dsp:txBody>
      <dsp:txXfrm>
        <a:off x="2960742" y="57656"/>
        <a:ext cx="2594808" cy="432000"/>
      </dsp:txXfrm>
    </dsp:sp>
    <dsp:sp modelId="{78E758AD-8B6D-45C0-ADD8-5E0FDADBD8B9}">
      <dsp:nvSpPr>
        <dsp:cNvPr id="0" name=""/>
        <dsp:cNvSpPr/>
      </dsp:nvSpPr>
      <dsp:spPr>
        <a:xfrm>
          <a:off x="2960742" y="489656"/>
          <a:ext cx="2594808" cy="2058750"/>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ts val="300"/>
            </a:spcAft>
            <a:buFont typeface="Arial" panose="020B0604020202020204" pitchFamily="34" charset="0"/>
            <a:buChar char="•"/>
          </a:pPr>
          <a:r>
            <a:rPr lang="en-US" sz="1500" kern="1200" dirty="0">
              <a:latin typeface="+mn-lt"/>
            </a:rPr>
            <a:t>School Chain of Custody - maintained locally</a:t>
          </a:r>
          <a:endParaRPr lang="en-US" sz="1500" kern="1200" dirty="0"/>
        </a:p>
        <a:p>
          <a:pPr marL="114300" lvl="1" indent="-114300" algn="l" defTabSz="666750">
            <a:lnSpc>
              <a:spcPct val="90000"/>
            </a:lnSpc>
            <a:spcBef>
              <a:spcPct val="0"/>
            </a:spcBef>
            <a:spcAft>
              <a:spcPts val="300"/>
            </a:spcAft>
            <a:buFont typeface="Arial" panose="020B0604020202020204" pitchFamily="34" charset="0"/>
            <a:buChar char="•"/>
          </a:pPr>
          <a:r>
            <a:rPr lang="en-US" sz="1500" i="1" kern="1200" dirty="0">
              <a:latin typeface="+mn-lt"/>
              <a:hlinkClick xmlns:r="http://schemas.openxmlformats.org/officeDocument/2006/relationships" r:id="rId3"/>
            </a:rPr>
            <a:t>Testing Irregularity or Security Breach</a:t>
          </a:r>
          <a:r>
            <a:rPr lang="en-US" sz="1500" kern="1200" dirty="0">
              <a:latin typeface="+mn-lt"/>
            </a:rPr>
            <a:t> and </a:t>
          </a:r>
          <a:r>
            <a:rPr lang="en-US" sz="1500" i="1" kern="1200" dirty="0">
              <a:latin typeface="+mn-lt"/>
              <a:hlinkClick xmlns:r="http://schemas.openxmlformats.org/officeDocument/2006/relationships" r:id="rId4"/>
            </a:rPr>
            <a:t>TIR Tracking Spreadsheet</a:t>
          </a:r>
          <a:endParaRPr lang="en-US" sz="1500" kern="1200" dirty="0"/>
        </a:p>
        <a:p>
          <a:pPr marL="114300" lvl="1" indent="-114300" algn="l" defTabSz="666750">
            <a:lnSpc>
              <a:spcPct val="90000"/>
            </a:lnSpc>
            <a:spcBef>
              <a:spcPct val="0"/>
            </a:spcBef>
            <a:spcAft>
              <a:spcPts val="300"/>
            </a:spcAft>
            <a:buFont typeface="Arial" panose="020B0604020202020204" pitchFamily="34" charset="0"/>
            <a:buChar char="•"/>
          </a:pPr>
          <a:r>
            <a:rPr lang="en-US" sz="1500" i="1" kern="1200" dirty="0">
              <a:latin typeface="+mn-lt"/>
              <a:hlinkClick xmlns:r="http://schemas.openxmlformats.org/officeDocument/2006/relationships" r:id="rId5"/>
            </a:rPr>
            <a:t>Contaminated, Damaged, or Missing Materials</a:t>
          </a:r>
          <a:endParaRPr lang="en-US" sz="1500" kern="1200" dirty="0"/>
        </a:p>
      </dsp:txBody>
      <dsp:txXfrm>
        <a:off x="2960742" y="489656"/>
        <a:ext cx="2594808" cy="2058750"/>
      </dsp:txXfrm>
    </dsp:sp>
    <dsp:sp modelId="{31376B8C-0586-485D-A28F-839D3FA2C922}">
      <dsp:nvSpPr>
        <dsp:cNvPr id="0" name=""/>
        <dsp:cNvSpPr/>
      </dsp:nvSpPr>
      <dsp:spPr>
        <a:xfrm>
          <a:off x="5918824" y="57656"/>
          <a:ext cx="2594808" cy="4320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ts val="300"/>
            </a:spcAft>
            <a:buFont typeface="Arial" panose="020B0604020202020204" pitchFamily="34" charset="0"/>
            <a:buNone/>
          </a:pPr>
          <a:r>
            <a:rPr lang="en-US" sz="1500" b="1" kern="1200" dirty="0">
              <a:latin typeface="+mn-lt"/>
            </a:rPr>
            <a:t>After Testing</a:t>
          </a:r>
          <a:endParaRPr lang="en-US" sz="1500" b="1" kern="1200" dirty="0"/>
        </a:p>
      </dsp:txBody>
      <dsp:txXfrm>
        <a:off x="5918824" y="57656"/>
        <a:ext cx="2594808" cy="432000"/>
      </dsp:txXfrm>
    </dsp:sp>
    <dsp:sp modelId="{B9D73B3D-648B-42C1-8527-AE82A3992C15}">
      <dsp:nvSpPr>
        <dsp:cNvPr id="0" name=""/>
        <dsp:cNvSpPr/>
      </dsp:nvSpPr>
      <dsp:spPr>
        <a:xfrm>
          <a:off x="5918824" y="489656"/>
          <a:ext cx="2594808" cy="2058750"/>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ts val="300"/>
            </a:spcAft>
            <a:buFont typeface="Arial" panose="020B0604020202020204" pitchFamily="34" charset="0"/>
            <a:buChar char="•"/>
          </a:pPr>
          <a:r>
            <a:rPr lang="en-US" sz="1500" i="1" kern="1200" dirty="0">
              <a:latin typeface="+mn-lt"/>
              <a:hlinkClick xmlns:r="http://schemas.openxmlformats.org/officeDocument/2006/relationships" r:id="rId2"/>
            </a:rPr>
            <a:t>Post-test Compliance</a:t>
          </a:r>
          <a:r>
            <a:rPr lang="en-US" sz="1500" i="1" kern="1200" dirty="0">
              <a:latin typeface="+mn-lt"/>
            </a:rPr>
            <a:t> </a:t>
          </a:r>
          <a:r>
            <a:rPr lang="en-US" sz="1500" kern="1200" dirty="0">
              <a:latin typeface="+mn-lt"/>
            </a:rPr>
            <a:t>- requires Superintendent’s signature</a:t>
          </a:r>
          <a:endParaRPr lang="en-US" sz="1500" kern="1200" dirty="0"/>
        </a:p>
        <a:p>
          <a:pPr marL="114300" lvl="1" indent="-114300" algn="l" defTabSz="666750">
            <a:lnSpc>
              <a:spcPct val="90000"/>
            </a:lnSpc>
            <a:spcBef>
              <a:spcPct val="0"/>
            </a:spcBef>
            <a:spcAft>
              <a:spcPts val="300"/>
            </a:spcAft>
            <a:buFont typeface="Arial" panose="020B0604020202020204" pitchFamily="34" charset="0"/>
            <a:buChar char="•"/>
          </a:pPr>
          <a:r>
            <a:rPr lang="en-US" sz="1500" i="1" kern="1200" dirty="0">
              <a:latin typeface="+mn-lt"/>
              <a:hlinkClick xmlns:r="http://schemas.openxmlformats.org/officeDocument/2006/relationships" r:id="rId6"/>
            </a:rPr>
            <a:t>Scratch Paper Verification</a:t>
          </a:r>
          <a:endParaRPr lang="en-US" sz="1500" kern="1200" dirty="0"/>
        </a:p>
        <a:p>
          <a:pPr marL="114300" lvl="1" indent="-114300" algn="l" defTabSz="666750">
            <a:lnSpc>
              <a:spcPct val="90000"/>
            </a:lnSpc>
            <a:spcBef>
              <a:spcPct val="0"/>
            </a:spcBef>
            <a:spcAft>
              <a:spcPts val="300"/>
            </a:spcAft>
            <a:buFont typeface="Arial" panose="020B0604020202020204" pitchFamily="34" charset="0"/>
            <a:buChar char="•"/>
          </a:pPr>
          <a:r>
            <a:rPr lang="en-US" sz="1500" i="1" kern="1200" dirty="0">
              <a:latin typeface="+mn-lt"/>
              <a:hlinkClick xmlns:r="http://schemas.openxmlformats.org/officeDocument/2006/relationships" r:id="rId7"/>
            </a:rPr>
            <a:t>Secure Data Removal</a:t>
          </a:r>
          <a:r>
            <a:rPr lang="en-US" sz="1500" i="1" kern="1200" dirty="0">
              <a:latin typeface="+mn-lt"/>
            </a:rPr>
            <a:t> </a:t>
          </a:r>
          <a:r>
            <a:rPr lang="en-US" sz="1500" kern="1200" dirty="0">
              <a:latin typeface="+mn-lt"/>
            </a:rPr>
            <a:t>- maintained locally</a:t>
          </a:r>
          <a:endParaRPr lang="en-US" sz="1500" kern="1200" dirty="0"/>
        </a:p>
      </dsp:txBody>
      <dsp:txXfrm>
        <a:off x="5918824" y="489656"/>
        <a:ext cx="2594808" cy="205875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26FFF0A-8223-7A8F-EAFE-F31795302D5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E1C2625-0EA1-ABD9-1211-1F4DCFA72DB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E944E12-D393-48FA-B20B-5CD63ED79603}" type="datetimeFigureOut">
              <a:rPr lang="en-US" smtClean="0"/>
              <a:t>2/6/2026</a:t>
            </a:fld>
            <a:endParaRPr lang="en-US" dirty="0"/>
          </a:p>
        </p:txBody>
      </p:sp>
      <p:sp>
        <p:nvSpPr>
          <p:cNvPr id="4" name="Footer Placeholder 3">
            <a:extLst>
              <a:ext uri="{FF2B5EF4-FFF2-40B4-BE49-F238E27FC236}">
                <a16:creationId xmlns:a16="http://schemas.microsoft.com/office/drawing/2014/main" id="{DF462663-F4B7-4231-F89E-C4385C879DB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00144AF5-8A34-3B0F-AE0B-1747EFD40A2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20A81B9-95F3-4C49-83C4-94A2F8736961}" type="slidenum">
              <a:rPr lang="en-US" smtClean="0"/>
              <a:t>‹#›</a:t>
            </a:fld>
            <a:endParaRPr lang="en-US" dirty="0"/>
          </a:p>
        </p:txBody>
      </p:sp>
    </p:spTree>
    <p:extLst>
      <p:ext uri="{BB962C8B-B14F-4D97-AF65-F5344CB8AC3E}">
        <p14:creationId xmlns:p14="http://schemas.microsoft.com/office/powerpoint/2010/main" val="39659324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19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g36e04d1842d_0_87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 name="Google Shape;158;g36e04d1842d_0_878: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9" name="Google Shape;159;g36e04d1842d_0_878: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1</a:t>
            </a:fld>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1"/>
        <p:cNvGrpSpPr/>
        <p:nvPr/>
      </p:nvGrpSpPr>
      <p:grpSpPr>
        <a:xfrm>
          <a:off x="0" y="0"/>
          <a:ext cx="0" cy="0"/>
          <a:chOff x="0" y="0"/>
          <a:chExt cx="0" cy="0"/>
        </a:xfrm>
      </p:grpSpPr>
      <p:sp>
        <p:nvSpPr>
          <p:cNvPr id="492" name="Google Shape;492;p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93" name="Google Shape;493;p2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1">
          <a:extLst>
            <a:ext uri="{FF2B5EF4-FFF2-40B4-BE49-F238E27FC236}">
              <a16:creationId xmlns:a16="http://schemas.microsoft.com/office/drawing/2014/main" id="{81C1CB3D-CFAC-098D-F07B-0D10DBA80A5E}"/>
            </a:ext>
          </a:extLst>
        </p:cNvPr>
        <p:cNvGrpSpPr/>
        <p:nvPr/>
      </p:nvGrpSpPr>
      <p:grpSpPr>
        <a:xfrm>
          <a:off x="0" y="0"/>
          <a:ext cx="0" cy="0"/>
          <a:chOff x="0" y="0"/>
          <a:chExt cx="0" cy="0"/>
        </a:xfrm>
      </p:grpSpPr>
      <p:sp>
        <p:nvSpPr>
          <p:cNvPr id="492" name="Google Shape;492;p20:notes">
            <a:extLst>
              <a:ext uri="{FF2B5EF4-FFF2-40B4-BE49-F238E27FC236}">
                <a16:creationId xmlns:a16="http://schemas.microsoft.com/office/drawing/2014/main" id="{500D2BB4-19A6-F816-7CAC-8DB35A8EF2F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93" name="Google Shape;493;p20:notes">
            <a:extLst>
              <a:ext uri="{FF2B5EF4-FFF2-40B4-BE49-F238E27FC236}">
                <a16:creationId xmlns:a16="http://schemas.microsoft.com/office/drawing/2014/main" id="{CE51D2C5-E4C6-F739-A375-0B2EB559FFB5}"/>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extLst>
      <p:ext uri="{BB962C8B-B14F-4D97-AF65-F5344CB8AC3E}">
        <p14:creationId xmlns:p14="http://schemas.microsoft.com/office/powerpoint/2010/main" val="5961114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US" dirty="0"/>
          </a:p>
        </p:txBody>
      </p:sp>
    </p:spTree>
    <p:extLst>
      <p:ext uri="{BB962C8B-B14F-4D97-AF65-F5344CB8AC3E}">
        <p14:creationId xmlns:p14="http://schemas.microsoft.com/office/powerpoint/2010/main" val="16757023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4"/>
        <p:cNvGrpSpPr/>
        <p:nvPr/>
      </p:nvGrpSpPr>
      <p:grpSpPr>
        <a:xfrm>
          <a:off x="0" y="0"/>
          <a:ext cx="0" cy="0"/>
          <a:chOff x="0" y="0"/>
          <a:chExt cx="0" cy="0"/>
        </a:xfrm>
      </p:grpSpPr>
      <p:sp>
        <p:nvSpPr>
          <p:cNvPr id="485" name="Google Shape;485;p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86" name="Google Shape;486;p1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4"/>
        <p:cNvGrpSpPr/>
        <p:nvPr/>
      </p:nvGrpSpPr>
      <p:grpSpPr>
        <a:xfrm>
          <a:off x="0" y="0"/>
          <a:ext cx="0" cy="0"/>
          <a:chOff x="0" y="0"/>
          <a:chExt cx="0" cy="0"/>
        </a:xfrm>
      </p:grpSpPr>
      <p:sp>
        <p:nvSpPr>
          <p:cNvPr id="415" name="Google Shape;415;g278539799a0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6" name="Google Shape;416;g278539799a0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US" dirty="0"/>
          </a:p>
        </p:txBody>
      </p:sp>
    </p:spTree>
    <p:extLst>
      <p:ext uri="{BB962C8B-B14F-4D97-AF65-F5344CB8AC3E}">
        <p14:creationId xmlns:p14="http://schemas.microsoft.com/office/powerpoint/2010/main" val="8443887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2"/>
        <p:cNvGrpSpPr/>
        <p:nvPr/>
      </p:nvGrpSpPr>
      <p:grpSpPr>
        <a:xfrm>
          <a:off x="0" y="0"/>
          <a:ext cx="0" cy="0"/>
          <a:chOff x="0" y="0"/>
          <a:chExt cx="0" cy="0"/>
        </a:xfrm>
      </p:grpSpPr>
      <p:sp>
        <p:nvSpPr>
          <p:cNvPr id="423" name="Google Shape;423;g278539799a0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4" name="Google Shape;424;g278539799a0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US" dirty="0"/>
          </a:p>
        </p:txBody>
      </p:sp>
    </p:spTree>
    <p:extLst>
      <p:ext uri="{BB962C8B-B14F-4D97-AF65-F5344CB8AC3E}">
        <p14:creationId xmlns:p14="http://schemas.microsoft.com/office/powerpoint/2010/main" val="41604790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42488423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US" dirty="0"/>
          </a:p>
        </p:txBody>
      </p:sp>
    </p:spTree>
    <p:extLst>
      <p:ext uri="{BB962C8B-B14F-4D97-AF65-F5344CB8AC3E}">
        <p14:creationId xmlns:p14="http://schemas.microsoft.com/office/powerpoint/2010/main" val="38385752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0529212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7053936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US" dirty="0"/>
          </a:p>
        </p:txBody>
      </p:sp>
    </p:spTree>
    <p:extLst>
      <p:ext uri="{BB962C8B-B14F-4D97-AF65-F5344CB8AC3E}">
        <p14:creationId xmlns:p14="http://schemas.microsoft.com/office/powerpoint/2010/main" val="31900139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4"/>
        <p:cNvGrpSpPr/>
        <p:nvPr/>
      </p:nvGrpSpPr>
      <p:grpSpPr>
        <a:xfrm>
          <a:off x="0" y="0"/>
          <a:ext cx="0" cy="0"/>
          <a:chOff x="0" y="0"/>
          <a:chExt cx="0" cy="0"/>
        </a:xfrm>
      </p:grpSpPr>
      <p:sp>
        <p:nvSpPr>
          <p:cNvPr id="465" name="Google Shape;465;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66" name="Google Shape;466;p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3"/>
        <p:cNvGrpSpPr/>
        <p:nvPr/>
      </p:nvGrpSpPr>
      <p:grpSpPr>
        <a:xfrm>
          <a:off x="0" y="0"/>
          <a:ext cx="0" cy="0"/>
          <a:chOff x="0" y="0"/>
          <a:chExt cx="0" cy="0"/>
        </a:xfrm>
      </p:grpSpPr>
      <p:sp>
        <p:nvSpPr>
          <p:cNvPr id="524" name="Google Shape;524;p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5" name="Google Shape;525;p2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35" name="Google Shape;535;p2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8C3E97E-4890-4915-A7C2-F3D207C521C5}" type="slidenum">
              <a:rPr lang="en-US" smtClean="0"/>
              <a:t>104</a:t>
            </a:fld>
            <a:endParaRPr lang="en-US" dirty="0"/>
          </a:p>
        </p:txBody>
      </p:sp>
    </p:spTree>
    <p:extLst>
      <p:ext uri="{BB962C8B-B14F-4D97-AF65-F5344CB8AC3E}">
        <p14:creationId xmlns:p14="http://schemas.microsoft.com/office/powerpoint/2010/main" val="19939637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71991283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8C3E97E-4890-4915-A7C2-F3D207C521C5}" type="slidenum">
              <a:rPr lang="en-US" smtClean="0"/>
              <a:t>125</a:t>
            </a:fld>
            <a:endParaRPr lang="en-US" dirty="0"/>
          </a:p>
        </p:txBody>
      </p:sp>
    </p:spTree>
    <p:extLst>
      <p:ext uri="{BB962C8B-B14F-4D97-AF65-F5344CB8AC3E}">
        <p14:creationId xmlns:p14="http://schemas.microsoft.com/office/powerpoint/2010/main" val="15140775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solidFill>
                <a:srgbClr val="000000"/>
              </a:solidFill>
            </a:endParaRPr>
          </a:p>
        </p:txBody>
      </p:sp>
      <p:sp>
        <p:nvSpPr>
          <p:cNvPr id="4" name="Slide Number Placeholder 3"/>
          <p:cNvSpPr>
            <a:spLocks noGrp="1"/>
          </p:cNvSpPr>
          <p:nvPr>
            <p:ph type="sldNum" sz="quarter" idx="10"/>
          </p:nvPr>
        </p:nvSpPr>
        <p:spPr/>
        <p:txBody>
          <a:bodyPr/>
          <a:lstStyle/>
          <a:p>
            <a:fld id="{D8C3E97E-4890-4915-A7C2-F3D207C521C5}" type="slidenum">
              <a:rPr lang="en-US" smtClean="0"/>
              <a:t>132</a:t>
            </a:fld>
            <a:endParaRPr lang="en-US" dirty="0"/>
          </a:p>
        </p:txBody>
      </p:sp>
    </p:spTree>
    <p:extLst>
      <p:ext uri="{BB962C8B-B14F-4D97-AF65-F5344CB8AC3E}">
        <p14:creationId xmlns:p14="http://schemas.microsoft.com/office/powerpoint/2010/main" val="16311719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8"/>
        <p:cNvGrpSpPr/>
        <p:nvPr/>
      </p:nvGrpSpPr>
      <p:grpSpPr>
        <a:xfrm>
          <a:off x="0" y="0"/>
          <a:ext cx="0" cy="0"/>
          <a:chOff x="0" y="0"/>
          <a:chExt cx="0" cy="0"/>
        </a:xfrm>
      </p:grpSpPr>
      <p:sp>
        <p:nvSpPr>
          <p:cNvPr id="529" name="Google Shape;529;p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30" name="Google Shape;530;p2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51084647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9.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9.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1.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9.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9.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9.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9.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9.pn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9.png"/></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9.pn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2.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9.png"/></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3.png"/><Relationship Id="rId1" Type="http://schemas.openxmlformats.org/officeDocument/2006/relationships/slideMaster" Target="../slideMasters/slideMaster2.xml"/><Relationship Id="rId4" Type="http://schemas.openxmlformats.org/officeDocument/2006/relationships/image" Target="../media/image2.png"/></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24.jpg"/></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16.png"/></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6.png"/></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25.jpg"/></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9.png"/></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6.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9.png"/></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7.jp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9.png"/></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2.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9.png"/></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9.png"/></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8.jp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9.png"/></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lide with image - Blue" preserve="1">
  <p:cSld name="1_Slide with image - Blue">
    <p:spTree>
      <p:nvGrpSpPr>
        <p:cNvPr id="1" name="Shape 178"/>
        <p:cNvGrpSpPr/>
        <p:nvPr/>
      </p:nvGrpSpPr>
      <p:grpSpPr>
        <a:xfrm>
          <a:off x="0" y="0"/>
          <a:ext cx="0" cy="0"/>
          <a:chOff x="0" y="0"/>
          <a:chExt cx="0" cy="0"/>
        </a:xfrm>
      </p:grpSpPr>
      <p:pic>
        <p:nvPicPr>
          <p:cNvPr id="2" name="Google Shape;16;p30" descr="&quot;&quot;">
            <a:extLst>
              <a:ext uri="{FF2B5EF4-FFF2-40B4-BE49-F238E27FC236}">
                <a16:creationId xmlns:a16="http://schemas.microsoft.com/office/drawing/2014/main" id="{80BC1E12-1773-695A-F71F-4B9C7219F585}"/>
              </a:ext>
            </a:extLst>
          </p:cNvPr>
          <p:cNvPicPr preferRelativeResize="0"/>
          <p:nvPr userDrawn="1"/>
        </p:nvPicPr>
        <p:blipFill rotWithShape="1">
          <a:blip r:embed="rId2">
            <a:alphaModFix/>
          </a:blip>
          <a:srcRect/>
          <a:stretch/>
        </p:blipFill>
        <p:spPr>
          <a:xfrm>
            <a:off x="0" y="4320695"/>
            <a:ext cx="9144003" cy="830461"/>
          </a:xfrm>
          <a:prstGeom prst="rect">
            <a:avLst/>
          </a:prstGeom>
          <a:noFill/>
          <a:ln>
            <a:noFill/>
          </a:ln>
        </p:spPr>
      </p:pic>
      <p:cxnSp>
        <p:nvCxnSpPr>
          <p:cNvPr id="180" name="Google Shape;180;p47" descr="&quot;&quot;"/>
          <p:cNvCxnSpPr/>
          <p:nvPr/>
        </p:nvCxnSpPr>
        <p:spPr>
          <a:xfrm>
            <a:off x="0" y="918350"/>
            <a:ext cx="7479600" cy="0"/>
          </a:xfrm>
          <a:prstGeom prst="straightConnector1">
            <a:avLst/>
          </a:prstGeom>
          <a:noFill/>
          <a:ln w="19050" cap="flat" cmpd="sng">
            <a:solidFill>
              <a:schemeClr val="accent4">
                <a:lumMod val="75000"/>
              </a:schemeClr>
            </a:solidFill>
            <a:prstDash val="solid"/>
            <a:round/>
            <a:headEnd type="none" w="sm" len="sm"/>
            <a:tailEnd type="none" w="sm" len="sm"/>
          </a:ln>
        </p:spPr>
      </p:cxnSp>
      <p:sp>
        <p:nvSpPr>
          <p:cNvPr id="181" name="Google Shape;181;p47"/>
          <p:cNvSpPr txBox="1">
            <a:spLocks noGrp="1"/>
          </p:cNvSpPr>
          <p:nvPr>
            <p:ph type="title"/>
          </p:nvPr>
        </p:nvSpPr>
        <p:spPr>
          <a:xfrm>
            <a:off x="311702" y="105100"/>
            <a:ext cx="7167900" cy="741300"/>
          </a:xfrm>
          <a:prstGeom prst="rect">
            <a:avLst/>
          </a:prstGeom>
          <a:noFill/>
          <a:ln>
            <a:noFill/>
          </a:ln>
        </p:spPr>
        <p:txBody>
          <a:bodyPr spcFirstLastPara="1" wrap="square" lIns="0" tIns="0" rIns="0" bIns="0" anchor="ctr" anchorCtr="0">
            <a:noAutofit/>
          </a:bodyPr>
          <a:lstStyle>
            <a:lvl1pPr lvl="0" algn="l">
              <a:lnSpc>
                <a:spcPct val="100000"/>
              </a:lnSpc>
              <a:spcBef>
                <a:spcPts val="0"/>
              </a:spcBef>
              <a:spcAft>
                <a:spcPts val="0"/>
              </a:spcAft>
              <a:buClr>
                <a:schemeClr val="dk1"/>
              </a:buClr>
              <a:buSzPts val="2000"/>
              <a:buFont typeface="Roboto"/>
              <a:buNone/>
              <a:defRPr sz="3200">
                <a:solidFill>
                  <a:schemeClr val="dk1"/>
                </a:solidFill>
                <a:latin typeface="+mj-lt"/>
                <a:ea typeface="Roboto"/>
                <a:cs typeface="Roboto"/>
                <a:sym typeface="Roboto"/>
              </a:defRPr>
            </a:lvl1pPr>
            <a:lvl2pPr lvl="1"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2pPr>
            <a:lvl3pPr lvl="2"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3pPr>
            <a:lvl4pPr lvl="3"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4pPr>
            <a:lvl5pPr lvl="4"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5pPr>
            <a:lvl6pPr lvl="5"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6pPr>
            <a:lvl7pPr lvl="6"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7pPr>
            <a:lvl8pPr lvl="7"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8pPr>
            <a:lvl9pPr lvl="8"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9pPr>
          </a:lstStyle>
          <a:p>
            <a:endParaRPr dirty="0"/>
          </a:p>
        </p:txBody>
      </p:sp>
      <p:sp>
        <p:nvSpPr>
          <p:cNvPr id="182" name="Google Shape;182;p47"/>
          <p:cNvSpPr txBox="1">
            <a:spLocks noGrp="1"/>
          </p:cNvSpPr>
          <p:nvPr>
            <p:ph type="body" idx="1"/>
          </p:nvPr>
        </p:nvSpPr>
        <p:spPr>
          <a:xfrm>
            <a:off x="311702" y="1152475"/>
            <a:ext cx="5277900" cy="3034800"/>
          </a:xfrm>
          <a:prstGeom prst="rect">
            <a:avLst/>
          </a:prstGeom>
          <a:noFill/>
          <a:ln>
            <a:noFill/>
          </a:ln>
        </p:spPr>
        <p:txBody>
          <a:bodyPr spcFirstLastPara="1" wrap="square" lIns="91425" tIns="91425" rIns="91425" bIns="91425" anchor="t" anchorCtr="0">
            <a:normAutofit/>
          </a:bodyPr>
          <a:lstStyle>
            <a:lvl1pPr marL="457189" lvl="0" indent="-330192" algn="l">
              <a:lnSpc>
                <a:spcPct val="115000"/>
              </a:lnSpc>
              <a:spcBef>
                <a:spcPts val="0"/>
              </a:spcBef>
              <a:spcAft>
                <a:spcPts val="0"/>
              </a:spcAft>
              <a:buClr>
                <a:schemeClr val="dk1"/>
              </a:buClr>
              <a:buSzPts val="1600"/>
              <a:buFont typeface="Arial" panose="020B0604020202020204" pitchFamily="34" charset="0"/>
              <a:buChar char="•"/>
              <a:defRPr sz="1600">
                <a:solidFill>
                  <a:schemeClr val="dk1"/>
                </a:solidFill>
                <a:latin typeface="+mn-lt"/>
                <a:ea typeface="Roboto"/>
                <a:cs typeface="Roboto"/>
                <a:sym typeface="Roboto"/>
              </a:defRPr>
            </a:lvl1pPr>
            <a:lvl2pPr marL="914377" lvl="1"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2pPr>
            <a:lvl3pPr marL="1371566" lvl="2"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3pPr>
            <a:lvl4pPr marL="1828754" lvl="3"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4pPr>
            <a:lvl5pPr marL="2285943" lvl="4"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5pPr>
            <a:lvl6pPr marL="2743131" lvl="5"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6pPr>
            <a:lvl7pPr marL="3200320" lvl="6"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7pPr>
            <a:lvl8pPr marL="3657509" lvl="7"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8pPr>
            <a:lvl9pPr marL="4114697" lvl="8"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9pPr>
          </a:lstStyle>
          <a:p>
            <a:endParaRPr dirty="0"/>
          </a:p>
        </p:txBody>
      </p:sp>
      <p:sp>
        <p:nvSpPr>
          <p:cNvPr id="183" name="Google Shape;183;p47"/>
          <p:cNvSpPr txBox="1">
            <a:spLocks noGrp="1"/>
          </p:cNvSpPr>
          <p:nvPr>
            <p:ph type="title" idx="2"/>
          </p:nvPr>
        </p:nvSpPr>
        <p:spPr>
          <a:xfrm>
            <a:off x="123875" y="4347400"/>
            <a:ext cx="7267200" cy="1566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1pPr>
            <a:lvl2pPr lvl="1"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2pPr>
            <a:lvl3pPr lvl="2"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3pPr>
            <a:lvl4pPr lvl="3"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4pPr>
            <a:lvl5pPr lvl="4"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5pPr>
            <a:lvl6pPr lvl="5"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6pPr>
            <a:lvl7pPr lvl="6"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7pPr>
            <a:lvl8pPr lvl="7"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8pPr>
            <a:lvl9pPr lvl="8"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9pPr>
          </a:lstStyle>
          <a:p>
            <a:endParaRPr/>
          </a:p>
        </p:txBody>
      </p:sp>
      <p:sp>
        <p:nvSpPr>
          <p:cNvPr id="185" name="Google Shape;185;p47"/>
          <p:cNvSpPr txBox="1"/>
          <p:nvPr/>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a:solidFill>
                  <a:srgbClr val="FFFFFF"/>
                </a:solidFill>
                <a:latin typeface="Arial"/>
                <a:ea typeface="Arial"/>
                <a:cs typeface="Arial"/>
                <a:sym typeface="Arial"/>
              </a:rPr>
              <a:t> </a:t>
            </a:r>
            <a:fld id="{00000000-1234-1234-1234-123412341234}" type="slidenum">
              <a:rPr lang="en" sz="1300" b="0" i="0" u="none" strike="noStrike" cap="none">
                <a:solidFill>
                  <a:srgbClr val="FFFFFF"/>
                </a:solidFill>
                <a:latin typeface="Arial"/>
                <a:ea typeface="Arial"/>
                <a:cs typeface="Arial"/>
                <a:sym typeface="Arial"/>
              </a:rPr>
              <a:pPr marL="0" marR="0" lvl="0" indent="0" algn="l" rtl="0">
                <a:lnSpc>
                  <a:spcPct val="100000"/>
                </a:lnSpc>
                <a:spcBef>
                  <a:spcPts val="0"/>
                </a:spcBef>
                <a:spcAft>
                  <a:spcPts val="0"/>
                </a:spcAft>
                <a:buClr>
                  <a:srgbClr val="000000"/>
                </a:buClr>
                <a:buSzPts val="1300"/>
                <a:buFont typeface="Arial"/>
                <a:buNone/>
              </a:pPr>
              <a:t>‹#›</a:t>
            </a:fld>
            <a:endParaRPr sz="1300" b="0" i="0" u="none" strike="noStrike" cap="none" dirty="0">
              <a:solidFill>
                <a:srgbClr val="FFFFFF"/>
              </a:solidFill>
              <a:latin typeface="Arial"/>
              <a:ea typeface="Arial"/>
              <a:cs typeface="Arial"/>
              <a:sym typeface="Arial"/>
            </a:endParaRPr>
          </a:p>
        </p:txBody>
      </p:sp>
      <p:pic>
        <p:nvPicPr>
          <p:cNvPr id="186" name="Google Shape;186;p47" descr="CDE logo"/>
          <p:cNvPicPr preferRelativeResize="0"/>
          <p:nvPr/>
        </p:nvPicPr>
        <p:blipFill rotWithShape="1">
          <a:blip r:embed="rId3">
            <a:alphaModFix/>
          </a:blip>
          <a:srcRect/>
          <a:stretch/>
        </p:blipFill>
        <p:spPr>
          <a:xfrm>
            <a:off x="8002153" y="4518329"/>
            <a:ext cx="924425" cy="403399"/>
          </a:xfrm>
          <a:prstGeom prst="rect">
            <a:avLst/>
          </a:prstGeom>
          <a:noFill/>
          <a:ln>
            <a:noFill/>
          </a:ln>
        </p:spPr>
      </p:pic>
      <p:sp>
        <p:nvSpPr>
          <p:cNvPr id="187" name="Google Shape;187;p47"/>
          <p:cNvSpPr txBox="1">
            <a:spLocks noGrp="1"/>
          </p:cNvSpPr>
          <p:nvPr>
            <p:ph type="sldNum" idx="12"/>
          </p:nvPr>
        </p:nvSpPr>
        <p:spPr>
          <a:xfrm>
            <a:off x="8556786" y="4749851"/>
            <a:ext cx="548700" cy="393600"/>
          </a:xfrm>
          <a:prstGeom prst="rect">
            <a:avLst/>
          </a:prstGeom>
          <a:noFill/>
          <a:ln>
            <a:noFill/>
          </a:ln>
        </p:spPr>
        <p:txBody>
          <a:bodyPr spcFirstLastPara="1" wrap="square" lIns="91425" tIns="91425" rIns="91425" bIns="91425" anchor="t" anchorCtr="0">
            <a:normAutofit/>
          </a:bodyPr>
          <a:lstStyle>
            <a:lvl1pPr marL="0" marR="0" lvl="0"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9pPr>
          </a:lstStyle>
          <a:p>
            <a:fld id="{00000000-1234-1234-1234-123412341234}" type="slidenum">
              <a:rPr lang="en" smtClean="0"/>
              <a:pPr/>
              <a:t>‹#›</a:t>
            </a:fld>
            <a:endParaRPr lang="en"/>
          </a:p>
        </p:txBody>
      </p:sp>
      <p:pic>
        <p:nvPicPr>
          <p:cNvPr id="3" name="Google Shape;283;p58" descr="Photo of elementary students and teacher">
            <a:extLst>
              <a:ext uri="{FF2B5EF4-FFF2-40B4-BE49-F238E27FC236}">
                <a16:creationId xmlns:a16="http://schemas.microsoft.com/office/drawing/2014/main" id="{F10A5198-3BFD-A3DC-E24E-47A3C5C1B8C8}"/>
              </a:ext>
            </a:extLst>
          </p:cNvPr>
          <p:cNvPicPr preferRelativeResize="0"/>
          <p:nvPr userDrawn="1"/>
        </p:nvPicPr>
        <p:blipFill rotWithShape="1">
          <a:blip r:embed="rId4">
            <a:alphaModFix/>
          </a:blip>
          <a:srcRect/>
          <a:stretch/>
        </p:blipFill>
        <p:spPr>
          <a:xfrm>
            <a:off x="6033545" y="616829"/>
            <a:ext cx="3110675" cy="3034799"/>
          </a:xfrm>
          <a:prstGeom prst="rect">
            <a:avLst/>
          </a:prstGeom>
          <a:noFill/>
          <a:ln>
            <a:noFill/>
          </a:ln>
        </p:spPr>
      </p:pic>
    </p:spTree>
    <p:extLst>
      <p:ext uri="{BB962C8B-B14F-4D97-AF65-F5344CB8AC3E}">
        <p14:creationId xmlns:p14="http://schemas.microsoft.com/office/powerpoint/2010/main" val="1701463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lide with image - Blue" preserve="1">
  <p:cSld name="1_Slide with image - Blue">
    <p:spTree>
      <p:nvGrpSpPr>
        <p:cNvPr id="1" name="Shape 178"/>
        <p:cNvGrpSpPr/>
        <p:nvPr/>
      </p:nvGrpSpPr>
      <p:grpSpPr>
        <a:xfrm>
          <a:off x="0" y="0"/>
          <a:ext cx="0" cy="0"/>
          <a:chOff x="0" y="0"/>
          <a:chExt cx="0" cy="0"/>
        </a:xfrm>
      </p:grpSpPr>
      <p:pic>
        <p:nvPicPr>
          <p:cNvPr id="3" name="Google Shape;16;p30" descr="&quot;&quot;">
            <a:extLst>
              <a:ext uri="{FF2B5EF4-FFF2-40B4-BE49-F238E27FC236}">
                <a16:creationId xmlns:a16="http://schemas.microsoft.com/office/drawing/2014/main" id="{7C590393-6F11-BF71-533A-FEA457E75B45}"/>
              </a:ext>
            </a:extLst>
          </p:cNvPr>
          <p:cNvPicPr preferRelativeResize="0"/>
          <p:nvPr userDrawn="1"/>
        </p:nvPicPr>
        <p:blipFill rotWithShape="1">
          <a:blip r:embed="rId2">
            <a:alphaModFix/>
          </a:blip>
          <a:srcRect/>
          <a:stretch/>
        </p:blipFill>
        <p:spPr>
          <a:xfrm>
            <a:off x="0" y="4320695"/>
            <a:ext cx="9144003" cy="830461"/>
          </a:xfrm>
          <a:prstGeom prst="rect">
            <a:avLst/>
          </a:prstGeom>
          <a:noFill/>
          <a:ln>
            <a:noFill/>
          </a:ln>
        </p:spPr>
      </p:pic>
      <p:cxnSp>
        <p:nvCxnSpPr>
          <p:cNvPr id="180" name="Google Shape;180;p47" descr="&quot;&quot;"/>
          <p:cNvCxnSpPr/>
          <p:nvPr/>
        </p:nvCxnSpPr>
        <p:spPr>
          <a:xfrm>
            <a:off x="0" y="918350"/>
            <a:ext cx="7479600" cy="0"/>
          </a:xfrm>
          <a:prstGeom prst="straightConnector1">
            <a:avLst/>
          </a:prstGeom>
          <a:noFill/>
          <a:ln w="19050" cap="flat" cmpd="sng">
            <a:solidFill>
              <a:schemeClr val="accent4">
                <a:lumMod val="75000"/>
              </a:schemeClr>
            </a:solidFill>
            <a:prstDash val="solid"/>
            <a:round/>
            <a:headEnd type="none" w="sm" len="sm"/>
            <a:tailEnd type="none" w="sm" len="sm"/>
          </a:ln>
        </p:spPr>
      </p:cxnSp>
      <p:sp>
        <p:nvSpPr>
          <p:cNvPr id="181" name="Google Shape;181;p47"/>
          <p:cNvSpPr txBox="1">
            <a:spLocks noGrp="1"/>
          </p:cNvSpPr>
          <p:nvPr>
            <p:ph type="title"/>
          </p:nvPr>
        </p:nvSpPr>
        <p:spPr>
          <a:xfrm>
            <a:off x="311702" y="105100"/>
            <a:ext cx="7167900" cy="741300"/>
          </a:xfrm>
          <a:prstGeom prst="rect">
            <a:avLst/>
          </a:prstGeom>
          <a:noFill/>
          <a:ln>
            <a:noFill/>
          </a:ln>
        </p:spPr>
        <p:txBody>
          <a:bodyPr spcFirstLastPara="1" wrap="square" lIns="0" tIns="0" rIns="0" bIns="0" anchor="ctr" anchorCtr="0">
            <a:noAutofit/>
          </a:bodyPr>
          <a:lstStyle>
            <a:lvl1pPr lvl="0" algn="l">
              <a:lnSpc>
                <a:spcPct val="100000"/>
              </a:lnSpc>
              <a:spcBef>
                <a:spcPts val="0"/>
              </a:spcBef>
              <a:spcAft>
                <a:spcPts val="0"/>
              </a:spcAft>
              <a:buClr>
                <a:schemeClr val="dk1"/>
              </a:buClr>
              <a:buSzPts val="2000"/>
              <a:buFont typeface="Roboto"/>
              <a:buNone/>
              <a:defRPr sz="3200">
                <a:solidFill>
                  <a:schemeClr val="dk1"/>
                </a:solidFill>
                <a:latin typeface="+mj-lt"/>
                <a:ea typeface="Roboto"/>
                <a:cs typeface="Roboto"/>
                <a:sym typeface="Roboto"/>
              </a:defRPr>
            </a:lvl1pPr>
            <a:lvl2pPr lvl="1"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2pPr>
            <a:lvl3pPr lvl="2"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3pPr>
            <a:lvl4pPr lvl="3"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4pPr>
            <a:lvl5pPr lvl="4"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5pPr>
            <a:lvl6pPr lvl="5"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6pPr>
            <a:lvl7pPr lvl="6"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7pPr>
            <a:lvl8pPr lvl="7"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8pPr>
            <a:lvl9pPr lvl="8"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9pPr>
          </a:lstStyle>
          <a:p>
            <a:endParaRPr dirty="0"/>
          </a:p>
        </p:txBody>
      </p:sp>
      <p:sp>
        <p:nvSpPr>
          <p:cNvPr id="182" name="Google Shape;182;p47"/>
          <p:cNvSpPr txBox="1">
            <a:spLocks noGrp="1"/>
          </p:cNvSpPr>
          <p:nvPr>
            <p:ph type="body" idx="1"/>
          </p:nvPr>
        </p:nvSpPr>
        <p:spPr>
          <a:xfrm>
            <a:off x="311702" y="1152475"/>
            <a:ext cx="5277900" cy="3034800"/>
          </a:xfrm>
          <a:prstGeom prst="rect">
            <a:avLst/>
          </a:prstGeom>
          <a:noFill/>
          <a:ln>
            <a:noFill/>
          </a:ln>
        </p:spPr>
        <p:txBody>
          <a:bodyPr spcFirstLastPara="1" wrap="square" lIns="91425" tIns="91425" rIns="91425" bIns="91425" anchor="t" anchorCtr="0">
            <a:normAutofit/>
          </a:bodyPr>
          <a:lstStyle>
            <a:lvl1pPr marL="457189" lvl="0" indent="-330192" algn="l">
              <a:lnSpc>
                <a:spcPct val="115000"/>
              </a:lnSpc>
              <a:spcBef>
                <a:spcPts val="0"/>
              </a:spcBef>
              <a:spcAft>
                <a:spcPts val="0"/>
              </a:spcAft>
              <a:buClr>
                <a:schemeClr val="dk1"/>
              </a:buClr>
              <a:buSzPts val="1600"/>
              <a:buFont typeface="Arial" panose="020B0604020202020204" pitchFamily="34" charset="0"/>
              <a:buChar char="•"/>
              <a:defRPr sz="1600">
                <a:solidFill>
                  <a:schemeClr val="dk1"/>
                </a:solidFill>
                <a:latin typeface="+mn-lt"/>
                <a:ea typeface="Roboto"/>
                <a:cs typeface="Roboto"/>
                <a:sym typeface="Roboto"/>
              </a:defRPr>
            </a:lvl1pPr>
            <a:lvl2pPr marL="914377" lvl="1"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2pPr>
            <a:lvl3pPr marL="1371566" lvl="2"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3pPr>
            <a:lvl4pPr marL="1828754" lvl="3"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4pPr>
            <a:lvl5pPr marL="2285943" lvl="4"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5pPr>
            <a:lvl6pPr marL="2743131" lvl="5"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6pPr>
            <a:lvl7pPr marL="3200320" lvl="6"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7pPr>
            <a:lvl8pPr marL="3657509" lvl="7"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8pPr>
            <a:lvl9pPr marL="4114697" lvl="8"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9pPr>
          </a:lstStyle>
          <a:p>
            <a:endParaRPr dirty="0"/>
          </a:p>
        </p:txBody>
      </p:sp>
      <p:sp>
        <p:nvSpPr>
          <p:cNvPr id="183" name="Google Shape;183;p47"/>
          <p:cNvSpPr txBox="1">
            <a:spLocks noGrp="1"/>
          </p:cNvSpPr>
          <p:nvPr>
            <p:ph type="title" idx="2"/>
          </p:nvPr>
        </p:nvSpPr>
        <p:spPr>
          <a:xfrm>
            <a:off x="123875" y="4347400"/>
            <a:ext cx="7267200" cy="1566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1pPr>
            <a:lvl2pPr lvl="1"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2pPr>
            <a:lvl3pPr lvl="2"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3pPr>
            <a:lvl4pPr lvl="3"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4pPr>
            <a:lvl5pPr lvl="4"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5pPr>
            <a:lvl6pPr lvl="5"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6pPr>
            <a:lvl7pPr lvl="6"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7pPr>
            <a:lvl8pPr lvl="7"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8pPr>
            <a:lvl9pPr lvl="8"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9pPr>
          </a:lstStyle>
          <a:p>
            <a:endParaRPr/>
          </a:p>
        </p:txBody>
      </p:sp>
      <p:sp>
        <p:nvSpPr>
          <p:cNvPr id="185" name="Google Shape;185;p47"/>
          <p:cNvSpPr txBox="1"/>
          <p:nvPr/>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a:solidFill>
                  <a:srgbClr val="FFFFFF"/>
                </a:solidFill>
                <a:latin typeface="Arial"/>
                <a:ea typeface="Arial"/>
                <a:cs typeface="Arial"/>
                <a:sym typeface="Arial"/>
              </a:rPr>
              <a:t> </a:t>
            </a:r>
            <a:fld id="{00000000-1234-1234-1234-123412341234}" type="slidenum">
              <a:rPr lang="en" sz="1300" b="0" i="0" u="none" strike="noStrike" cap="none">
                <a:solidFill>
                  <a:srgbClr val="FFFFFF"/>
                </a:solidFill>
                <a:latin typeface="Arial"/>
                <a:ea typeface="Arial"/>
                <a:cs typeface="Arial"/>
                <a:sym typeface="Arial"/>
              </a:rPr>
              <a:pPr marL="0" marR="0" lvl="0" indent="0" algn="l" rtl="0">
                <a:lnSpc>
                  <a:spcPct val="100000"/>
                </a:lnSpc>
                <a:spcBef>
                  <a:spcPts val="0"/>
                </a:spcBef>
                <a:spcAft>
                  <a:spcPts val="0"/>
                </a:spcAft>
                <a:buClr>
                  <a:srgbClr val="000000"/>
                </a:buClr>
                <a:buSzPts val="1300"/>
                <a:buFont typeface="Arial"/>
                <a:buNone/>
              </a:pPr>
              <a:t>‹#›</a:t>
            </a:fld>
            <a:endParaRPr sz="1300" b="0" i="0" u="none" strike="noStrike" cap="none" dirty="0">
              <a:solidFill>
                <a:srgbClr val="FFFFFF"/>
              </a:solidFill>
              <a:latin typeface="Arial"/>
              <a:ea typeface="Arial"/>
              <a:cs typeface="Arial"/>
              <a:sym typeface="Arial"/>
            </a:endParaRPr>
          </a:p>
        </p:txBody>
      </p:sp>
      <p:pic>
        <p:nvPicPr>
          <p:cNvPr id="186" name="Google Shape;186;p47" descr="CDE logo"/>
          <p:cNvPicPr preferRelativeResize="0"/>
          <p:nvPr/>
        </p:nvPicPr>
        <p:blipFill rotWithShape="1">
          <a:blip r:embed="rId3">
            <a:alphaModFix/>
          </a:blip>
          <a:srcRect/>
          <a:stretch/>
        </p:blipFill>
        <p:spPr>
          <a:xfrm>
            <a:off x="8002153" y="4518329"/>
            <a:ext cx="924425" cy="403399"/>
          </a:xfrm>
          <a:prstGeom prst="rect">
            <a:avLst/>
          </a:prstGeom>
          <a:noFill/>
          <a:ln>
            <a:noFill/>
          </a:ln>
        </p:spPr>
      </p:pic>
      <p:sp>
        <p:nvSpPr>
          <p:cNvPr id="187" name="Google Shape;187;p47"/>
          <p:cNvSpPr txBox="1">
            <a:spLocks noGrp="1"/>
          </p:cNvSpPr>
          <p:nvPr>
            <p:ph type="sldNum" idx="12"/>
          </p:nvPr>
        </p:nvSpPr>
        <p:spPr>
          <a:xfrm>
            <a:off x="8556786" y="4749851"/>
            <a:ext cx="548700" cy="393600"/>
          </a:xfrm>
          <a:prstGeom prst="rect">
            <a:avLst/>
          </a:prstGeom>
          <a:noFill/>
          <a:ln>
            <a:noFill/>
          </a:ln>
        </p:spPr>
        <p:txBody>
          <a:bodyPr spcFirstLastPara="1" wrap="square" lIns="91425" tIns="91425" rIns="91425" bIns="91425" anchor="t" anchorCtr="0">
            <a:normAutofit/>
          </a:bodyPr>
          <a:lstStyle>
            <a:lvl1pPr marL="0" marR="0" lvl="0"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9pPr>
          </a:lstStyle>
          <a:p>
            <a:fld id="{00000000-1234-1234-1234-123412341234}" type="slidenum">
              <a:rPr lang="en" smtClean="0"/>
              <a:pPr/>
              <a:t>‹#›</a:t>
            </a:fld>
            <a:endParaRPr lang="en"/>
          </a:p>
        </p:txBody>
      </p:sp>
      <p:pic>
        <p:nvPicPr>
          <p:cNvPr id="2" name="Google Shape;292;p59" descr="Photo of elementary students">
            <a:extLst>
              <a:ext uri="{FF2B5EF4-FFF2-40B4-BE49-F238E27FC236}">
                <a16:creationId xmlns:a16="http://schemas.microsoft.com/office/drawing/2014/main" id="{E6AB7321-7EB7-8779-D57F-AA4A5CBF3154}"/>
              </a:ext>
            </a:extLst>
          </p:cNvPr>
          <p:cNvPicPr preferRelativeResize="0"/>
          <p:nvPr userDrawn="1"/>
        </p:nvPicPr>
        <p:blipFill rotWithShape="1">
          <a:blip r:embed="rId4">
            <a:alphaModFix/>
          </a:blip>
          <a:srcRect/>
          <a:stretch/>
        </p:blipFill>
        <p:spPr>
          <a:xfrm>
            <a:off x="6109254" y="616825"/>
            <a:ext cx="3034748" cy="3034748"/>
          </a:xfrm>
          <a:prstGeom prst="rect">
            <a:avLst/>
          </a:prstGeom>
          <a:noFill/>
          <a:ln>
            <a:noFill/>
          </a:ln>
        </p:spPr>
      </p:pic>
    </p:spTree>
    <p:extLst>
      <p:ext uri="{BB962C8B-B14F-4D97-AF65-F5344CB8AC3E}">
        <p14:creationId xmlns:p14="http://schemas.microsoft.com/office/powerpoint/2010/main" val="2431263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lide with image - Blue" preserve="1">
  <p:cSld name="1_Slide with image - Blue">
    <p:spTree>
      <p:nvGrpSpPr>
        <p:cNvPr id="1" name="Shape 178"/>
        <p:cNvGrpSpPr/>
        <p:nvPr/>
      </p:nvGrpSpPr>
      <p:grpSpPr>
        <a:xfrm>
          <a:off x="0" y="0"/>
          <a:ext cx="0" cy="0"/>
          <a:chOff x="0" y="0"/>
          <a:chExt cx="0" cy="0"/>
        </a:xfrm>
      </p:grpSpPr>
      <p:pic>
        <p:nvPicPr>
          <p:cNvPr id="3" name="Google Shape;16;p30" descr="&quot;&quot;">
            <a:extLst>
              <a:ext uri="{FF2B5EF4-FFF2-40B4-BE49-F238E27FC236}">
                <a16:creationId xmlns:a16="http://schemas.microsoft.com/office/drawing/2014/main" id="{67F2498D-69F2-AF7A-3D2C-B0B94373805A}"/>
              </a:ext>
            </a:extLst>
          </p:cNvPr>
          <p:cNvPicPr preferRelativeResize="0"/>
          <p:nvPr userDrawn="1"/>
        </p:nvPicPr>
        <p:blipFill rotWithShape="1">
          <a:blip r:embed="rId2">
            <a:alphaModFix/>
          </a:blip>
          <a:srcRect/>
          <a:stretch/>
        </p:blipFill>
        <p:spPr>
          <a:xfrm>
            <a:off x="0" y="4320695"/>
            <a:ext cx="9144003" cy="830461"/>
          </a:xfrm>
          <a:prstGeom prst="rect">
            <a:avLst/>
          </a:prstGeom>
          <a:noFill/>
          <a:ln>
            <a:noFill/>
          </a:ln>
        </p:spPr>
      </p:pic>
      <p:cxnSp>
        <p:nvCxnSpPr>
          <p:cNvPr id="180" name="Google Shape;180;p47" descr="&quot;&quot;"/>
          <p:cNvCxnSpPr/>
          <p:nvPr/>
        </p:nvCxnSpPr>
        <p:spPr>
          <a:xfrm>
            <a:off x="0" y="918350"/>
            <a:ext cx="7479600" cy="0"/>
          </a:xfrm>
          <a:prstGeom prst="straightConnector1">
            <a:avLst/>
          </a:prstGeom>
          <a:noFill/>
          <a:ln w="19050" cap="flat" cmpd="sng">
            <a:solidFill>
              <a:schemeClr val="accent4">
                <a:lumMod val="75000"/>
              </a:schemeClr>
            </a:solidFill>
            <a:prstDash val="solid"/>
            <a:round/>
            <a:headEnd type="none" w="sm" len="sm"/>
            <a:tailEnd type="none" w="sm" len="sm"/>
          </a:ln>
        </p:spPr>
      </p:cxnSp>
      <p:sp>
        <p:nvSpPr>
          <p:cNvPr id="181" name="Google Shape;181;p47"/>
          <p:cNvSpPr txBox="1">
            <a:spLocks noGrp="1"/>
          </p:cNvSpPr>
          <p:nvPr>
            <p:ph type="title"/>
          </p:nvPr>
        </p:nvSpPr>
        <p:spPr>
          <a:xfrm>
            <a:off x="311702" y="105100"/>
            <a:ext cx="7167900" cy="741300"/>
          </a:xfrm>
          <a:prstGeom prst="rect">
            <a:avLst/>
          </a:prstGeom>
          <a:noFill/>
          <a:ln>
            <a:noFill/>
          </a:ln>
        </p:spPr>
        <p:txBody>
          <a:bodyPr spcFirstLastPara="1" wrap="square" lIns="0" tIns="0" rIns="0" bIns="0" anchor="ctr" anchorCtr="0">
            <a:noAutofit/>
          </a:bodyPr>
          <a:lstStyle>
            <a:lvl1pPr lvl="0" algn="l">
              <a:lnSpc>
                <a:spcPct val="100000"/>
              </a:lnSpc>
              <a:spcBef>
                <a:spcPts val="0"/>
              </a:spcBef>
              <a:spcAft>
                <a:spcPts val="0"/>
              </a:spcAft>
              <a:buClr>
                <a:schemeClr val="dk1"/>
              </a:buClr>
              <a:buSzPts val="2000"/>
              <a:buFont typeface="Roboto"/>
              <a:buNone/>
              <a:defRPr sz="3200">
                <a:solidFill>
                  <a:schemeClr val="dk1"/>
                </a:solidFill>
                <a:latin typeface="+mj-lt"/>
                <a:ea typeface="Roboto"/>
                <a:cs typeface="Roboto"/>
                <a:sym typeface="Roboto"/>
              </a:defRPr>
            </a:lvl1pPr>
            <a:lvl2pPr lvl="1"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2pPr>
            <a:lvl3pPr lvl="2"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3pPr>
            <a:lvl4pPr lvl="3"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4pPr>
            <a:lvl5pPr lvl="4"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5pPr>
            <a:lvl6pPr lvl="5"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6pPr>
            <a:lvl7pPr lvl="6"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7pPr>
            <a:lvl8pPr lvl="7"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8pPr>
            <a:lvl9pPr lvl="8"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9pPr>
          </a:lstStyle>
          <a:p>
            <a:endParaRPr dirty="0"/>
          </a:p>
        </p:txBody>
      </p:sp>
      <p:sp>
        <p:nvSpPr>
          <p:cNvPr id="182" name="Google Shape;182;p47"/>
          <p:cNvSpPr txBox="1">
            <a:spLocks noGrp="1"/>
          </p:cNvSpPr>
          <p:nvPr>
            <p:ph type="body" idx="1"/>
          </p:nvPr>
        </p:nvSpPr>
        <p:spPr>
          <a:xfrm>
            <a:off x="311702" y="1152475"/>
            <a:ext cx="5277900" cy="3034800"/>
          </a:xfrm>
          <a:prstGeom prst="rect">
            <a:avLst/>
          </a:prstGeom>
          <a:noFill/>
          <a:ln>
            <a:noFill/>
          </a:ln>
        </p:spPr>
        <p:txBody>
          <a:bodyPr spcFirstLastPara="1" wrap="square" lIns="91425" tIns="91425" rIns="91425" bIns="91425" anchor="t" anchorCtr="0">
            <a:normAutofit/>
          </a:bodyPr>
          <a:lstStyle>
            <a:lvl1pPr marL="457189" lvl="0" indent="-330192" algn="l">
              <a:lnSpc>
                <a:spcPct val="115000"/>
              </a:lnSpc>
              <a:spcBef>
                <a:spcPts val="0"/>
              </a:spcBef>
              <a:spcAft>
                <a:spcPts val="0"/>
              </a:spcAft>
              <a:buClr>
                <a:schemeClr val="dk1"/>
              </a:buClr>
              <a:buSzPts val="1600"/>
              <a:buFont typeface="Arial" panose="020B0604020202020204" pitchFamily="34" charset="0"/>
              <a:buChar char="•"/>
              <a:defRPr sz="1600">
                <a:solidFill>
                  <a:schemeClr val="dk1"/>
                </a:solidFill>
                <a:latin typeface="+mn-lt"/>
                <a:ea typeface="Roboto"/>
                <a:cs typeface="Roboto"/>
                <a:sym typeface="Roboto"/>
              </a:defRPr>
            </a:lvl1pPr>
            <a:lvl2pPr marL="914377" lvl="1"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2pPr>
            <a:lvl3pPr marL="1371566" lvl="2"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3pPr>
            <a:lvl4pPr marL="1828754" lvl="3"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4pPr>
            <a:lvl5pPr marL="2285943" lvl="4"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5pPr>
            <a:lvl6pPr marL="2743131" lvl="5"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6pPr>
            <a:lvl7pPr marL="3200320" lvl="6"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7pPr>
            <a:lvl8pPr marL="3657509" lvl="7"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8pPr>
            <a:lvl9pPr marL="4114697" lvl="8"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9pPr>
          </a:lstStyle>
          <a:p>
            <a:endParaRPr dirty="0"/>
          </a:p>
        </p:txBody>
      </p:sp>
      <p:sp>
        <p:nvSpPr>
          <p:cNvPr id="183" name="Google Shape;183;p47"/>
          <p:cNvSpPr txBox="1">
            <a:spLocks noGrp="1"/>
          </p:cNvSpPr>
          <p:nvPr>
            <p:ph type="title" idx="2"/>
          </p:nvPr>
        </p:nvSpPr>
        <p:spPr>
          <a:xfrm>
            <a:off x="123875" y="4347400"/>
            <a:ext cx="7267200" cy="1566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1pPr>
            <a:lvl2pPr lvl="1"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2pPr>
            <a:lvl3pPr lvl="2"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3pPr>
            <a:lvl4pPr lvl="3"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4pPr>
            <a:lvl5pPr lvl="4"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5pPr>
            <a:lvl6pPr lvl="5"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6pPr>
            <a:lvl7pPr lvl="6"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7pPr>
            <a:lvl8pPr lvl="7"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8pPr>
            <a:lvl9pPr lvl="8"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9pPr>
          </a:lstStyle>
          <a:p>
            <a:endParaRPr/>
          </a:p>
        </p:txBody>
      </p:sp>
      <p:sp>
        <p:nvSpPr>
          <p:cNvPr id="185" name="Google Shape;185;p47"/>
          <p:cNvSpPr txBox="1"/>
          <p:nvPr/>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a:solidFill>
                  <a:srgbClr val="FFFFFF"/>
                </a:solidFill>
                <a:latin typeface="Arial"/>
                <a:ea typeface="Arial"/>
                <a:cs typeface="Arial"/>
                <a:sym typeface="Arial"/>
              </a:rPr>
              <a:t> </a:t>
            </a:r>
            <a:fld id="{00000000-1234-1234-1234-123412341234}" type="slidenum">
              <a:rPr lang="en" sz="1300" b="0" i="0" u="none" strike="noStrike" cap="none">
                <a:solidFill>
                  <a:srgbClr val="FFFFFF"/>
                </a:solidFill>
                <a:latin typeface="Arial"/>
                <a:ea typeface="Arial"/>
                <a:cs typeface="Arial"/>
                <a:sym typeface="Arial"/>
              </a:rPr>
              <a:pPr marL="0" marR="0" lvl="0" indent="0" algn="l" rtl="0">
                <a:lnSpc>
                  <a:spcPct val="100000"/>
                </a:lnSpc>
                <a:spcBef>
                  <a:spcPts val="0"/>
                </a:spcBef>
                <a:spcAft>
                  <a:spcPts val="0"/>
                </a:spcAft>
                <a:buClr>
                  <a:srgbClr val="000000"/>
                </a:buClr>
                <a:buSzPts val="1300"/>
                <a:buFont typeface="Arial"/>
                <a:buNone/>
              </a:pPr>
              <a:t>‹#›</a:t>
            </a:fld>
            <a:endParaRPr sz="1300" b="0" i="0" u="none" strike="noStrike" cap="none" dirty="0">
              <a:solidFill>
                <a:srgbClr val="FFFFFF"/>
              </a:solidFill>
              <a:latin typeface="Arial"/>
              <a:ea typeface="Arial"/>
              <a:cs typeface="Arial"/>
              <a:sym typeface="Arial"/>
            </a:endParaRPr>
          </a:p>
        </p:txBody>
      </p:sp>
      <p:pic>
        <p:nvPicPr>
          <p:cNvPr id="186" name="Google Shape;186;p47" descr="CDE logo"/>
          <p:cNvPicPr preferRelativeResize="0"/>
          <p:nvPr/>
        </p:nvPicPr>
        <p:blipFill rotWithShape="1">
          <a:blip r:embed="rId3">
            <a:alphaModFix/>
          </a:blip>
          <a:srcRect/>
          <a:stretch/>
        </p:blipFill>
        <p:spPr>
          <a:xfrm>
            <a:off x="8002153" y="4518329"/>
            <a:ext cx="924425" cy="403399"/>
          </a:xfrm>
          <a:prstGeom prst="rect">
            <a:avLst/>
          </a:prstGeom>
          <a:noFill/>
          <a:ln>
            <a:noFill/>
          </a:ln>
        </p:spPr>
      </p:pic>
      <p:sp>
        <p:nvSpPr>
          <p:cNvPr id="187" name="Google Shape;187;p47"/>
          <p:cNvSpPr txBox="1">
            <a:spLocks noGrp="1"/>
          </p:cNvSpPr>
          <p:nvPr>
            <p:ph type="sldNum" idx="12"/>
          </p:nvPr>
        </p:nvSpPr>
        <p:spPr>
          <a:xfrm>
            <a:off x="8556786" y="4749851"/>
            <a:ext cx="548700" cy="393600"/>
          </a:xfrm>
          <a:prstGeom prst="rect">
            <a:avLst/>
          </a:prstGeom>
          <a:noFill/>
          <a:ln>
            <a:noFill/>
          </a:ln>
        </p:spPr>
        <p:txBody>
          <a:bodyPr spcFirstLastPara="1" wrap="square" lIns="91425" tIns="91425" rIns="91425" bIns="91425" anchor="t" anchorCtr="0">
            <a:normAutofit/>
          </a:bodyPr>
          <a:lstStyle>
            <a:lvl1pPr marL="0" marR="0" lvl="0"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9pPr>
          </a:lstStyle>
          <a:p>
            <a:fld id="{00000000-1234-1234-1234-123412341234}" type="slidenum">
              <a:rPr lang="en" smtClean="0"/>
              <a:pPr/>
              <a:t>‹#›</a:t>
            </a:fld>
            <a:endParaRPr lang="en"/>
          </a:p>
        </p:txBody>
      </p:sp>
      <p:pic>
        <p:nvPicPr>
          <p:cNvPr id="2" name="Google Shape;297;p59" descr="Photo of high school students">
            <a:extLst>
              <a:ext uri="{FF2B5EF4-FFF2-40B4-BE49-F238E27FC236}">
                <a16:creationId xmlns:a16="http://schemas.microsoft.com/office/drawing/2014/main" id="{56AF5E92-23E4-9D0B-F01A-1A5D6E05626F}"/>
              </a:ext>
            </a:extLst>
          </p:cNvPr>
          <p:cNvPicPr preferRelativeResize="0"/>
          <p:nvPr userDrawn="1"/>
        </p:nvPicPr>
        <p:blipFill rotWithShape="1">
          <a:blip r:embed="rId4">
            <a:alphaModFix/>
          </a:blip>
          <a:srcRect/>
          <a:stretch/>
        </p:blipFill>
        <p:spPr>
          <a:xfrm>
            <a:off x="6109254" y="616825"/>
            <a:ext cx="3034748" cy="3034748"/>
          </a:xfrm>
          <a:prstGeom prst="rect">
            <a:avLst/>
          </a:prstGeom>
          <a:noFill/>
          <a:ln>
            <a:noFill/>
          </a:ln>
        </p:spPr>
      </p:pic>
    </p:spTree>
    <p:extLst>
      <p:ext uri="{BB962C8B-B14F-4D97-AF65-F5344CB8AC3E}">
        <p14:creationId xmlns:p14="http://schemas.microsoft.com/office/powerpoint/2010/main" val="38356921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lide with image - Blue" preserve="1">
  <p:cSld name="1_Slide with image - Blue">
    <p:spTree>
      <p:nvGrpSpPr>
        <p:cNvPr id="1" name="Shape 178"/>
        <p:cNvGrpSpPr/>
        <p:nvPr/>
      </p:nvGrpSpPr>
      <p:grpSpPr>
        <a:xfrm>
          <a:off x="0" y="0"/>
          <a:ext cx="0" cy="0"/>
          <a:chOff x="0" y="0"/>
          <a:chExt cx="0" cy="0"/>
        </a:xfrm>
      </p:grpSpPr>
      <p:pic>
        <p:nvPicPr>
          <p:cNvPr id="3" name="Google Shape;16;p30" descr="&quot;&quot;">
            <a:extLst>
              <a:ext uri="{FF2B5EF4-FFF2-40B4-BE49-F238E27FC236}">
                <a16:creationId xmlns:a16="http://schemas.microsoft.com/office/drawing/2014/main" id="{D008ADF0-4155-C078-9FBC-F1A58DD3D919}"/>
              </a:ext>
            </a:extLst>
          </p:cNvPr>
          <p:cNvPicPr preferRelativeResize="0"/>
          <p:nvPr userDrawn="1"/>
        </p:nvPicPr>
        <p:blipFill rotWithShape="1">
          <a:blip r:embed="rId2">
            <a:alphaModFix/>
          </a:blip>
          <a:srcRect/>
          <a:stretch/>
        </p:blipFill>
        <p:spPr>
          <a:xfrm>
            <a:off x="0" y="4320695"/>
            <a:ext cx="9144003" cy="830461"/>
          </a:xfrm>
          <a:prstGeom prst="rect">
            <a:avLst/>
          </a:prstGeom>
          <a:noFill/>
          <a:ln>
            <a:noFill/>
          </a:ln>
        </p:spPr>
      </p:pic>
      <p:cxnSp>
        <p:nvCxnSpPr>
          <p:cNvPr id="180" name="Google Shape;180;p47" descr="&quot;&quot;"/>
          <p:cNvCxnSpPr/>
          <p:nvPr/>
        </p:nvCxnSpPr>
        <p:spPr>
          <a:xfrm>
            <a:off x="0" y="918350"/>
            <a:ext cx="7479600" cy="0"/>
          </a:xfrm>
          <a:prstGeom prst="straightConnector1">
            <a:avLst/>
          </a:prstGeom>
          <a:noFill/>
          <a:ln w="19050" cap="flat" cmpd="sng">
            <a:solidFill>
              <a:schemeClr val="accent4">
                <a:lumMod val="75000"/>
              </a:schemeClr>
            </a:solidFill>
            <a:prstDash val="solid"/>
            <a:round/>
            <a:headEnd type="none" w="sm" len="sm"/>
            <a:tailEnd type="none" w="sm" len="sm"/>
          </a:ln>
        </p:spPr>
      </p:cxnSp>
      <p:sp>
        <p:nvSpPr>
          <p:cNvPr id="181" name="Google Shape;181;p47"/>
          <p:cNvSpPr txBox="1">
            <a:spLocks noGrp="1"/>
          </p:cNvSpPr>
          <p:nvPr>
            <p:ph type="title"/>
          </p:nvPr>
        </p:nvSpPr>
        <p:spPr>
          <a:xfrm>
            <a:off x="311702" y="105100"/>
            <a:ext cx="7167900" cy="741300"/>
          </a:xfrm>
          <a:prstGeom prst="rect">
            <a:avLst/>
          </a:prstGeom>
          <a:noFill/>
          <a:ln>
            <a:noFill/>
          </a:ln>
        </p:spPr>
        <p:txBody>
          <a:bodyPr spcFirstLastPara="1" wrap="square" lIns="0" tIns="0" rIns="0" bIns="0" anchor="ctr" anchorCtr="0">
            <a:noAutofit/>
          </a:bodyPr>
          <a:lstStyle>
            <a:lvl1pPr lvl="0" algn="l">
              <a:lnSpc>
                <a:spcPct val="100000"/>
              </a:lnSpc>
              <a:spcBef>
                <a:spcPts val="0"/>
              </a:spcBef>
              <a:spcAft>
                <a:spcPts val="0"/>
              </a:spcAft>
              <a:buClr>
                <a:schemeClr val="dk1"/>
              </a:buClr>
              <a:buSzPts val="2000"/>
              <a:buFont typeface="Roboto"/>
              <a:buNone/>
              <a:defRPr sz="3200">
                <a:solidFill>
                  <a:schemeClr val="dk1"/>
                </a:solidFill>
                <a:latin typeface="+mj-lt"/>
                <a:ea typeface="Roboto"/>
                <a:cs typeface="Roboto"/>
                <a:sym typeface="Roboto"/>
              </a:defRPr>
            </a:lvl1pPr>
            <a:lvl2pPr lvl="1"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2pPr>
            <a:lvl3pPr lvl="2"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3pPr>
            <a:lvl4pPr lvl="3"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4pPr>
            <a:lvl5pPr lvl="4"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5pPr>
            <a:lvl6pPr lvl="5"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6pPr>
            <a:lvl7pPr lvl="6"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7pPr>
            <a:lvl8pPr lvl="7"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8pPr>
            <a:lvl9pPr lvl="8"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9pPr>
          </a:lstStyle>
          <a:p>
            <a:endParaRPr dirty="0"/>
          </a:p>
        </p:txBody>
      </p:sp>
      <p:sp>
        <p:nvSpPr>
          <p:cNvPr id="182" name="Google Shape;182;p47"/>
          <p:cNvSpPr txBox="1">
            <a:spLocks noGrp="1"/>
          </p:cNvSpPr>
          <p:nvPr>
            <p:ph type="body" idx="1"/>
          </p:nvPr>
        </p:nvSpPr>
        <p:spPr>
          <a:xfrm>
            <a:off x="311702" y="1152475"/>
            <a:ext cx="5277900" cy="3034800"/>
          </a:xfrm>
          <a:prstGeom prst="rect">
            <a:avLst/>
          </a:prstGeom>
          <a:noFill/>
          <a:ln>
            <a:noFill/>
          </a:ln>
        </p:spPr>
        <p:txBody>
          <a:bodyPr spcFirstLastPara="1" wrap="square" lIns="91425" tIns="91425" rIns="91425" bIns="91425" anchor="t" anchorCtr="0">
            <a:normAutofit/>
          </a:bodyPr>
          <a:lstStyle>
            <a:lvl1pPr marL="457200" lvl="0" indent="-331788" algn="l">
              <a:lnSpc>
                <a:spcPct val="115000"/>
              </a:lnSpc>
              <a:spcBef>
                <a:spcPts val="0"/>
              </a:spcBef>
              <a:spcAft>
                <a:spcPts val="0"/>
              </a:spcAft>
              <a:buClr>
                <a:schemeClr val="dk1"/>
              </a:buClr>
              <a:buSzPts val="1600"/>
              <a:buFont typeface="Arial" panose="020B0604020202020204" pitchFamily="34" charset="0"/>
              <a:buChar char="•"/>
              <a:defRPr sz="1600">
                <a:solidFill>
                  <a:schemeClr val="dk1"/>
                </a:solidFill>
                <a:latin typeface="+mn-lt"/>
                <a:ea typeface="Roboto"/>
                <a:cs typeface="Roboto"/>
                <a:sym typeface="Roboto"/>
              </a:defRPr>
            </a:lvl1pPr>
            <a:lvl2pPr marL="914377" lvl="1"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2pPr>
            <a:lvl3pPr marL="1371566" lvl="2"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3pPr>
            <a:lvl4pPr marL="1828754" lvl="3"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4pPr>
            <a:lvl5pPr marL="2285943" lvl="4"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5pPr>
            <a:lvl6pPr marL="2743131" lvl="5"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6pPr>
            <a:lvl7pPr marL="3200320" lvl="6"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7pPr>
            <a:lvl8pPr marL="3657509" lvl="7"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8pPr>
            <a:lvl9pPr marL="4114697" lvl="8"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9pPr>
          </a:lstStyle>
          <a:p>
            <a:endParaRPr dirty="0"/>
          </a:p>
        </p:txBody>
      </p:sp>
      <p:sp>
        <p:nvSpPr>
          <p:cNvPr id="183" name="Google Shape;183;p47"/>
          <p:cNvSpPr txBox="1">
            <a:spLocks noGrp="1"/>
          </p:cNvSpPr>
          <p:nvPr>
            <p:ph type="title" idx="2"/>
          </p:nvPr>
        </p:nvSpPr>
        <p:spPr>
          <a:xfrm>
            <a:off x="123875" y="4347400"/>
            <a:ext cx="7267200" cy="1566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1pPr>
            <a:lvl2pPr lvl="1"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2pPr>
            <a:lvl3pPr lvl="2"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3pPr>
            <a:lvl4pPr lvl="3"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4pPr>
            <a:lvl5pPr lvl="4"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5pPr>
            <a:lvl6pPr lvl="5"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6pPr>
            <a:lvl7pPr lvl="6"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7pPr>
            <a:lvl8pPr lvl="7"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8pPr>
            <a:lvl9pPr lvl="8"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9pPr>
          </a:lstStyle>
          <a:p>
            <a:endParaRPr/>
          </a:p>
        </p:txBody>
      </p:sp>
      <p:sp>
        <p:nvSpPr>
          <p:cNvPr id="185" name="Google Shape;185;p47"/>
          <p:cNvSpPr txBox="1"/>
          <p:nvPr/>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a:solidFill>
                  <a:srgbClr val="FFFFFF"/>
                </a:solidFill>
                <a:latin typeface="Arial"/>
                <a:ea typeface="Arial"/>
                <a:cs typeface="Arial"/>
                <a:sym typeface="Arial"/>
              </a:rPr>
              <a:t> </a:t>
            </a:r>
            <a:fld id="{00000000-1234-1234-1234-123412341234}" type="slidenum">
              <a:rPr lang="en" sz="1300" b="0" i="0" u="none" strike="noStrike" cap="none">
                <a:solidFill>
                  <a:srgbClr val="FFFFFF"/>
                </a:solidFill>
                <a:latin typeface="Arial"/>
                <a:ea typeface="Arial"/>
                <a:cs typeface="Arial"/>
                <a:sym typeface="Arial"/>
              </a:rPr>
              <a:pPr marL="0" marR="0" lvl="0" indent="0" algn="l" rtl="0">
                <a:lnSpc>
                  <a:spcPct val="100000"/>
                </a:lnSpc>
                <a:spcBef>
                  <a:spcPts val="0"/>
                </a:spcBef>
                <a:spcAft>
                  <a:spcPts val="0"/>
                </a:spcAft>
                <a:buClr>
                  <a:srgbClr val="000000"/>
                </a:buClr>
                <a:buSzPts val="1300"/>
                <a:buFont typeface="Arial"/>
                <a:buNone/>
              </a:pPr>
              <a:t>‹#›</a:t>
            </a:fld>
            <a:endParaRPr sz="1300" b="0" i="0" u="none" strike="noStrike" cap="none" dirty="0">
              <a:solidFill>
                <a:srgbClr val="FFFFFF"/>
              </a:solidFill>
              <a:latin typeface="Arial"/>
              <a:ea typeface="Arial"/>
              <a:cs typeface="Arial"/>
              <a:sym typeface="Arial"/>
            </a:endParaRPr>
          </a:p>
        </p:txBody>
      </p:sp>
      <p:pic>
        <p:nvPicPr>
          <p:cNvPr id="186" name="Google Shape;186;p47" descr="CDE logo"/>
          <p:cNvPicPr preferRelativeResize="0"/>
          <p:nvPr/>
        </p:nvPicPr>
        <p:blipFill rotWithShape="1">
          <a:blip r:embed="rId3">
            <a:alphaModFix/>
          </a:blip>
          <a:srcRect/>
          <a:stretch/>
        </p:blipFill>
        <p:spPr>
          <a:xfrm>
            <a:off x="8002153" y="4518329"/>
            <a:ext cx="924425" cy="403399"/>
          </a:xfrm>
          <a:prstGeom prst="rect">
            <a:avLst/>
          </a:prstGeom>
          <a:noFill/>
          <a:ln>
            <a:noFill/>
          </a:ln>
        </p:spPr>
      </p:pic>
      <p:sp>
        <p:nvSpPr>
          <p:cNvPr id="187" name="Google Shape;187;p47"/>
          <p:cNvSpPr txBox="1">
            <a:spLocks noGrp="1"/>
          </p:cNvSpPr>
          <p:nvPr>
            <p:ph type="sldNum" idx="12"/>
          </p:nvPr>
        </p:nvSpPr>
        <p:spPr>
          <a:xfrm>
            <a:off x="8556786" y="4749851"/>
            <a:ext cx="548700" cy="393600"/>
          </a:xfrm>
          <a:prstGeom prst="rect">
            <a:avLst/>
          </a:prstGeom>
          <a:noFill/>
          <a:ln>
            <a:noFill/>
          </a:ln>
        </p:spPr>
        <p:txBody>
          <a:bodyPr spcFirstLastPara="1" wrap="square" lIns="91425" tIns="91425" rIns="91425" bIns="91425" anchor="t" anchorCtr="0">
            <a:normAutofit/>
          </a:bodyPr>
          <a:lstStyle>
            <a:lvl1pPr marL="0" marR="0" lvl="0"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9pPr>
          </a:lstStyle>
          <a:p>
            <a:fld id="{00000000-1234-1234-1234-123412341234}" type="slidenum">
              <a:rPr lang="en" smtClean="0"/>
              <a:pPr/>
              <a:t>‹#›</a:t>
            </a:fld>
            <a:endParaRPr lang="en"/>
          </a:p>
        </p:txBody>
      </p:sp>
      <p:pic>
        <p:nvPicPr>
          <p:cNvPr id="2" name="Google Shape;294;p59" descr="Photo of high school students">
            <a:extLst>
              <a:ext uri="{FF2B5EF4-FFF2-40B4-BE49-F238E27FC236}">
                <a16:creationId xmlns:a16="http://schemas.microsoft.com/office/drawing/2014/main" id="{0959D450-B515-EA1B-F97E-459C560178D9}"/>
              </a:ext>
            </a:extLst>
          </p:cNvPr>
          <p:cNvPicPr preferRelativeResize="0"/>
          <p:nvPr userDrawn="1"/>
        </p:nvPicPr>
        <p:blipFill rotWithShape="1">
          <a:blip r:embed="rId4">
            <a:alphaModFix/>
          </a:blip>
          <a:srcRect/>
          <a:stretch/>
        </p:blipFill>
        <p:spPr>
          <a:xfrm>
            <a:off x="6115877" y="616825"/>
            <a:ext cx="3028123" cy="3028122"/>
          </a:xfrm>
          <a:prstGeom prst="rect">
            <a:avLst/>
          </a:prstGeom>
          <a:noFill/>
          <a:ln>
            <a:noFill/>
          </a:ln>
        </p:spPr>
      </p:pic>
    </p:spTree>
    <p:extLst>
      <p:ext uri="{BB962C8B-B14F-4D97-AF65-F5344CB8AC3E}">
        <p14:creationId xmlns:p14="http://schemas.microsoft.com/office/powerpoint/2010/main" val="40755942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lide without image - Blue">
  <p:cSld name="TITLE_AND_BODY_1_1_1_1_1_1_1_1_1_1">
    <p:spTree>
      <p:nvGrpSpPr>
        <p:cNvPr id="1" name="Shape 188"/>
        <p:cNvGrpSpPr/>
        <p:nvPr/>
      </p:nvGrpSpPr>
      <p:grpSpPr>
        <a:xfrm>
          <a:off x="0" y="0"/>
          <a:ext cx="0" cy="0"/>
          <a:chOff x="0" y="0"/>
          <a:chExt cx="0" cy="0"/>
        </a:xfrm>
      </p:grpSpPr>
      <p:pic>
        <p:nvPicPr>
          <p:cNvPr id="2" name="Google Shape;16;p30" descr="&quot;&quot;">
            <a:extLst>
              <a:ext uri="{FF2B5EF4-FFF2-40B4-BE49-F238E27FC236}">
                <a16:creationId xmlns:a16="http://schemas.microsoft.com/office/drawing/2014/main" id="{3CC3D43A-E60D-DC67-4A47-28DA2008ACCC}"/>
              </a:ext>
            </a:extLst>
          </p:cNvPr>
          <p:cNvPicPr preferRelativeResize="0"/>
          <p:nvPr userDrawn="1"/>
        </p:nvPicPr>
        <p:blipFill rotWithShape="1">
          <a:blip r:embed="rId2">
            <a:alphaModFix/>
          </a:blip>
          <a:srcRect/>
          <a:stretch/>
        </p:blipFill>
        <p:spPr>
          <a:xfrm>
            <a:off x="0" y="4320695"/>
            <a:ext cx="9144003" cy="830461"/>
          </a:xfrm>
          <a:prstGeom prst="rect">
            <a:avLst/>
          </a:prstGeom>
          <a:noFill/>
          <a:ln>
            <a:noFill/>
          </a:ln>
        </p:spPr>
      </p:pic>
      <p:cxnSp>
        <p:nvCxnSpPr>
          <p:cNvPr id="190" name="Google Shape;190;p48" descr="&quot;&quot;"/>
          <p:cNvCxnSpPr>
            <a:cxnSpLocks/>
          </p:cNvCxnSpPr>
          <p:nvPr/>
        </p:nvCxnSpPr>
        <p:spPr>
          <a:xfrm>
            <a:off x="0" y="918350"/>
            <a:ext cx="8799443" cy="0"/>
          </a:xfrm>
          <a:prstGeom prst="straightConnector1">
            <a:avLst/>
          </a:prstGeom>
          <a:noFill/>
          <a:ln w="19050" cap="flat" cmpd="sng">
            <a:solidFill>
              <a:schemeClr val="accent4">
                <a:lumMod val="75000"/>
              </a:schemeClr>
            </a:solidFill>
            <a:prstDash val="solid"/>
            <a:round/>
            <a:headEnd type="none" w="sm" len="sm"/>
            <a:tailEnd type="none" w="sm" len="sm"/>
          </a:ln>
        </p:spPr>
      </p:cxnSp>
      <p:sp>
        <p:nvSpPr>
          <p:cNvPr id="191" name="Google Shape;191;p48"/>
          <p:cNvSpPr txBox="1">
            <a:spLocks noGrp="1"/>
          </p:cNvSpPr>
          <p:nvPr>
            <p:ph type="title"/>
          </p:nvPr>
        </p:nvSpPr>
        <p:spPr>
          <a:xfrm>
            <a:off x="311702" y="105100"/>
            <a:ext cx="8487741" cy="741300"/>
          </a:xfrm>
          <a:prstGeom prst="rect">
            <a:avLst/>
          </a:prstGeom>
          <a:noFill/>
          <a:ln>
            <a:noFill/>
          </a:ln>
        </p:spPr>
        <p:txBody>
          <a:bodyPr spcFirstLastPara="1" wrap="square" lIns="0" tIns="0" rIns="0" bIns="0" anchor="ctr" anchorCtr="0">
            <a:noAutofit/>
          </a:bodyPr>
          <a:lstStyle>
            <a:lvl1pPr lvl="0" algn="l">
              <a:lnSpc>
                <a:spcPct val="100000"/>
              </a:lnSpc>
              <a:spcBef>
                <a:spcPts val="0"/>
              </a:spcBef>
              <a:spcAft>
                <a:spcPts val="0"/>
              </a:spcAft>
              <a:buClr>
                <a:schemeClr val="dk1"/>
              </a:buClr>
              <a:buSzPts val="2000"/>
              <a:buFont typeface="Roboto"/>
              <a:buNone/>
              <a:defRPr sz="3200">
                <a:solidFill>
                  <a:schemeClr val="dk1"/>
                </a:solidFill>
                <a:latin typeface="+mj-lt"/>
                <a:ea typeface="Roboto"/>
                <a:cs typeface="Roboto"/>
                <a:sym typeface="Roboto"/>
              </a:defRPr>
            </a:lvl1pPr>
            <a:lvl2pPr lvl="1"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2pPr>
            <a:lvl3pPr lvl="2"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3pPr>
            <a:lvl4pPr lvl="3"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4pPr>
            <a:lvl5pPr lvl="4"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5pPr>
            <a:lvl6pPr lvl="5"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6pPr>
            <a:lvl7pPr lvl="6"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7pPr>
            <a:lvl8pPr lvl="7"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8pPr>
            <a:lvl9pPr lvl="8"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9pPr>
          </a:lstStyle>
          <a:p>
            <a:endParaRPr dirty="0"/>
          </a:p>
        </p:txBody>
      </p:sp>
      <p:sp>
        <p:nvSpPr>
          <p:cNvPr id="192" name="Google Shape;192;p48"/>
          <p:cNvSpPr txBox="1">
            <a:spLocks noGrp="1"/>
          </p:cNvSpPr>
          <p:nvPr>
            <p:ph type="body" idx="1"/>
          </p:nvPr>
        </p:nvSpPr>
        <p:spPr>
          <a:xfrm>
            <a:off x="311702" y="1152475"/>
            <a:ext cx="8487741" cy="3034800"/>
          </a:xfrm>
          <a:prstGeom prst="rect">
            <a:avLst/>
          </a:prstGeom>
          <a:noFill/>
          <a:ln>
            <a:noFill/>
          </a:ln>
        </p:spPr>
        <p:txBody>
          <a:bodyPr spcFirstLastPara="1" wrap="square" lIns="91425" tIns="91425" rIns="91425" bIns="91425" anchor="t" anchorCtr="0">
            <a:normAutofit/>
          </a:bodyPr>
          <a:lstStyle>
            <a:lvl1pPr marL="457189" lvl="0" indent="-330192" algn="l">
              <a:lnSpc>
                <a:spcPct val="115000"/>
              </a:lnSpc>
              <a:spcBef>
                <a:spcPts val="0"/>
              </a:spcBef>
              <a:spcAft>
                <a:spcPts val="0"/>
              </a:spcAft>
              <a:buClr>
                <a:schemeClr val="dk1"/>
              </a:buClr>
              <a:buSzPts val="1600"/>
              <a:buFont typeface="Arial" panose="020B0604020202020204" pitchFamily="34" charset="0"/>
              <a:buChar char="•"/>
              <a:defRPr sz="1600">
                <a:solidFill>
                  <a:schemeClr val="dk1"/>
                </a:solidFill>
                <a:latin typeface="+mn-lt"/>
                <a:ea typeface="Roboto"/>
                <a:cs typeface="Roboto"/>
                <a:sym typeface="Roboto"/>
              </a:defRPr>
            </a:lvl1pPr>
            <a:lvl2pPr marL="914377" lvl="1"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2pPr>
            <a:lvl3pPr marL="1371566" lvl="2"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3pPr>
            <a:lvl4pPr marL="1828754" lvl="3"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4pPr>
            <a:lvl5pPr marL="2285943" lvl="4"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5pPr>
            <a:lvl6pPr marL="2743131" lvl="5"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6pPr>
            <a:lvl7pPr marL="3200320" lvl="6"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7pPr>
            <a:lvl8pPr marL="3657509" lvl="7"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8pPr>
            <a:lvl9pPr marL="4114697" lvl="8" indent="-317492"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9pPr>
          </a:lstStyle>
          <a:p>
            <a:endParaRPr dirty="0"/>
          </a:p>
        </p:txBody>
      </p:sp>
      <p:sp>
        <p:nvSpPr>
          <p:cNvPr id="193" name="Google Shape;193;p48"/>
          <p:cNvSpPr txBox="1">
            <a:spLocks noGrp="1"/>
          </p:cNvSpPr>
          <p:nvPr>
            <p:ph type="title" idx="2"/>
          </p:nvPr>
        </p:nvSpPr>
        <p:spPr>
          <a:xfrm>
            <a:off x="123875" y="4347400"/>
            <a:ext cx="7267200" cy="1566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1pPr>
            <a:lvl2pPr lvl="1"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2pPr>
            <a:lvl3pPr lvl="2"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3pPr>
            <a:lvl4pPr lvl="3"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4pPr>
            <a:lvl5pPr lvl="4"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5pPr>
            <a:lvl6pPr lvl="5"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6pPr>
            <a:lvl7pPr lvl="6"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7pPr>
            <a:lvl8pPr lvl="7"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8pPr>
            <a:lvl9pPr lvl="8"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9pPr>
          </a:lstStyle>
          <a:p>
            <a:endParaRPr/>
          </a:p>
        </p:txBody>
      </p:sp>
      <p:sp>
        <p:nvSpPr>
          <p:cNvPr id="194" name="Google Shape;194;p48"/>
          <p:cNvSpPr txBox="1"/>
          <p:nvPr/>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a:solidFill>
                  <a:srgbClr val="FFFFFF"/>
                </a:solidFill>
                <a:latin typeface="Arial"/>
                <a:ea typeface="Arial"/>
                <a:cs typeface="Arial"/>
                <a:sym typeface="Arial"/>
              </a:rPr>
              <a:t> </a:t>
            </a:r>
            <a:fld id="{00000000-1234-1234-1234-123412341234}" type="slidenum">
              <a:rPr lang="en" sz="1300" b="0" i="0" u="none" strike="noStrike" cap="none">
                <a:solidFill>
                  <a:srgbClr val="FFFFFF"/>
                </a:solidFill>
                <a:latin typeface="Arial"/>
                <a:ea typeface="Arial"/>
                <a:cs typeface="Arial"/>
                <a:sym typeface="Arial"/>
              </a:rPr>
              <a:pPr marL="0" marR="0" lvl="0" indent="0" algn="l" rtl="0">
                <a:lnSpc>
                  <a:spcPct val="100000"/>
                </a:lnSpc>
                <a:spcBef>
                  <a:spcPts val="0"/>
                </a:spcBef>
                <a:spcAft>
                  <a:spcPts val="0"/>
                </a:spcAft>
                <a:buClr>
                  <a:srgbClr val="000000"/>
                </a:buClr>
                <a:buSzPts val="1300"/>
                <a:buFont typeface="Arial"/>
                <a:buNone/>
              </a:pPr>
              <a:t>‹#›</a:t>
            </a:fld>
            <a:endParaRPr sz="1300" b="0" i="0" u="none" strike="noStrike" cap="none" dirty="0">
              <a:solidFill>
                <a:srgbClr val="FFFFFF"/>
              </a:solidFill>
              <a:latin typeface="Arial"/>
              <a:ea typeface="Arial"/>
              <a:cs typeface="Arial"/>
              <a:sym typeface="Arial"/>
            </a:endParaRPr>
          </a:p>
        </p:txBody>
      </p:sp>
      <p:pic>
        <p:nvPicPr>
          <p:cNvPr id="195" name="Google Shape;195;p48" descr="CDE logo"/>
          <p:cNvPicPr preferRelativeResize="0"/>
          <p:nvPr/>
        </p:nvPicPr>
        <p:blipFill rotWithShape="1">
          <a:blip r:embed="rId3">
            <a:alphaModFix/>
          </a:blip>
          <a:srcRect/>
          <a:stretch/>
        </p:blipFill>
        <p:spPr>
          <a:xfrm>
            <a:off x="8002153" y="4518329"/>
            <a:ext cx="924425" cy="403399"/>
          </a:xfrm>
          <a:prstGeom prst="rect">
            <a:avLst/>
          </a:prstGeom>
          <a:noFill/>
          <a:ln>
            <a:noFill/>
          </a:ln>
        </p:spPr>
      </p:pic>
      <p:sp>
        <p:nvSpPr>
          <p:cNvPr id="196" name="Google Shape;196;p48"/>
          <p:cNvSpPr txBox="1">
            <a:spLocks noGrp="1"/>
          </p:cNvSpPr>
          <p:nvPr>
            <p:ph type="sldNum" idx="12"/>
          </p:nvPr>
        </p:nvSpPr>
        <p:spPr>
          <a:xfrm>
            <a:off x="8556786" y="4749851"/>
            <a:ext cx="548700" cy="393600"/>
          </a:xfrm>
          <a:prstGeom prst="rect">
            <a:avLst/>
          </a:prstGeom>
          <a:noFill/>
          <a:ln>
            <a:noFill/>
          </a:ln>
        </p:spPr>
        <p:txBody>
          <a:bodyPr spcFirstLastPara="1" wrap="square" lIns="91425" tIns="91425" rIns="91425" bIns="91425" anchor="t" anchorCtr="0">
            <a:normAutofit/>
          </a:bodyPr>
          <a:lstStyle>
            <a:lvl1pPr marL="0" marR="0" lvl="0"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300" b="0" i="0" u="none" strike="noStrike" cap="none">
                <a:solidFill>
                  <a:schemeClr val="dk1"/>
                </a:solidFill>
                <a:latin typeface="Roboto"/>
                <a:ea typeface="Roboto"/>
                <a:cs typeface="Roboto"/>
                <a:sym typeface="Roboto"/>
              </a:defRPr>
            </a:lvl9pPr>
          </a:lstStyle>
          <a:p>
            <a:fld id="{00000000-1234-1234-1234-123412341234}" type="slidenum">
              <a:rPr lang="en" smtClean="0"/>
              <a:pPr/>
              <a:t>‹#›</a:t>
            </a:fld>
            <a:endParaRPr lang="e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Divider - Blue - 01" preserve="1">
  <p:cSld name="1_Divider - Blue - 01">
    <p:spTree>
      <p:nvGrpSpPr>
        <p:cNvPr id="1" name="Shape 197"/>
        <p:cNvGrpSpPr/>
        <p:nvPr/>
      </p:nvGrpSpPr>
      <p:grpSpPr>
        <a:xfrm>
          <a:off x="0" y="0"/>
          <a:ext cx="0" cy="0"/>
          <a:chOff x="0" y="0"/>
          <a:chExt cx="0" cy="0"/>
        </a:xfrm>
      </p:grpSpPr>
      <p:pic>
        <p:nvPicPr>
          <p:cNvPr id="2" name="Google Shape;189;p48" descr="&quot;&quot;">
            <a:extLst>
              <a:ext uri="{FF2B5EF4-FFF2-40B4-BE49-F238E27FC236}">
                <a16:creationId xmlns:a16="http://schemas.microsoft.com/office/drawing/2014/main" id="{D41AB80F-419B-C727-42D1-BDA01D9996DE}"/>
              </a:ext>
            </a:extLst>
          </p:cNvPr>
          <p:cNvPicPr preferRelativeResize="0"/>
          <p:nvPr userDrawn="1"/>
        </p:nvPicPr>
        <p:blipFill rotWithShape="1">
          <a:blip r:embed="rId2">
            <a:alphaModFix/>
          </a:blip>
          <a:srcRect/>
          <a:stretch/>
        </p:blipFill>
        <p:spPr>
          <a:xfrm>
            <a:off x="1" y="-85241"/>
            <a:ext cx="9144003" cy="5228692"/>
          </a:xfrm>
          <a:prstGeom prst="rect">
            <a:avLst/>
          </a:prstGeom>
          <a:noFill/>
          <a:ln>
            <a:noFill/>
          </a:ln>
        </p:spPr>
      </p:pic>
      <p:sp>
        <p:nvSpPr>
          <p:cNvPr id="199" name="Google Shape;199;p49"/>
          <p:cNvSpPr txBox="1">
            <a:spLocks noGrp="1"/>
          </p:cNvSpPr>
          <p:nvPr>
            <p:ph type="title"/>
          </p:nvPr>
        </p:nvSpPr>
        <p:spPr>
          <a:xfrm>
            <a:off x="0" y="3361600"/>
            <a:ext cx="9144000" cy="666600"/>
          </a:xfrm>
          <a:prstGeom prst="rect">
            <a:avLst/>
          </a:prstGeom>
          <a:solidFill>
            <a:srgbClr val="488BC9"/>
          </a:solidFill>
          <a:ln>
            <a:noFill/>
          </a:ln>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2800"/>
              <a:buFont typeface="Roboto Medium"/>
              <a:buNone/>
              <a:defRPr>
                <a:solidFill>
                  <a:schemeClr val="lt1"/>
                </a:solidFill>
                <a:latin typeface="+mj-lt"/>
                <a:ea typeface="Roboto Medium"/>
                <a:cs typeface="Roboto Medium"/>
                <a:sym typeface="Roboto Medium"/>
              </a:defRPr>
            </a:lvl1pPr>
            <a:lvl2pPr lvl="1" algn="ctr">
              <a:lnSpc>
                <a:spcPct val="100000"/>
              </a:lnSpc>
              <a:spcBef>
                <a:spcPts val="0"/>
              </a:spcBef>
              <a:spcAft>
                <a:spcPts val="0"/>
              </a:spcAft>
              <a:buSzPts val="2800"/>
              <a:buNone/>
              <a:defRPr/>
            </a:lvl2pPr>
            <a:lvl3pPr lvl="2" algn="ctr">
              <a:lnSpc>
                <a:spcPct val="100000"/>
              </a:lnSpc>
              <a:spcBef>
                <a:spcPts val="0"/>
              </a:spcBef>
              <a:spcAft>
                <a:spcPts val="0"/>
              </a:spcAft>
              <a:buSzPts val="2800"/>
              <a:buNone/>
              <a:defRPr/>
            </a:lvl3pPr>
            <a:lvl4pPr lvl="3" algn="ctr">
              <a:lnSpc>
                <a:spcPct val="100000"/>
              </a:lnSpc>
              <a:spcBef>
                <a:spcPts val="0"/>
              </a:spcBef>
              <a:spcAft>
                <a:spcPts val="0"/>
              </a:spcAft>
              <a:buSzPts val="2800"/>
              <a:buNone/>
              <a:defRPr/>
            </a:lvl4pPr>
            <a:lvl5pPr lvl="4" algn="ctr">
              <a:lnSpc>
                <a:spcPct val="100000"/>
              </a:lnSpc>
              <a:spcBef>
                <a:spcPts val="0"/>
              </a:spcBef>
              <a:spcAft>
                <a:spcPts val="0"/>
              </a:spcAft>
              <a:buSzPts val="2800"/>
              <a:buNone/>
              <a:defRPr/>
            </a:lvl5pPr>
            <a:lvl6pPr lvl="5" algn="ctr">
              <a:lnSpc>
                <a:spcPct val="100000"/>
              </a:lnSpc>
              <a:spcBef>
                <a:spcPts val="0"/>
              </a:spcBef>
              <a:spcAft>
                <a:spcPts val="0"/>
              </a:spcAft>
              <a:buSzPts val="2800"/>
              <a:buNone/>
              <a:defRPr/>
            </a:lvl6pPr>
            <a:lvl7pPr lvl="6" algn="ctr">
              <a:lnSpc>
                <a:spcPct val="100000"/>
              </a:lnSpc>
              <a:spcBef>
                <a:spcPts val="0"/>
              </a:spcBef>
              <a:spcAft>
                <a:spcPts val="0"/>
              </a:spcAft>
              <a:buSzPts val="2800"/>
              <a:buNone/>
              <a:defRPr/>
            </a:lvl7pPr>
            <a:lvl8pPr lvl="7" algn="ctr">
              <a:lnSpc>
                <a:spcPct val="100000"/>
              </a:lnSpc>
              <a:spcBef>
                <a:spcPts val="0"/>
              </a:spcBef>
              <a:spcAft>
                <a:spcPts val="0"/>
              </a:spcAft>
              <a:buSzPts val="2800"/>
              <a:buNone/>
              <a:defRPr/>
            </a:lvl8pPr>
            <a:lvl9pPr lvl="8" algn="ctr">
              <a:lnSpc>
                <a:spcPct val="100000"/>
              </a:lnSpc>
              <a:spcBef>
                <a:spcPts val="0"/>
              </a:spcBef>
              <a:spcAft>
                <a:spcPts val="0"/>
              </a:spcAft>
              <a:buSzPts val="2800"/>
              <a:buNone/>
              <a:defRPr/>
            </a:lvl9pPr>
          </a:lstStyle>
          <a:p>
            <a:endParaRPr dirty="0"/>
          </a:p>
        </p:txBody>
      </p:sp>
      <p:sp>
        <p:nvSpPr>
          <p:cNvPr id="200" name="Google Shape;200;p49"/>
          <p:cNvSpPr txBox="1"/>
          <p:nvPr/>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a:solidFill>
                  <a:srgbClr val="FFFFFF"/>
                </a:solidFill>
                <a:latin typeface="Arial"/>
                <a:ea typeface="Arial"/>
                <a:cs typeface="Arial"/>
                <a:sym typeface="Arial"/>
              </a:rPr>
              <a:t> </a:t>
            </a:r>
            <a:fld id="{00000000-1234-1234-1234-123412341234}" type="slidenum">
              <a:rPr lang="en" sz="1300" b="0" i="0" u="none" strike="noStrike" cap="none">
                <a:solidFill>
                  <a:schemeClr val="dk1"/>
                </a:solidFill>
                <a:latin typeface="Arial"/>
                <a:ea typeface="Arial"/>
                <a:cs typeface="Arial"/>
                <a:sym typeface="Arial"/>
              </a:rPr>
              <a:pPr marL="0" marR="0" lvl="0" indent="0" algn="l" rtl="0">
                <a:lnSpc>
                  <a:spcPct val="100000"/>
                </a:lnSpc>
                <a:spcBef>
                  <a:spcPts val="0"/>
                </a:spcBef>
                <a:spcAft>
                  <a:spcPts val="0"/>
                </a:spcAft>
                <a:buClr>
                  <a:srgbClr val="000000"/>
                </a:buClr>
                <a:buSzPts val="1300"/>
                <a:buFont typeface="Arial"/>
                <a:buNone/>
              </a:pPr>
              <a:t>‹#›</a:t>
            </a:fld>
            <a:endParaRPr sz="1300" b="0" i="0" u="none" strike="noStrike" cap="none" dirty="0">
              <a:solidFill>
                <a:schemeClr val="dk1"/>
              </a:solidFill>
              <a:latin typeface="Arial"/>
              <a:ea typeface="Arial"/>
              <a:cs typeface="Arial"/>
              <a:sym typeface="Arial"/>
            </a:endParaRPr>
          </a:p>
        </p:txBody>
      </p:sp>
      <p:pic>
        <p:nvPicPr>
          <p:cNvPr id="201" name="Google Shape;201;p49" descr="CDE logo"/>
          <p:cNvPicPr preferRelativeResize="0"/>
          <p:nvPr/>
        </p:nvPicPr>
        <p:blipFill rotWithShape="1">
          <a:blip r:embed="rId3">
            <a:alphaModFix/>
          </a:blip>
          <a:srcRect/>
          <a:stretch/>
        </p:blipFill>
        <p:spPr>
          <a:xfrm>
            <a:off x="8002153" y="4518329"/>
            <a:ext cx="924425" cy="403399"/>
          </a:xfrm>
          <a:prstGeom prst="rect">
            <a:avLst/>
          </a:prstGeom>
          <a:noFill/>
          <a:ln>
            <a:noFill/>
          </a:ln>
        </p:spPr>
      </p:pic>
      <p:sp>
        <p:nvSpPr>
          <p:cNvPr id="202" name="Google Shape;202;p49"/>
          <p:cNvSpPr txBox="1">
            <a:spLocks noGrp="1"/>
          </p:cNvSpPr>
          <p:nvPr>
            <p:ph type="sldNum" idx="12"/>
          </p:nvPr>
        </p:nvSpPr>
        <p:spPr>
          <a:xfrm>
            <a:off x="8556786" y="4749851"/>
            <a:ext cx="548700" cy="393600"/>
          </a:xfrm>
          <a:prstGeom prst="rect">
            <a:avLst/>
          </a:prstGeom>
          <a:noFill/>
          <a:ln>
            <a:noFill/>
          </a:ln>
        </p:spPr>
        <p:txBody>
          <a:bodyPr spcFirstLastPara="1" wrap="square" lIns="91425" tIns="91425" rIns="91425" bIns="91425" anchor="t" anchorCtr="0">
            <a:normAutofit/>
          </a:bodyPr>
          <a:lstStyle>
            <a:lvl1pPr marL="0" marR="0" lvl="0"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617464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Divider - Blue - 01">
  <p:cSld name="TITLE_AND_BODY_1_1_1_1_1_1_1_1_1_1_1_1">
    <p:spTree>
      <p:nvGrpSpPr>
        <p:cNvPr id="1" name="Shape 197"/>
        <p:cNvGrpSpPr/>
        <p:nvPr/>
      </p:nvGrpSpPr>
      <p:grpSpPr>
        <a:xfrm>
          <a:off x="0" y="0"/>
          <a:ext cx="0" cy="0"/>
          <a:chOff x="0" y="0"/>
          <a:chExt cx="0" cy="0"/>
        </a:xfrm>
      </p:grpSpPr>
      <p:pic>
        <p:nvPicPr>
          <p:cNvPr id="198" name="Google Shape;198;p49" descr="Photo of middle school students"/>
          <p:cNvPicPr preferRelativeResize="0"/>
          <p:nvPr/>
        </p:nvPicPr>
        <p:blipFill rotWithShape="1">
          <a:blip r:embed="rId2">
            <a:alphaModFix/>
          </a:blip>
          <a:srcRect/>
          <a:stretch/>
        </p:blipFill>
        <p:spPr>
          <a:xfrm>
            <a:off x="0" y="0"/>
            <a:ext cx="9144008" cy="5143501"/>
          </a:xfrm>
          <a:prstGeom prst="rect">
            <a:avLst/>
          </a:prstGeom>
          <a:noFill/>
          <a:ln>
            <a:noFill/>
          </a:ln>
        </p:spPr>
      </p:pic>
      <p:sp>
        <p:nvSpPr>
          <p:cNvPr id="199" name="Google Shape;199;p49"/>
          <p:cNvSpPr txBox="1">
            <a:spLocks noGrp="1"/>
          </p:cNvSpPr>
          <p:nvPr>
            <p:ph type="title"/>
          </p:nvPr>
        </p:nvSpPr>
        <p:spPr>
          <a:xfrm>
            <a:off x="0" y="3361600"/>
            <a:ext cx="9144000" cy="666600"/>
          </a:xfrm>
          <a:prstGeom prst="rect">
            <a:avLst/>
          </a:prstGeom>
          <a:solidFill>
            <a:schemeClr val="accent4">
              <a:lumMod val="75000"/>
            </a:schemeClr>
          </a:solidFill>
          <a:ln>
            <a:noFill/>
          </a:ln>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2800"/>
              <a:buFont typeface="Roboto Medium"/>
              <a:buNone/>
              <a:defRPr>
                <a:solidFill>
                  <a:schemeClr val="lt1"/>
                </a:solidFill>
                <a:latin typeface="+mj-lt"/>
                <a:ea typeface="Roboto Medium"/>
                <a:cs typeface="Roboto Medium"/>
                <a:sym typeface="Roboto Medium"/>
              </a:defRPr>
            </a:lvl1pPr>
            <a:lvl2pPr lvl="1" algn="ctr">
              <a:lnSpc>
                <a:spcPct val="100000"/>
              </a:lnSpc>
              <a:spcBef>
                <a:spcPts val="0"/>
              </a:spcBef>
              <a:spcAft>
                <a:spcPts val="0"/>
              </a:spcAft>
              <a:buSzPts val="2800"/>
              <a:buNone/>
              <a:defRPr/>
            </a:lvl2pPr>
            <a:lvl3pPr lvl="2" algn="ctr">
              <a:lnSpc>
                <a:spcPct val="100000"/>
              </a:lnSpc>
              <a:spcBef>
                <a:spcPts val="0"/>
              </a:spcBef>
              <a:spcAft>
                <a:spcPts val="0"/>
              </a:spcAft>
              <a:buSzPts val="2800"/>
              <a:buNone/>
              <a:defRPr/>
            </a:lvl3pPr>
            <a:lvl4pPr lvl="3" algn="ctr">
              <a:lnSpc>
                <a:spcPct val="100000"/>
              </a:lnSpc>
              <a:spcBef>
                <a:spcPts val="0"/>
              </a:spcBef>
              <a:spcAft>
                <a:spcPts val="0"/>
              </a:spcAft>
              <a:buSzPts val="2800"/>
              <a:buNone/>
              <a:defRPr/>
            </a:lvl4pPr>
            <a:lvl5pPr lvl="4" algn="ctr">
              <a:lnSpc>
                <a:spcPct val="100000"/>
              </a:lnSpc>
              <a:spcBef>
                <a:spcPts val="0"/>
              </a:spcBef>
              <a:spcAft>
                <a:spcPts val="0"/>
              </a:spcAft>
              <a:buSzPts val="2800"/>
              <a:buNone/>
              <a:defRPr/>
            </a:lvl5pPr>
            <a:lvl6pPr lvl="5" algn="ctr">
              <a:lnSpc>
                <a:spcPct val="100000"/>
              </a:lnSpc>
              <a:spcBef>
                <a:spcPts val="0"/>
              </a:spcBef>
              <a:spcAft>
                <a:spcPts val="0"/>
              </a:spcAft>
              <a:buSzPts val="2800"/>
              <a:buNone/>
              <a:defRPr/>
            </a:lvl6pPr>
            <a:lvl7pPr lvl="6" algn="ctr">
              <a:lnSpc>
                <a:spcPct val="100000"/>
              </a:lnSpc>
              <a:spcBef>
                <a:spcPts val="0"/>
              </a:spcBef>
              <a:spcAft>
                <a:spcPts val="0"/>
              </a:spcAft>
              <a:buSzPts val="2800"/>
              <a:buNone/>
              <a:defRPr/>
            </a:lvl7pPr>
            <a:lvl8pPr lvl="7" algn="ctr">
              <a:lnSpc>
                <a:spcPct val="100000"/>
              </a:lnSpc>
              <a:spcBef>
                <a:spcPts val="0"/>
              </a:spcBef>
              <a:spcAft>
                <a:spcPts val="0"/>
              </a:spcAft>
              <a:buSzPts val="2800"/>
              <a:buNone/>
              <a:defRPr/>
            </a:lvl8pPr>
            <a:lvl9pPr lvl="8" algn="ctr">
              <a:lnSpc>
                <a:spcPct val="100000"/>
              </a:lnSpc>
              <a:spcBef>
                <a:spcPts val="0"/>
              </a:spcBef>
              <a:spcAft>
                <a:spcPts val="0"/>
              </a:spcAft>
              <a:buSzPts val="2800"/>
              <a:buNone/>
              <a:defRPr/>
            </a:lvl9pPr>
          </a:lstStyle>
          <a:p>
            <a:endParaRPr dirty="0"/>
          </a:p>
        </p:txBody>
      </p:sp>
      <p:sp>
        <p:nvSpPr>
          <p:cNvPr id="200" name="Google Shape;200;p49"/>
          <p:cNvSpPr txBox="1"/>
          <p:nvPr/>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a:solidFill>
                  <a:srgbClr val="FFFFFF"/>
                </a:solidFill>
                <a:latin typeface="Arial"/>
                <a:ea typeface="Arial"/>
                <a:cs typeface="Arial"/>
                <a:sym typeface="Arial"/>
              </a:rPr>
              <a:t> </a:t>
            </a:r>
            <a:fld id="{00000000-1234-1234-1234-123412341234}" type="slidenum">
              <a:rPr lang="en" sz="1300" b="0" i="0" u="none" strike="noStrike" cap="none">
                <a:solidFill>
                  <a:schemeClr val="dk1"/>
                </a:solidFill>
                <a:latin typeface="Arial"/>
                <a:ea typeface="Arial"/>
                <a:cs typeface="Arial"/>
                <a:sym typeface="Arial"/>
              </a:rPr>
              <a:pPr marL="0" marR="0" lvl="0" indent="0" algn="l" rtl="0">
                <a:lnSpc>
                  <a:spcPct val="100000"/>
                </a:lnSpc>
                <a:spcBef>
                  <a:spcPts val="0"/>
                </a:spcBef>
                <a:spcAft>
                  <a:spcPts val="0"/>
                </a:spcAft>
                <a:buClr>
                  <a:srgbClr val="000000"/>
                </a:buClr>
                <a:buSzPts val="1300"/>
                <a:buFont typeface="Arial"/>
                <a:buNone/>
              </a:pPr>
              <a:t>‹#›</a:t>
            </a:fld>
            <a:endParaRPr sz="1300" b="0" i="0" u="none" strike="noStrike" cap="none" dirty="0">
              <a:solidFill>
                <a:schemeClr val="dk1"/>
              </a:solidFill>
              <a:latin typeface="Arial"/>
              <a:ea typeface="Arial"/>
              <a:cs typeface="Arial"/>
              <a:sym typeface="Arial"/>
            </a:endParaRPr>
          </a:p>
        </p:txBody>
      </p:sp>
      <p:pic>
        <p:nvPicPr>
          <p:cNvPr id="201" name="Google Shape;201;p49" descr="CDE logo"/>
          <p:cNvPicPr preferRelativeResize="0"/>
          <p:nvPr/>
        </p:nvPicPr>
        <p:blipFill rotWithShape="1">
          <a:blip r:embed="rId3">
            <a:alphaModFix/>
          </a:blip>
          <a:srcRect/>
          <a:stretch/>
        </p:blipFill>
        <p:spPr>
          <a:xfrm>
            <a:off x="8002153" y="4518329"/>
            <a:ext cx="924425" cy="403399"/>
          </a:xfrm>
          <a:prstGeom prst="rect">
            <a:avLst/>
          </a:prstGeom>
          <a:noFill/>
          <a:ln>
            <a:noFill/>
          </a:ln>
        </p:spPr>
      </p:pic>
      <p:sp>
        <p:nvSpPr>
          <p:cNvPr id="202" name="Google Shape;202;p49"/>
          <p:cNvSpPr txBox="1">
            <a:spLocks noGrp="1"/>
          </p:cNvSpPr>
          <p:nvPr>
            <p:ph type="sldNum" idx="12"/>
          </p:nvPr>
        </p:nvSpPr>
        <p:spPr>
          <a:xfrm>
            <a:off x="8556786" y="4749851"/>
            <a:ext cx="548700" cy="393600"/>
          </a:xfrm>
          <a:prstGeom prst="rect">
            <a:avLst/>
          </a:prstGeom>
          <a:noFill/>
          <a:ln>
            <a:noFill/>
          </a:ln>
        </p:spPr>
        <p:txBody>
          <a:bodyPr spcFirstLastPara="1" wrap="square" lIns="91425" tIns="91425" rIns="91425" bIns="91425" anchor="t" anchorCtr="0">
            <a:normAutofit/>
          </a:bodyPr>
          <a:lstStyle>
            <a:lvl1pPr marL="0" marR="0" lvl="0"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pic>
        <p:nvPicPr>
          <p:cNvPr id="2" name="Colorado Logo" descr="Colorado logo">
            <a:extLst>
              <a:ext uri="{FF2B5EF4-FFF2-40B4-BE49-F238E27FC236}">
                <a16:creationId xmlns:a16="http://schemas.microsoft.com/office/drawing/2014/main" id="{815CA47E-509D-EDE1-438C-33640A461487}"/>
              </a:ext>
            </a:extLst>
          </p:cNvPr>
          <p:cNvPicPr>
            <a:picLocks noChangeAspect="1"/>
          </p:cNvPicPr>
          <p:nvPr userDrawn="1"/>
        </p:nvPicPr>
        <p:blipFill rotWithShape="1">
          <a:blip r:embed="rId4">
            <a:extLst>
              <a:ext uri="{BEBA8EAE-BF5A-486C-A8C5-ECC9F3942E4B}">
                <a14:imgProps xmlns:a14="http://schemas.microsoft.com/office/drawing/2010/main">
                  <a14:imgLayer r:embed="rId5">
                    <a14:imgEffect>
                      <a14:brightnessContrast contrast="-4000"/>
                    </a14:imgEffect>
                  </a14:imgLayer>
                </a14:imgProps>
              </a:ext>
              <a:ext uri="{28A0092B-C50C-407E-A947-70E740481C1C}">
                <a14:useLocalDpi xmlns:a14="http://schemas.microsoft.com/office/drawing/2010/main" val="0"/>
              </a:ext>
            </a:extLst>
          </a:blip>
          <a:srcRect r="45303"/>
          <a:stretch>
            <a:fillRect/>
          </a:stretch>
        </p:blipFill>
        <p:spPr bwMode="auto">
          <a:xfrm>
            <a:off x="7435247" y="94776"/>
            <a:ext cx="1368018" cy="1065505"/>
          </a:xfrm>
          <a:prstGeom prst="rect">
            <a:avLst/>
          </a:prstGeom>
          <a:ln>
            <a:noFill/>
          </a:ln>
          <a:effectLst>
            <a:glow rad="101600">
              <a:schemeClr val="tx1">
                <a:lumMod val="75000"/>
                <a:lumOff val="25000"/>
                <a:alpha val="60000"/>
              </a:schemeClr>
            </a:glow>
            <a:outerShdw blurRad="50800" dist="38100" dir="18900000" algn="bl" rotWithShape="0">
              <a:prstClr val="black">
                <a:alpha val="88000"/>
              </a:prstClr>
            </a:outerShdw>
          </a:effectLst>
          <a:extLst>
            <a:ext uri="{53640926-AAD7-44D8-BBD7-CCE9431645EC}">
              <a14:shadowObscured xmlns:a14="http://schemas.microsoft.com/office/drawing/2010/main"/>
            </a:ext>
          </a:extLst>
        </p:spPr>
      </p:pic>
      <p:sp>
        <p:nvSpPr>
          <p:cNvPr id="3" name="Colorado Tests">
            <a:extLst>
              <a:ext uri="{FF2B5EF4-FFF2-40B4-BE49-F238E27FC236}">
                <a16:creationId xmlns:a16="http://schemas.microsoft.com/office/drawing/2014/main" id="{04395B3A-4365-0889-AA8D-5D1597134301}"/>
              </a:ext>
            </a:extLst>
          </p:cNvPr>
          <p:cNvSpPr>
            <a:spLocks noGrp="1"/>
          </p:cNvSpPr>
          <p:nvPr userDrawn="1"/>
        </p:nvSpPr>
        <p:spPr>
          <a:xfrm>
            <a:off x="6764312" y="1060786"/>
            <a:ext cx="2709888" cy="400299"/>
          </a:xfrm>
          <a:prstGeom prst="rect">
            <a:avLst/>
          </a:prstGeom>
        </p:spPr>
        <p:txBody>
          <a:bodyPr vert="horz" wrap="square" lIns="91440" tIns="45720" rIns="91440" bIns="45720" rtlCol="0" anchor="b">
            <a:noAutofit/>
          </a:bodyPr>
          <a:lstStyle/>
          <a:p>
            <a:pPr marL="0" marR="0" algn="ctr">
              <a:lnSpc>
                <a:spcPct val="90000"/>
              </a:lnSpc>
              <a:spcAft>
                <a:spcPts val="800"/>
              </a:spcAft>
              <a:buNone/>
            </a:pPr>
            <a:r>
              <a:rPr lang="en-US" sz="1800" kern="1200" dirty="0">
                <a:solidFill>
                  <a:srgbClr val="FFFFFF"/>
                </a:solidFill>
                <a:effectLst>
                  <a:glow rad="101600">
                    <a:schemeClr val="tx1">
                      <a:lumMod val="75000"/>
                      <a:lumOff val="25000"/>
                      <a:alpha val="60000"/>
                    </a:schemeClr>
                  </a:glow>
                  <a:outerShdw blurRad="50800" dist="38100" dir="18900000" algn="bl">
                    <a:srgbClr val="000000">
                      <a:alpha val="88000"/>
                    </a:srgbClr>
                  </a:outerShdw>
                </a:effectLst>
                <a:latin typeface="Bahnschrift SemiBold" panose="020B0502040204020203" pitchFamily="34" charset="0"/>
                <a:ea typeface="Times New Roman" panose="02020603050405020304" pitchFamily="18" charset="0"/>
                <a:cs typeface="Miriam" panose="020B0502050101010101" pitchFamily="34" charset="-79"/>
              </a:rPr>
              <a:t>COLORADO TESTS</a:t>
            </a:r>
            <a:endParaRPr lang="en-US" sz="4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By Colorado Teachers">
            <a:extLst>
              <a:ext uri="{FF2B5EF4-FFF2-40B4-BE49-F238E27FC236}">
                <a16:creationId xmlns:a16="http://schemas.microsoft.com/office/drawing/2014/main" id="{94236CCB-1123-0FED-19AA-2EC38CBB2E7D}"/>
              </a:ext>
            </a:extLst>
          </p:cNvPr>
          <p:cNvSpPr>
            <a:spLocks noGrp="1"/>
          </p:cNvSpPr>
          <p:nvPr userDrawn="1"/>
        </p:nvSpPr>
        <p:spPr>
          <a:xfrm>
            <a:off x="6764312" y="1375002"/>
            <a:ext cx="2709888" cy="400299"/>
          </a:xfrm>
          <a:prstGeom prst="rect">
            <a:avLst/>
          </a:prstGeom>
        </p:spPr>
        <p:txBody>
          <a:bodyPr vert="horz" wrap="square" lIns="91440" tIns="45720" rIns="91440" bIns="45720" rtlCol="0">
            <a:noAutofit/>
          </a:bodyPr>
          <a:lstStyle/>
          <a:p>
            <a:pPr marL="0" marR="0" algn="ctr">
              <a:lnSpc>
                <a:spcPct val="90000"/>
              </a:lnSpc>
              <a:spcBef>
                <a:spcPts val="1000"/>
              </a:spcBef>
              <a:spcAft>
                <a:spcPts val="800"/>
              </a:spcAft>
              <a:buNone/>
            </a:pPr>
            <a:r>
              <a:rPr lang="en-US" sz="1200" kern="1200" dirty="0">
                <a:solidFill>
                  <a:srgbClr val="FFFFFF"/>
                </a:solidFill>
                <a:effectLst>
                  <a:glow rad="101600">
                    <a:schemeClr val="tx1">
                      <a:lumMod val="75000"/>
                      <a:lumOff val="25000"/>
                      <a:alpha val="60000"/>
                    </a:schemeClr>
                  </a:glow>
                  <a:outerShdw blurRad="50800" dist="38100" dir="18900000" algn="bl">
                    <a:srgbClr val="000000">
                      <a:alpha val="88000"/>
                    </a:srgbClr>
                  </a:outerShdw>
                </a:effectLst>
                <a:latin typeface="Bahnschrift SemiLight" panose="020B0502040204020203" pitchFamily="34" charset="0"/>
                <a:ea typeface="Aptos" panose="020B0004020202020204" pitchFamily="34" charset="0"/>
                <a:cs typeface="Times New Roman" panose="02020603050405020304" pitchFamily="18" charset="0"/>
              </a:rPr>
              <a:t>BY COLORADO TEACHERS</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Divider - Blue - 02">
  <p:cSld name="TITLE_AND_BODY_1_1_1_1_1_1_1_1_1_1_1_1_1">
    <p:spTree>
      <p:nvGrpSpPr>
        <p:cNvPr id="1" name="Shape 203"/>
        <p:cNvGrpSpPr/>
        <p:nvPr/>
      </p:nvGrpSpPr>
      <p:grpSpPr>
        <a:xfrm>
          <a:off x="0" y="0"/>
          <a:ext cx="0" cy="0"/>
          <a:chOff x="0" y="0"/>
          <a:chExt cx="0" cy="0"/>
        </a:xfrm>
      </p:grpSpPr>
      <p:pic>
        <p:nvPicPr>
          <p:cNvPr id="204" name="Google Shape;204;p50" descr="Photo of high school students"/>
          <p:cNvPicPr preferRelativeResize="0"/>
          <p:nvPr/>
        </p:nvPicPr>
        <p:blipFill rotWithShape="1">
          <a:blip r:embed="rId2">
            <a:alphaModFix/>
          </a:blip>
          <a:srcRect/>
          <a:stretch/>
        </p:blipFill>
        <p:spPr>
          <a:xfrm>
            <a:off x="0" y="0"/>
            <a:ext cx="9144008" cy="5143501"/>
          </a:xfrm>
          <a:prstGeom prst="rect">
            <a:avLst/>
          </a:prstGeom>
          <a:noFill/>
          <a:ln>
            <a:noFill/>
          </a:ln>
        </p:spPr>
      </p:pic>
      <p:sp>
        <p:nvSpPr>
          <p:cNvPr id="205" name="Google Shape;205;p50"/>
          <p:cNvSpPr txBox="1">
            <a:spLocks noGrp="1"/>
          </p:cNvSpPr>
          <p:nvPr>
            <p:ph type="title"/>
          </p:nvPr>
        </p:nvSpPr>
        <p:spPr>
          <a:xfrm>
            <a:off x="0" y="3361600"/>
            <a:ext cx="9144000" cy="666600"/>
          </a:xfrm>
          <a:prstGeom prst="rect">
            <a:avLst/>
          </a:prstGeom>
          <a:solidFill>
            <a:schemeClr val="accent4">
              <a:lumMod val="75000"/>
            </a:schemeClr>
          </a:solidFill>
          <a:ln>
            <a:noFill/>
          </a:ln>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2800"/>
              <a:buFont typeface="Roboto Medium"/>
              <a:buNone/>
              <a:defRPr>
                <a:solidFill>
                  <a:schemeClr val="lt1"/>
                </a:solidFill>
                <a:latin typeface="+mj-lt"/>
                <a:ea typeface="Roboto Medium"/>
                <a:cs typeface="Roboto Medium"/>
                <a:sym typeface="Roboto Medium"/>
              </a:defRPr>
            </a:lvl1pPr>
            <a:lvl2pPr lvl="1" algn="ctr">
              <a:lnSpc>
                <a:spcPct val="100000"/>
              </a:lnSpc>
              <a:spcBef>
                <a:spcPts val="0"/>
              </a:spcBef>
              <a:spcAft>
                <a:spcPts val="0"/>
              </a:spcAft>
              <a:buSzPts val="2800"/>
              <a:buNone/>
              <a:defRPr/>
            </a:lvl2pPr>
            <a:lvl3pPr lvl="2" algn="ctr">
              <a:lnSpc>
                <a:spcPct val="100000"/>
              </a:lnSpc>
              <a:spcBef>
                <a:spcPts val="0"/>
              </a:spcBef>
              <a:spcAft>
                <a:spcPts val="0"/>
              </a:spcAft>
              <a:buSzPts val="2800"/>
              <a:buNone/>
              <a:defRPr/>
            </a:lvl3pPr>
            <a:lvl4pPr lvl="3" algn="ctr">
              <a:lnSpc>
                <a:spcPct val="100000"/>
              </a:lnSpc>
              <a:spcBef>
                <a:spcPts val="0"/>
              </a:spcBef>
              <a:spcAft>
                <a:spcPts val="0"/>
              </a:spcAft>
              <a:buSzPts val="2800"/>
              <a:buNone/>
              <a:defRPr/>
            </a:lvl4pPr>
            <a:lvl5pPr lvl="4" algn="ctr">
              <a:lnSpc>
                <a:spcPct val="100000"/>
              </a:lnSpc>
              <a:spcBef>
                <a:spcPts val="0"/>
              </a:spcBef>
              <a:spcAft>
                <a:spcPts val="0"/>
              </a:spcAft>
              <a:buSzPts val="2800"/>
              <a:buNone/>
              <a:defRPr/>
            </a:lvl5pPr>
            <a:lvl6pPr lvl="5" algn="ctr">
              <a:lnSpc>
                <a:spcPct val="100000"/>
              </a:lnSpc>
              <a:spcBef>
                <a:spcPts val="0"/>
              </a:spcBef>
              <a:spcAft>
                <a:spcPts val="0"/>
              </a:spcAft>
              <a:buSzPts val="2800"/>
              <a:buNone/>
              <a:defRPr/>
            </a:lvl6pPr>
            <a:lvl7pPr lvl="6" algn="ctr">
              <a:lnSpc>
                <a:spcPct val="100000"/>
              </a:lnSpc>
              <a:spcBef>
                <a:spcPts val="0"/>
              </a:spcBef>
              <a:spcAft>
                <a:spcPts val="0"/>
              </a:spcAft>
              <a:buSzPts val="2800"/>
              <a:buNone/>
              <a:defRPr/>
            </a:lvl7pPr>
            <a:lvl8pPr lvl="7" algn="ctr">
              <a:lnSpc>
                <a:spcPct val="100000"/>
              </a:lnSpc>
              <a:spcBef>
                <a:spcPts val="0"/>
              </a:spcBef>
              <a:spcAft>
                <a:spcPts val="0"/>
              </a:spcAft>
              <a:buSzPts val="2800"/>
              <a:buNone/>
              <a:defRPr/>
            </a:lvl8pPr>
            <a:lvl9pPr lvl="8" algn="ctr">
              <a:lnSpc>
                <a:spcPct val="100000"/>
              </a:lnSpc>
              <a:spcBef>
                <a:spcPts val="0"/>
              </a:spcBef>
              <a:spcAft>
                <a:spcPts val="0"/>
              </a:spcAft>
              <a:buSzPts val="2800"/>
              <a:buNone/>
              <a:defRPr/>
            </a:lvl9pPr>
          </a:lstStyle>
          <a:p>
            <a:endParaRPr dirty="0"/>
          </a:p>
        </p:txBody>
      </p:sp>
      <p:sp>
        <p:nvSpPr>
          <p:cNvPr id="206" name="Google Shape;206;p50"/>
          <p:cNvSpPr txBox="1"/>
          <p:nvPr/>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a:solidFill>
                  <a:srgbClr val="FFFFFF"/>
                </a:solidFill>
                <a:latin typeface="Arial"/>
                <a:ea typeface="Arial"/>
                <a:cs typeface="Arial"/>
                <a:sym typeface="Arial"/>
              </a:rPr>
              <a:t> </a:t>
            </a:r>
            <a:fld id="{00000000-1234-1234-1234-123412341234}" type="slidenum">
              <a:rPr lang="en" sz="1300" b="0" i="0" u="none" strike="noStrike" cap="none">
                <a:solidFill>
                  <a:srgbClr val="FFFFFF"/>
                </a:solidFill>
                <a:latin typeface="Arial"/>
                <a:ea typeface="Arial"/>
                <a:cs typeface="Arial"/>
                <a:sym typeface="Arial"/>
              </a:rPr>
              <a:pPr marL="0" marR="0" lvl="0" indent="0" algn="l" rtl="0">
                <a:lnSpc>
                  <a:spcPct val="100000"/>
                </a:lnSpc>
                <a:spcBef>
                  <a:spcPts val="0"/>
                </a:spcBef>
                <a:spcAft>
                  <a:spcPts val="0"/>
                </a:spcAft>
                <a:buClr>
                  <a:srgbClr val="000000"/>
                </a:buClr>
                <a:buSzPts val="1300"/>
                <a:buFont typeface="Arial"/>
                <a:buNone/>
              </a:pPr>
              <a:t>‹#›</a:t>
            </a:fld>
            <a:endParaRPr sz="1300" b="0" i="0" u="none" strike="noStrike" cap="none" dirty="0">
              <a:solidFill>
                <a:srgbClr val="FFFFFF"/>
              </a:solidFill>
              <a:latin typeface="Arial"/>
              <a:ea typeface="Arial"/>
              <a:cs typeface="Arial"/>
              <a:sym typeface="Arial"/>
            </a:endParaRPr>
          </a:p>
        </p:txBody>
      </p:sp>
      <p:pic>
        <p:nvPicPr>
          <p:cNvPr id="207" name="Google Shape;207;p50" descr="CDE logo"/>
          <p:cNvPicPr preferRelativeResize="0"/>
          <p:nvPr/>
        </p:nvPicPr>
        <p:blipFill rotWithShape="1">
          <a:blip r:embed="rId3">
            <a:alphaModFix/>
          </a:blip>
          <a:srcRect/>
          <a:stretch/>
        </p:blipFill>
        <p:spPr>
          <a:xfrm>
            <a:off x="8002153" y="4518329"/>
            <a:ext cx="924425" cy="403399"/>
          </a:xfrm>
          <a:prstGeom prst="rect">
            <a:avLst/>
          </a:prstGeom>
          <a:noFill/>
          <a:ln>
            <a:noFill/>
          </a:ln>
        </p:spPr>
      </p:pic>
      <p:sp>
        <p:nvSpPr>
          <p:cNvPr id="208" name="Google Shape;208;p50"/>
          <p:cNvSpPr txBox="1">
            <a:spLocks noGrp="1"/>
          </p:cNvSpPr>
          <p:nvPr>
            <p:ph type="sldNum" idx="12"/>
          </p:nvPr>
        </p:nvSpPr>
        <p:spPr>
          <a:xfrm>
            <a:off x="8556786" y="4749851"/>
            <a:ext cx="548700" cy="393600"/>
          </a:xfrm>
          <a:prstGeom prst="rect">
            <a:avLst/>
          </a:prstGeom>
          <a:noFill/>
          <a:ln>
            <a:noFill/>
          </a:ln>
        </p:spPr>
        <p:txBody>
          <a:bodyPr spcFirstLastPara="1" wrap="square" lIns="91425" tIns="91425" rIns="91425" bIns="91425" anchor="t" anchorCtr="0">
            <a:normAutofit/>
          </a:bodyPr>
          <a:lstStyle>
            <a:lvl1pPr marL="0" marR="0" lvl="0"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pic>
        <p:nvPicPr>
          <p:cNvPr id="2" name="Colorado Logo" descr="Colorado logo">
            <a:extLst>
              <a:ext uri="{FF2B5EF4-FFF2-40B4-BE49-F238E27FC236}">
                <a16:creationId xmlns:a16="http://schemas.microsoft.com/office/drawing/2014/main" id="{10CBA3EB-9C28-DF0B-6957-BAD21E2CB8AF}"/>
              </a:ext>
            </a:extLst>
          </p:cNvPr>
          <p:cNvPicPr>
            <a:picLocks noChangeAspect="1"/>
          </p:cNvPicPr>
          <p:nvPr userDrawn="1"/>
        </p:nvPicPr>
        <p:blipFill rotWithShape="1">
          <a:blip r:embed="rId4">
            <a:extLst>
              <a:ext uri="{BEBA8EAE-BF5A-486C-A8C5-ECC9F3942E4B}">
                <a14:imgProps xmlns:a14="http://schemas.microsoft.com/office/drawing/2010/main">
                  <a14:imgLayer r:embed="rId5">
                    <a14:imgEffect>
                      <a14:brightnessContrast contrast="-4000"/>
                    </a14:imgEffect>
                  </a14:imgLayer>
                </a14:imgProps>
              </a:ext>
              <a:ext uri="{28A0092B-C50C-407E-A947-70E740481C1C}">
                <a14:useLocalDpi xmlns:a14="http://schemas.microsoft.com/office/drawing/2010/main" val="0"/>
              </a:ext>
            </a:extLst>
          </a:blip>
          <a:srcRect r="45303"/>
          <a:stretch>
            <a:fillRect/>
          </a:stretch>
        </p:blipFill>
        <p:spPr bwMode="auto">
          <a:xfrm>
            <a:off x="7435247" y="94776"/>
            <a:ext cx="1368018" cy="1065505"/>
          </a:xfrm>
          <a:prstGeom prst="rect">
            <a:avLst/>
          </a:prstGeom>
          <a:ln>
            <a:noFill/>
          </a:ln>
          <a:effectLst>
            <a:glow rad="101600">
              <a:schemeClr val="tx1">
                <a:lumMod val="75000"/>
                <a:lumOff val="25000"/>
                <a:alpha val="60000"/>
              </a:schemeClr>
            </a:glow>
            <a:outerShdw blurRad="50800" dist="38100" dir="18900000" algn="bl" rotWithShape="0">
              <a:prstClr val="black">
                <a:alpha val="88000"/>
              </a:prstClr>
            </a:outerShdw>
          </a:effectLst>
          <a:extLst>
            <a:ext uri="{53640926-AAD7-44D8-BBD7-CCE9431645EC}">
              <a14:shadowObscured xmlns:a14="http://schemas.microsoft.com/office/drawing/2010/main"/>
            </a:ext>
          </a:extLst>
        </p:spPr>
      </p:pic>
      <p:sp>
        <p:nvSpPr>
          <p:cNvPr id="3" name="Colorado Tests">
            <a:extLst>
              <a:ext uri="{FF2B5EF4-FFF2-40B4-BE49-F238E27FC236}">
                <a16:creationId xmlns:a16="http://schemas.microsoft.com/office/drawing/2014/main" id="{76AECC36-E6EF-91CA-6C9D-E9F3B79EA31F}"/>
              </a:ext>
            </a:extLst>
          </p:cNvPr>
          <p:cNvSpPr>
            <a:spLocks noGrp="1"/>
          </p:cNvSpPr>
          <p:nvPr userDrawn="1"/>
        </p:nvSpPr>
        <p:spPr>
          <a:xfrm>
            <a:off x="6764312" y="1060786"/>
            <a:ext cx="2709888" cy="400299"/>
          </a:xfrm>
          <a:prstGeom prst="rect">
            <a:avLst/>
          </a:prstGeom>
        </p:spPr>
        <p:txBody>
          <a:bodyPr vert="horz" wrap="square" lIns="91440" tIns="45720" rIns="91440" bIns="45720" rtlCol="0" anchor="b">
            <a:noAutofit/>
          </a:bodyPr>
          <a:lstStyle/>
          <a:p>
            <a:pPr marL="0" marR="0" algn="ctr">
              <a:lnSpc>
                <a:spcPct val="90000"/>
              </a:lnSpc>
              <a:spcAft>
                <a:spcPts val="800"/>
              </a:spcAft>
              <a:buNone/>
            </a:pPr>
            <a:r>
              <a:rPr lang="en-US" sz="1800" kern="1200" dirty="0">
                <a:solidFill>
                  <a:srgbClr val="FFFFFF"/>
                </a:solidFill>
                <a:effectLst>
                  <a:glow rad="101600">
                    <a:schemeClr val="tx1">
                      <a:lumMod val="75000"/>
                      <a:lumOff val="25000"/>
                      <a:alpha val="60000"/>
                    </a:schemeClr>
                  </a:glow>
                  <a:outerShdw blurRad="50800" dist="38100" dir="18900000" algn="bl">
                    <a:srgbClr val="000000">
                      <a:alpha val="88000"/>
                    </a:srgbClr>
                  </a:outerShdw>
                </a:effectLst>
                <a:latin typeface="Bahnschrift SemiBold" panose="020B0502040204020203" pitchFamily="34" charset="0"/>
                <a:ea typeface="Times New Roman" panose="02020603050405020304" pitchFamily="18" charset="0"/>
                <a:cs typeface="Miriam" panose="020B0502050101010101" pitchFamily="34" charset="-79"/>
              </a:rPr>
              <a:t>COLORADO TESTS</a:t>
            </a:r>
            <a:endParaRPr lang="en-US" sz="4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By Colorado Teachers">
            <a:extLst>
              <a:ext uri="{FF2B5EF4-FFF2-40B4-BE49-F238E27FC236}">
                <a16:creationId xmlns:a16="http://schemas.microsoft.com/office/drawing/2014/main" id="{4B2589B6-CE6D-CB3D-1032-CB730F14835A}"/>
              </a:ext>
            </a:extLst>
          </p:cNvPr>
          <p:cNvSpPr>
            <a:spLocks noGrp="1"/>
          </p:cNvSpPr>
          <p:nvPr userDrawn="1"/>
        </p:nvSpPr>
        <p:spPr>
          <a:xfrm>
            <a:off x="6764312" y="1375002"/>
            <a:ext cx="2709888" cy="400299"/>
          </a:xfrm>
          <a:prstGeom prst="rect">
            <a:avLst/>
          </a:prstGeom>
        </p:spPr>
        <p:txBody>
          <a:bodyPr vert="horz" wrap="square" lIns="91440" tIns="45720" rIns="91440" bIns="45720" rtlCol="0">
            <a:noAutofit/>
          </a:bodyPr>
          <a:lstStyle/>
          <a:p>
            <a:pPr marL="0" marR="0" algn="ctr">
              <a:lnSpc>
                <a:spcPct val="90000"/>
              </a:lnSpc>
              <a:spcBef>
                <a:spcPts val="1000"/>
              </a:spcBef>
              <a:spcAft>
                <a:spcPts val="800"/>
              </a:spcAft>
              <a:buNone/>
            </a:pPr>
            <a:r>
              <a:rPr lang="en-US" sz="1200" kern="1200" dirty="0">
                <a:solidFill>
                  <a:srgbClr val="FFFFFF"/>
                </a:solidFill>
                <a:effectLst>
                  <a:glow rad="101600">
                    <a:schemeClr val="tx1">
                      <a:lumMod val="75000"/>
                      <a:lumOff val="25000"/>
                      <a:alpha val="60000"/>
                    </a:schemeClr>
                  </a:glow>
                  <a:outerShdw blurRad="50800" dist="38100" dir="18900000" algn="bl">
                    <a:srgbClr val="000000">
                      <a:alpha val="88000"/>
                    </a:srgbClr>
                  </a:outerShdw>
                </a:effectLst>
                <a:latin typeface="Bahnschrift SemiLight" panose="020B0502040204020203" pitchFamily="34" charset="0"/>
                <a:ea typeface="Aptos" panose="020B0004020202020204" pitchFamily="34" charset="0"/>
                <a:cs typeface="Times New Roman" panose="02020603050405020304" pitchFamily="18" charset="0"/>
              </a:rPr>
              <a:t>BY COLORADO TEACHERS</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Divider - Blue - 03">
  <p:cSld name="TITLE_AND_BODY_1_1_1_1_1_1_1_1_1_1_1_1_1_1">
    <p:spTree>
      <p:nvGrpSpPr>
        <p:cNvPr id="1" name="Shape 209"/>
        <p:cNvGrpSpPr/>
        <p:nvPr/>
      </p:nvGrpSpPr>
      <p:grpSpPr>
        <a:xfrm>
          <a:off x="0" y="0"/>
          <a:ext cx="0" cy="0"/>
          <a:chOff x="0" y="0"/>
          <a:chExt cx="0" cy="0"/>
        </a:xfrm>
      </p:grpSpPr>
      <p:pic>
        <p:nvPicPr>
          <p:cNvPr id="210" name="Google Shape;210;p51" descr="Photo of high school student"/>
          <p:cNvPicPr preferRelativeResize="0"/>
          <p:nvPr/>
        </p:nvPicPr>
        <p:blipFill rotWithShape="1">
          <a:blip r:embed="rId2">
            <a:alphaModFix/>
          </a:blip>
          <a:srcRect/>
          <a:stretch/>
        </p:blipFill>
        <p:spPr>
          <a:xfrm>
            <a:off x="0" y="0"/>
            <a:ext cx="9144008" cy="5143501"/>
          </a:xfrm>
          <a:prstGeom prst="rect">
            <a:avLst/>
          </a:prstGeom>
          <a:noFill/>
          <a:ln>
            <a:noFill/>
          </a:ln>
        </p:spPr>
      </p:pic>
      <p:sp>
        <p:nvSpPr>
          <p:cNvPr id="211" name="Google Shape;211;p51"/>
          <p:cNvSpPr txBox="1">
            <a:spLocks noGrp="1"/>
          </p:cNvSpPr>
          <p:nvPr>
            <p:ph type="title"/>
          </p:nvPr>
        </p:nvSpPr>
        <p:spPr>
          <a:xfrm>
            <a:off x="0" y="3361600"/>
            <a:ext cx="9144000" cy="666600"/>
          </a:xfrm>
          <a:prstGeom prst="rect">
            <a:avLst/>
          </a:prstGeom>
          <a:solidFill>
            <a:schemeClr val="accent4">
              <a:lumMod val="75000"/>
            </a:schemeClr>
          </a:solidFill>
          <a:ln>
            <a:noFill/>
          </a:ln>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2800"/>
              <a:buFont typeface="Roboto Medium"/>
              <a:buNone/>
              <a:defRPr>
                <a:solidFill>
                  <a:schemeClr val="lt1"/>
                </a:solidFill>
                <a:latin typeface="+mj-lt"/>
                <a:ea typeface="Roboto Medium"/>
                <a:cs typeface="Roboto Medium"/>
                <a:sym typeface="Roboto Medium"/>
              </a:defRPr>
            </a:lvl1pPr>
            <a:lvl2pPr lvl="1" algn="ctr">
              <a:lnSpc>
                <a:spcPct val="100000"/>
              </a:lnSpc>
              <a:spcBef>
                <a:spcPts val="0"/>
              </a:spcBef>
              <a:spcAft>
                <a:spcPts val="0"/>
              </a:spcAft>
              <a:buSzPts val="2800"/>
              <a:buNone/>
              <a:defRPr/>
            </a:lvl2pPr>
            <a:lvl3pPr lvl="2" algn="ctr">
              <a:lnSpc>
                <a:spcPct val="100000"/>
              </a:lnSpc>
              <a:spcBef>
                <a:spcPts val="0"/>
              </a:spcBef>
              <a:spcAft>
                <a:spcPts val="0"/>
              </a:spcAft>
              <a:buSzPts val="2800"/>
              <a:buNone/>
              <a:defRPr/>
            </a:lvl3pPr>
            <a:lvl4pPr lvl="3" algn="ctr">
              <a:lnSpc>
                <a:spcPct val="100000"/>
              </a:lnSpc>
              <a:spcBef>
                <a:spcPts val="0"/>
              </a:spcBef>
              <a:spcAft>
                <a:spcPts val="0"/>
              </a:spcAft>
              <a:buSzPts val="2800"/>
              <a:buNone/>
              <a:defRPr/>
            </a:lvl4pPr>
            <a:lvl5pPr lvl="4" algn="ctr">
              <a:lnSpc>
                <a:spcPct val="100000"/>
              </a:lnSpc>
              <a:spcBef>
                <a:spcPts val="0"/>
              </a:spcBef>
              <a:spcAft>
                <a:spcPts val="0"/>
              </a:spcAft>
              <a:buSzPts val="2800"/>
              <a:buNone/>
              <a:defRPr/>
            </a:lvl5pPr>
            <a:lvl6pPr lvl="5" algn="ctr">
              <a:lnSpc>
                <a:spcPct val="100000"/>
              </a:lnSpc>
              <a:spcBef>
                <a:spcPts val="0"/>
              </a:spcBef>
              <a:spcAft>
                <a:spcPts val="0"/>
              </a:spcAft>
              <a:buSzPts val="2800"/>
              <a:buNone/>
              <a:defRPr/>
            </a:lvl6pPr>
            <a:lvl7pPr lvl="6" algn="ctr">
              <a:lnSpc>
                <a:spcPct val="100000"/>
              </a:lnSpc>
              <a:spcBef>
                <a:spcPts val="0"/>
              </a:spcBef>
              <a:spcAft>
                <a:spcPts val="0"/>
              </a:spcAft>
              <a:buSzPts val="2800"/>
              <a:buNone/>
              <a:defRPr/>
            </a:lvl7pPr>
            <a:lvl8pPr lvl="7" algn="ctr">
              <a:lnSpc>
                <a:spcPct val="100000"/>
              </a:lnSpc>
              <a:spcBef>
                <a:spcPts val="0"/>
              </a:spcBef>
              <a:spcAft>
                <a:spcPts val="0"/>
              </a:spcAft>
              <a:buSzPts val="2800"/>
              <a:buNone/>
              <a:defRPr/>
            </a:lvl8pPr>
            <a:lvl9pPr lvl="8" algn="ctr">
              <a:lnSpc>
                <a:spcPct val="100000"/>
              </a:lnSpc>
              <a:spcBef>
                <a:spcPts val="0"/>
              </a:spcBef>
              <a:spcAft>
                <a:spcPts val="0"/>
              </a:spcAft>
              <a:buSzPts val="2800"/>
              <a:buNone/>
              <a:defRPr/>
            </a:lvl9pPr>
          </a:lstStyle>
          <a:p>
            <a:endParaRPr dirty="0"/>
          </a:p>
        </p:txBody>
      </p:sp>
      <p:sp>
        <p:nvSpPr>
          <p:cNvPr id="212" name="Google Shape;212;p51"/>
          <p:cNvSpPr txBox="1"/>
          <p:nvPr/>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a:solidFill>
                  <a:srgbClr val="FFFFFF"/>
                </a:solidFill>
                <a:latin typeface="Arial"/>
                <a:ea typeface="Arial"/>
                <a:cs typeface="Arial"/>
                <a:sym typeface="Arial"/>
              </a:rPr>
              <a:t> </a:t>
            </a:r>
            <a:fld id="{00000000-1234-1234-1234-123412341234}" type="slidenum">
              <a:rPr lang="en" sz="1300" b="0" i="0" u="none" strike="noStrike" cap="none">
                <a:solidFill>
                  <a:schemeClr val="dk1"/>
                </a:solidFill>
                <a:latin typeface="Arial"/>
                <a:ea typeface="Arial"/>
                <a:cs typeface="Arial"/>
                <a:sym typeface="Arial"/>
              </a:rPr>
              <a:pPr marL="0" marR="0" lvl="0" indent="0" algn="l" rtl="0">
                <a:lnSpc>
                  <a:spcPct val="100000"/>
                </a:lnSpc>
                <a:spcBef>
                  <a:spcPts val="0"/>
                </a:spcBef>
                <a:spcAft>
                  <a:spcPts val="0"/>
                </a:spcAft>
                <a:buClr>
                  <a:srgbClr val="000000"/>
                </a:buClr>
                <a:buSzPts val="1300"/>
                <a:buFont typeface="Arial"/>
                <a:buNone/>
              </a:pPr>
              <a:t>‹#›</a:t>
            </a:fld>
            <a:endParaRPr sz="1300" b="0" i="0" u="none" strike="noStrike" cap="none" dirty="0">
              <a:solidFill>
                <a:schemeClr val="dk1"/>
              </a:solidFill>
              <a:latin typeface="Arial"/>
              <a:ea typeface="Arial"/>
              <a:cs typeface="Arial"/>
              <a:sym typeface="Arial"/>
            </a:endParaRPr>
          </a:p>
        </p:txBody>
      </p:sp>
      <p:pic>
        <p:nvPicPr>
          <p:cNvPr id="213" name="Google Shape;213;p51" descr="CDE logo"/>
          <p:cNvPicPr preferRelativeResize="0"/>
          <p:nvPr/>
        </p:nvPicPr>
        <p:blipFill rotWithShape="1">
          <a:blip r:embed="rId3">
            <a:alphaModFix/>
          </a:blip>
          <a:srcRect/>
          <a:stretch/>
        </p:blipFill>
        <p:spPr>
          <a:xfrm>
            <a:off x="8002153" y="4518329"/>
            <a:ext cx="924425" cy="403399"/>
          </a:xfrm>
          <a:prstGeom prst="rect">
            <a:avLst/>
          </a:prstGeom>
          <a:noFill/>
          <a:ln>
            <a:noFill/>
          </a:ln>
        </p:spPr>
      </p:pic>
      <p:sp>
        <p:nvSpPr>
          <p:cNvPr id="214" name="Google Shape;214;p51"/>
          <p:cNvSpPr txBox="1">
            <a:spLocks noGrp="1"/>
          </p:cNvSpPr>
          <p:nvPr>
            <p:ph type="sldNum" idx="12"/>
          </p:nvPr>
        </p:nvSpPr>
        <p:spPr>
          <a:xfrm>
            <a:off x="8556786" y="4749851"/>
            <a:ext cx="548700" cy="393600"/>
          </a:xfrm>
          <a:prstGeom prst="rect">
            <a:avLst/>
          </a:prstGeom>
          <a:noFill/>
          <a:ln>
            <a:noFill/>
          </a:ln>
        </p:spPr>
        <p:txBody>
          <a:bodyPr spcFirstLastPara="1" wrap="square" lIns="91425" tIns="91425" rIns="91425" bIns="91425" anchor="t" anchorCtr="0">
            <a:normAutofit/>
          </a:bodyPr>
          <a:lstStyle>
            <a:lvl1pPr marL="0" marR="0" lvl="0"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pic>
        <p:nvPicPr>
          <p:cNvPr id="2" name="Colorado Logo" descr="Colorado logo">
            <a:extLst>
              <a:ext uri="{FF2B5EF4-FFF2-40B4-BE49-F238E27FC236}">
                <a16:creationId xmlns:a16="http://schemas.microsoft.com/office/drawing/2014/main" id="{FCDE559B-D493-02F6-3EE8-887DDC313654}"/>
              </a:ext>
            </a:extLst>
          </p:cNvPr>
          <p:cNvPicPr>
            <a:picLocks noChangeAspect="1"/>
          </p:cNvPicPr>
          <p:nvPr userDrawn="1"/>
        </p:nvPicPr>
        <p:blipFill rotWithShape="1">
          <a:blip r:embed="rId4">
            <a:extLst>
              <a:ext uri="{BEBA8EAE-BF5A-486C-A8C5-ECC9F3942E4B}">
                <a14:imgProps xmlns:a14="http://schemas.microsoft.com/office/drawing/2010/main">
                  <a14:imgLayer r:embed="rId5">
                    <a14:imgEffect>
                      <a14:brightnessContrast contrast="-4000"/>
                    </a14:imgEffect>
                  </a14:imgLayer>
                </a14:imgProps>
              </a:ext>
              <a:ext uri="{28A0092B-C50C-407E-A947-70E740481C1C}">
                <a14:useLocalDpi xmlns:a14="http://schemas.microsoft.com/office/drawing/2010/main" val="0"/>
              </a:ext>
            </a:extLst>
          </a:blip>
          <a:srcRect r="45303"/>
          <a:stretch>
            <a:fillRect/>
          </a:stretch>
        </p:blipFill>
        <p:spPr bwMode="auto">
          <a:xfrm>
            <a:off x="6844095" y="221776"/>
            <a:ext cx="1889923" cy="1472000"/>
          </a:xfrm>
          <a:prstGeom prst="rect">
            <a:avLst/>
          </a:prstGeom>
          <a:ln>
            <a:noFill/>
          </a:ln>
          <a:effectLst>
            <a:glow rad="101600">
              <a:schemeClr val="tx1">
                <a:lumMod val="75000"/>
                <a:lumOff val="25000"/>
                <a:alpha val="60000"/>
              </a:schemeClr>
            </a:glow>
            <a:outerShdw blurRad="50800" dist="38100" dir="18900000" algn="bl" rotWithShape="0">
              <a:prstClr val="black">
                <a:alpha val="88000"/>
              </a:prstClr>
            </a:outerShdw>
          </a:effectLst>
          <a:extLst>
            <a:ext uri="{53640926-AAD7-44D8-BBD7-CCE9431645EC}">
              <a14:shadowObscured xmlns:a14="http://schemas.microsoft.com/office/drawing/2010/main"/>
            </a:ext>
          </a:extLst>
        </p:spPr>
      </p:pic>
      <p:sp>
        <p:nvSpPr>
          <p:cNvPr id="3" name="Colorado Tests">
            <a:extLst>
              <a:ext uri="{FF2B5EF4-FFF2-40B4-BE49-F238E27FC236}">
                <a16:creationId xmlns:a16="http://schemas.microsoft.com/office/drawing/2014/main" id="{9103D833-2A30-1BD5-E0AF-720C5890E9A2}"/>
              </a:ext>
            </a:extLst>
          </p:cNvPr>
          <p:cNvSpPr>
            <a:spLocks noGrp="1"/>
          </p:cNvSpPr>
          <p:nvPr userDrawn="1"/>
        </p:nvSpPr>
        <p:spPr>
          <a:xfrm>
            <a:off x="6434112" y="1714891"/>
            <a:ext cx="2709888" cy="400299"/>
          </a:xfrm>
          <a:prstGeom prst="rect">
            <a:avLst/>
          </a:prstGeom>
        </p:spPr>
        <p:txBody>
          <a:bodyPr vert="horz" wrap="square" lIns="91440" tIns="45720" rIns="91440" bIns="45720" rtlCol="0" anchor="b">
            <a:noAutofit/>
          </a:bodyPr>
          <a:lstStyle/>
          <a:p>
            <a:pPr marL="0" marR="0" algn="ctr">
              <a:lnSpc>
                <a:spcPct val="90000"/>
              </a:lnSpc>
              <a:spcAft>
                <a:spcPts val="800"/>
              </a:spcAft>
              <a:buNone/>
            </a:pPr>
            <a:r>
              <a:rPr lang="en-US" sz="2400" kern="1200" dirty="0">
                <a:solidFill>
                  <a:srgbClr val="FFFFFF"/>
                </a:solidFill>
                <a:effectLst>
                  <a:glow rad="101600">
                    <a:schemeClr val="tx1">
                      <a:lumMod val="75000"/>
                      <a:lumOff val="25000"/>
                      <a:alpha val="60000"/>
                    </a:schemeClr>
                  </a:glow>
                  <a:outerShdw blurRad="50800" dist="38100" dir="18900000" algn="bl">
                    <a:srgbClr val="000000">
                      <a:alpha val="88000"/>
                    </a:srgbClr>
                  </a:outerShdw>
                </a:effectLst>
                <a:latin typeface="Bahnschrift SemiBold" panose="020B0502040204020203" pitchFamily="34" charset="0"/>
                <a:ea typeface="Times New Roman" panose="02020603050405020304" pitchFamily="18" charset="0"/>
                <a:cs typeface="Miriam" panose="020B0502050101010101" pitchFamily="34" charset="-79"/>
              </a:rPr>
              <a:t>COLORADO TESTS</a:t>
            </a:r>
            <a:endParaRPr lang="en-US" sz="6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By Colorado Teachers">
            <a:extLst>
              <a:ext uri="{FF2B5EF4-FFF2-40B4-BE49-F238E27FC236}">
                <a16:creationId xmlns:a16="http://schemas.microsoft.com/office/drawing/2014/main" id="{B776FBDA-6BE1-E2DB-9D20-4247E4954F30}"/>
              </a:ext>
            </a:extLst>
          </p:cNvPr>
          <p:cNvSpPr>
            <a:spLocks noGrp="1"/>
          </p:cNvSpPr>
          <p:nvPr userDrawn="1"/>
        </p:nvSpPr>
        <p:spPr>
          <a:xfrm>
            <a:off x="6434112" y="2029107"/>
            <a:ext cx="2709888" cy="400299"/>
          </a:xfrm>
          <a:prstGeom prst="rect">
            <a:avLst/>
          </a:prstGeom>
        </p:spPr>
        <p:txBody>
          <a:bodyPr vert="horz" wrap="square" lIns="91440" tIns="45720" rIns="91440" bIns="45720" rtlCol="0">
            <a:noAutofit/>
          </a:bodyPr>
          <a:lstStyle/>
          <a:p>
            <a:pPr marL="0" marR="0" algn="ctr">
              <a:lnSpc>
                <a:spcPct val="90000"/>
              </a:lnSpc>
              <a:spcBef>
                <a:spcPts val="1000"/>
              </a:spcBef>
              <a:spcAft>
                <a:spcPts val="800"/>
              </a:spcAft>
              <a:buNone/>
            </a:pPr>
            <a:r>
              <a:rPr lang="en-US" sz="1600" kern="1200" dirty="0">
                <a:solidFill>
                  <a:srgbClr val="FFFFFF"/>
                </a:solidFill>
                <a:effectLst>
                  <a:glow rad="101600">
                    <a:schemeClr val="tx1">
                      <a:lumMod val="75000"/>
                      <a:lumOff val="25000"/>
                      <a:alpha val="60000"/>
                    </a:schemeClr>
                  </a:glow>
                  <a:outerShdw blurRad="50800" dist="38100" dir="18900000" algn="bl">
                    <a:srgbClr val="000000">
                      <a:alpha val="88000"/>
                    </a:srgbClr>
                  </a:outerShdw>
                </a:effectLst>
                <a:latin typeface="Bahnschrift SemiLight" panose="020B0502040204020203" pitchFamily="34" charset="0"/>
                <a:ea typeface="Aptos" panose="020B0004020202020204" pitchFamily="34" charset="0"/>
                <a:cs typeface="Times New Roman" panose="02020603050405020304" pitchFamily="18" charset="0"/>
              </a:rPr>
              <a:t>BY COLORADO TEACHERS</a:t>
            </a:r>
            <a:endParaRPr lang="en-US"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Divider - Blue - 08">
  <p:cSld name="TITLE_AND_BODY_1_1_1_1_1_1_1_1_1_1_1_1_1_1_1_1">
    <p:spTree>
      <p:nvGrpSpPr>
        <p:cNvPr id="1" name="Shape 221"/>
        <p:cNvGrpSpPr/>
        <p:nvPr/>
      </p:nvGrpSpPr>
      <p:grpSpPr>
        <a:xfrm>
          <a:off x="0" y="0"/>
          <a:ext cx="0" cy="0"/>
          <a:chOff x="0" y="0"/>
          <a:chExt cx="0" cy="0"/>
        </a:xfrm>
      </p:grpSpPr>
      <p:pic>
        <p:nvPicPr>
          <p:cNvPr id="222" name="Google Shape;222;p53" descr="Photo of middle school student"/>
          <p:cNvPicPr preferRelativeResize="0"/>
          <p:nvPr/>
        </p:nvPicPr>
        <p:blipFill rotWithShape="1">
          <a:blip r:embed="rId2">
            <a:alphaModFix/>
          </a:blip>
          <a:srcRect/>
          <a:stretch/>
        </p:blipFill>
        <p:spPr>
          <a:xfrm>
            <a:off x="0" y="0"/>
            <a:ext cx="9144008" cy="5143501"/>
          </a:xfrm>
          <a:prstGeom prst="rect">
            <a:avLst/>
          </a:prstGeom>
          <a:noFill/>
          <a:ln>
            <a:noFill/>
          </a:ln>
        </p:spPr>
      </p:pic>
      <p:sp>
        <p:nvSpPr>
          <p:cNvPr id="223" name="Google Shape;223;p53"/>
          <p:cNvSpPr txBox="1">
            <a:spLocks noGrp="1"/>
          </p:cNvSpPr>
          <p:nvPr>
            <p:ph type="title"/>
          </p:nvPr>
        </p:nvSpPr>
        <p:spPr>
          <a:xfrm>
            <a:off x="0" y="3361600"/>
            <a:ext cx="9144000" cy="666600"/>
          </a:xfrm>
          <a:prstGeom prst="rect">
            <a:avLst/>
          </a:prstGeom>
          <a:solidFill>
            <a:schemeClr val="accent4">
              <a:lumMod val="75000"/>
            </a:schemeClr>
          </a:solidFill>
          <a:ln>
            <a:noFill/>
          </a:ln>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2800"/>
              <a:buFont typeface="Roboto Medium"/>
              <a:buNone/>
              <a:defRPr>
                <a:solidFill>
                  <a:schemeClr val="lt1"/>
                </a:solidFill>
                <a:latin typeface="+mj-lt"/>
                <a:ea typeface="Roboto Medium"/>
                <a:cs typeface="Roboto Medium"/>
                <a:sym typeface="Roboto Medium"/>
              </a:defRPr>
            </a:lvl1pPr>
            <a:lvl2pPr lvl="1" algn="ctr">
              <a:lnSpc>
                <a:spcPct val="100000"/>
              </a:lnSpc>
              <a:spcBef>
                <a:spcPts val="0"/>
              </a:spcBef>
              <a:spcAft>
                <a:spcPts val="0"/>
              </a:spcAft>
              <a:buSzPts val="2800"/>
              <a:buNone/>
              <a:defRPr/>
            </a:lvl2pPr>
            <a:lvl3pPr lvl="2" algn="ctr">
              <a:lnSpc>
                <a:spcPct val="100000"/>
              </a:lnSpc>
              <a:spcBef>
                <a:spcPts val="0"/>
              </a:spcBef>
              <a:spcAft>
                <a:spcPts val="0"/>
              </a:spcAft>
              <a:buSzPts val="2800"/>
              <a:buNone/>
              <a:defRPr/>
            </a:lvl3pPr>
            <a:lvl4pPr lvl="3" algn="ctr">
              <a:lnSpc>
                <a:spcPct val="100000"/>
              </a:lnSpc>
              <a:spcBef>
                <a:spcPts val="0"/>
              </a:spcBef>
              <a:spcAft>
                <a:spcPts val="0"/>
              </a:spcAft>
              <a:buSzPts val="2800"/>
              <a:buNone/>
              <a:defRPr/>
            </a:lvl4pPr>
            <a:lvl5pPr lvl="4" algn="ctr">
              <a:lnSpc>
                <a:spcPct val="100000"/>
              </a:lnSpc>
              <a:spcBef>
                <a:spcPts val="0"/>
              </a:spcBef>
              <a:spcAft>
                <a:spcPts val="0"/>
              </a:spcAft>
              <a:buSzPts val="2800"/>
              <a:buNone/>
              <a:defRPr/>
            </a:lvl5pPr>
            <a:lvl6pPr lvl="5" algn="ctr">
              <a:lnSpc>
                <a:spcPct val="100000"/>
              </a:lnSpc>
              <a:spcBef>
                <a:spcPts val="0"/>
              </a:spcBef>
              <a:spcAft>
                <a:spcPts val="0"/>
              </a:spcAft>
              <a:buSzPts val="2800"/>
              <a:buNone/>
              <a:defRPr/>
            </a:lvl6pPr>
            <a:lvl7pPr lvl="6" algn="ctr">
              <a:lnSpc>
                <a:spcPct val="100000"/>
              </a:lnSpc>
              <a:spcBef>
                <a:spcPts val="0"/>
              </a:spcBef>
              <a:spcAft>
                <a:spcPts val="0"/>
              </a:spcAft>
              <a:buSzPts val="2800"/>
              <a:buNone/>
              <a:defRPr/>
            </a:lvl7pPr>
            <a:lvl8pPr lvl="7" algn="ctr">
              <a:lnSpc>
                <a:spcPct val="100000"/>
              </a:lnSpc>
              <a:spcBef>
                <a:spcPts val="0"/>
              </a:spcBef>
              <a:spcAft>
                <a:spcPts val="0"/>
              </a:spcAft>
              <a:buSzPts val="2800"/>
              <a:buNone/>
              <a:defRPr/>
            </a:lvl8pPr>
            <a:lvl9pPr lvl="8" algn="ctr">
              <a:lnSpc>
                <a:spcPct val="100000"/>
              </a:lnSpc>
              <a:spcBef>
                <a:spcPts val="0"/>
              </a:spcBef>
              <a:spcAft>
                <a:spcPts val="0"/>
              </a:spcAft>
              <a:buSzPts val="2800"/>
              <a:buNone/>
              <a:defRPr/>
            </a:lvl9pPr>
          </a:lstStyle>
          <a:p>
            <a:endParaRPr dirty="0"/>
          </a:p>
        </p:txBody>
      </p:sp>
      <p:sp>
        <p:nvSpPr>
          <p:cNvPr id="224" name="Google Shape;224;p53"/>
          <p:cNvSpPr txBox="1"/>
          <p:nvPr/>
        </p:nvSpPr>
        <p:spPr>
          <a:xfrm>
            <a:off x="123875" y="4568875"/>
            <a:ext cx="517500" cy="4878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a:solidFill>
                  <a:schemeClr val="dk1"/>
                </a:solidFill>
                <a:latin typeface="Arial"/>
                <a:ea typeface="Arial"/>
                <a:cs typeface="Arial"/>
                <a:sym typeface="Arial"/>
              </a:rPr>
              <a:t> </a:t>
            </a:r>
            <a:fld id="{00000000-1234-1234-1234-123412341234}" type="slidenum">
              <a:rPr lang="en" sz="1300" b="0" i="0" u="none" strike="noStrike" cap="none">
                <a:solidFill>
                  <a:schemeClr val="dk1"/>
                </a:solidFill>
                <a:latin typeface="Arial"/>
                <a:ea typeface="Arial"/>
                <a:cs typeface="Arial"/>
                <a:sym typeface="Arial"/>
              </a:rPr>
              <a:pPr marL="0" marR="0" lvl="0" indent="0" algn="l" rtl="0">
                <a:lnSpc>
                  <a:spcPct val="100000"/>
                </a:lnSpc>
                <a:spcBef>
                  <a:spcPts val="0"/>
                </a:spcBef>
                <a:spcAft>
                  <a:spcPts val="0"/>
                </a:spcAft>
                <a:buClr>
                  <a:srgbClr val="000000"/>
                </a:buClr>
                <a:buSzPts val="1300"/>
                <a:buFont typeface="Arial"/>
                <a:buNone/>
              </a:pPr>
              <a:t>‹#›</a:t>
            </a:fld>
            <a:endParaRPr sz="1300" b="0" i="0" u="none" strike="noStrike" cap="none" dirty="0">
              <a:solidFill>
                <a:schemeClr val="dk1"/>
              </a:solidFill>
              <a:latin typeface="Arial"/>
              <a:ea typeface="Arial"/>
              <a:cs typeface="Arial"/>
              <a:sym typeface="Arial"/>
            </a:endParaRPr>
          </a:p>
        </p:txBody>
      </p:sp>
      <p:pic>
        <p:nvPicPr>
          <p:cNvPr id="225" name="Google Shape;225;p53" descr="CDE logo"/>
          <p:cNvPicPr preferRelativeResize="0"/>
          <p:nvPr/>
        </p:nvPicPr>
        <p:blipFill rotWithShape="1">
          <a:blip r:embed="rId3">
            <a:alphaModFix/>
          </a:blip>
          <a:srcRect/>
          <a:stretch/>
        </p:blipFill>
        <p:spPr>
          <a:xfrm>
            <a:off x="8002153" y="4518329"/>
            <a:ext cx="924425" cy="403399"/>
          </a:xfrm>
          <a:prstGeom prst="rect">
            <a:avLst/>
          </a:prstGeom>
          <a:noFill/>
          <a:ln>
            <a:noFill/>
          </a:ln>
        </p:spPr>
      </p:pic>
      <p:sp>
        <p:nvSpPr>
          <p:cNvPr id="226" name="Google Shape;226;p53"/>
          <p:cNvSpPr txBox="1">
            <a:spLocks noGrp="1"/>
          </p:cNvSpPr>
          <p:nvPr>
            <p:ph type="sldNum" idx="12"/>
          </p:nvPr>
        </p:nvSpPr>
        <p:spPr>
          <a:xfrm>
            <a:off x="8556786" y="4749851"/>
            <a:ext cx="548700" cy="393600"/>
          </a:xfrm>
          <a:prstGeom prst="rect">
            <a:avLst/>
          </a:prstGeom>
          <a:noFill/>
          <a:ln>
            <a:noFill/>
          </a:ln>
        </p:spPr>
        <p:txBody>
          <a:bodyPr spcFirstLastPara="1" wrap="square" lIns="91425" tIns="91425" rIns="91425" bIns="91425" anchor="t" anchorCtr="0">
            <a:normAutofit/>
          </a:bodyPr>
          <a:lstStyle>
            <a:lvl1pPr marL="0" marR="0" lvl="0"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pic>
        <p:nvPicPr>
          <p:cNvPr id="2" name="Colorado Logo" descr="Colorado logo">
            <a:extLst>
              <a:ext uri="{FF2B5EF4-FFF2-40B4-BE49-F238E27FC236}">
                <a16:creationId xmlns:a16="http://schemas.microsoft.com/office/drawing/2014/main" id="{B685D9CD-B733-1343-6EA6-1A67DCF95E17}"/>
              </a:ext>
            </a:extLst>
          </p:cNvPr>
          <p:cNvPicPr>
            <a:picLocks noChangeAspect="1"/>
          </p:cNvPicPr>
          <p:nvPr userDrawn="1"/>
        </p:nvPicPr>
        <p:blipFill rotWithShape="1">
          <a:blip r:embed="rId4">
            <a:extLst>
              <a:ext uri="{BEBA8EAE-BF5A-486C-A8C5-ECC9F3942E4B}">
                <a14:imgProps xmlns:a14="http://schemas.microsoft.com/office/drawing/2010/main">
                  <a14:imgLayer r:embed="rId5">
                    <a14:imgEffect>
                      <a14:brightnessContrast contrast="-4000"/>
                    </a14:imgEffect>
                  </a14:imgLayer>
                </a14:imgProps>
              </a:ext>
              <a:ext uri="{28A0092B-C50C-407E-A947-70E740481C1C}">
                <a14:useLocalDpi xmlns:a14="http://schemas.microsoft.com/office/drawing/2010/main" val="0"/>
              </a:ext>
            </a:extLst>
          </a:blip>
          <a:srcRect r="45303"/>
          <a:stretch>
            <a:fillRect/>
          </a:stretch>
        </p:blipFill>
        <p:spPr bwMode="auto">
          <a:xfrm>
            <a:off x="6844095" y="221776"/>
            <a:ext cx="1889923" cy="1472000"/>
          </a:xfrm>
          <a:prstGeom prst="rect">
            <a:avLst/>
          </a:prstGeom>
          <a:ln>
            <a:noFill/>
          </a:ln>
          <a:effectLst>
            <a:glow rad="101600">
              <a:schemeClr val="tx1">
                <a:lumMod val="75000"/>
                <a:lumOff val="25000"/>
                <a:alpha val="60000"/>
              </a:schemeClr>
            </a:glow>
            <a:outerShdw blurRad="50800" dist="38100" dir="18900000" algn="bl" rotWithShape="0">
              <a:prstClr val="black">
                <a:alpha val="88000"/>
              </a:prstClr>
            </a:outerShdw>
          </a:effectLst>
          <a:extLst>
            <a:ext uri="{53640926-AAD7-44D8-BBD7-CCE9431645EC}">
              <a14:shadowObscured xmlns:a14="http://schemas.microsoft.com/office/drawing/2010/main"/>
            </a:ext>
          </a:extLst>
        </p:spPr>
      </p:pic>
      <p:sp>
        <p:nvSpPr>
          <p:cNvPr id="3" name="Colorado Tests">
            <a:extLst>
              <a:ext uri="{FF2B5EF4-FFF2-40B4-BE49-F238E27FC236}">
                <a16:creationId xmlns:a16="http://schemas.microsoft.com/office/drawing/2014/main" id="{0E8024A1-01F0-2F4D-C4BE-6B163F5EC914}"/>
              </a:ext>
            </a:extLst>
          </p:cNvPr>
          <p:cNvSpPr>
            <a:spLocks noGrp="1"/>
          </p:cNvSpPr>
          <p:nvPr userDrawn="1"/>
        </p:nvSpPr>
        <p:spPr>
          <a:xfrm>
            <a:off x="6434112" y="1714891"/>
            <a:ext cx="2709888" cy="400299"/>
          </a:xfrm>
          <a:prstGeom prst="rect">
            <a:avLst/>
          </a:prstGeom>
        </p:spPr>
        <p:txBody>
          <a:bodyPr vert="horz" wrap="square" lIns="91440" tIns="45720" rIns="91440" bIns="45720" rtlCol="0" anchor="b">
            <a:noAutofit/>
          </a:bodyPr>
          <a:lstStyle/>
          <a:p>
            <a:pPr marL="0" marR="0" algn="ctr">
              <a:lnSpc>
                <a:spcPct val="90000"/>
              </a:lnSpc>
              <a:spcAft>
                <a:spcPts val="800"/>
              </a:spcAft>
              <a:buNone/>
            </a:pPr>
            <a:r>
              <a:rPr lang="en-US" sz="2400" kern="1200" dirty="0">
                <a:solidFill>
                  <a:srgbClr val="FFFFFF"/>
                </a:solidFill>
                <a:effectLst>
                  <a:glow rad="101600">
                    <a:schemeClr val="tx1">
                      <a:lumMod val="75000"/>
                      <a:lumOff val="25000"/>
                      <a:alpha val="60000"/>
                    </a:schemeClr>
                  </a:glow>
                  <a:outerShdw blurRad="50800" dist="38100" dir="18900000" algn="bl">
                    <a:srgbClr val="000000">
                      <a:alpha val="88000"/>
                    </a:srgbClr>
                  </a:outerShdw>
                </a:effectLst>
                <a:latin typeface="Bahnschrift SemiBold" panose="020B0502040204020203" pitchFamily="34" charset="0"/>
                <a:ea typeface="Times New Roman" panose="02020603050405020304" pitchFamily="18" charset="0"/>
                <a:cs typeface="Miriam" panose="020B0502050101010101" pitchFamily="34" charset="-79"/>
              </a:rPr>
              <a:t>COLORADO TESTS</a:t>
            </a:r>
            <a:endParaRPr lang="en-US" sz="6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By Colorado Teachers">
            <a:extLst>
              <a:ext uri="{FF2B5EF4-FFF2-40B4-BE49-F238E27FC236}">
                <a16:creationId xmlns:a16="http://schemas.microsoft.com/office/drawing/2014/main" id="{D4F6B91B-C7E2-33BD-8926-034C2EAD9E68}"/>
              </a:ext>
            </a:extLst>
          </p:cNvPr>
          <p:cNvSpPr>
            <a:spLocks noGrp="1"/>
          </p:cNvSpPr>
          <p:nvPr userDrawn="1"/>
        </p:nvSpPr>
        <p:spPr>
          <a:xfrm>
            <a:off x="6434112" y="2029107"/>
            <a:ext cx="2709888" cy="400299"/>
          </a:xfrm>
          <a:prstGeom prst="rect">
            <a:avLst/>
          </a:prstGeom>
        </p:spPr>
        <p:txBody>
          <a:bodyPr vert="horz" wrap="square" lIns="91440" tIns="45720" rIns="91440" bIns="45720" rtlCol="0">
            <a:noAutofit/>
          </a:bodyPr>
          <a:lstStyle/>
          <a:p>
            <a:pPr marL="0" marR="0" algn="ctr">
              <a:lnSpc>
                <a:spcPct val="90000"/>
              </a:lnSpc>
              <a:spcBef>
                <a:spcPts val="1000"/>
              </a:spcBef>
              <a:spcAft>
                <a:spcPts val="800"/>
              </a:spcAft>
              <a:buNone/>
            </a:pPr>
            <a:r>
              <a:rPr lang="en-US" sz="1600" kern="1200" dirty="0">
                <a:solidFill>
                  <a:srgbClr val="FFFFFF"/>
                </a:solidFill>
                <a:effectLst>
                  <a:glow rad="101600">
                    <a:schemeClr val="tx1">
                      <a:lumMod val="75000"/>
                      <a:lumOff val="25000"/>
                      <a:alpha val="60000"/>
                    </a:schemeClr>
                  </a:glow>
                  <a:outerShdw blurRad="50800" dist="38100" dir="18900000" algn="bl">
                    <a:srgbClr val="000000">
                      <a:alpha val="88000"/>
                    </a:srgbClr>
                  </a:outerShdw>
                </a:effectLst>
                <a:latin typeface="Bahnschrift SemiLight" panose="020B0502040204020203" pitchFamily="34" charset="0"/>
                <a:ea typeface="Aptos" panose="020B0004020202020204" pitchFamily="34" charset="0"/>
                <a:cs typeface="Times New Roman" panose="02020603050405020304" pitchFamily="18" charset="0"/>
              </a:rPr>
              <a:t>BY COLORADO TEACHERS</a:t>
            </a:r>
            <a:endParaRPr lang="en-US"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Divider - Blue - 07">
  <p:cSld name="TITLE_AND_BODY_1_1_1_1_1_1_1_1_1_1_1_1_1_1_2">
    <p:spTree>
      <p:nvGrpSpPr>
        <p:cNvPr id="1" name="Shape 227"/>
        <p:cNvGrpSpPr/>
        <p:nvPr/>
      </p:nvGrpSpPr>
      <p:grpSpPr>
        <a:xfrm>
          <a:off x="0" y="0"/>
          <a:ext cx="0" cy="0"/>
          <a:chOff x="0" y="0"/>
          <a:chExt cx="0" cy="0"/>
        </a:xfrm>
      </p:grpSpPr>
      <p:pic>
        <p:nvPicPr>
          <p:cNvPr id="228" name="Google Shape;228;p54" descr="Photo of middle school student"/>
          <p:cNvPicPr preferRelativeResize="0"/>
          <p:nvPr/>
        </p:nvPicPr>
        <p:blipFill rotWithShape="1">
          <a:blip r:embed="rId2">
            <a:alphaModFix/>
          </a:blip>
          <a:srcRect/>
          <a:stretch/>
        </p:blipFill>
        <p:spPr>
          <a:xfrm>
            <a:off x="0" y="0"/>
            <a:ext cx="9144008" cy="5143501"/>
          </a:xfrm>
          <a:prstGeom prst="rect">
            <a:avLst/>
          </a:prstGeom>
          <a:noFill/>
          <a:ln>
            <a:noFill/>
          </a:ln>
        </p:spPr>
      </p:pic>
      <p:sp>
        <p:nvSpPr>
          <p:cNvPr id="229" name="Google Shape;229;p54"/>
          <p:cNvSpPr txBox="1">
            <a:spLocks noGrp="1"/>
          </p:cNvSpPr>
          <p:nvPr>
            <p:ph type="title"/>
          </p:nvPr>
        </p:nvSpPr>
        <p:spPr>
          <a:xfrm>
            <a:off x="0" y="3361600"/>
            <a:ext cx="9144000" cy="666600"/>
          </a:xfrm>
          <a:prstGeom prst="rect">
            <a:avLst/>
          </a:prstGeom>
          <a:solidFill>
            <a:schemeClr val="accent4">
              <a:lumMod val="75000"/>
            </a:schemeClr>
          </a:solidFill>
          <a:ln>
            <a:noFill/>
          </a:ln>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2800"/>
              <a:buFont typeface="Roboto Medium"/>
              <a:buNone/>
              <a:defRPr>
                <a:solidFill>
                  <a:schemeClr val="lt1"/>
                </a:solidFill>
                <a:latin typeface="+mj-lt"/>
                <a:ea typeface="Roboto Medium"/>
                <a:cs typeface="Roboto Medium"/>
                <a:sym typeface="Roboto Medium"/>
              </a:defRPr>
            </a:lvl1pPr>
            <a:lvl2pPr lvl="1" algn="ctr">
              <a:lnSpc>
                <a:spcPct val="100000"/>
              </a:lnSpc>
              <a:spcBef>
                <a:spcPts val="0"/>
              </a:spcBef>
              <a:spcAft>
                <a:spcPts val="0"/>
              </a:spcAft>
              <a:buSzPts val="2800"/>
              <a:buNone/>
              <a:defRPr/>
            </a:lvl2pPr>
            <a:lvl3pPr lvl="2" algn="ctr">
              <a:lnSpc>
                <a:spcPct val="100000"/>
              </a:lnSpc>
              <a:spcBef>
                <a:spcPts val="0"/>
              </a:spcBef>
              <a:spcAft>
                <a:spcPts val="0"/>
              </a:spcAft>
              <a:buSzPts val="2800"/>
              <a:buNone/>
              <a:defRPr/>
            </a:lvl3pPr>
            <a:lvl4pPr lvl="3" algn="ctr">
              <a:lnSpc>
                <a:spcPct val="100000"/>
              </a:lnSpc>
              <a:spcBef>
                <a:spcPts val="0"/>
              </a:spcBef>
              <a:spcAft>
                <a:spcPts val="0"/>
              </a:spcAft>
              <a:buSzPts val="2800"/>
              <a:buNone/>
              <a:defRPr/>
            </a:lvl4pPr>
            <a:lvl5pPr lvl="4" algn="ctr">
              <a:lnSpc>
                <a:spcPct val="100000"/>
              </a:lnSpc>
              <a:spcBef>
                <a:spcPts val="0"/>
              </a:spcBef>
              <a:spcAft>
                <a:spcPts val="0"/>
              </a:spcAft>
              <a:buSzPts val="2800"/>
              <a:buNone/>
              <a:defRPr/>
            </a:lvl5pPr>
            <a:lvl6pPr lvl="5" algn="ctr">
              <a:lnSpc>
                <a:spcPct val="100000"/>
              </a:lnSpc>
              <a:spcBef>
                <a:spcPts val="0"/>
              </a:spcBef>
              <a:spcAft>
                <a:spcPts val="0"/>
              </a:spcAft>
              <a:buSzPts val="2800"/>
              <a:buNone/>
              <a:defRPr/>
            </a:lvl6pPr>
            <a:lvl7pPr lvl="6" algn="ctr">
              <a:lnSpc>
                <a:spcPct val="100000"/>
              </a:lnSpc>
              <a:spcBef>
                <a:spcPts val="0"/>
              </a:spcBef>
              <a:spcAft>
                <a:spcPts val="0"/>
              </a:spcAft>
              <a:buSzPts val="2800"/>
              <a:buNone/>
              <a:defRPr/>
            </a:lvl7pPr>
            <a:lvl8pPr lvl="7" algn="ctr">
              <a:lnSpc>
                <a:spcPct val="100000"/>
              </a:lnSpc>
              <a:spcBef>
                <a:spcPts val="0"/>
              </a:spcBef>
              <a:spcAft>
                <a:spcPts val="0"/>
              </a:spcAft>
              <a:buSzPts val="2800"/>
              <a:buNone/>
              <a:defRPr/>
            </a:lvl8pPr>
            <a:lvl9pPr lvl="8" algn="ctr">
              <a:lnSpc>
                <a:spcPct val="100000"/>
              </a:lnSpc>
              <a:spcBef>
                <a:spcPts val="0"/>
              </a:spcBef>
              <a:spcAft>
                <a:spcPts val="0"/>
              </a:spcAft>
              <a:buSzPts val="2800"/>
              <a:buNone/>
              <a:defRPr/>
            </a:lvl9pPr>
          </a:lstStyle>
          <a:p>
            <a:endParaRPr dirty="0"/>
          </a:p>
        </p:txBody>
      </p:sp>
      <p:sp>
        <p:nvSpPr>
          <p:cNvPr id="230" name="Google Shape;230;p54"/>
          <p:cNvSpPr txBox="1"/>
          <p:nvPr/>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a:solidFill>
                  <a:srgbClr val="FFFFFF"/>
                </a:solidFill>
                <a:latin typeface="Arial"/>
                <a:ea typeface="Arial"/>
                <a:cs typeface="Arial"/>
                <a:sym typeface="Arial"/>
              </a:rPr>
              <a:t> </a:t>
            </a:r>
            <a:fld id="{00000000-1234-1234-1234-123412341234}" type="slidenum">
              <a:rPr lang="en" sz="1300" b="0" i="0" u="none" strike="noStrike" cap="none">
                <a:solidFill>
                  <a:srgbClr val="FFFFFF"/>
                </a:solidFill>
                <a:latin typeface="Arial"/>
                <a:ea typeface="Arial"/>
                <a:cs typeface="Arial"/>
                <a:sym typeface="Arial"/>
              </a:rPr>
              <a:pPr marL="0" marR="0" lvl="0" indent="0" algn="l" rtl="0">
                <a:lnSpc>
                  <a:spcPct val="100000"/>
                </a:lnSpc>
                <a:spcBef>
                  <a:spcPts val="0"/>
                </a:spcBef>
                <a:spcAft>
                  <a:spcPts val="0"/>
                </a:spcAft>
                <a:buClr>
                  <a:srgbClr val="000000"/>
                </a:buClr>
                <a:buSzPts val="1300"/>
                <a:buFont typeface="Arial"/>
                <a:buNone/>
              </a:pPr>
              <a:t>‹#›</a:t>
            </a:fld>
            <a:endParaRPr sz="1300" b="0" i="0" u="none" strike="noStrike" cap="none" dirty="0">
              <a:solidFill>
                <a:srgbClr val="FFFFFF"/>
              </a:solidFill>
              <a:latin typeface="Arial"/>
              <a:ea typeface="Arial"/>
              <a:cs typeface="Arial"/>
              <a:sym typeface="Arial"/>
            </a:endParaRPr>
          </a:p>
        </p:txBody>
      </p:sp>
      <p:pic>
        <p:nvPicPr>
          <p:cNvPr id="231" name="Google Shape;231;p54" descr="CDE logo"/>
          <p:cNvPicPr preferRelativeResize="0"/>
          <p:nvPr/>
        </p:nvPicPr>
        <p:blipFill rotWithShape="1">
          <a:blip r:embed="rId3">
            <a:alphaModFix/>
          </a:blip>
          <a:srcRect/>
          <a:stretch/>
        </p:blipFill>
        <p:spPr>
          <a:xfrm>
            <a:off x="8002153" y="4518329"/>
            <a:ext cx="924425" cy="403399"/>
          </a:xfrm>
          <a:prstGeom prst="rect">
            <a:avLst/>
          </a:prstGeom>
          <a:noFill/>
          <a:ln>
            <a:noFill/>
          </a:ln>
        </p:spPr>
      </p:pic>
      <p:sp>
        <p:nvSpPr>
          <p:cNvPr id="232" name="Google Shape;232;p54"/>
          <p:cNvSpPr txBox="1">
            <a:spLocks noGrp="1"/>
          </p:cNvSpPr>
          <p:nvPr>
            <p:ph type="sldNum" idx="12"/>
          </p:nvPr>
        </p:nvSpPr>
        <p:spPr>
          <a:xfrm>
            <a:off x="8556786" y="4749851"/>
            <a:ext cx="548700" cy="393600"/>
          </a:xfrm>
          <a:prstGeom prst="rect">
            <a:avLst/>
          </a:prstGeom>
          <a:noFill/>
          <a:ln>
            <a:noFill/>
          </a:ln>
        </p:spPr>
        <p:txBody>
          <a:bodyPr spcFirstLastPara="1" wrap="square" lIns="91425" tIns="91425" rIns="91425" bIns="91425" anchor="t" anchorCtr="0">
            <a:normAutofit/>
          </a:bodyPr>
          <a:lstStyle>
            <a:lvl1pPr marL="0" marR="0" lvl="0"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pic>
        <p:nvPicPr>
          <p:cNvPr id="2" name="Colorado Logo" descr="Colorado logo">
            <a:extLst>
              <a:ext uri="{FF2B5EF4-FFF2-40B4-BE49-F238E27FC236}">
                <a16:creationId xmlns:a16="http://schemas.microsoft.com/office/drawing/2014/main" id="{625A656A-7B32-BD5A-84D5-4E656C1A6A5C}"/>
              </a:ext>
            </a:extLst>
          </p:cNvPr>
          <p:cNvPicPr>
            <a:picLocks noChangeAspect="1"/>
          </p:cNvPicPr>
          <p:nvPr userDrawn="1"/>
        </p:nvPicPr>
        <p:blipFill rotWithShape="1">
          <a:blip r:embed="rId4">
            <a:extLst>
              <a:ext uri="{BEBA8EAE-BF5A-486C-A8C5-ECC9F3942E4B}">
                <a14:imgProps xmlns:a14="http://schemas.microsoft.com/office/drawing/2010/main">
                  <a14:imgLayer r:embed="rId5">
                    <a14:imgEffect>
                      <a14:brightnessContrast contrast="-4000"/>
                    </a14:imgEffect>
                  </a14:imgLayer>
                </a14:imgProps>
              </a:ext>
              <a:ext uri="{28A0092B-C50C-407E-A947-70E740481C1C}">
                <a14:useLocalDpi xmlns:a14="http://schemas.microsoft.com/office/drawing/2010/main" val="0"/>
              </a:ext>
            </a:extLst>
          </a:blip>
          <a:srcRect r="45303"/>
          <a:stretch>
            <a:fillRect/>
          </a:stretch>
        </p:blipFill>
        <p:spPr bwMode="auto">
          <a:xfrm>
            <a:off x="6844095" y="221776"/>
            <a:ext cx="1889923" cy="1472000"/>
          </a:xfrm>
          <a:prstGeom prst="rect">
            <a:avLst/>
          </a:prstGeom>
          <a:ln>
            <a:noFill/>
          </a:ln>
          <a:effectLst>
            <a:glow rad="101600">
              <a:schemeClr val="tx1">
                <a:lumMod val="75000"/>
                <a:lumOff val="25000"/>
                <a:alpha val="60000"/>
              </a:schemeClr>
            </a:glow>
            <a:outerShdw blurRad="50800" dist="38100" dir="18900000" algn="bl" rotWithShape="0">
              <a:prstClr val="black">
                <a:alpha val="88000"/>
              </a:prstClr>
            </a:outerShdw>
          </a:effectLst>
          <a:extLst>
            <a:ext uri="{53640926-AAD7-44D8-BBD7-CCE9431645EC}">
              <a14:shadowObscured xmlns:a14="http://schemas.microsoft.com/office/drawing/2010/main"/>
            </a:ext>
          </a:extLst>
        </p:spPr>
      </p:pic>
      <p:sp>
        <p:nvSpPr>
          <p:cNvPr id="3" name="Colorado Tests">
            <a:extLst>
              <a:ext uri="{FF2B5EF4-FFF2-40B4-BE49-F238E27FC236}">
                <a16:creationId xmlns:a16="http://schemas.microsoft.com/office/drawing/2014/main" id="{6BED2C5C-7534-3BC9-8A4A-0E3ECF65E5B4}"/>
              </a:ext>
            </a:extLst>
          </p:cNvPr>
          <p:cNvSpPr>
            <a:spLocks noGrp="1"/>
          </p:cNvSpPr>
          <p:nvPr userDrawn="1"/>
        </p:nvSpPr>
        <p:spPr>
          <a:xfrm>
            <a:off x="6434112" y="1714891"/>
            <a:ext cx="2709888" cy="400299"/>
          </a:xfrm>
          <a:prstGeom prst="rect">
            <a:avLst/>
          </a:prstGeom>
        </p:spPr>
        <p:txBody>
          <a:bodyPr vert="horz" wrap="square" lIns="91440" tIns="45720" rIns="91440" bIns="45720" rtlCol="0" anchor="b">
            <a:noAutofit/>
          </a:bodyPr>
          <a:lstStyle/>
          <a:p>
            <a:pPr marL="0" marR="0" algn="ctr">
              <a:lnSpc>
                <a:spcPct val="90000"/>
              </a:lnSpc>
              <a:spcAft>
                <a:spcPts val="800"/>
              </a:spcAft>
              <a:buNone/>
            </a:pPr>
            <a:r>
              <a:rPr lang="en-US" sz="2400" kern="1200" dirty="0">
                <a:solidFill>
                  <a:srgbClr val="FFFFFF"/>
                </a:solidFill>
                <a:effectLst>
                  <a:glow rad="101600">
                    <a:schemeClr val="tx1">
                      <a:lumMod val="75000"/>
                      <a:lumOff val="25000"/>
                      <a:alpha val="60000"/>
                    </a:schemeClr>
                  </a:glow>
                  <a:outerShdw blurRad="50800" dist="38100" dir="18900000" algn="bl">
                    <a:srgbClr val="000000">
                      <a:alpha val="88000"/>
                    </a:srgbClr>
                  </a:outerShdw>
                </a:effectLst>
                <a:latin typeface="Bahnschrift SemiBold" panose="020B0502040204020203" pitchFamily="34" charset="0"/>
                <a:ea typeface="Times New Roman" panose="02020603050405020304" pitchFamily="18" charset="0"/>
                <a:cs typeface="Miriam" panose="020B0502050101010101" pitchFamily="34" charset="-79"/>
              </a:rPr>
              <a:t>COLORADO TESTS</a:t>
            </a:r>
            <a:endParaRPr lang="en-US" sz="6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By Colorado Teachers">
            <a:extLst>
              <a:ext uri="{FF2B5EF4-FFF2-40B4-BE49-F238E27FC236}">
                <a16:creationId xmlns:a16="http://schemas.microsoft.com/office/drawing/2014/main" id="{97C03BE7-BB9B-E348-C966-CE38408F3287}"/>
              </a:ext>
            </a:extLst>
          </p:cNvPr>
          <p:cNvSpPr>
            <a:spLocks noGrp="1"/>
          </p:cNvSpPr>
          <p:nvPr userDrawn="1"/>
        </p:nvSpPr>
        <p:spPr>
          <a:xfrm>
            <a:off x="6434112" y="2029107"/>
            <a:ext cx="2709888" cy="400299"/>
          </a:xfrm>
          <a:prstGeom prst="rect">
            <a:avLst/>
          </a:prstGeom>
        </p:spPr>
        <p:txBody>
          <a:bodyPr vert="horz" wrap="square" lIns="91440" tIns="45720" rIns="91440" bIns="45720" rtlCol="0">
            <a:noAutofit/>
          </a:bodyPr>
          <a:lstStyle/>
          <a:p>
            <a:pPr marL="0" marR="0" algn="ctr">
              <a:lnSpc>
                <a:spcPct val="90000"/>
              </a:lnSpc>
              <a:spcBef>
                <a:spcPts val="1000"/>
              </a:spcBef>
              <a:spcAft>
                <a:spcPts val="800"/>
              </a:spcAft>
              <a:buNone/>
            </a:pPr>
            <a:r>
              <a:rPr lang="en-US" sz="1600" kern="1200" dirty="0">
                <a:solidFill>
                  <a:srgbClr val="FFFFFF"/>
                </a:solidFill>
                <a:effectLst>
                  <a:glow rad="101600">
                    <a:schemeClr val="tx1">
                      <a:lumMod val="75000"/>
                      <a:lumOff val="25000"/>
                      <a:alpha val="60000"/>
                    </a:schemeClr>
                  </a:glow>
                  <a:outerShdw blurRad="50800" dist="38100" dir="18900000" algn="bl">
                    <a:srgbClr val="000000">
                      <a:alpha val="88000"/>
                    </a:srgbClr>
                  </a:outerShdw>
                </a:effectLst>
                <a:latin typeface="Bahnschrift SemiLight" panose="020B0502040204020203" pitchFamily="34" charset="0"/>
                <a:ea typeface="Aptos" panose="020B0004020202020204" pitchFamily="34" charset="0"/>
                <a:cs typeface="Times New Roman" panose="02020603050405020304" pitchFamily="18" charset="0"/>
              </a:rPr>
              <a:t>BY COLORADO TEACHERS</a:t>
            </a:r>
            <a:endParaRPr lang="en-US"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Divider - Blue - 06">
  <p:cSld name="TITLE_AND_BODY_1_1_1_1_1_1_1_1_1_1_1_1_1_2">
    <p:spTree>
      <p:nvGrpSpPr>
        <p:cNvPr id="1" name="Shape 233"/>
        <p:cNvGrpSpPr/>
        <p:nvPr/>
      </p:nvGrpSpPr>
      <p:grpSpPr>
        <a:xfrm>
          <a:off x="0" y="0"/>
          <a:ext cx="0" cy="0"/>
          <a:chOff x="0" y="0"/>
          <a:chExt cx="0" cy="0"/>
        </a:xfrm>
      </p:grpSpPr>
      <p:pic>
        <p:nvPicPr>
          <p:cNvPr id="234" name="Google Shape;234;p55" descr="Photo of middle school students"/>
          <p:cNvPicPr preferRelativeResize="0"/>
          <p:nvPr/>
        </p:nvPicPr>
        <p:blipFill rotWithShape="1">
          <a:blip r:embed="rId2">
            <a:alphaModFix/>
          </a:blip>
          <a:srcRect/>
          <a:stretch/>
        </p:blipFill>
        <p:spPr>
          <a:xfrm>
            <a:off x="0" y="0"/>
            <a:ext cx="9144008" cy="5143501"/>
          </a:xfrm>
          <a:prstGeom prst="rect">
            <a:avLst/>
          </a:prstGeom>
          <a:noFill/>
          <a:ln>
            <a:noFill/>
          </a:ln>
        </p:spPr>
      </p:pic>
      <p:sp>
        <p:nvSpPr>
          <p:cNvPr id="235" name="Google Shape;235;p55"/>
          <p:cNvSpPr txBox="1">
            <a:spLocks noGrp="1"/>
          </p:cNvSpPr>
          <p:nvPr>
            <p:ph type="title"/>
          </p:nvPr>
        </p:nvSpPr>
        <p:spPr>
          <a:xfrm>
            <a:off x="0" y="3361600"/>
            <a:ext cx="9144000" cy="666600"/>
          </a:xfrm>
          <a:prstGeom prst="rect">
            <a:avLst/>
          </a:prstGeom>
          <a:solidFill>
            <a:schemeClr val="accent4">
              <a:lumMod val="75000"/>
            </a:schemeClr>
          </a:solidFill>
          <a:ln>
            <a:noFill/>
          </a:ln>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2800"/>
              <a:buFont typeface="Rockwell"/>
              <a:buNone/>
              <a:defRPr>
                <a:solidFill>
                  <a:schemeClr val="lt1"/>
                </a:solidFill>
                <a:latin typeface="+mj-lt"/>
                <a:ea typeface="Roboto Medium" panose="02000000000000000000" pitchFamily="2" charset="0"/>
                <a:cs typeface="Roboto Medium" panose="02000000000000000000" pitchFamily="2" charset="0"/>
                <a:sym typeface="Rockwell"/>
              </a:defRPr>
            </a:lvl1pPr>
            <a:lvl2pPr lvl="1" algn="ctr">
              <a:lnSpc>
                <a:spcPct val="100000"/>
              </a:lnSpc>
              <a:spcBef>
                <a:spcPts val="0"/>
              </a:spcBef>
              <a:spcAft>
                <a:spcPts val="0"/>
              </a:spcAft>
              <a:buSzPts val="2800"/>
              <a:buNone/>
              <a:defRPr/>
            </a:lvl2pPr>
            <a:lvl3pPr lvl="2" algn="ctr">
              <a:lnSpc>
                <a:spcPct val="100000"/>
              </a:lnSpc>
              <a:spcBef>
                <a:spcPts val="0"/>
              </a:spcBef>
              <a:spcAft>
                <a:spcPts val="0"/>
              </a:spcAft>
              <a:buSzPts val="2800"/>
              <a:buNone/>
              <a:defRPr/>
            </a:lvl3pPr>
            <a:lvl4pPr lvl="3" algn="ctr">
              <a:lnSpc>
                <a:spcPct val="100000"/>
              </a:lnSpc>
              <a:spcBef>
                <a:spcPts val="0"/>
              </a:spcBef>
              <a:spcAft>
                <a:spcPts val="0"/>
              </a:spcAft>
              <a:buSzPts val="2800"/>
              <a:buNone/>
              <a:defRPr/>
            </a:lvl4pPr>
            <a:lvl5pPr lvl="4" algn="ctr">
              <a:lnSpc>
                <a:spcPct val="100000"/>
              </a:lnSpc>
              <a:spcBef>
                <a:spcPts val="0"/>
              </a:spcBef>
              <a:spcAft>
                <a:spcPts val="0"/>
              </a:spcAft>
              <a:buSzPts val="2800"/>
              <a:buNone/>
              <a:defRPr/>
            </a:lvl5pPr>
            <a:lvl6pPr lvl="5" algn="ctr">
              <a:lnSpc>
                <a:spcPct val="100000"/>
              </a:lnSpc>
              <a:spcBef>
                <a:spcPts val="0"/>
              </a:spcBef>
              <a:spcAft>
                <a:spcPts val="0"/>
              </a:spcAft>
              <a:buSzPts val="2800"/>
              <a:buNone/>
              <a:defRPr/>
            </a:lvl6pPr>
            <a:lvl7pPr lvl="6" algn="ctr">
              <a:lnSpc>
                <a:spcPct val="100000"/>
              </a:lnSpc>
              <a:spcBef>
                <a:spcPts val="0"/>
              </a:spcBef>
              <a:spcAft>
                <a:spcPts val="0"/>
              </a:spcAft>
              <a:buSzPts val="2800"/>
              <a:buNone/>
              <a:defRPr/>
            </a:lvl7pPr>
            <a:lvl8pPr lvl="7" algn="ctr">
              <a:lnSpc>
                <a:spcPct val="100000"/>
              </a:lnSpc>
              <a:spcBef>
                <a:spcPts val="0"/>
              </a:spcBef>
              <a:spcAft>
                <a:spcPts val="0"/>
              </a:spcAft>
              <a:buSzPts val="2800"/>
              <a:buNone/>
              <a:defRPr/>
            </a:lvl8pPr>
            <a:lvl9pPr lvl="8" algn="ctr">
              <a:lnSpc>
                <a:spcPct val="100000"/>
              </a:lnSpc>
              <a:spcBef>
                <a:spcPts val="0"/>
              </a:spcBef>
              <a:spcAft>
                <a:spcPts val="0"/>
              </a:spcAft>
              <a:buSzPts val="2800"/>
              <a:buNone/>
              <a:defRPr/>
            </a:lvl9pPr>
          </a:lstStyle>
          <a:p>
            <a:endParaRPr dirty="0"/>
          </a:p>
        </p:txBody>
      </p:sp>
      <p:sp>
        <p:nvSpPr>
          <p:cNvPr id="236" name="Google Shape;236;p55"/>
          <p:cNvSpPr txBox="1"/>
          <p:nvPr/>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a:solidFill>
                  <a:srgbClr val="FFFFFF"/>
                </a:solidFill>
                <a:latin typeface="Arial"/>
                <a:ea typeface="Arial"/>
                <a:cs typeface="Arial"/>
                <a:sym typeface="Arial"/>
              </a:rPr>
              <a:t> </a:t>
            </a:r>
            <a:fld id="{00000000-1234-1234-1234-123412341234}" type="slidenum">
              <a:rPr lang="en" sz="1300" b="0" i="0" u="none" strike="noStrike" cap="none">
                <a:solidFill>
                  <a:schemeClr val="dk1"/>
                </a:solidFill>
                <a:latin typeface="Arial"/>
                <a:ea typeface="Arial"/>
                <a:cs typeface="Arial"/>
                <a:sym typeface="Arial"/>
              </a:rPr>
              <a:pPr marL="0" marR="0" lvl="0" indent="0" algn="l" rtl="0">
                <a:lnSpc>
                  <a:spcPct val="100000"/>
                </a:lnSpc>
                <a:spcBef>
                  <a:spcPts val="0"/>
                </a:spcBef>
                <a:spcAft>
                  <a:spcPts val="0"/>
                </a:spcAft>
                <a:buClr>
                  <a:srgbClr val="000000"/>
                </a:buClr>
                <a:buSzPts val="1300"/>
                <a:buFont typeface="Arial"/>
                <a:buNone/>
              </a:pPr>
              <a:t>‹#›</a:t>
            </a:fld>
            <a:endParaRPr sz="1300" b="0" i="0" u="none" strike="noStrike" cap="none" dirty="0">
              <a:solidFill>
                <a:schemeClr val="dk1"/>
              </a:solidFill>
              <a:latin typeface="Arial"/>
              <a:ea typeface="Arial"/>
              <a:cs typeface="Arial"/>
              <a:sym typeface="Arial"/>
            </a:endParaRPr>
          </a:p>
        </p:txBody>
      </p:sp>
      <p:pic>
        <p:nvPicPr>
          <p:cNvPr id="237" name="Google Shape;237;p55" descr="CDE logo"/>
          <p:cNvPicPr preferRelativeResize="0"/>
          <p:nvPr/>
        </p:nvPicPr>
        <p:blipFill rotWithShape="1">
          <a:blip r:embed="rId3">
            <a:alphaModFix/>
          </a:blip>
          <a:srcRect/>
          <a:stretch/>
        </p:blipFill>
        <p:spPr>
          <a:xfrm>
            <a:off x="8002153" y="4518329"/>
            <a:ext cx="924425" cy="403399"/>
          </a:xfrm>
          <a:prstGeom prst="rect">
            <a:avLst/>
          </a:prstGeom>
          <a:noFill/>
          <a:ln>
            <a:noFill/>
          </a:ln>
        </p:spPr>
      </p:pic>
      <p:sp>
        <p:nvSpPr>
          <p:cNvPr id="238" name="Google Shape;238;p55"/>
          <p:cNvSpPr txBox="1">
            <a:spLocks noGrp="1"/>
          </p:cNvSpPr>
          <p:nvPr>
            <p:ph type="sldNum" idx="12"/>
          </p:nvPr>
        </p:nvSpPr>
        <p:spPr>
          <a:xfrm>
            <a:off x="8556786" y="4749851"/>
            <a:ext cx="548700" cy="393600"/>
          </a:xfrm>
          <a:prstGeom prst="rect">
            <a:avLst/>
          </a:prstGeom>
          <a:noFill/>
          <a:ln>
            <a:noFill/>
          </a:ln>
        </p:spPr>
        <p:txBody>
          <a:bodyPr spcFirstLastPara="1" wrap="square" lIns="91425" tIns="91425" rIns="91425" bIns="91425" anchor="t" anchorCtr="0">
            <a:normAutofit/>
          </a:bodyPr>
          <a:lstStyle>
            <a:lvl1pPr marL="0" marR="0" lvl="0"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pic>
        <p:nvPicPr>
          <p:cNvPr id="2" name="Colorado Logo" descr="Colorado logo">
            <a:extLst>
              <a:ext uri="{FF2B5EF4-FFF2-40B4-BE49-F238E27FC236}">
                <a16:creationId xmlns:a16="http://schemas.microsoft.com/office/drawing/2014/main" id="{A38BA569-4A02-0AF6-CF12-6D79599EFAC6}"/>
              </a:ext>
            </a:extLst>
          </p:cNvPr>
          <p:cNvPicPr>
            <a:picLocks noChangeAspect="1"/>
          </p:cNvPicPr>
          <p:nvPr userDrawn="1"/>
        </p:nvPicPr>
        <p:blipFill rotWithShape="1">
          <a:blip r:embed="rId4">
            <a:extLst>
              <a:ext uri="{BEBA8EAE-BF5A-486C-A8C5-ECC9F3942E4B}">
                <a14:imgProps xmlns:a14="http://schemas.microsoft.com/office/drawing/2010/main">
                  <a14:imgLayer r:embed="rId5">
                    <a14:imgEffect>
                      <a14:brightnessContrast contrast="-4000"/>
                    </a14:imgEffect>
                  </a14:imgLayer>
                </a14:imgProps>
              </a:ext>
              <a:ext uri="{28A0092B-C50C-407E-A947-70E740481C1C}">
                <a14:useLocalDpi xmlns:a14="http://schemas.microsoft.com/office/drawing/2010/main" val="0"/>
              </a:ext>
            </a:extLst>
          </a:blip>
          <a:srcRect r="45303"/>
          <a:stretch>
            <a:fillRect/>
          </a:stretch>
        </p:blipFill>
        <p:spPr bwMode="auto">
          <a:xfrm>
            <a:off x="6844095" y="221776"/>
            <a:ext cx="1889923" cy="1472000"/>
          </a:xfrm>
          <a:prstGeom prst="rect">
            <a:avLst/>
          </a:prstGeom>
          <a:ln>
            <a:noFill/>
          </a:ln>
          <a:effectLst>
            <a:glow rad="101600">
              <a:schemeClr val="tx1">
                <a:lumMod val="75000"/>
                <a:lumOff val="25000"/>
                <a:alpha val="60000"/>
              </a:schemeClr>
            </a:glow>
            <a:outerShdw blurRad="50800" dist="38100" dir="18900000" algn="bl" rotWithShape="0">
              <a:prstClr val="black">
                <a:alpha val="88000"/>
              </a:prstClr>
            </a:outerShdw>
          </a:effectLst>
          <a:extLst>
            <a:ext uri="{53640926-AAD7-44D8-BBD7-CCE9431645EC}">
              <a14:shadowObscured xmlns:a14="http://schemas.microsoft.com/office/drawing/2010/main"/>
            </a:ext>
          </a:extLst>
        </p:spPr>
      </p:pic>
      <p:sp>
        <p:nvSpPr>
          <p:cNvPr id="3" name="Colorado Tests">
            <a:extLst>
              <a:ext uri="{FF2B5EF4-FFF2-40B4-BE49-F238E27FC236}">
                <a16:creationId xmlns:a16="http://schemas.microsoft.com/office/drawing/2014/main" id="{D689EA03-CE37-0C6C-1D9C-7153550806DD}"/>
              </a:ext>
            </a:extLst>
          </p:cNvPr>
          <p:cNvSpPr>
            <a:spLocks noGrp="1"/>
          </p:cNvSpPr>
          <p:nvPr userDrawn="1"/>
        </p:nvSpPr>
        <p:spPr>
          <a:xfrm>
            <a:off x="6434112" y="1714891"/>
            <a:ext cx="2709888" cy="400299"/>
          </a:xfrm>
          <a:prstGeom prst="rect">
            <a:avLst/>
          </a:prstGeom>
        </p:spPr>
        <p:txBody>
          <a:bodyPr vert="horz" wrap="square" lIns="91440" tIns="45720" rIns="91440" bIns="45720" rtlCol="0" anchor="b">
            <a:noAutofit/>
          </a:bodyPr>
          <a:lstStyle/>
          <a:p>
            <a:pPr marL="0" marR="0" algn="ctr">
              <a:lnSpc>
                <a:spcPct val="90000"/>
              </a:lnSpc>
              <a:spcAft>
                <a:spcPts val="800"/>
              </a:spcAft>
              <a:buNone/>
            </a:pPr>
            <a:r>
              <a:rPr lang="en-US" sz="2400" kern="1200" dirty="0">
                <a:solidFill>
                  <a:srgbClr val="FFFFFF"/>
                </a:solidFill>
                <a:effectLst>
                  <a:glow rad="101600">
                    <a:schemeClr val="tx1">
                      <a:lumMod val="75000"/>
                      <a:lumOff val="25000"/>
                      <a:alpha val="60000"/>
                    </a:schemeClr>
                  </a:glow>
                  <a:outerShdw blurRad="50800" dist="38100" dir="18900000" algn="bl">
                    <a:srgbClr val="000000">
                      <a:alpha val="88000"/>
                    </a:srgbClr>
                  </a:outerShdw>
                </a:effectLst>
                <a:latin typeface="Bahnschrift SemiBold" panose="020B0502040204020203" pitchFamily="34" charset="0"/>
                <a:ea typeface="Times New Roman" panose="02020603050405020304" pitchFamily="18" charset="0"/>
                <a:cs typeface="Miriam" panose="020B0502050101010101" pitchFamily="34" charset="-79"/>
              </a:rPr>
              <a:t>COLORADO TESTS</a:t>
            </a:r>
            <a:endParaRPr lang="en-US" sz="6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By Colorado Teachers">
            <a:extLst>
              <a:ext uri="{FF2B5EF4-FFF2-40B4-BE49-F238E27FC236}">
                <a16:creationId xmlns:a16="http://schemas.microsoft.com/office/drawing/2014/main" id="{AE557B4D-FD97-3FF0-375C-9FBD4992C62B}"/>
              </a:ext>
            </a:extLst>
          </p:cNvPr>
          <p:cNvSpPr>
            <a:spLocks noGrp="1"/>
          </p:cNvSpPr>
          <p:nvPr userDrawn="1"/>
        </p:nvSpPr>
        <p:spPr>
          <a:xfrm>
            <a:off x="6434112" y="2029107"/>
            <a:ext cx="2709888" cy="400299"/>
          </a:xfrm>
          <a:prstGeom prst="rect">
            <a:avLst/>
          </a:prstGeom>
        </p:spPr>
        <p:txBody>
          <a:bodyPr vert="horz" wrap="square" lIns="91440" tIns="45720" rIns="91440" bIns="45720" rtlCol="0">
            <a:noAutofit/>
          </a:bodyPr>
          <a:lstStyle/>
          <a:p>
            <a:pPr marL="0" marR="0" algn="ctr">
              <a:lnSpc>
                <a:spcPct val="90000"/>
              </a:lnSpc>
              <a:spcBef>
                <a:spcPts val="1000"/>
              </a:spcBef>
              <a:spcAft>
                <a:spcPts val="800"/>
              </a:spcAft>
              <a:buNone/>
            </a:pPr>
            <a:r>
              <a:rPr lang="en-US" sz="1600" kern="1200" dirty="0">
                <a:solidFill>
                  <a:srgbClr val="FFFFFF"/>
                </a:solidFill>
                <a:effectLst>
                  <a:glow rad="101600">
                    <a:schemeClr val="tx1">
                      <a:lumMod val="75000"/>
                      <a:lumOff val="25000"/>
                      <a:alpha val="60000"/>
                    </a:schemeClr>
                  </a:glow>
                  <a:outerShdw blurRad="50800" dist="38100" dir="18900000" algn="bl">
                    <a:srgbClr val="000000">
                      <a:alpha val="88000"/>
                    </a:srgbClr>
                  </a:outerShdw>
                </a:effectLst>
                <a:latin typeface="Bahnschrift SemiLight" panose="020B0502040204020203" pitchFamily="34" charset="0"/>
                <a:ea typeface="Aptos" panose="020B0004020202020204" pitchFamily="34" charset="0"/>
                <a:cs typeface="Times New Roman" panose="02020603050405020304" pitchFamily="18" charset="0"/>
              </a:rPr>
              <a:t>BY COLORADO TEACHERS</a:t>
            </a:r>
            <a:endParaRPr lang="en-US"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Divider - Blue - 05">
  <p:cSld name="TITLE_AND_BODY_1_1_1_1_1_1_1_1_1_1_1_1_2">
    <p:spTree>
      <p:nvGrpSpPr>
        <p:cNvPr id="1" name="Shape 239"/>
        <p:cNvGrpSpPr/>
        <p:nvPr/>
      </p:nvGrpSpPr>
      <p:grpSpPr>
        <a:xfrm>
          <a:off x="0" y="0"/>
          <a:ext cx="0" cy="0"/>
          <a:chOff x="0" y="0"/>
          <a:chExt cx="0" cy="0"/>
        </a:xfrm>
      </p:grpSpPr>
      <p:pic>
        <p:nvPicPr>
          <p:cNvPr id="240" name="Google Shape;240;p56" descr="Photo of high school students"/>
          <p:cNvPicPr preferRelativeResize="0"/>
          <p:nvPr/>
        </p:nvPicPr>
        <p:blipFill rotWithShape="1">
          <a:blip r:embed="rId2">
            <a:alphaModFix/>
          </a:blip>
          <a:srcRect/>
          <a:stretch/>
        </p:blipFill>
        <p:spPr>
          <a:xfrm>
            <a:off x="0" y="0"/>
            <a:ext cx="9144008" cy="5143501"/>
          </a:xfrm>
          <a:prstGeom prst="rect">
            <a:avLst/>
          </a:prstGeom>
          <a:noFill/>
          <a:ln>
            <a:noFill/>
          </a:ln>
        </p:spPr>
      </p:pic>
      <p:sp>
        <p:nvSpPr>
          <p:cNvPr id="241" name="Google Shape;241;p56"/>
          <p:cNvSpPr txBox="1">
            <a:spLocks noGrp="1"/>
          </p:cNvSpPr>
          <p:nvPr>
            <p:ph type="title"/>
          </p:nvPr>
        </p:nvSpPr>
        <p:spPr>
          <a:xfrm>
            <a:off x="0" y="3361600"/>
            <a:ext cx="9144000" cy="666600"/>
          </a:xfrm>
          <a:prstGeom prst="rect">
            <a:avLst/>
          </a:prstGeom>
          <a:solidFill>
            <a:schemeClr val="accent4">
              <a:lumMod val="75000"/>
            </a:schemeClr>
          </a:solidFill>
          <a:ln>
            <a:noFill/>
          </a:ln>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2800"/>
              <a:buFont typeface="Roboto Medium"/>
              <a:buNone/>
              <a:defRPr>
                <a:solidFill>
                  <a:schemeClr val="lt1"/>
                </a:solidFill>
                <a:latin typeface="+mj-lt"/>
                <a:ea typeface="Roboto Medium"/>
                <a:cs typeface="Roboto Medium"/>
                <a:sym typeface="Roboto Medium"/>
              </a:defRPr>
            </a:lvl1pPr>
            <a:lvl2pPr lvl="1" algn="ctr">
              <a:lnSpc>
                <a:spcPct val="100000"/>
              </a:lnSpc>
              <a:spcBef>
                <a:spcPts val="0"/>
              </a:spcBef>
              <a:spcAft>
                <a:spcPts val="0"/>
              </a:spcAft>
              <a:buSzPts val="2800"/>
              <a:buNone/>
              <a:defRPr/>
            </a:lvl2pPr>
            <a:lvl3pPr lvl="2" algn="ctr">
              <a:lnSpc>
                <a:spcPct val="100000"/>
              </a:lnSpc>
              <a:spcBef>
                <a:spcPts val="0"/>
              </a:spcBef>
              <a:spcAft>
                <a:spcPts val="0"/>
              </a:spcAft>
              <a:buSzPts val="2800"/>
              <a:buNone/>
              <a:defRPr/>
            </a:lvl3pPr>
            <a:lvl4pPr lvl="3" algn="ctr">
              <a:lnSpc>
                <a:spcPct val="100000"/>
              </a:lnSpc>
              <a:spcBef>
                <a:spcPts val="0"/>
              </a:spcBef>
              <a:spcAft>
                <a:spcPts val="0"/>
              </a:spcAft>
              <a:buSzPts val="2800"/>
              <a:buNone/>
              <a:defRPr/>
            </a:lvl4pPr>
            <a:lvl5pPr lvl="4" algn="ctr">
              <a:lnSpc>
                <a:spcPct val="100000"/>
              </a:lnSpc>
              <a:spcBef>
                <a:spcPts val="0"/>
              </a:spcBef>
              <a:spcAft>
                <a:spcPts val="0"/>
              </a:spcAft>
              <a:buSzPts val="2800"/>
              <a:buNone/>
              <a:defRPr/>
            </a:lvl5pPr>
            <a:lvl6pPr lvl="5" algn="ctr">
              <a:lnSpc>
                <a:spcPct val="100000"/>
              </a:lnSpc>
              <a:spcBef>
                <a:spcPts val="0"/>
              </a:spcBef>
              <a:spcAft>
                <a:spcPts val="0"/>
              </a:spcAft>
              <a:buSzPts val="2800"/>
              <a:buNone/>
              <a:defRPr/>
            </a:lvl6pPr>
            <a:lvl7pPr lvl="6" algn="ctr">
              <a:lnSpc>
                <a:spcPct val="100000"/>
              </a:lnSpc>
              <a:spcBef>
                <a:spcPts val="0"/>
              </a:spcBef>
              <a:spcAft>
                <a:spcPts val="0"/>
              </a:spcAft>
              <a:buSzPts val="2800"/>
              <a:buNone/>
              <a:defRPr/>
            </a:lvl7pPr>
            <a:lvl8pPr lvl="7" algn="ctr">
              <a:lnSpc>
                <a:spcPct val="100000"/>
              </a:lnSpc>
              <a:spcBef>
                <a:spcPts val="0"/>
              </a:spcBef>
              <a:spcAft>
                <a:spcPts val="0"/>
              </a:spcAft>
              <a:buSzPts val="2800"/>
              <a:buNone/>
              <a:defRPr/>
            </a:lvl8pPr>
            <a:lvl9pPr lvl="8" algn="ctr">
              <a:lnSpc>
                <a:spcPct val="100000"/>
              </a:lnSpc>
              <a:spcBef>
                <a:spcPts val="0"/>
              </a:spcBef>
              <a:spcAft>
                <a:spcPts val="0"/>
              </a:spcAft>
              <a:buSzPts val="2800"/>
              <a:buNone/>
              <a:defRPr/>
            </a:lvl9pPr>
          </a:lstStyle>
          <a:p>
            <a:endParaRPr dirty="0"/>
          </a:p>
        </p:txBody>
      </p:sp>
      <p:sp>
        <p:nvSpPr>
          <p:cNvPr id="242" name="Google Shape;242;p56"/>
          <p:cNvSpPr txBox="1"/>
          <p:nvPr/>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a:solidFill>
                  <a:srgbClr val="FFFFFF"/>
                </a:solidFill>
                <a:latin typeface="Arial"/>
                <a:ea typeface="Arial"/>
                <a:cs typeface="Arial"/>
                <a:sym typeface="Arial"/>
              </a:rPr>
              <a:t> </a:t>
            </a:r>
            <a:fld id="{00000000-1234-1234-1234-123412341234}" type="slidenum">
              <a:rPr lang="en" sz="1300" b="0" i="0" u="none" strike="noStrike" cap="none">
                <a:solidFill>
                  <a:srgbClr val="FFFFFF"/>
                </a:solidFill>
                <a:latin typeface="Arial"/>
                <a:ea typeface="Arial"/>
                <a:cs typeface="Arial"/>
                <a:sym typeface="Arial"/>
              </a:rPr>
              <a:pPr marL="0" marR="0" lvl="0" indent="0" algn="l" rtl="0">
                <a:lnSpc>
                  <a:spcPct val="100000"/>
                </a:lnSpc>
                <a:spcBef>
                  <a:spcPts val="0"/>
                </a:spcBef>
                <a:spcAft>
                  <a:spcPts val="0"/>
                </a:spcAft>
                <a:buClr>
                  <a:srgbClr val="000000"/>
                </a:buClr>
                <a:buSzPts val="1300"/>
                <a:buFont typeface="Arial"/>
                <a:buNone/>
              </a:pPr>
              <a:t>‹#›</a:t>
            </a:fld>
            <a:endParaRPr sz="1300" b="0" i="0" u="none" strike="noStrike" cap="none" dirty="0">
              <a:solidFill>
                <a:srgbClr val="FFFFFF"/>
              </a:solidFill>
              <a:latin typeface="Arial"/>
              <a:ea typeface="Arial"/>
              <a:cs typeface="Arial"/>
              <a:sym typeface="Arial"/>
            </a:endParaRPr>
          </a:p>
        </p:txBody>
      </p:sp>
      <p:pic>
        <p:nvPicPr>
          <p:cNvPr id="243" name="Google Shape;243;p56" descr="CDE logo"/>
          <p:cNvPicPr preferRelativeResize="0"/>
          <p:nvPr/>
        </p:nvPicPr>
        <p:blipFill rotWithShape="1">
          <a:blip r:embed="rId3">
            <a:alphaModFix/>
          </a:blip>
          <a:srcRect/>
          <a:stretch/>
        </p:blipFill>
        <p:spPr>
          <a:xfrm>
            <a:off x="8002153" y="4518329"/>
            <a:ext cx="924425" cy="403399"/>
          </a:xfrm>
          <a:prstGeom prst="rect">
            <a:avLst/>
          </a:prstGeom>
          <a:noFill/>
          <a:ln>
            <a:noFill/>
          </a:ln>
        </p:spPr>
      </p:pic>
      <p:sp>
        <p:nvSpPr>
          <p:cNvPr id="244" name="Google Shape;244;p56"/>
          <p:cNvSpPr txBox="1">
            <a:spLocks noGrp="1"/>
          </p:cNvSpPr>
          <p:nvPr>
            <p:ph type="sldNum" idx="12"/>
          </p:nvPr>
        </p:nvSpPr>
        <p:spPr>
          <a:xfrm>
            <a:off x="8556786" y="4749851"/>
            <a:ext cx="548700" cy="393600"/>
          </a:xfrm>
          <a:prstGeom prst="rect">
            <a:avLst/>
          </a:prstGeom>
          <a:noFill/>
          <a:ln>
            <a:noFill/>
          </a:ln>
        </p:spPr>
        <p:txBody>
          <a:bodyPr spcFirstLastPara="1" wrap="square" lIns="91425" tIns="91425" rIns="91425" bIns="91425" anchor="t" anchorCtr="0">
            <a:normAutofit/>
          </a:bodyPr>
          <a:lstStyle>
            <a:lvl1pPr marL="0" marR="0" lvl="0"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pic>
        <p:nvPicPr>
          <p:cNvPr id="5" name="Colorado Logo" descr="Colorado logo">
            <a:extLst>
              <a:ext uri="{FF2B5EF4-FFF2-40B4-BE49-F238E27FC236}">
                <a16:creationId xmlns:a16="http://schemas.microsoft.com/office/drawing/2014/main" id="{53EF0198-804B-5F99-0C93-9ED1ECFE1A83}"/>
              </a:ext>
            </a:extLst>
          </p:cNvPr>
          <p:cNvPicPr>
            <a:picLocks noChangeAspect="1"/>
          </p:cNvPicPr>
          <p:nvPr userDrawn="1"/>
        </p:nvPicPr>
        <p:blipFill rotWithShape="1">
          <a:blip r:embed="rId4">
            <a:extLst>
              <a:ext uri="{BEBA8EAE-BF5A-486C-A8C5-ECC9F3942E4B}">
                <a14:imgProps xmlns:a14="http://schemas.microsoft.com/office/drawing/2010/main">
                  <a14:imgLayer r:embed="rId5">
                    <a14:imgEffect>
                      <a14:brightnessContrast contrast="-4000"/>
                    </a14:imgEffect>
                  </a14:imgLayer>
                </a14:imgProps>
              </a:ext>
              <a:ext uri="{28A0092B-C50C-407E-A947-70E740481C1C}">
                <a14:useLocalDpi xmlns:a14="http://schemas.microsoft.com/office/drawing/2010/main" val="0"/>
              </a:ext>
            </a:extLst>
          </a:blip>
          <a:srcRect r="45303"/>
          <a:stretch>
            <a:fillRect/>
          </a:stretch>
        </p:blipFill>
        <p:spPr bwMode="auto">
          <a:xfrm>
            <a:off x="7435247" y="94776"/>
            <a:ext cx="1368018" cy="1065505"/>
          </a:xfrm>
          <a:prstGeom prst="rect">
            <a:avLst/>
          </a:prstGeom>
          <a:ln>
            <a:noFill/>
          </a:ln>
          <a:effectLst>
            <a:glow rad="101600">
              <a:schemeClr val="tx1">
                <a:lumMod val="75000"/>
                <a:lumOff val="25000"/>
                <a:alpha val="60000"/>
              </a:schemeClr>
            </a:glow>
            <a:outerShdw blurRad="50800" dist="38100" dir="18900000" algn="bl" rotWithShape="0">
              <a:prstClr val="black">
                <a:alpha val="88000"/>
              </a:prstClr>
            </a:outerShdw>
          </a:effectLst>
          <a:extLst>
            <a:ext uri="{53640926-AAD7-44D8-BBD7-CCE9431645EC}">
              <a14:shadowObscured xmlns:a14="http://schemas.microsoft.com/office/drawing/2010/main"/>
            </a:ext>
          </a:extLst>
        </p:spPr>
      </p:pic>
      <p:sp>
        <p:nvSpPr>
          <p:cNvPr id="6" name="Colorado Tests">
            <a:extLst>
              <a:ext uri="{FF2B5EF4-FFF2-40B4-BE49-F238E27FC236}">
                <a16:creationId xmlns:a16="http://schemas.microsoft.com/office/drawing/2014/main" id="{9D77E7C1-267E-6B6E-D353-791B8E991CC2}"/>
              </a:ext>
            </a:extLst>
          </p:cNvPr>
          <p:cNvSpPr>
            <a:spLocks noGrp="1"/>
          </p:cNvSpPr>
          <p:nvPr userDrawn="1"/>
        </p:nvSpPr>
        <p:spPr>
          <a:xfrm>
            <a:off x="6764312" y="1060786"/>
            <a:ext cx="2709888" cy="400299"/>
          </a:xfrm>
          <a:prstGeom prst="rect">
            <a:avLst/>
          </a:prstGeom>
        </p:spPr>
        <p:txBody>
          <a:bodyPr vert="horz" wrap="square" lIns="91440" tIns="45720" rIns="91440" bIns="45720" rtlCol="0" anchor="b">
            <a:noAutofit/>
          </a:bodyPr>
          <a:lstStyle/>
          <a:p>
            <a:pPr marL="0" marR="0" algn="ctr">
              <a:lnSpc>
                <a:spcPct val="90000"/>
              </a:lnSpc>
              <a:spcAft>
                <a:spcPts val="800"/>
              </a:spcAft>
              <a:buNone/>
            </a:pPr>
            <a:r>
              <a:rPr lang="en-US" sz="1800" kern="1200" dirty="0">
                <a:solidFill>
                  <a:srgbClr val="FFFFFF"/>
                </a:solidFill>
                <a:effectLst>
                  <a:glow rad="101600">
                    <a:schemeClr val="tx1">
                      <a:lumMod val="75000"/>
                      <a:lumOff val="25000"/>
                      <a:alpha val="60000"/>
                    </a:schemeClr>
                  </a:glow>
                  <a:outerShdw blurRad="50800" dist="38100" dir="18900000" algn="bl">
                    <a:srgbClr val="000000">
                      <a:alpha val="88000"/>
                    </a:srgbClr>
                  </a:outerShdw>
                </a:effectLst>
                <a:latin typeface="Bahnschrift SemiBold" panose="020B0502040204020203" pitchFamily="34" charset="0"/>
                <a:ea typeface="Times New Roman" panose="02020603050405020304" pitchFamily="18" charset="0"/>
                <a:cs typeface="Miriam" panose="020B0502050101010101" pitchFamily="34" charset="-79"/>
              </a:rPr>
              <a:t>COLORADO TESTS</a:t>
            </a:r>
            <a:endParaRPr lang="en-US" sz="4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7" name="By Colorado Teachers">
            <a:extLst>
              <a:ext uri="{FF2B5EF4-FFF2-40B4-BE49-F238E27FC236}">
                <a16:creationId xmlns:a16="http://schemas.microsoft.com/office/drawing/2014/main" id="{3678731F-F6AE-C1A8-0C76-D09C4A7E9F6C}"/>
              </a:ext>
            </a:extLst>
          </p:cNvPr>
          <p:cNvSpPr>
            <a:spLocks noGrp="1"/>
          </p:cNvSpPr>
          <p:nvPr userDrawn="1"/>
        </p:nvSpPr>
        <p:spPr>
          <a:xfrm>
            <a:off x="6764312" y="1375002"/>
            <a:ext cx="2709888" cy="400299"/>
          </a:xfrm>
          <a:prstGeom prst="rect">
            <a:avLst/>
          </a:prstGeom>
        </p:spPr>
        <p:txBody>
          <a:bodyPr vert="horz" wrap="square" lIns="91440" tIns="45720" rIns="91440" bIns="45720" rtlCol="0">
            <a:noAutofit/>
          </a:bodyPr>
          <a:lstStyle/>
          <a:p>
            <a:pPr marL="0" marR="0" algn="ctr">
              <a:lnSpc>
                <a:spcPct val="90000"/>
              </a:lnSpc>
              <a:spcBef>
                <a:spcPts val="1000"/>
              </a:spcBef>
              <a:spcAft>
                <a:spcPts val="800"/>
              </a:spcAft>
              <a:buNone/>
            </a:pPr>
            <a:r>
              <a:rPr lang="en-US" sz="1200" kern="1200" dirty="0">
                <a:solidFill>
                  <a:srgbClr val="FFFFFF"/>
                </a:solidFill>
                <a:effectLst>
                  <a:glow rad="101600">
                    <a:schemeClr val="tx1">
                      <a:lumMod val="75000"/>
                      <a:lumOff val="25000"/>
                      <a:alpha val="60000"/>
                    </a:schemeClr>
                  </a:glow>
                  <a:outerShdw blurRad="50800" dist="38100" dir="18900000" algn="bl">
                    <a:srgbClr val="000000">
                      <a:alpha val="88000"/>
                    </a:srgbClr>
                  </a:outerShdw>
                </a:effectLst>
                <a:latin typeface="Bahnschrift SemiLight" panose="020B0502040204020203" pitchFamily="34" charset="0"/>
                <a:ea typeface="Aptos" panose="020B0004020202020204" pitchFamily="34" charset="0"/>
                <a:cs typeface="Times New Roman" panose="02020603050405020304" pitchFamily="18" charset="0"/>
              </a:rPr>
              <a:t>BY COLORADO TEACHERS</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Slide blank - blue">
  <p:cSld name="TITLE_AND_BODY_1_1_1_1_1_1_1_1_1_1_2">
    <p:spTree>
      <p:nvGrpSpPr>
        <p:cNvPr id="1" name="Shape 274"/>
        <p:cNvGrpSpPr/>
        <p:nvPr/>
      </p:nvGrpSpPr>
      <p:grpSpPr>
        <a:xfrm>
          <a:off x="0" y="0"/>
          <a:ext cx="0" cy="0"/>
          <a:chOff x="0" y="0"/>
          <a:chExt cx="0" cy="0"/>
        </a:xfrm>
      </p:grpSpPr>
      <p:pic>
        <p:nvPicPr>
          <p:cNvPr id="2" name="Google Shape;16;p30" descr="&quot;&quot;">
            <a:extLst>
              <a:ext uri="{FF2B5EF4-FFF2-40B4-BE49-F238E27FC236}">
                <a16:creationId xmlns:a16="http://schemas.microsoft.com/office/drawing/2014/main" id="{51CC551A-9C39-46BD-8F26-0CBC4532A03C}"/>
              </a:ext>
            </a:extLst>
          </p:cNvPr>
          <p:cNvPicPr preferRelativeResize="0"/>
          <p:nvPr userDrawn="1"/>
        </p:nvPicPr>
        <p:blipFill rotWithShape="1">
          <a:blip r:embed="rId2">
            <a:alphaModFix/>
          </a:blip>
          <a:srcRect/>
          <a:stretch/>
        </p:blipFill>
        <p:spPr>
          <a:xfrm>
            <a:off x="0" y="4320695"/>
            <a:ext cx="9144003" cy="830461"/>
          </a:xfrm>
          <a:prstGeom prst="rect">
            <a:avLst/>
          </a:prstGeom>
          <a:noFill/>
          <a:ln>
            <a:noFill/>
          </a:ln>
        </p:spPr>
      </p:pic>
      <p:sp>
        <p:nvSpPr>
          <p:cNvPr id="276" name="Google Shape;276;p57"/>
          <p:cNvSpPr txBox="1">
            <a:spLocks noGrp="1"/>
          </p:cNvSpPr>
          <p:nvPr>
            <p:ph type="title"/>
          </p:nvPr>
        </p:nvSpPr>
        <p:spPr>
          <a:xfrm>
            <a:off x="123875" y="4347400"/>
            <a:ext cx="7267200" cy="1566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1pPr>
            <a:lvl2pPr lvl="1"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2pPr>
            <a:lvl3pPr lvl="2"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3pPr>
            <a:lvl4pPr lvl="3"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4pPr>
            <a:lvl5pPr lvl="4"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5pPr>
            <a:lvl6pPr lvl="5"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6pPr>
            <a:lvl7pPr lvl="6"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7pPr>
            <a:lvl8pPr lvl="7"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8pPr>
            <a:lvl9pPr lvl="8"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9pPr>
          </a:lstStyle>
          <a:p>
            <a:endParaRPr dirty="0"/>
          </a:p>
        </p:txBody>
      </p:sp>
      <p:sp>
        <p:nvSpPr>
          <p:cNvPr id="277" name="Google Shape;277;p57"/>
          <p:cNvSpPr txBox="1"/>
          <p:nvPr/>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a:solidFill>
                  <a:srgbClr val="FFFFFF"/>
                </a:solidFill>
                <a:latin typeface="Arial"/>
                <a:ea typeface="Arial"/>
                <a:cs typeface="Arial"/>
                <a:sym typeface="Arial"/>
              </a:rPr>
              <a:t> </a:t>
            </a:r>
            <a:fld id="{00000000-1234-1234-1234-123412341234}" type="slidenum">
              <a:rPr lang="en" sz="1300" b="0" i="0" u="none" strike="noStrike" cap="none">
                <a:solidFill>
                  <a:srgbClr val="FFFFFF"/>
                </a:solidFill>
                <a:latin typeface="Arial"/>
                <a:ea typeface="Arial"/>
                <a:cs typeface="Arial"/>
                <a:sym typeface="Arial"/>
              </a:rPr>
              <a:pPr marL="0" marR="0" lvl="0" indent="0" algn="l" rtl="0">
                <a:lnSpc>
                  <a:spcPct val="100000"/>
                </a:lnSpc>
                <a:spcBef>
                  <a:spcPts val="0"/>
                </a:spcBef>
                <a:spcAft>
                  <a:spcPts val="0"/>
                </a:spcAft>
                <a:buClr>
                  <a:srgbClr val="000000"/>
                </a:buClr>
                <a:buSzPts val="1300"/>
                <a:buFont typeface="Arial"/>
                <a:buNone/>
              </a:pPr>
              <a:t>‹#›</a:t>
            </a:fld>
            <a:endParaRPr sz="1300" b="0" i="0" u="none" strike="noStrike" cap="none" dirty="0">
              <a:solidFill>
                <a:srgbClr val="FFFFFF"/>
              </a:solidFill>
              <a:latin typeface="Arial"/>
              <a:ea typeface="Arial"/>
              <a:cs typeface="Arial"/>
              <a:sym typeface="Arial"/>
            </a:endParaRPr>
          </a:p>
        </p:txBody>
      </p:sp>
      <p:pic>
        <p:nvPicPr>
          <p:cNvPr id="278" name="Google Shape;278;p57" descr="CDE logo"/>
          <p:cNvPicPr preferRelativeResize="0"/>
          <p:nvPr/>
        </p:nvPicPr>
        <p:blipFill rotWithShape="1">
          <a:blip r:embed="rId3">
            <a:alphaModFix/>
          </a:blip>
          <a:srcRect/>
          <a:stretch/>
        </p:blipFill>
        <p:spPr>
          <a:xfrm>
            <a:off x="8002153" y="4518329"/>
            <a:ext cx="924425" cy="403399"/>
          </a:xfrm>
          <a:prstGeom prst="rect">
            <a:avLst/>
          </a:prstGeom>
          <a:noFill/>
          <a:ln>
            <a:noFill/>
          </a:ln>
        </p:spPr>
      </p:pic>
      <p:sp>
        <p:nvSpPr>
          <p:cNvPr id="279" name="Google Shape;279;p57"/>
          <p:cNvSpPr txBox="1">
            <a:spLocks noGrp="1"/>
          </p:cNvSpPr>
          <p:nvPr>
            <p:ph type="sldNum" idx="12"/>
          </p:nvPr>
        </p:nvSpPr>
        <p:spPr>
          <a:xfrm>
            <a:off x="8556786" y="4749851"/>
            <a:ext cx="548700" cy="393600"/>
          </a:xfrm>
          <a:prstGeom prst="rect">
            <a:avLst/>
          </a:prstGeom>
          <a:noFill/>
          <a:ln>
            <a:noFill/>
          </a:ln>
        </p:spPr>
        <p:txBody>
          <a:bodyPr spcFirstLastPara="1" wrap="square" lIns="91425" tIns="91425" rIns="91425" bIns="91425" anchor="t" anchorCtr="0">
            <a:normAutofit/>
          </a:bodyPr>
          <a:lstStyle>
            <a:lvl1pPr marL="0" marR="0" lvl="0"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00"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wo columns" userDrawn="1">
  <p:cSld name="TITLE_AND_TWO_COLUMNS">
    <p:spTree>
      <p:nvGrpSpPr>
        <p:cNvPr id="1" name="Shape 305"/>
        <p:cNvGrpSpPr/>
        <p:nvPr/>
      </p:nvGrpSpPr>
      <p:grpSpPr>
        <a:xfrm>
          <a:off x="0" y="0"/>
          <a:ext cx="0" cy="0"/>
          <a:chOff x="0" y="0"/>
          <a:chExt cx="0" cy="0"/>
        </a:xfrm>
      </p:grpSpPr>
      <p:pic>
        <p:nvPicPr>
          <p:cNvPr id="6" name="Google Shape;16;p30" descr="&quot;&quot;">
            <a:extLst>
              <a:ext uri="{FF2B5EF4-FFF2-40B4-BE49-F238E27FC236}">
                <a16:creationId xmlns:a16="http://schemas.microsoft.com/office/drawing/2014/main" id="{B855DBB5-7DD3-EE7C-F698-C8098E56FD25}"/>
              </a:ext>
            </a:extLst>
          </p:cNvPr>
          <p:cNvPicPr preferRelativeResize="0"/>
          <p:nvPr userDrawn="1"/>
        </p:nvPicPr>
        <p:blipFill rotWithShape="1">
          <a:blip r:embed="rId2">
            <a:alphaModFix/>
          </a:blip>
          <a:srcRect/>
          <a:stretch/>
        </p:blipFill>
        <p:spPr>
          <a:xfrm>
            <a:off x="0" y="4320695"/>
            <a:ext cx="9144003" cy="830461"/>
          </a:xfrm>
          <a:prstGeom prst="rect">
            <a:avLst/>
          </a:prstGeom>
          <a:noFill/>
          <a:ln>
            <a:noFill/>
          </a:ln>
        </p:spPr>
      </p:pic>
      <p:sp>
        <p:nvSpPr>
          <p:cNvPr id="307" name="Google Shape;307;p61"/>
          <p:cNvSpPr txBox="1">
            <a:spLocks noGrp="1"/>
          </p:cNvSpPr>
          <p:nvPr>
            <p:ph type="body" idx="1"/>
          </p:nvPr>
        </p:nvSpPr>
        <p:spPr>
          <a:xfrm>
            <a:off x="311702" y="1152475"/>
            <a:ext cx="3999900" cy="3416400"/>
          </a:xfrm>
          <a:prstGeom prst="rect">
            <a:avLst/>
          </a:prstGeom>
          <a:noFill/>
          <a:ln>
            <a:noFill/>
          </a:ln>
        </p:spPr>
        <p:txBody>
          <a:bodyPr spcFirstLastPara="1" wrap="square" lIns="91425" tIns="91425" rIns="91425" bIns="91425" anchor="t" anchorCtr="0">
            <a:normAutofit/>
          </a:bodyPr>
          <a:lstStyle>
            <a:lvl1pPr marL="457189" lvl="0" indent="-317492" algn="l">
              <a:lnSpc>
                <a:spcPct val="115000"/>
              </a:lnSpc>
              <a:spcBef>
                <a:spcPts val="0"/>
              </a:spcBef>
              <a:spcAft>
                <a:spcPts val="0"/>
              </a:spcAft>
              <a:buSzPts val="1400"/>
              <a:buFont typeface="Arial" panose="020B0604020202020204" pitchFamily="34" charset="0"/>
              <a:buChar char="•"/>
              <a:defRPr sz="1400">
                <a:solidFill>
                  <a:schemeClr val="tx1"/>
                </a:solidFill>
              </a:defRPr>
            </a:lvl1pPr>
            <a:lvl2pPr marL="914377" lvl="1" indent="-304792" algn="l">
              <a:lnSpc>
                <a:spcPct val="115000"/>
              </a:lnSpc>
              <a:spcBef>
                <a:spcPts val="0"/>
              </a:spcBef>
              <a:spcAft>
                <a:spcPts val="0"/>
              </a:spcAft>
              <a:buSzPts val="1200"/>
              <a:buChar char="○"/>
              <a:defRPr sz="1200"/>
            </a:lvl2pPr>
            <a:lvl3pPr marL="1371566" lvl="2" indent="-304792" algn="l">
              <a:lnSpc>
                <a:spcPct val="115000"/>
              </a:lnSpc>
              <a:spcBef>
                <a:spcPts val="0"/>
              </a:spcBef>
              <a:spcAft>
                <a:spcPts val="0"/>
              </a:spcAft>
              <a:buSzPts val="1200"/>
              <a:buChar char="■"/>
              <a:defRPr sz="1200"/>
            </a:lvl3pPr>
            <a:lvl4pPr marL="1828754" lvl="3" indent="-304792" algn="l">
              <a:lnSpc>
                <a:spcPct val="115000"/>
              </a:lnSpc>
              <a:spcBef>
                <a:spcPts val="0"/>
              </a:spcBef>
              <a:spcAft>
                <a:spcPts val="0"/>
              </a:spcAft>
              <a:buSzPts val="1200"/>
              <a:buChar char="●"/>
              <a:defRPr sz="1200"/>
            </a:lvl4pPr>
            <a:lvl5pPr marL="2285943" lvl="4" indent="-304792" algn="l">
              <a:lnSpc>
                <a:spcPct val="115000"/>
              </a:lnSpc>
              <a:spcBef>
                <a:spcPts val="0"/>
              </a:spcBef>
              <a:spcAft>
                <a:spcPts val="0"/>
              </a:spcAft>
              <a:buSzPts val="1200"/>
              <a:buChar char="○"/>
              <a:defRPr sz="1200"/>
            </a:lvl5pPr>
            <a:lvl6pPr marL="2743131" lvl="5" indent="-304792" algn="l">
              <a:lnSpc>
                <a:spcPct val="115000"/>
              </a:lnSpc>
              <a:spcBef>
                <a:spcPts val="0"/>
              </a:spcBef>
              <a:spcAft>
                <a:spcPts val="0"/>
              </a:spcAft>
              <a:buSzPts val="1200"/>
              <a:buChar char="■"/>
              <a:defRPr sz="1200"/>
            </a:lvl6pPr>
            <a:lvl7pPr marL="3200320" lvl="6" indent="-304792" algn="l">
              <a:lnSpc>
                <a:spcPct val="115000"/>
              </a:lnSpc>
              <a:spcBef>
                <a:spcPts val="0"/>
              </a:spcBef>
              <a:spcAft>
                <a:spcPts val="0"/>
              </a:spcAft>
              <a:buSzPts val="1200"/>
              <a:buChar char="●"/>
              <a:defRPr sz="1200"/>
            </a:lvl7pPr>
            <a:lvl8pPr marL="3657509" lvl="7" indent="-304792" algn="l">
              <a:lnSpc>
                <a:spcPct val="115000"/>
              </a:lnSpc>
              <a:spcBef>
                <a:spcPts val="0"/>
              </a:spcBef>
              <a:spcAft>
                <a:spcPts val="0"/>
              </a:spcAft>
              <a:buSzPts val="1200"/>
              <a:buChar char="○"/>
              <a:defRPr sz="1200"/>
            </a:lvl8pPr>
            <a:lvl9pPr marL="4114697" lvl="8" indent="-304792" algn="l">
              <a:lnSpc>
                <a:spcPct val="115000"/>
              </a:lnSpc>
              <a:spcBef>
                <a:spcPts val="0"/>
              </a:spcBef>
              <a:spcAft>
                <a:spcPts val="0"/>
              </a:spcAft>
              <a:buSzPts val="1200"/>
              <a:buChar char="■"/>
              <a:defRPr sz="1200"/>
            </a:lvl9pPr>
          </a:lstStyle>
          <a:p>
            <a:endParaRPr dirty="0"/>
          </a:p>
        </p:txBody>
      </p:sp>
      <p:sp>
        <p:nvSpPr>
          <p:cNvPr id="308" name="Google Shape;308;p61"/>
          <p:cNvSpPr txBox="1">
            <a:spLocks noGrp="1"/>
          </p:cNvSpPr>
          <p:nvPr>
            <p:ph type="body" idx="2"/>
          </p:nvPr>
        </p:nvSpPr>
        <p:spPr>
          <a:xfrm>
            <a:off x="4832402" y="1152475"/>
            <a:ext cx="3999900" cy="3416400"/>
          </a:xfrm>
          <a:prstGeom prst="rect">
            <a:avLst/>
          </a:prstGeom>
          <a:noFill/>
          <a:ln>
            <a:noFill/>
          </a:ln>
        </p:spPr>
        <p:txBody>
          <a:bodyPr spcFirstLastPara="1" wrap="square" lIns="91425" tIns="91425" rIns="91425" bIns="91425" anchor="t" anchorCtr="0">
            <a:normAutofit/>
          </a:bodyPr>
          <a:lstStyle>
            <a:lvl1pPr marL="457189" lvl="0" indent="-317492" algn="l">
              <a:lnSpc>
                <a:spcPct val="115000"/>
              </a:lnSpc>
              <a:spcBef>
                <a:spcPts val="0"/>
              </a:spcBef>
              <a:spcAft>
                <a:spcPts val="0"/>
              </a:spcAft>
              <a:buSzPts val="1400"/>
              <a:buFont typeface="Arial" panose="020B0604020202020204" pitchFamily="34" charset="0"/>
              <a:buChar char="•"/>
              <a:defRPr sz="1400">
                <a:solidFill>
                  <a:schemeClr val="tx1"/>
                </a:solidFill>
              </a:defRPr>
            </a:lvl1pPr>
            <a:lvl2pPr marL="914377" lvl="1" indent="-304792" algn="l">
              <a:lnSpc>
                <a:spcPct val="115000"/>
              </a:lnSpc>
              <a:spcBef>
                <a:spcPts val="0"/>
              </a:spcBef>
              <a:spcAft>
                <a:spcPts val="0"/>
              </a:spcAft>
              <a:buSzPts val="1200"/>
              <a:buChar char="○"/>
              <a:defRPr sz="1200"/>
            </a:lvl2pPr>
            <a:lvl3pPr marL="1371566" lvl="2" indent="-304792" algn="l">
              <a:lnSpc>
                <a:spcPct val="115000"/>
              </a:lnSpc>
              <a:spcBef>
                <a:spcPts val="0"/>
              </a:spcBef>
              <a:spcAft>
                <a:spcPts val="0"/>
              </a:spcAft>
              <a:buSzPts val="1200"/>
              <a:buChar char="■"/>
              <a:defRPr sz="1200"/>
            </a:lvl3pPr>
            <a:lvl4pPr marL="1828754" lvl="3" indent="-304792" algn="l">
              <a:lnSpc>
                <a:spcPct val="115000"/>
              </a:lnSpc>
              <a:spcBef>
                <a:spcPts val="0"/>
              </a:spcBef>
              <a:spcAft>
                <a:spcPts val="0"/>
              </a:spcAft>
              <a:buSzPts val="1200"/>
              <a:buChar char="●"/>
              <a:defRPr sz="1200"/>
            </a:lvl4pPr>
            <a:lvl5pPr marL="2285943" lvl="4" indent="-304792" algn="l">
              <a:lnSpc>
                <a:spcPct val="115000"/>
              </a:lnSpc>
              <a:spcBef>
                <a:spcPts val="0"/>
              </a:spcBef>
              <a:spcAft>
                <a:spcPts val="0"/>
              </a:spcAft>
              <a:buSzPts val="1200"/>
              <a:buChar char="○"/>
              <a:defRPr sz="1200"/>
            </a:lvl5pPr>
            <a:lvl6pPr marL="2743131" lvl="5" indent="-304792" algn="l">
              <a:lnSpc>
                <a:spcPct val="115000"/>
              </a:lnSpc>
              <a:spcBef>
                <a:spcPts val="0"/>
              </a:spcBef>
              <a:spcAft>
                <a:spcPts val="0"/>
              </a:spcAft>
              <a:buSzPts val="1200"/>
              <a:buChar char="■"/>
              <a:defRPr sz="1200"/>
            </a:lvl6pPr>
            <a:lvl7pPr marL="3200320" lvl="6" indent="-304792" algn="l">
              <a:lnSpc>
                <a:spcPct val="115000"/>
              </a:lnSpc>
              <a:spcBef>
                <a:spcPts val="0"/>
              </a:spcBef>
              <a:spcAft>
                <a:spcPts val="0"/>
              </a:spcAft>
              <a:buSzPts val="1200"/>
              <a:buChar char="●"/>
              <a:defRPr sz="1200"/>
            </a:lvl7pPr>
            <a:lvl8pPr marL="3657509" lvl="7" indent="-304792" algn="l">
              <a:lnSpc>
                <a:spcPct val="115000"/>
              </a:lnSpc>
              <a:spcBef>
                <a:spcPts val="0"/>
              </a:spcBef>
              <a:spcAft>
                <a:spcPts val="0"/>
              </a:spcAft>
              <a:buSzPts val="1200"/>
              <a:buChar char="○"/>
              <a:defRPr sz="1200"/>
            </a:lvl8pPr>
            <a:lvl9pPr marL="4114697" lvl="8" indent="-304792" algn="l">
              <a:lnSpc>
                <a:spcPct val="115000"/>
              </a:lnSpc>
              <a:spcBef>
                <a:spcPts val="0"/>
              </a:spcBef>
              <a:spcAft>
                <a:spcPts val="0"/>
              </a:spcAft>
              <a:buSzPts val="1200"/>
              <a:buChar char="■"/>
              <a:defRPr sz="1200"/>
            </a:lvl9pPr>
          </a:lstStyle>
          <a:p>
            <a:endParaRPr dirty="0"/>
          </a:p>
        </p:txBody>
      </p:sp>
      <p:sp>
        <p:nvSpPr>
          <p:cNvPr id="309" name="Google Shape;309;p61"/>
          <p:cNvSpPr txBox="1">
            <a:spLocks noGrp="1"/>
          </p:cNvSpPr>
          <p:nvPr>
            <p:ph type="sldNum" idx="12"/>
          </p:nvPr>
        </p:nvSpPr>
        <p:spPr>
          <a:xfrm>
            <a:off x="8557951" y="4759464"/>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pic>
        <p:nvPicPr>
          <p:cNvPr id="3" name="Google Shape;278;p57" descr="CDE logo">
            <a:extLst>
              <a:ext uri="{FF2B5EF4-FFF2-40B4-BE49-F238E27FC236}">
                <a16:creationId xmlns:a16="http://schemas.microsoft.com/office/drawing/2014/main" id="{0DFAB354-1BA5-4A54-79B5-549D3361B86F}"/>
              </a:ext>
            </a:extLst>
          </p:cNvPr>
          <p:cNvPicPr preferRelativeResize="0"/>
          <p:nvPr userDrawn="1"/>
        </p:nvPicPr>
        <p:blipFill rotWithShape="1">
          <a:blip r:embed="rId3">
            <a:alphaModFix/>
          </a:blip>
          <a:srcRect/>
          <a:stretch/>
        </p:blipFill>
        <p:spPr>
          <a:xfrm>
            <a:off x="8002153" y="4518329"/>
            <a:ext cx="924425" cy="403399"/>
          </a:xfrm>
          <a:prstGeom prst="rect">
            <a:avLst/>
          </a:prstGeom>
          <a:noFill/>
          <a:ln>
            <a:noFill/>
          </a:ln>
        </p:spPr>
      </p:pic>
      <p:cxnSp>
        <p:nvCxnSpPr>
          <p:cNvPr id="4" name="Google Shape;180;p47" descr="&quot;&quot;">
            <a:extLst>
              <a:ext uri="{FF2B5EF4-FFF2-40B4-BE49-F238E27FC236}">
                <a16:creationId xmlns:a16="http://schemas.microsoft.com/office/drawing/2014/main" id="{5DA14023-F8AA-17A7-AA2F-55084CAC74B2}"/>
              </a:ext>
            </a:extLst>
          </p:cNvPr>
          <p:cNvCxnSpPr>
            <a:cxnSpLocks/>
          </p:cNvCxnSpPr>
          <p:nvPr userDrawn="1"/>
        </p:nvCxnSpPr>
        <p:spPr>
          <a:xfrm>
            <a:off x="0" y="918350"/>
            <a:ext cx="8832302" cy="0"/>
          </a:xfrm>
          <a:prstGeom prst="straightConnector1">
            <a:avLst/>
          </a:prstGeom>
          <a:noFill/>
          <a:ln w="19050" cap="flat" cmpd="sng">
            <a:solidFill>
              <a:schemeClr val="accent4">
                <a:lumMod val="75000"/>
              </a:schemeClr>
            </a:solidFill>
            <a:prstDash val="solid"/>
            <a:round/>
            <a:headEnd type="none" w="sm" len="sm"/>
            <a:tailEnd type="none" w="sm" len="sm"/>
          </a:ln>
        </p:spPr>
      </p:cxnSp>
      <p:sp>
        <p:nvSpPr>
          <p:cNvPr id="5" name="Google Shape;181;p47">
            <a:extLst>
              <a:ext uri="{FF2B5EF4-FFF2-40B4-BE49-F238E27FC236}">
                <a16:creationId xmlns:a16="http://schemas.microsoft.com/office/drawing/2014/main" id="{FF3A4933-CBFC-094E-EA63-8ABD21EA97D8}"/>
              </a:ext>
            </a:extLst>
          </p:cNvPr>
          <p:cNvSpPr txBox="1">
            <a:spLocks noGrp="1"/>
          </p:cNvSpPr>
          <p:nvPr>
            <p:ph type="title"/>
          </p:nvPr>
        </p:nvSpPr>
        <p:spPr>
          <a:xfrm>
            <a:off x="311702" y="105100"/>
            <a:ext cx="8520600" cy="741300"/>
          </a:xfrm>
          <a:prstGeom prst="rect">
            <a:avLst/>
          </a:prstGeom>
          <a:noFill/>
          <a:ln>
            <a:noFill/>
          </a:ln>
        </p:spPr>
        <p:txBody>
          <a:bodyPr spcFirstLastPara="1" wrap="square" lIns="0" tIns="0" rIns="0" bIns="0" anchor="ctr" anchorCtr="0">
            <a:noAutofit/>
          </a:bodyPr>
          <a:lstStyle>
            <a:lvl1pPr lvl="0" algn="l">
              <a:lnSpc>
                <a:spcPct val="100000"/>
              </a:lnSpc>
              <a:spcBef>
                <a:spcPts val="0"/>
              </a:spcBef>
              <a:spcAft>
                <a:spcPts val="0"/>
              </a:spcAft>
              <a:buClr>
                <a:schemeClr val="dk1"/>
              </a:buClr>
              <a:buSzPts val="2000"/>
              <a:buFont typeface="Roboto"/>
              <a:buNone/>
              <a:defRPr sz="3200">
                <a:solidFill>
                  <a:schemeClr val="dk1"/>
                </a:solidFill>
                <a:latin typeface="+mj-lt"/>
                <a:ea typeface="Roboto"/>
                <a:cs typeface="Roboto"/>
                <a:sym typeface="Roboto"/>
              </a:defRPr>
            </a:lvl1pPr>
            <a:lvl2pPr lvl="1"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2pPr>
            <a:lvl3pPr lvl="2"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3pPr>
            <a:lvl4pPr lvl="3"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4pPr>
            <a:lvl5pPr lvl="4"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5pPr>
            <a:lvl6pPr lvl="5"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6pPr>
            <a:lvl7pPr lvl="6"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7pPr>
            <a:lvl8pPr lvl="7"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8pPr>
            <a:lvl9pPr lvl="8"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9pPr>
          </a:lstStyle>
          <a:p>
            <a:endParaRPr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only" userDrawn="1">
  <p:cSld name="TITLE_ONLY">
    <p:spTree>
      <p:nvGrpSpPr>
        <p:cNvPr id="1" name="Shape 310"/>
        <p:cNvGrpSpPr/>
        <p:nvPr/>
      </p:nvGrpSpPr>
      <p:grpSpPr>
        <a:xfrm>
          <a:off x="0" y="0"/>
          <a:ext cx="0" cy="0"/>
          <a:chOff x="0" y="0"/>
          <a:chExt cx="0" cy="0"/>
        </a:xfrm>
      </p:grpSpPr>
      <p:sp>
        <p:nvSpPr>
          <p:cNvPr id="312" name="Google Shape;312;p62"/>
          <p:cNvSpPr txBox="1">
            <a:spLocks noGrp="1"/>
          </p:cNvSpPr>
          <p:nvPr>
            <p:ph type="sldNum" idx="12"/>
          </p:nvPr>
        </p:nvSpPr>
        <p:spPr>
          <a:xfrm>
            <a:off x="8472459"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sp>
        <p:nvSpPr>
          <p:cNvPr id="2" name="Google Shape;181;p47">
            <a:extLst>
              <a:ext uri="{FF2B5EF4-FFF2-40B4-BE49-F238E27FC236}">
                <a16:creationId xmlns:a16="http://schemas.microsoft.com/office/drawing/2014/main" id="{79DCCA72-9CC9-6FD6-469B-72D3795EA3DC}"/>
              </a:ext>
            </a:extLst>
          </p:cNvPr>
          <p:cNvSpPr txBox="1">
            <a:spLocks noGrp="1"/>
          </p:cNvSpPr>
          <p:nvPr>
            <p:ph type="title"/>
          </p:nvPr>
        </p:nvSpPr>
        <p:spPr>
          <a:xfrm>
            <a:off x="311702" y="105100"/>
            <a:ext cx="7167900" cy="741300"/>
          </a:xfrm>
          <a:prstGeom prst="rect">
            <a:avLst/>
          </a:prstGeom>
          <a:noFill/>
          <a:ln>
            <a:noFill/>
          </a:ln>
        </p:spPr>
        <p:txBody>
          <a:bodyPr spcFirstLastPara="1" wrap="square" lIns="0" tIns="0" rIns="0" bIns="0" anchor="ctr" anchorCtr="0">
            <a:noAutofit/>
          </a:bodyPr>
          <a:lstStyle>
            <a:lvl1pPr lvl="0" algn="l">
              <a:lnSpc>
                <a:spcPct val="100000"/>
              </a:lnSpc>
              <a:spcBef>
                <a:spcPts val="0"/>
              </a:spcBef>
              <a:spcAft>
                <a:spcPts val="0"/>
              </a:spcAft>
              <a:buClr>
                <a:schemeClr val="dk1"/>
              </a:buClr>
              <a:buSzPts val="2000"/>
              <a:buFont typeface="Roboto"/>
              <a:buNone/>
              <a:defRPr sz="3200">
                <a:solidFill>
                  <a:schemeClr val="dk1"/>
                </a:solidFill>
                <a:latin typeface="Roboto"/>
                <a:ea typeface="Roboto"/>
                <a:cs typeface="Roboto"/>
                <a:sym typeface="Roboto"/>
              </a:defRPr>
            </a:lvl1pPr>
            <a:lvl2pPr lvl="1"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2pPr>
            <a:lvl3pPr lvl="2"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3pPr>
            <a:lvl4pPr lvl="3"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4pPr>
            <a:lvl5pPr lvl="4"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5pPr>
            <a:lvl6pPr lvl="5"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6pPr>
            <a:lvl7pPr lvl="6"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7pPr>
            <a:lvl8pPr lvl="7"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8pPr>
            <a:lvl9pPr lvl="8"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9pPr>
          </a:lstStyle>
          <a:p>
            <a:endParaRPr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13"/>
        <p:cNvGrpSpPr/>
        <p:nvPr/>
      </p:nvGrpSpPr>
      <p:grpSpPr>
        <a:xfrm>
          <a:off x="0" y="0"/>
          <a:ext cx="0" cy="0"/>
          <a:chOff x="0" y="0"/>
          <a:chExt cx="0" cy="0"/>
        </a:xfrm>
      </p:grpSpPr>
      <p:sp>
        <p:nvSpPr>
          <p:cNvPr id="314" name="Google Shape;314;p63"/>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15" name="Google Shape;315;p63"/>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189" lvl="0" indent="-304792" algn="l">
              <a:lnSpc>
                <a:spcPct val="115000"/>
              </a:lnSpc>
              <a:spcBef>
                <a:spcPts val="0"/>
              </a:spcBef>
              <a:spcAft>
                <a:spcPts val="0"/>
              </a:spcAft>
              <a:buSzPts val="1200"/>
              <a:buChar char="●"/>
              <a:defRPr sz="1200"/>
            </a:lvl1pPr>
            <a:lvl2pPr marL="914377" lvl="1" indent="-304792" algn="l">
              <a:lnSpc>
                <a:spcPct val="115000"/>
              </a:lnSpc>
              <a:spcBef>
                <a:spcPts val="0"/>
              </a:spcBef>
              <a:spcAft>
                <a:spcPts val="0"/>
              </a:spcAft>
              <a:buSzPts val="1200"/>
              <a:buChar char="○"/>
              <a:defRPr sz="1200"/>
            </a:lvl2pPr>
            <a:lvl3pPr marL="1371566" lvl="2" indent="-304792" algn="l">
              <a:lnSpc>
                <a:spcPct val="115000"/>
              </a:lnSpc>
              <a:spcBef>
                <a:spcPts val="0"/>
              </a:spcBef>
              <a:spcAft>
                <a:spcPts val="0"/>
              </a:spcAft>
              <a:buSzPts val="1200"/>
              <a:buChar char="■"/>
              <a:defRPr sz="1200"/>
            </a:lvl3pPr>
            <a:lvl4pPr marL="1828754" lvl="3" indent="-304792" algn="l">
              <a:lnSpc>
                <a:spcPct val="115000"/>
              </a:lnSpc>
              <a:spcBef>
                <a:spcPts val="0"/>
              </a:spcBef>
              <a:spcAft>
                <a:spcPts val="0"/>
              </a:spcAft>
              <a:buSzPts val="1200"/>
              <a:buChar char="●"/>
              <a:defRPr sz="1200"/>
            </a:lvl4pPr>
            <a:lvl5pPr marL="2285943" lvl="4" indent="-304792" algn="l">
              <a:lnSpc>
                <a:spcPct val="115000"/>
              </a:lnSpc>
              <a:spcBef>
                <a:spcPts val="0"/>
              </a:spcBef>
              <a:spcAft>
                <a:spcPts val="0"/>
              </a:spcAft>
              <a:buSzPts val="1200"/>
              <a:buChar char="○"/>
              <a:defRPr sz="1200"/>
            </a:lvl5pPr>
            <a:lvl6pPr marL="2743131" lvl="5" indent="-304792" algn="l">
              <a:lnSpc>
                <a:spcPct val="115000"/>
              </a:lnSpc>
              <a:spcBef>
                <a:spcPts val="0"/>
              </a:spcBef>
              <a:spcAft>
                <a:spcPts val="0"/>
              </a:spcAft>
              <a:buSzPts val="1200"/>
              <a:buChar char="■"/>
              <a:defRPr sz="1200"/>
            </a:lvl6pPr>
            <a:lvl7pPr marL="3200320" lvl="6" indent="-304792" algn="l">
              <a:lnSpc>
                <a:spcPct val="115000"/>
              </a:lnSpc>
              <a:spcBef>
                <a:spcPts val="0"/>
              </a:spcBef>
              <a:spcAft>
                <a:spcPts val="0"/>
              </a:spcAft>
              <a:buSzPts val="1200"/>
              <a:buChar char="●"/>
              <a:defRPr sz="1200"/>
            </a:lvl7pPr>
            <a:lvl8pPr marL="3657509" lvl="7" indent="-304792" algn="l">
              <a:lnSpc>
                <a:spcPct val="115000"/>
              </a:lnSpc>
              <a:spcBef>
                <a:spcPts val="0"/>
              </a:spcBef>
              <a:spcAft>
                <a:spcPts val="0"/>
              </a:spcAft>
              <a:buSzPts val="1200"/>
              <a:buChar char="○"/>
              <a:defRPr sz="1200"/>
            </a:lvl8pPr>
            <a:lvl9pPr marL="4114697" lvl="8" indent="-304792" algn="l">
              <a:lnSpc>
                <a:spcPct val="115000"/>
              </a:lnSpc>
              <a:spcBef>
                <a:spcPts val="0"/>
              </a:spcBef>
              <a:spcAft>
                <a:spcPts val="0"/>
              </a:spcAft>
              <a:buSzPts val="1200"/>
              <a:buChar char="■"/>
              <a:defRPr sz="1200"/>
            </a:lvl9pPr>
          </a:lstStyle>
          <a:p>
            <a:endParaRPr/>
          </a:p>
        </p:txBody>
      </p:sp>
      <p:sp>
        <p:nvSpPr>
          <p:cNvPr id="316" name="Google Shape;316;p63"/>
          <p:cNvSpPr txBox="1">
            <a:spLocks noGrp="1"/>
          </p:cNvSpPr>
          <p:nvPr>
            <p:ph type="sldNum" idx="12"/>
          </p:nvPr>
        </p:nvSpPr>
        <p:spPr>
          <a:xfrm>
            <a:off x="8472459"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17"/>
        <p:cNvGrpSpPr/>
        <p:nvPr/>
      </p:nvGrpSpPr>
      <p:grpSpPr>
        <a:xfrm>
          <a:off x="0" y="0"/>
          <a:ext cx="0" cy="0"/>
          <a:chOff x="0" y="0"/>
          <a:chExt cx="0" cy="0"/>
        </a:xfrm>
      </p:grpSpPr>
      <p:sp>
        <p:nvSpPr>
          <p:cNvPr id="318" name="Google Shape;318;p64"/>
          <p:cNvSpPr txBox="1">
            <a:spLocks noGrp="1"/>
          </p:cNvSpPr>
          <p:nvPr>
            <p:ph type="title"/>
          </p:nvPr>
        </p:nvSpPr>
        <p:spPr>
          <a:xfrm>
            <a:off x="490251" y="450150"/>
            <a:ext cx="63678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319" name="Google Shape;319;p64"/>
          <p:cNvSpPr txBox="1">
            <a:spLocks noGrp="1"/>
          </p:cNvSpPr>
          <p:nvPr>
            <p:ph type="sldNum" idx="12"/>
          </p:nvPr>
        </p:nvSpPr>
        <p:spPr>
          <a:xfrm>
            <a:off x="8472459"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20"/>
        <p:cNvGrpSpPr/>
        <p:nvPr/>
      </p:nvGrpSpPr>
      <p:grpSpPr>
        <a:xfrm>
          <a:off x="0" y="0"/>
          <a:ext cx="0" cy="0"/>
          <a:chOff x="0" y="0"/>
          <a:chExt cx="0" cy="0"/>
        </a:xfrm>
      </p:grpSpPr>
      <p:sp>
        <p:nvSpPr>
          <p:cNvPr id="3" name="Google Shape;121;p44" descr="&quot;&quot;">
            <a:extLst>
              <a:ext uri="{FF2B5EF4-FFF2-40B4-BE49-F238E27FC236}">
                <a16:creationId xmlns:a16="http://schemas.microsoft.com/office/drawing/2014/main" id="{FD641D1F-0D26-BC46-622F-DF0C6CFDB018}"/>
              </a:ext>
            </a:extLst>
          </p:cNvPr>
          <p:cNvSpPr/>
          <p:nvPr userDrawn="1"/>
        </p:nvSpPr>
        <p:spPr>
          <a:xfrm>
            <a:off x="1125" y="0"/>
            <a:ext cx="4570875" cy="2743200"/>
          </a:xfrm>
          <a:prstGeom prst="rect">
            <a:avLst/>
          </a:prstGeom>
          <a:solidFill>
            <a:schemeClr val="accent4">
              <a:lumMod val="75000"/>
            </a:scheme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dirty="0">
              <a:solidFill>
                <a:schemeClr val="bg1"/>
              </a:solidFill>
              <a:latin typeface="Arial"/>
              <a:ea typeface="Arial"/>
              <a:cs typeface="Arial"/>
              <a:sym typeface="Arial"/>
            </a:endParaRPr>
          </a:p>
        </p:txBody>
      </p:sp>
      <p:sp>
        <p:nvSpPr>
          <p:cNvPr id="321" name="Google Shape;321;p65"/>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322" name="Google Shape;322;p65"/>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solidFill>
                  <a:schemeClr val="bg1"/>
                </a:solidFill>
                <a:latin typeface="+mj-lt"/>
                <a:ea typeface="Roboto" panose="02000000000000000000" pitchFamily="2" charset="0"/>
                <a:cs typeface="Roboto" panose="02000000000000000000" pitchFamily="2" charset="0"/>
              </a:defRPr>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dirty="0"/>
          </a:p>
        </p:txBody>
      </p:sp>
      <p:sp>
        <p:nvSpPr>
          <p:cNvPr id="323" name="Google Shape;323;p65"/>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solidFill>
                  <a:schemeClr val="tx1"/>
                </a:solidFill>
                <a:latin typeface="+mj-lt"/>
              </a:defRPr>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dirty="0"/>
          </a:p>
        </p:txBody>
      </p:sp>
      <p:sp>
        <p:nvSpPr>
          <p:cNvPr id="324" name="Google Shape;324;p65"/>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rmAutofit/>
          </a:bodyPr>
          <a:lstStyle>
            <a:lvl1pPr marL="457189" lvl="0" indent="-342891" algn="l">
              <a:lnSpc>
                <a:spcPct val="115000"/>
              </a:lnSpc>
              <a:spcBef>
                <a:spcPts val="0"/>
              </a:spcBef>
              <a:spcAft>
                <a:spcPts val="0"/>
              </a:spcAft>
              <a:buSzPts val="1800"/>
              <a:buFont typeface="Arial" panose="020B0604020202020204" pitchFamily="34" charset="0"/>
              <a:buChar char="•"/>
              <a:defRPr>
                <a:solidFill>
                  <a:schemeClr val="tx1"/>
                </a:solidFill>
              </a:defRPr>
            </a:lvl1pPr>
            <a:lvl2pPr marL="914377" lvl="1" indent="-317492" algn="l">
              <a:lnSpc>
                <a:spcPct val="115000"/>
              </a:lnSpc>
              <a:spcBef>
                <a:spcPts val="0"/>
              </a:spcBef>
              <a:spcAft>
                <a:spcPts val="0"/>
              </a:spcAft>
              <a:buSzPts val="1400"/>
              <a:buChar char="○"/>
              <a:defRPr/>
            </a:lvl2pPr>
            <a:lvl3pPr marL="1371566" lvl="2" indent="-317492" algn="l">
              <a:lnSpc>
                <a:spcPct val="115000"/>
              </a:lnSpc>
              <a:spcBef>
                <a:spcPts val="0"/>
              </a:spcBef>
              <a:spcAft>
                <a:spcPts val="0"/>
              </a:spcAft>
              <a:buSzPts val="1400"/>
              <a:buChar char="■"/>
              <a:defRPr/>
            </a:lvl3pPr>
            <a:lvl4pPr marL="1828754" lvl="3" indent="-317492" algn="l">
              <a:lnSpc>
                <a:spcPct val="115000"/>
              </a:lnSpc>
              <a:spcBef>
                <a:spcPts val="0"/>
              </a:spcBef>
              <a:spcAft>
                <a:spcPts val="0"/>
              </a:spcAft>
              <a:buSzPts val="1400"/>
              <a:buChar char="●"/>
              <a:defRPr/>
            </a:lvl4pPr>
            <a:lvl5pPr marL="2285943" lvl="4" indent="-317492" algn="l">
              <a:lnSpc>
                <a:spcPct val="115000"/>
              </a:lnSpc>
              <a:spcBef>
                <a:spcPts val="0"/>
              </a:spcBef>
              <a:spcAft>
                <a:spcPts val="0"/>
              </a:spcAft>
              <a:buSzPts val="1400"/>
              <a:buChar char="○"/>
              <a:defRPr/>
            </a:lvl5pPr>
            <a:lvl6pPr marL="2743131" lvl="5" indent="-317492" algn="l">
              <a:lnSpc>
                <a:spcPct val="115000"/>
              </a:lnSpc>
              <a:spcBef>
                <a:spcPts val="0"/>
              </a:spcBef>
              <a:spcAft>
                <a:spcPts val="0"/>
              </a:spcAft>
              <a:buSzPts val="1400"/>
              <a:buChar char="■"/>
              <a:defRPr/>
            </a:lvl6pPr>
            <a:lvl7pPr marL="3200320" lvl="6" indent="-317492" algn="l">
              <a:lnSpc>
                <a:spcPct val="115000"/>
              </a:lnSpc>
              <a:spcBef>
                <a:spcPts val="0"/>
              </a:spcBef>
              <a:spcAft>
                <a:spcPts val="0"/>
              </a:spcAft>
              <a:buSzPts val="1400"/>
              <a:buChar char="●"/>
              <a:defRPr/>
            </a:lvl7pPr>
            <a:lvl8pPr marL="3657509" lvl="7" indent="-317492" algn="l">
              <a:lnSpc>
                <a:spcPct val="115000"/>
              </a:lnSpc>
              <a:spcBef>
                <a:spcPts val="0"/>
              </a:spcBef>
              <a:spcAft>
                <a:spcPts val="0"/>
              </a:spcAft>
              <a:buSzPts val="1400"/>
              <a:buChar char="○"/>
              <a:defRPr/>
            </a:lvl8pPr>
            <a:lvl9pPr marL="4114697" lvl="8" indent="-317492" algn="l">
              <a:lnSpc>
                <a:spcPct val="115000"/>
              </a:lnSpc>
              <a:spcBef>
                <a:spcPts val="0"/>
              </a:spcBef>
              <a:spcAft>
                <a:spcPts val="0"/>
              </a:spcAft>
              <a:buSzPts val="1400"/>
              <a:buChar char="■"/>
              <a:defRPr/>
            </a:lvl9pPr>
          </a:lstStyle>
          <a:p>
            <a:endParaRPr dirty="0"/>
          </a:p>
        </p:txBody>
      </p:sp>
      <p:sp>
        <p:nvSpPr>
          <p:cNvPr id="325" name="Google Shape;325;p65"/>
          <p:cNvSpPr txBox="1">
            <a:spLocks noGrp="1"/>
          </p:cNvSpPr>
          <p:nvPr>
            <p:ph type="sldNum" idx="12"/>
          </p:nvPr>
        </p:nvSpPr>
        <p:spPr>
          <a:xfrm>
            <a:off x="8595302" y="473494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pic>
        <p:nvPicPr>
          <p:cNvPr id="4" name="Google Shape;146;p45" descr="CDE logo">
            <a:extLst>
              <a:ext uri="{FF2B5EF4-FFF2-40B4-BE49-F238E27FC236}">
                <a16:creationId xmlns:a16="http://schemas.microsoft.com/office/drawing/2014/main" id="{ED0E498D-C00B-1CC5-4706-46F18DE746BF}"/>
              </a:ext>
            </a:extLst>
          </p:cNvPr>
          <p:cNvPicPr preferRelativeResize="0"/>
          <p:nvPr userDrawn="1"/>
        </p:nvPicPr>
        <p:blipFill rotWithShape="1">
          <a:blip r:embed="rId2">
            <a:alphaModFix/>
          </a:blip>
          <a:srcRect/>
          <a:stretch/>
        </p:blipFill>
        <p:spPr>
          <a:xfrm>
            <a:off x="8002153" y="4518329"/>
            <a:ext cx="924425" cy="403399"/>
          </a:xfrm>
          <a:prstGeom prst="rect">
            <a:avLst/>
          </a:prstGeom>
          <a:noFill/>
          <a:ln>
            <a:noFill/>
          </a:ln>
        </p:spPr>
      </p:pic>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326"/>
        <p:cNvGrpSpPr/>
        <p:nvPr/>
      </p:nvGrpSpPr>
      <p:grpSpPr>
        <a:xfrm>
          <a:off x="0" y="0"/>
          <a:ext cx="0" cy="0"/>
          <a:chOff x="0" y="0"/>
          <a:chExt cx="0" cy="0"/>
        </a:xfrm>
      </p:grpSpPr>
      <p:sp>
        <p:nvSpPr>
          <p:cNvPr id="327" name="Google Shape;327;p66"/>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rmAutofit/>
          </a:bodyPr>
          <a:lstStyle>
            <a:lvl1pPr marL="457189" lvl="0" indent="-228594" algn="l">
              <a:lnSpc>
                <a:spcPct val="100000"/>
              </a:lnSpc>
              <a:spcBef>
                <a:spcPts val="0"/>
              </a:spcBef>
              <a:spcAft>
                <a:spcPts val="0"/>
              </a:spcAft>
              <a:buSzPts val="1800"/>
              <a:buNone/>
              <a:defRPr/>
            </a:lvl1pPr>
          </a:lstStyle>
          <a:p>
            <a:endParaRPr/>
          </a:p>
        </p:txBody>
      </p:sp>
      <p:sp>
        <p:nvSpPr>
          <p:cNvPr id="328" name="Google Shape;328;p66"/>
          <p:cNvSpPr txBox="1">
            <a:spLocks noGrp="1"/>
          </p:cNvSpPr>
          <p:nvPr>
            <p:ph type="sldNum" idx="12"/>
          </p:nvPr>
        </p:nvSpPr>
        <p:spPr>
          <a:xfrm>
            <a:off x="8472459"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329"/>
        <p:cNvGrpSpPr/>
        <p:nvPr/>
      </p:nvGrpSpPr>
      <p:grpSpPr>
        <a:xfrm>
          <a:off x="0" y="0"/>
          <a:ext cx="0" cy="0"/>
          <a:chOff x="0" y="0"/>
          <a:chExt cx="0" cy="0"/>
        </a:xfrm>
      </p:grpSpPr>
      <p:sp>
        <p:nvSpPr>
          <p:cNvPr id="330" name="Google Shape;330;p67"/>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331" name="Google Shape;331;p67"/>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rmAutofit/>
          </a:bodyPr>
          <a:lstStyle>
            <a:lvl1pPr marL="457189" lvl="0" indent="-342891" algn="ctr">
              <a:lnSpc>
                <a:spcPct val="115000"/>
              </a:lnSpc>
              <a:spcBef>
                <a:spcPts val="0"/>
              </a:spcBef>
              <a:spcAft>
                <a:spcPts val="0"/>
              </a:spcAft>
              <a:buSzPts val="1800"/>
              <a:buChar char="●"/>
              <a:defRPr/>
            </a:lvl1pPr>
            <a:lvl2pPr marL="914377" lvl="1" indent="-317492" algn="ctr">
              <a:lnSpc>
                <a:spcPct val="115000"/>
              </a:lnSpc>
              <a:spcBef>
                <a:spcPts val="0"/>
              </a:spcBef>
              <a:spcAft>
                <a:spcPts val="0"/>
              </a:spcAft>
              <a:buSzPts val="1400"/>
              <a:buChar char="○"/>
              <a:defRPr/>
            </a:lvl2pPr>
            <a:lvl3pPr marL="1371566" lvl="2" indent="-317492" algn="ctr">
              <a:lnSpc>
                <a:spcPct val="115000"/>
              </a:lnSpc>
              <a:spcBef>
                <a:spcPts val="0"/>
              </a:spcBef>
              <a:spcAft>
                <a:spcPts val="0"/>
              </a:spcAft>
              <a:buSzPts val="1400"/>
              <a:buChar char="■"/>
              <a:defRPr/>
            </a:lvl3pPr>
            <a:lvl4pPr marL="1828754" lvl="3" indent="-317492" algn="ctr">
              <a:lnSpc>
                <a:spcPct val="115000"/>
              </a:lnSpc>
              <a:spcBef>
                <a:spcPts val="0"/>
              </a:spcBef>
              <a:spcAft>
                <a:spcPts val="0"/>
              </a:spcAft>
              <a:buSzPts val="1400"/>
              <a:buChar char="●"/>
              <a:defRPr/>
            </a:lvl4pPr>
            <a:lvl5pPr marL="2285943" lvl="4" indent="-317492" algn="ctr">
              <a:lnSpc>
                <a:spcPct val="115000"/>
              </a:lnSpc>
              <a:spcBef>
                <a:spcPts val="0"/>
              </a:spcBef>
              <a:spcAft>
                <a:spcPts val="0"/>
              </a:spcAft>
              <a:buSzPts val="1400"/>
              <a:buChar char="○"/>
              <a:defRPr/>
            </a:lvl5pPr>
            <a:lvl6pPr marL="2743131" lvl="5" indent="-317492" algn="ctr">
              <a:lnSpc>
                <a:spcPct val="115000"/>
              </a:lnSpc>
              <a:spcBef>
                <a:spcPts val="0"/>
              </a:spcBef>
              <a:spcAft>
                <a:spcPts val="0"/>
              </a:spcAft>
              <a:buSzPts val="1400"/>
              <a:buChar char="■"/>
              <a:defRPr/>
            </a:lvl6pPr>
            <a:lvl7pPr marL="3200320" lvl="6" indent="-317492" algn="ctr">
              <a:lnSpc>
                <a:spcPct val="115000"/>
              </a:lnSpc>
              <a:spcBef>
                <a:spcPts val="0"/>
              </a:spcBef>
              <a:spcAft>
                <a:spcPts val="0"/>
              </a:spcAft>
              <a:buSzPts val="1400"/>
              <a:buChar char="●"/>
              <a:defRPr/>
            </a:lvl7pPr>
            <a:lvl8pPr marL="3657509" lvl="7" indent="-317492" algn="ctr">
              <a:lnSpc>
                <a:spcPct val="115000"/>
              </a:lnSpc>
              <a:spcBef>
                <a:spcPts val="0"/>
              </a:spcBef>
              <a:spcAft>
                <a:spcPts val="0"/>
              </a:spcAft>
              <a:buSzPts val="1400"/>
              <a:buChar char="○"/>
              <a:defRPr/>
            </a:lvl8pPr>
            <a:lvl9pPr marL="4114697" lvl="8" indent="-317492" algn="ctr">
              <a:lnSpc>
                <a:spcPct val="115000"/>
              </a:lnSpc>
              <a:spcBef>
                <a:spcPts val="0"/>
              </a:spcBef>
              <a:spcAft>
                <a:spcPts val="0"/>
              </a:spcAft>
              <a:buSzPts val="1400"/>
              <a:buChar char="■"/>
              <a:defRPr/>
            </a:lvl9pPr>
          </a:lstStyle>
          <a:p>
            <a:endParaRPr/>
          </a:p>
        </p:txBody>
      </p:sp>
      <p:sp>
        <p:nvSpPr>
          <p:cNvPr id="332" name="Google Shape;332;p67"/>
          <p:cNvSpPr txBox="1">
            <a:spLocks noGrp="1"/>
          </p:cNvSpPr>
          <p:nvPr>
            <p:ph type="sldNum" idx="12"/>
          </p:nvPr>
        </p:nvSpPr>
        <p:spPr>
          <a:xfrm>
            <a:off x="8472459"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Slide with image - Orange" type="secHead">
  <p:cSld name="Slide with image - Orange">
    <p:spTree>
      <p:nvGrpSpPr>
        <p:cNvPr id="1" name="Shape 60"/>
        <p:cNvGrpSpPr/>
        <p:nvPr/>
      </p:nvGrpSpPr>
      <p:grpSpPr>
        <a:xfrm>
          <a:off x="0" y="0"/>
          <a:ext cx="0" cy="0"/>
          <a:chOff x="0" y="0"/>
          <a:chExt cx="0" cy="0"/>
        </a:xfrm>
      </p:grpSpPr>
      <p:sp>
        <p:nvSpPr>
          <p:cNvPr id="61" name="Google Shape;61;p34"/>
          <p:cNvSpPr/>
          <p:nvPr/>
        </p:nvSpPr>
        <p:spPr>
          <a:xfrm>
            <a:off x="0" y="4311400"/>
            <a:ext cx="9144000" cy="839400"/>
          </a:xfrm>
          <a:prstGeom prst="rect">
            <a:avLst/>
          </a:prstGeom>
          <a:solidFill>
            <a:srgbClr val="EF752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62" name="Google Shape;62;p34"/>
          <p:cNvSpPr txBox="1"/>
          <p:nvPr/>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a:solidFill>
                  <a:srgbClr val="FFFFFF"/>
                </a:solidFill>
                <a:latin typeface="Arial"/>
                <a:ea typeface="Arial"/>
                <a:cs typeface="Arial"/>
                <a:sym typeface="Arial"/>
              </a:rPr>
              <a:t> </a:t>
            </a:r>
            <a:fld id="{00000000-1234-1234-1234-123412341234}" type="slidenum">
              <a:rPr lang="en" sz="1300" b="0" i="0" u="none" strike="noStrike" cap="none">
                <a:solidFill>
                  <a:srgbClr val="FFFFFF"/>
                </a:solidFill>
                <a:latin typeface="Arial"/>
                <a:ea typeface="Arial"/>
                <a:cs typeface="Arial"/>
                <a:sym typeface="Arial"/>
              </a:rPr>
              <a:t>‹#›</a:t>
            </a:fld>
            <a:endParaRPr sz="1300" b="0" i="0" u="none" strike="noStrike" cap="none" dirty="0">
              <a:solidFill>
                <a:srgbClr val="FFFFFF"/>
              </a:solidFill>
              <a:latin typeface="Arial"/>
              <a:ea typeface="Arial"/>
              <a:cs typeface="Arial"/>
              <a:sym typeface="Arial"/>
            </a:endParaRPr>
          </a:p>
        </p:txBody>
      </p:sp>
      <p:sp>
        <p:nvSpPr>
          <p:cNvPr id="63" name="Google Shape;63;p34"/>
          <p:cNvSpPr txBox="1"/>
          <p:nvPr/>
        </p:nvSpPr>
        <p:spPr>
          <a:xfrm>
            <a:off x="123875" y="4164100"/>
            <a:ext cx="4863600" cy="1566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800"/>
              <a:buFont typeface="Arial"/>
              <a:buNone/>
            </a:pPr>
            <a:endParaRPr sz="800" b="0" i="0" u="none" strike="noStrike" cap="none" dirty="0">
              <a:solidFill>
                <a:srgbClr val="999999"/>
              </a:solidFill>
              <a:latin typeface="Roboto"/>
              <a:ea typeface="Roboto"/>
              <a:cs typeface="Roboto"/>
              <a:sym typeface="Roboto"/>
            </a:endParaRPr>
          </a:p>
        </p:txBody>
      </p:sp>
      <p:pic>
        <p:nvPicPr>
          <p:cNvPr id="64" name="Google Shape;64;p34" descr="CDE logo"/>
          <p:cNvPicPr preferRelativeResize="0"/>
          <p:nvPr/>
        </p:nvPicPr>
        <p:blipFill rotWithShape="1">
          <a:blip r:embed="rId2">
            <a:alphaModFix/>
          </a:blip>
          <a:srcRect/>
          <a:stretch/>
        </p:blipFill>
        <p:spPr>
          <a:xfrm>
            <a:off x="8002150" y="4518325"/>
            <a:ext cx="924425" cy="403399"/>
          </a:xfrm>
          <a:prstGeom prst="rect">
            <a:avLst/>
          </a:prstGeom>
          <a:noFill/>
          <a:ln>
            <a:noFill/>
          </a:ln>
        </p:spPr>
      </p:pic>
      <p:cxnSp>
        <p:nvCxnSpPr>
          <p:cNvPr id="65" name="Google Shape;65;p34" descr="&quot;&quot;"/>
          <p:cNvCxnSpPr/>
          <p:nvPr/>
        </p:nvCxnSpPr>
        <p:spPr>
          <a:xfrm>
            <a:off x="0" y="918350"/>
            <a:ext cx="7479600" cy="0"/>
          </a:xfrm>
          <a:prstGeom prst="straightConnector1">
            <a:avLst/>
          </a:prstGeom>
          <a:noFill/>
          <a:ln w="19050" cap="flat" cmpd="sng">
            <a:solidFill>
              <a:srgbClr val="87BF40"/>
            </a:solidFill>
            <a:prstDash val="solid"/>
            <a:round/>
            <a:headEnd type="none" w="sm" len="sm"/>
            <a:tailEnd type="none" w="sm" len="sm"/>
          </a:ln>
        </p:spPr>
      </p:cxnSp>
      <p:sp>
        <p:nvSpPr>
          <p:cNvPr id="66" name="Google Shape;66;p34"/>
          <p:cNvSpPr txBox="1">
            <a:spLocks noGrp="1"/>
          </p:cNvSpPr>
          <p:nvPr>
            <p:ph type="title"/>
          </p:nvPr>
        </p:nvSpPr>
        <p:spPr>
          <a:xfrm>
            <a:off x="311700" y="105100"/>
            <a:ext cx="7167900" cy="741300"/>
          </a:xfrm>
          <a:prstGeom prst="rect">
            <a:avLst/>
          </a:prstGeom>
          <a:noFill/>
          <a:ln>
            <a:noFill/>
          </a:ln>
        </p:spPr>
        <p:txBody>
          <a:bodyPr spcFirstLastPara="1" wrap="square" lIns="0" tIns="0" rIns="0" bIns="0" anchor="ctr" anchorCtr="0">
            <a:noAutofit/>
          </a:bodyPr>
          <a:lstStyle>
            <a:lvl1pPr lvl="0" algn="l">
              <a:lnSpc>
                <a:spcPct val="100000"/>
              </a:lnSpc>
              <a:spcBef>
                <a:spcPts val="0"/>
              </a:spcBef>
              <a:spcAft>
                <a:spcPts val="0"/>
              </a:spcAft>
              <a:buClr>
                <a:schemeClr val="dk1"/>
              </a:buClr>
              <a:buSzPts val="2000"/>
              <a:buFont typeface="Roboto"/>
              <a:buNone/>
              <a:defRPr sz="2000">
                <a:solidFill>
                  <a:schemeClr val="dk1"/>
                </a:solidFill>
                <a:latin typeface="Roboto"/>
                <a:ea typeface="Roboto"/>
                <a:cs typeface="Roboto"/>
                <a:sym typeface="Roboto"/>
              </a:defRPr>
            </a:lvl1pPr>
            <a:lvl2pPr lvl="1"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2pPr>
            <a:lvl3pPr lvl="2"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3pPr>
            <a:lvl4pPr lvl="3"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4pPr>
            <a:lvl5pPr lvl="4"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5pPr>
            <a:lvl6pPr lvl="5"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6pPr>
            <a:lvl7pPr lvl="6"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7pPr>
            <a:lvl8pPr lvl="7"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8pPr>
            <a:lvl9pPr lvl="8"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9pPr>
          </a:lstStyle>
          <a:p>
            <a:endParaRPr/>
          </a:p>
        </p:txBody>
      </p:sp>
      <p:sp>
        <p:nvSpPr>
          <p:cNvPr id="67" name="Google Shape;67;p34"/>
          <p:cNvSpPr txBox="1">
            <a:spLocks noGrp="1"/>
          </p:cNvSpPr>
          <p:nvPr>
            <p:ph type="body" idx="1"/>
          </p:nvPr>
        </p:nvSpPr>
        <p:spPr>
          <a:xfrm>
            <a:off x="311700" y="1152475"/>
            <a:ext cx="5277900" cy="3034800"/>
          </a:xfrm>
          <a:prstGeom prst="rect">
            <a:avLst/>
          </a:prstGeom>
          <a:noFill/>
          <a:ln>
            <a:noFill/>
          </a:ln>
        </p:spPr>
        <p:txBody>
          <a:bodyPr spcFirstLastPara="1" wrap="square" lIns="91425" tIns="91425" rIns="91425" bIns="91425" anchor="t" anchorCtr="0">
            <a:normAutofit/>
          </a:bodyPr>
          <a:lstStyle>
            <a:lvl1pPr marL="457200" lvl="0" indent="-330200" algn="l">
              <a:lnSpc>
                <a:spcPct val="115000"/>
              </a:lnSpc>
              <a:spcBef>
                <a:spcPts val="0"/>
              </a:spcBef>
              <a:spcAft>
                <a:spcPts val="0"/>
              </a:spcAft>
              <a:buClr>
                <a:schemeClr val="dk1"/>
              </a:buClr>
              <a:buSzPts val="1600"/>
              <a:buFont typeface="Roboto"/>
              <a:buChar char="●"/>
              <a:defRPr sz="1600">
                <a:solidFill>
                  <a:schemeClr val="dk1"/>
                </a:solidFill>
                <a:latin typeface="Roboto"/>
                <a:ea typeface="Roboto"/>
                <a:cs typeface="Roboto"/>
                <a:sym typeface="Roboto"/>
              </a:defRPr>
            </a:lvl1pPr>
            <a:lvl2pPr marL="914400" lvl="1"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2pPr>
            <a:lvl3pPr marL="1371600" lvl="2"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3pPr>
            <a:lvl4pPr marL="1828800" lvl="3"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4pPr>
            <a:lvl5pPr marL="2286000" lvl="4"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5pPr>
            <a:lvl6pPr marL="2743200" lvl="5"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6pPr>
            <a:lvl7pPr marL="3200400" lvl="6"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7pPr>
            <a:lvl8pPr marL="3657600" lvl="7"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8pPr>
            <a:lvl9pPr marL="4114800" lvl="8"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9pPr>
          </a:lstStyle>
          <a:p>
            <a:endParaRPr/>
          </a:p>
        </p:txBody>
      </p:sp>
      <p:sp>
        <p:nvSpPr>
          <p:cNvPr id="68" name="Google Shape;68;p34"/>
          <p:cNvSpPr txBox="1">
            <a:spLocks noGrp="1"/>
          </p:cNvSpPr>
          <p:nvPr>
            <p:ph type="title" idx="2"/>
          </p:nvPr>
        </p:nvSpPr>
        <p:spPr>
          <a:xfrm>
            <a:off x="123875" y="4347400"/>
            <a:ext cx="7267200" cy="1566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1pPr>
            <a:lvl2pPr lvl="1"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2pPr>
            <a:lvl3pPr lvl="2"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3pPr>
            <a:lvl4pPr lvl="3"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4pPr>
            <a:lvl5pPr lvl="4"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5pPr>
            <a:lvl6pPr lvl="5"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6pPr>
            <a:lvl7pPr lvl="6"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7pPr>
            <a:lvl8pPr lvl="7"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8pPr>
            <a:lvl9pPr lvl="8"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9pPr>
          </a:lstStyle>
          <a:p>
            <a:endParaRPr/>
          </a:p>
        </p:txBody>
      </p:sp>
      <p:pic>
        <p:nvPicPr>
          <p:cNvPr id="69" name="Google Shape;69;p34" descr="Photo of elementary student"/>
          <p:cNvPicPr preferRelativeResize="0"/>
          <p:nvPr/>
        </p:nvPicPr>
        <p:blipFill rotWithShape="1">
          <a:blip r:embed="rId3">
            <a:alphaModFix/>
          </a:blip>
          <a:srcRect/>
          <a:stretch/>
        </p:blipFill>
        <p:spPr>
          <a:xfrm>
            <a:off x="6109200" y="616825"/>
            <a:ext cx="3034799" cy="3034799"/>
          </a:xfrm>
          <a:prstGeom prst="rect">
            <a:avLst/>
          </a:prstGeom>
          <a:noFill/>
          <a:ln>
            <a:noFill/>
          </a:ln>
        </p:spPr>
      </p:pic>
    </p:spTree>
    <p:extLst>
      <p:ext uri="{BB962C8B-B14F-4D97-AF65-F5344CB8AC3E}">
        <p14:creationId xmlns:p14="http://schemas.microsoft.com/office/powerpoint/2010/main" val="10985538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Slide without image - Orange">
  <p:cSld name="Slide without image - Orange">
    <p:spTree>
      <p:nvGrpSpPr>
        <p:cNvPr id="1" name="Shape 9"/>
        <p:cNvGrpSpPr/>
        <p:nvPr/>
      </p:nvGrpSpPr>
      <p:grpSpPr>
        <a:xfrm>
          <a:off x="0" y="0"/>
          <a:ext cx="0" cy="0"/>
          <a:chOff x="0" y="0"/>
          <a:chExt cx="0" cy="0"/>
        </a:xfrm>
      </p:grpSpPr>
      <p:sp>
        <p:nvSpPr>
          <p:cNvPr id="10" name="Google Shape;10;p30"/>
          <p:cNvSpPr txBox="1"/>
          <p:nvPr/>
        </p:nvSpPr>
        <p:spPr>
          <a:xfrm>
            <a:off x="123875" y="4164100"/>
            <a:ext cx="4863600" cy="1566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800"/>
              <a:buFont typeface="Arial"/>
              <a:buNone/>
            </a:pPr>
            <a:endParaRPr sz="800" b="0" i="0" u="none" strike="noStrike" cap="none" dirty="0">
              <a:solidFill>
                <a:srgbClr val="999999"/>
              </a:solidFill>
              <a:latin typeface="Roboto"/>
              <a:ea typeface="Roboto"/>
              <a:cs typeface="Roboto"/>
              <a:sym typeface="Roboto"/>
            </a:endParaRPr>
          </a:p>
        </p:txBody>
      </p:sp>
      <p:cxnSp>
        <p:nvCxnSpPr>
          <p:cNvPr id="11" name="Google Shape;11;p30" descr="&quot;&quot;"/>
          <p:cNvCxnSpPr/>
          <p:nvPr/>
        </p:nvCxnSpPr>
        <p:spPr>
          <a:xfrm>
            <a:off x="0" y="918350"/>
            <a:ext cx="7479600" cy="0"/>
          </a:xfrm>
          <a:prstGeom prst="straightConnector1">
            <a:avLst/>
          </a:prstGeom>
          <a:noFill/>
          <a:ln w="19050" cap="flat" cmpd="sng">
            <a:solidFill>
              <a:srgbClr val="EF7521"/>
            </a:solidFill>
            <a:prstDash val="solid"/>
            <a:round/>
            <a:headEnd type="none" w="sm" len="sm"/>
            <a:tailEnd type="none" w="sm" len="sm"/>
          </a:ln>
        </p:spPr>
      </p:cxnSp>
      <p:sp>
        <p:nvSpPr>
          <p:cNvPr id="12" name="Google Shape;12;p30"/>
          <p:cNvSpPr txBox="1">
            <a:spLocks noGrp="1"/>
          </p:cNvSpPr>
          <p:nvPr>
            <p:ph type="title"/>
          </p:nvPr>
        </p:nvSpPr>
        <p:spPr>
          <a:xfrm>
            <a:off x="311700" y="105100"/>
            <a:ext cx="7167900" cy="741300"/>
          </a:xfrm>
          <a:prstGeom prst="rect">
            <a:avLst/>
          </a:prstGeom>
          <a:noFill/>
          <a:ln>
            <a:noFill/>
          </a:ln>
        </p:spPr>
        <p:txBody>
          <a:bodyPr spcFirstLastPara="1" wrap="square" lIns="0" tIns="0" rIns="0" bIns="0" anchor="ctr" anchorCtr="0">
            <a:noAutofit/>
          </a:bodyPr>
          <a:lstStyle>
            <a:lvl1pPr lvl="0" algn="l">
              <a:lnSpc>
                <a:spcPct val="100000"/>
              </a:lnSpc>
              <a:spcBef>
                <a:spcPts val="0"/>
              </a:spcBef>
              <a:spcAft>
                <a:spcPts val="0"/>
              </a:spcAft>
              <a:buClr>
                <a:schemeClr val="dk1"/>
              </a:buClr>
              <a:buSzPts val="2000"/>
              <a:buFont typeface="Roboto"/>
              <a:buNone/>
              <a:defRPr sz="2000">
                <a:solidFill>
                  <a:schemeClr val="dk1"/>
                </a:solidFill>
                <a:latin typeface="Roboto"/>
                <a:ea typeface="Roboto"/>
                <a:cs typeface="Roboto"/>
                <a:sym typeface="Roboto"/>
              </a:defRPr>
            </a:lvl1pPr>
            <a:lvl2pPr lvl="1"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2pPr>
            <a:lvl3pPr lvl="2"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3pPr>
            <a:lvl4pPr lvl="3"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4pPr>
            <a:lvl5pPr lvl="4"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5pPr>
            <a:lvl6pPr lvl="5"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6pPr>
            <a:lvl7pPr lvl="6"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7pPr>
            <a:lvl8pPr lvl="7"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8pPr>
            <a:lvl9pPr lvl="8"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9pPr>
          </a:lstStyle>
          <a:p>
            <a:endParaRPr dirty="0"/>
          </a:p>
        </p:txBody>
      </p:sp>
      <p:sp>
        <p:nvSpPr>
          <p:cNvPr id="13" name="Google Shape;13;p30"/>
          <p:cNvSpPr txBox="1">
            <a:spLocks noGrp="1"/>
          </p:cNvSpPr>
          <p:nvPr>
            <p:ph type="body" idx="1"/>
          </p:nvPr>
        </p:nvSpPr>
        <p:spPr>
          <a:xfrm>
            <a:off x="311700" y="1152475"/>
            <a:ext cx="5631900" cy="3034800"/>
          </a:xfrm>
          <a:prstGeom prst="rect">
            <a:avLst/>
          </a:prstGeom>
          <a:noFill/>
          <a:ln>
            <a:noFill/>
          </a:ln>
        </p:spPr>
        <p:txBody>
          <a:bodyPr spcFirstLastPara="1" wrap="square" lIns="91425" tIns="91425" rIns="91425" bIns="91425" anchor="t" anchorCtr="0">
            <a:normAutofit/>
          </a:bodyPr>
          <a:lstStyle>
            <a:lvl1pPr marL="457200" lvl="0" indent="-330200" algn="l">
              <a:lnSpc>
                <a:spcPct val="115000"/>
              </a:lnSpc>
              <a:spcBef>
                <a:spcPts val="0"/>
              </a:spcBef>
              <a:spcAft>
                <a:spcPts val="0"/>
              </a:spcAft>
              <a:buClr>
                <a:schemeClr val="dk1"/>
              </a:buClr>
              <a:buSzPts val="1600"/>
              <a:buFont typeface="Roboto"/>
              <a:buChar char="●"/>
              <a:defRPr sz="1600">
                <a:solidFill>
                  <a:schemeClr val="dk1"/>
                </a:solidFill>
                <a:latin typeface="Roboto"/>
                <a:ea typeface="Roboto"/>
                <a:cs typeface="Roboto"/>
                <a:sym typeface="Roboto"/>
              </a:defRPr>
            </a:lvl1pPr>
            <a:lvl2pPr marL="914400" lvl="1"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2pPr>
            <a:lvl3pPr marL="1371600" lvl="2"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3pPr>
            <a:lvl4pPr marL="1828800" lvl="3"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4pPr>
            <a:lvl5pPr marL="2286000" lvl="4"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5pPr>
            <a:lvl6pPr marL="2743200" lvl="5"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6pPr>
            <a:lvl7pPr marL="3200400" lvl="6"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7pPr>
            <a:lvl8pPr marL="3657600" lvl="7"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8pPr>
            <a:lvl9pPr marL="4114800" lvl="8"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9pPr>
          </a:lstStyle>
          <a:p>
            <a:endParaRPr dirty="0"/>
          </a:p>
        </p:txBody>
      </p:sp>
      <p:sp>
        <p:nvSpPr>
          <p:cNvPr id="14" name="Google Shape;14;p30"/>
          <p:cNvSpPr txBox="1">
            <a:spLocks noGrp="1"/>
          </p:cNvSpPr>
          <p:nvPr>
            <p:ph type="title" idx="2"/>
          </p:nvPr>
        </p:nvSpPr>
        <p:spPr>
          <a:xfrm>
            <a:off x="123875" y="4347400"/>
            <a:ext cx="7267200" cy="1566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1pPr>
            <a:lvl2pPr lvl="1"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2pPr>
            <a:lvl3pPr lvl="2"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3pPr>
            <a:lvl4pPr lvl="3"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4pPr>
            <a:lvl5pPr lvl="4"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5pPr>
            <a:lvl6pPr lvl="5"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6pPr>
            <a:lvl7pPr lvl="6"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7pPr>
            <a:lvl8pPr lvl="7"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8pPr>
            <a:lvl9pPr lvl="8"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9pPr>
          </a:lstStyle>
          <a:p>
            <a:endParaRPr/>
          </a:p>
        </p:txBody>
      </p:sp>
      <p:sp>
        <p:nvSpPr>
          <p:cNvPr id="15" name="Google Shape;15;p30"/>
          <p:cNvSpPr txBox="1"/>
          <p:nvPr/>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a:solidFill>
                  <a:srgbClr val="FFFFFF"/>
                </a:solidFill>
                <a:latin typeface="Arial"/>
                <a:ea typeface="Arial"/>
                <a:cs typeface="Arial"/>
                <a:sym typeface="Arial"/>
              </a:rPr>
              <a:t> </a:t>
            </a:r>
            <a:fld id="{00000000-1234-1234-1234-123412341234}" type="slidenum">
              <a:rPr lang="en" sz="1300" b="0" i="0" u="none" strike="noStrike" cap="none">
                <a:solidFill>
                  <a:srgbClr val="FFFFFF"/>
                </a:solidFill>
                <a:latin typeface="Arial"/>
                <a:ea typeface="Arial"/>
                <a:cs typeface="Arial"/>
                <a:sym typeface="Arial"/>
              </a:rPr>
              <a:t>‹#›</a:t>
            </a:fld>
            <a:endParaRPr sz="1300" b="0" i="0" u="none" strike="noStrike" cap="none" dirty="0">
              <a:solidFill>
                <a:srgbClr val="FFFFFF"/>
              </a:solidFill>
              <a:latin typeface="Arial"/>
              <a:ea typeface="Arial"/>
              <a:cs typeface="Arial"/>
              <a:sym typeface="Arial"/>
            </a:endParaRPr>
          </a:p>
        </p:txBody>
      </p:sp>
      <p:pic>
        <p:nvPicPr>
          <p:cNvPr id="16" name="Google Shape;16;p30" descr="&quot;&quot;"/>
          <p:cNvPicPr preferRelativeResize="0"/>
          <p:nvPr userDrawn="1"/>
        </p:nvPicPr>
        <p:blipFill rotWithShape="1">
          <a:blip r:embed="rId2">
            <a:alphaModFix/>
          </a:blip>
          <a:srcRect/>
          <a:stretch/>
        </p:blipFill>
        <p:spPr>
          <a:xfrm>
            <a:off x="0" y="4320695"/>
            <a:ext cx="9144003" cy="830461"/>
          </a:xfrm>
          <a:prstGeom prst="rect">
            <a:avLst/>
          </a:prstGeom>
          <a:noFill/>
          <a:ln>
            <a:noFill/>
          </a:ln>
        </p:spPr>
      </p:pic>
      <p:pic>
        <p:nvPicPr>
          <p:cNvPr id="17" name="Google Shape;17;p30" descr="CDE logo"/>
          <p:cNvPicPr preferRelativeResize="0"/>
          <p:nvPr/>
        </p:nvPicPr>
        <p:blipFill rotWithShape="1">
          <a:blip r:embed="rId3">
            <a:alphaModFix/>
          </a:blip>
          <a:srcRect/>
          <a:stretch/>
        </p:blipFill>
        <p:spPr>
          <a:xfrm>
            <a:off x="8002150" y="4518325"/>
            <a:ext cx="924425" cy="403399"/>
          </a:xfrm>
          <a:prstGeom prst="rect">
            <a:avLst/>
          </a:prstGeom>
          <a:noFill/>
          <a:ln>
            <a:noFill/>
          </a:ln>
        </p:spPr>
      </p:pic>
      <p:sp>
        <p:nvSpPr>
          <p:cNvPr id="2" name="Google Shape;49;p33">
            <a:extLst>
              <a:ext uri="{FF2B5EF4-FFF2-40B4-BE49-F238E27FC236}">
                <a16:creationId xmlns:a16="http://schemas.microsoft.com/office/drawing/2014/main" id="{2AA9E7A1-C165-76C5-7F34-5909E4E372B3}"/>
              </a:ext>
            </a:extLst>
          </p:cNvPr>
          <p:cNvSpPr txBox="1"/>
          <p:nvPr userDrawn="1"/>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dirty="0">
                <a:solidFill>
                  <a:srgbClr val="FFFFFF"/>
                </a:solidFill>
                <a:latin typeface="Arial"/>
                <a:ea typeface="Arial"/>
                <a:cs typeface="Arial"/>
                <a:sym typeface="Arial"/>
              </a:rPr>
              <a:t> </a:t>
            </a:r>
            <a:fld id="{00000000-1234-1234-1234-123412341234}" type="slidenum">
              <a:rPr lang="en" sz="1300" b="0" i="0" u="none" strike="noStrike" cap="none">
                <a:solidFill>
                  <a:srgbClr val="FFFFFF"/>
                </a:solidFill>
                <a:latin typeface="Arial"/>
                <a:ea typeface="Arial"/>
                <a:cs typeface="Arial"/>
                <a:sym typeface="Arial"/>
              </a:rPr>
              <a:t>‹#›</a:t>
            </a:fld>
            <a:endParaRPr sz="1300" b="0" i="0" u="none" strike="noStrike" cap="none" dirty="0">
              <a:solidFill>
                <a:srgbClr val="FFFFFF"/>
              </a:solidFill>
              <a:latin typeface="Arial"/>
              <a:ea typeface="Arial"/>
              <a:cs typeface="Arial"/>
              <a:sym typeface="Arial"/>
            </a:endParaRPr>
          </a:p>
        </p:txBody>
      </p:sp>
    </p:spTree>
    <p:extLst>
      <p:ext uri="{BB962C8B-B14F-4D97-AF65-F5344CB8AC3E}">
        <p14:creationId xmlns:p14="http://schemas.microsoft.com/office/powerpoint/2010/main" val="4732505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t="44079"/>
          <a:stretch/>
        </p:blipFill>
        <p:spPr>
          <a:xfrm>
            <a:off x="1" y="0"/>
            <a:ext cx="9143997" cy="511342"/>
          </a:xfrm>
          <a:prstGeom prst="rect">
            <a:avLst/>
          </a:prstGeom>
        </p:spPr>
      </p:pic>
      <p:sp>
        <p:nvSpPr>
          <p:cNvPr id="2" name="Title 1"/>
          <p:cNvSpPr>
            <a:spLocks noGrp="1"/>
          </p:cNvSpPr>
          <p:nvPr>
            <p:ph type="title"/>
          </p:nvPr>
        </p:nvSpPr>
        <p:spPr>
          <a:xfrm>
            <a:off x="223072" y="125071"/>
            <a:ext cx="8692329" cy="271971"/>
          </a:xfrm>
        </p:spPr>
        <p:txBody>
          <a:bodyPr lIns="0" tIns="0" rIns="0" bIns="0" anchor="ctr" anchorCtr="0">
            <a:normAutofit/>
          </a:bodyPr>
          <a:lstStyle>
            <a:lvl1pPr>
              <a:defRPr sz="1800">
                <a:solidFill>
                  <a:schemeClr val="tx1"/>
                </a:solidFill>
                <a:latin typeface="Bahnschrift SemiBold" panose="020B0502040204020203" pitchFamily="34" charset="0"/>
              </a:defRPr>
            </a:lvl1pPr>
          </a:lstStyle>
          <a:p>
            <a:r>
              <a:rPr lang="en-US" dirty="0"/>
              <a:t>Click to edit Master title style</a:t>
            </a:r>
          </a:p>
        </p:txBody>
      </p:sp>
      <p:sp>
        <p:nvSpPr>
          <p:cNvPr id="3" name="Content Placeholder 2"/>
          <p:cNvSpPr>
            <a:spLocks noGrp="1"/>
          </p:cNvSpPr>
          <p:nvPr>
            <p:ph idx="1"/>
          </p:nvPr>
        </p:nvSpPr>
        <p:spPr>
          <a:xfrm>
            <a:off x="628650" y="636413"/>
            <a:ext cx="7886700" cy="3941373"/>
          </a:xfrm>
        </p:spPr>
        <p:txBody>
          <a:bodyPr lIns="0" tIns="0" rIns="0"/>
          <a:lstStyle>
            <a:lvl1pPr>
              <a:defRPr sz="1800"/>
            </a:lvl1pPr>
            <a:lvl2pPr>
              <a:defRPr sz="1500"/>
            </a:lvl2pPr>
            <a:lvl3pPr>
              <a:defRPr sz="1350"/>
            </a:lvl3pPr>
          </a:lstStyle>
          <a:p>
            <a:pPr lvl="0"/>
            <a:r>
              <a:rPr lang="en-US" dirty="0"/>
              <a:t>Click to edit Master text styles</a:t>
            </a:r>
          </a:p>
          <a:p>
            <a:pPr lvl="1"/>
            <a:r>
              <a:rPr lang="en-US" dirty="0"/>
              <a:t>Second level</a:t>
            </a:r>
          </a:p>
          <a:p>
            <a:pPr lvl="2"/>
            <a:r>
              <a:rPr lang="en-US" dirty="0"/>
              <a:t>Third level</a:t>
            </a:r>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772400" y="4629151"/>
            <a:ext cx="1143000" cy="364439"/>
          </a:xfrm>
          <a:prstGeom prst="rect">
            <a:avLst/>
          </a:prstGeom>
        </p:spPr>
      </p:pic>
      <p:sp>
        <p:nvSpPr>
          <p:cNvPr id="9" name="Slide Number Placeholder 5"/>
          <p:cNvSpPr>
            <a:spLocks noGrp="1"/>
          </p:cNvSpPr>
          <p:nvPr>
            <p:ph type="sldNum" sz="quarter" idx="12"/>
          </p:nvPr>
        </p:nvSpPr>
        <p:spPr>
          <a:xfrm>
            <a:off x="223071" y="4820264"/>
            <a:ext cx="2057400" cy="273844"/>
          </a:xfrm>
          <a:prstGeom prst="rect">
            <a:avLst/>
          </a:prstGeom>
        </p:spPr>
        <p:txBody>
          <a:bodyPr/>
          <a:lstStyle>
            <a:lvl1pPr algn="l">
              <a:defRPr sz="1200">
                <a:solidFill>
                  <a:schemeClr val="bg1">
                    <a:lumMod val="50000"/>
                  </a:schemeClr>
                </a:solidFill>
              </a:defRPr>
            </a:lvl1pPr>
          </a:lstStyle>
          <a:p>
            <a:fld id="{C479D5F6-EDCB-402A-AC08-4943A1820E8F}" type="slidenum">
              <a:rPr lang="en-US" smtClean="0"/>
              <a:pPr/>
              <a:t>‹#›</a:t>
            </a:fld>
            <a:endParaRPr lang="en-US" dirty="0"/>
          </a:p>
        </p:txBody>
      </p:sp>
    </p:spTree>
    <p:extLst>
      <p:ext uri="{BB962C8B-B14F-4D97-AF65-F5344CB8AC3E}">
        <p14:creationId xmlns:p14="http://schemas.microsoft.com/office/powerpoint/2010/main" val="37501351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cSld name="4_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836257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28650" y="636413"/>
            <a:ext cx="3886200" cy="3898717"/>
          </a:xfrm>
        </p:spPr>
        <p:txBody>
          <a:bodyPr/>
          <a:lstStyle>
            <a:lvl1pPr>
              <a:defRPr sz="1800"/>
            </a:lvl1pPr>
            <a:lvl2pPr>
              <a:defRPr sz="1500"/>
            </a:lvl2pPr>
            <a:lvl3pPr>
              <a:defRPr sz="1350"/>
            </a:lvl3pPr>
          </a:lstStyle>
          <a:p>
            <a:pPr lvl="0"/>
            <a:r>
              <a:rPr lang="en-US" dirty="0"/>
              <a:t>Click to edit Master text styles</a:t>
            </a:r>
          </a:p>
          <a:p>
            <a:pPr lvl="1"/>
            <a:r>
              <a:rPr lang="en-US" dirty="0"/>
              <a:t>Second level</a:t>
            </a:r>
          </a:p>
          <a:p>
            <a:pPr lvl="2"/>
            <a:r>
              <a:rPr lang="en-US" dirty="0"/>
              <a:t>Third level</a:t>
            </a:r>
          </a:p>
        </p:txBody>
      </p:sp>
      <p:sp>
        <p:nvSpPr>
          <p:cNvPr id="4" name="Content Placeholder 3"/>
          <p:cNvSpPr>
            <a:spLocks noGrp="1"/>
          </p:cNvSpPr>
          <p:nvPr>
            <p:ph sz="half" idx="2"/>
          </p:nvPr>
        </p:nvSpPr>
        <p:spPr>
          <a:xfrm>
            <a:off x="4629150" y="636413"/>
            <a:ext cx="3886200" cy="3898717"/>
          </a:xfrm>
        </p:spPr>
        <p:txBody>
          <a:bodyPr/>
          <a:lstStyle>
            <a:lvl1pPr>
              <a:defRPr sz="1800"/>
            </a:lvl1pPr>
            <a:lvl2pPr>
              <a:defRPr sz="1500"/>
            </a:lvl2pPr>
            <a:lvl3pPr>
              <a:defRPr sz="1350"/>
            </a:lvl3pPr>
          </a:lstStyle>
          <a:p>
            <a:pPr lvl="0"/>
            <a:r>
              <a:rPr lang="en-US" dirty="0"/>
              <a:t>Click to edit Master text styles</a:t>
            </a:r>
          </a:p>
          <a:p>
            <a:pPr lvl="1"/>
            <a:r>
              <a:rPr lang="en-US" dirty="0"/>
              <a:t>Second level</a:t>
            </a:r>
          </a:p>
          <a:p>
            <a:pPr lvl="2"/>
            <a:r>
              <a:rPr lang="en-US" dirty="0"/>
              <a:t>Third level</a:t>
            </a:r>
          </a:p>
        </p:txBody>
      </p:sp>
      <p:pic>
        <p:nvPicPr>
          <p:cNvPr id="11" name="Picture 10"/>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772400" y="4629151"/>
            <a:ext cx="1143000" cy="364439"/>
          </a:xfrm>
          <a:prstGeom prst="rect">
            <a:avLst/>
          </a:prstGeom>
        </p:spPr>
      </p:pic>
      <p:sp>
        <p:nvSpPr>
          <p:cNvPr id="12" name="Slide Number Placeholder 5"/>
          <p:cNvSpPr>
            <a:spLocks noGrp="1"/>
          </p:cNvSpPr>
          <p:nvPr>
            <p:ph type="sldNum" sz="quarter" idx="12"/>
          </p:nvPr>
        </p:nvSpPr>
        <p:spPr>
          <a:xfrm>
            <a:off x="223071" y="4820264"/>
            <a:ext cx="2057400" cy="273844"/>
          </a:xfrm>
          <a:prstGeom prst="rect">
            <a:avLst/>
          </a:prstGeom>
        </p:spPr>
        <p:txBody>
          <a:bodyPr/>
          <a:lstStyle>
            <a:lvl1pPr algn="l">
              <a:defRPr sz="1200">
                <a:solidFill>
                  <a:schemeClr val="bg1">
                    <a:lumMod val="50000"/>
                  </a:schemeClr>
                </a:solidFill>
              </a:defRPr>
            </a:lvl1pPr>
          </a:lstStyle>
          <a:p>
            <a:fld id="{C479D5F6-EDCB-402A-AC08-4943A1820E8F}" type="slidenum">
              <a:rPr lang="en-US" smtClean="0"/>
              <a:pPr/>
              <a:t>‹#›</a:t>
            </a:fld>
            <a:endParaRPr lang="en-US" dirty="0"/>
          </a:p>
        </p:txBody>
      </p:sp>
      <p:pic>
        <p:nvPicPr>
          <p:cNvPr id="10" name="Picture 9"/>
          <p:cNvPicPr>
            <a:picLocks noChangeAspect="1"/>
          </p:cNvPicPr>
          <p:nvPr userDrawn="1"/>
        </p:nvPicPr>
        <p:blipFill rotWithShape="1">
          <a:blip r:embed="rId3">
            <a:extLst>
              <a:ext uri="{28A0092B-C50C-407E-A947-70E740481C1C}">
                <a14:useLocalDpi xmlns:a14="http://schemas.microsoft.com/office/drawing/2010/main" val="0"/>
              </a:ext>
            </a:extLst>
          </a:blip>
          <a:srcRect t="44079"/>
          <a:stretch/>
        </p:blipFill>
        <p:spPr>
          <a:xfrm>
            <a:off x="1" y="0"/>
            <a:ext cx="9143997" cy="511342"/>
          </a:xfrm>
          <a:prstGeom prst="rect">
            <a:avLst/>
          </a:prstGeom>
        </p:spPr>
      </p:pic>
      <p:sp>
        <p:nvSpPr>
          <p:cNvPr id="13" name="Title 1"/>
          <p:cNvSpPr>
            <a:spLocks noGrp="1"/>
          </p:cNvSpPr>
          <p:nvPr>
            <p:ph type="title"/>
          </p:nvPr>
        </p:nvSpPr>
        <p:spPr>
          <a:xfrm>
            <a:off x="223072" y="125071"/>
            <a:ext cx="8692329" cy="271971"/>
          </a:xfrm>
        </p:spPr>
        <p:txBody>
          <a:bodyPr lIns="0" tIns="0" rIns="0" bIns="0" anchor="ctr" anchorCtr="0">
            <a:normAutofit/>
          </a:bodyPr>
          <a:lstStyle>
            <a:lvl1pPr>
              <a:defRPr sz="1800">
                <a:solidFill>
                  <a:schemeClr val="tx1"/>
                </a:solidFill>
                <a:latin typeface="Bahnschrift SemiBold" panose="020B0502040204020203" pitchFamily="34" charset="0"/>
              </a:defRPr>
            </a:lvl1pPr>
          </a:lstStyle>
          <a:p>
            <a:r>
              <a:rPr lang="en-US" dirty="0"/>
              <a:t>Click to edit Master title style</a:t>
            </a:r>
          </a:p>
        </p:txBody>
      </p:sp>
    </p:spTree>
    <p:extLst>
      <p:ext uri="{BB962C8B-B14F-4D97-AF65-F5344CB8AC3E}">
        <p14:creationId xmlns:p14="http://schemas.microsoft.com/office/powerpoint/2010/main" val="1743180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7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t="44079"/>
          <a:stretch/>
        </p:blipFill>
        <p:spPr>
          <a:xfrm>
            <a:off x="1" y="0"/>
            <a:ext cx="9143997" cy="511342"/>
          </a:xfrm>
          <a:prstGeom prst="rect">
            <a:avLst/>
          </a:prstGeom>
        </p:spPr>
      </p:pic>
      <p:sp>
        <p:nvSpPr>
          <p:cNvPr id="2" name="Title 1"/>
          <p:cNvSpPr>
            <a:spLocks noGrp="1"/>
          </p:cNvSpPr>
          <p:nvPr>
            <p:ph type="title"/>
          </p:nvPr>
        </p:nvSpPr>
        <p:spPr>
          <a:xfrm>
            <a:off x="223072" y="125071"/>
            <a:ext cx="8692329" cy="271971"/>
          </a:xfrm>
        </p:spPr>
        <p:txBody>
          <a:bodyPr lIns="0" tIns="0" rIns="0" bIns="0" anchor="ctr" anchorCtr="0">
            <a:normAutofit/>
          </a:bodyPr>
          <a:lstStyle>
            <a:lvl1pPr>
              <a:defRPr sz="1800">
                <a:solidFill>
                  <a:schemeClr val="tx1"/>
                </a:solidFill>
                <a:latin typeface="Bahnschrift SemiBold" panose="020B0502040204020203" pitchFamily="34" charset="0"/>
              </a:defRPr>
            </a:lvl1pPr>
          </a:lstStyle>
          <a:p>
            <a:r>
              <a:rPr lang="en-US" dirty="0"/>
              <a:t>Click to edit Master title style</a:t>
            </a:r>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772400" y="4629151"/>
            <a:ext cx="1143000" cy="364439"/>
          </a:xfrm>
          <a:prstGeom prst="rect">
            <a:avLst/>
          </a:prstGeom>
        </p:spPr>
      </p:pic>
      <p:sp>
        <p:nvSpPr>
          <p:cNvPr id="9" name="Slide Number Placeholder 5"/>
          <p:cNvSpPr>
            <a:spLocks noGrp="1"/>
          </p:cNvSpPr>
          <p:nvPr>
            <p:ph type="sldNum" sz="quarter" idx="12"/>
          </p:nvPr>
        </p:nvSpPr>
        <p:spPr>
          <a:xfrm>
            <a:off x="223071" y="4820264"/>
            <a:ext cx="2057400" cy="273844"/>
          </a:xfrm>
          <a:prstGeom prst="rect">
            <a:avLst/>
          </a:prstGeom>
        </p:spPr>
        <p:txBody>
          <a:bodyPr/>
          <a:lstStyle>
            <a:lvl1pPr algn="l">
              <a:defRPr sz="1200">
                <a:solidFill>
                  <a:schemeClr val="bg1">
                    <a:lumMod val="50000"/>
                  </a:schemeClr>
                </a:solidFill>
              </a:defRPr>
            </a:lvl1pPr>
          </a:lstStyle>
          <a:p>
            <a:fld id="{C479D5F6-EDCB-402A-AC08-4943A1820E8F}" type="slidenum">
              <a:rPr lang="en-US" smtClean="0"/>
              <a:pPr/>
              <a:t>‹#›</a:t>
            </a:fld>
            <a:endParaRPr lang="en-US" dirty="0"/>
          </a:p>
        </p:txBody>
      </p:sp>
    </p:spTree>
    <p:extLst>
      <p:ext uri="{BB962C8B-B14F-4D97-AF65-F5344CB8AC3E}">
        <p14:creationId xmlns:p14="http://schemas.microsoft.com/office/powerpoint/2010/main" val="380698551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1_Blank">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
            <a:ext cx="9144000" cy="5143499"/>
          </a:xfrm>
          <a:prstGeom prst="rect">
            <a:avLst/>
          </a:prstGeom>
        </p:spPr>
      </p:pic>
      <p:sp>
        <p:nvSpPr>
          <p:cNvPr id="3" name="Title 1"/>
          <p:cNvSpPr>
            <a:spLocks noGrp="1"/>
          </p:cNvSpPr>
          <p:nvPr>
            <p:ph type="ctrTitle"/>
          </p:nvPr>
        </p:nvSpPr>
        <p:spPr>
          <a:xfrm>
            <a:off x="685800" y="1946787"/>
            <a:ext cx="7772400" cy="1753215"/>
          </a:xfrm>
        </p:spPr>
        <p:txBody>
          <a:bodyPr anchor="t" anchorCtr="0">
            <a:normAutofit/>
          </a:bodyPr>
          <a:lstStyle>
            <a:lvl1pPr algn="ctr">
              <a:defRPr sz="3000">
                <a:solidFill>
                  <a:schemeClr val="bg1"/>
                </a:solidFill>
                <a:latin typeface="Bahnschrift SemiBold" panose="020B0502040204020203" pitchFamily="34" charset="0"/>
              </a:defRPr>
            </a:lvl1pPr>
          </a:lstStyle>
          <a:p>
            <a:r>
              <a:rPr lang="en-US" dirty="0"/>
              <a:t>Click to edit Master title style</a:t>
            </a:r>
          </a:p>
        </p:txBody>
      </p:sp>
      <p:sp>
        <p:nvSpPr>
          <p:cNvPr id="4" name="Slide Number Placeholder 5"/>
          <p:cNvSpPr>
            <a:spLocks noGrp="1"/>
          </p:cNvSpPr>
          <p:nvPr>
            <p:ph type="sldNum" sz="quarter" idx="12"/>
          </p:nvPr>
        </p:nvSpPr>
        <p:spPr>
          <a:xfrm>
            <a:off x="215697" y="4820264"/>
            <a:ext cx="2057400" cy="273844"/>
          </a:xfrm>
          <a:prstGeom prst="rect">
            <a:avLst/>
          </a:prstGeom>
        </p:spPr>
        <p:txBody>
          <a:bodyPr/>
          <a:lstStyle>
            <a:lvl1pPr algn="l">
              <a:defRPr sz="1200">
                <a:solidFill>
                  <a:schemeClr val="bg1"/>
                </a:solidFill>
              </a:defRPr>
            </a:lvl1pPr>
          </a:lstStyle>
          <a:p>
            <a:fld id="{C479D5F6-EDCB-402A-AC08-4943A1820E8F}" type="slidenum">
              <a:rPr lang="en-US" smtClean="0"/>
              <a:pPr/>
              <a:t>‹#›</a:t>
            </a:fld>
            <a:endParaRPr lang="en-US" dirty="0"/>
          </a:p>
        </p:txBody>
      </p:sp>
    </p:spTree>
    <p:extLst>
      <p:ext uri="{BB962C8B-B14F-4D97-AF65-F5344CB8AC3E}">
        <p14:creationId xmlns:p14="http://schemas.microsoft.com/office/powerpoint/2010/main" val="129300910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Cover Slide - Orange">
  <p:cSld name="Cover Slide - Orange">
    <p:spTree>
      <p:nvGrpSpPr>
        <p:cNvPr id="1" name="Shape 72"/>
        <p:cNvGrpSpPr/>
        <p:nvPr/>
      </p:nvGrpSpPr>
      <p:grpSpPr>
        <a:xfrm>
          <a:off x="0" y="0"/>
          <a:ext cx="0" cy="0"/>
          <a:chOff x="0" y="0"/>
          <a:chExt cx="0" cy="0"/>
        </a:xfrm>
      </p:grpSpPr>
      <p:pic>
        <p:nvPicPr>
          <p:cNvPr id="73" name="Google Shape;73;g37aca7b9956_0_161" descr="Image of a student working at a computer."/>
          <p:cNvPicPr preferRelativeResize="0"/>
          <p:nvPr/>
        </p:nvPicPr>
        <p:blipFill rotWithShape="1">
          <a:blip r:embed="rId2">
            <a:alphaModFix amt="35000"/>
          </a:blip>
          <a:srcRect l="20427" r="26028"/>
          <a:stretch/>
        </p:blipFill>
        <p:spPr>
          <a:xfrm>
            <a:off x="4571825" y="0"/>
            <a:ext cx="4572175" cy="5143501"/>
          </a:xfrm>
          <a:prstGeom prst="rect">
            <a:avLst/>
          </a:prstGeom>
          <a:noFill/>
          <a:ln>
            <a:noFill/>
          </a:ln>
        </p:spPr>
      </p:pic>
      <p:sp>
        <p:nvSpPr>
          <p:cNvPr id="74" name="Google Shape;74;g37aca7b9956_0_161"/>
          <p:cNvSpPr/>
          <p:nvPr/>
        </p:nvSpPr>
        <p:spPr>
          <a:xfrm>
            <a:off x="-475" y="4311400"/>
            <a:ext cx="4572300" cy="839400"/>
          </a:xfrm>
          <a:prstGeom prst="rect">
            <a:avLst/>
          </a:prstGeom>
          <a:solidFill>
            <a:srgbClr val="E69138"/>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75" name="Google Shape;75;g37aca7b9956_0_161" descr="&quot;&quot;"/>
          <p:cNvSpPr/>
          <p:nvPr/>
        </p:nvSpPr>
        <p:spPr>
          <a:xfrm>
            <a:off x="550" y="0"/>
            <a:ext cx="4571700" cy="3056400"/>
          </a:xfrm>
          <a:prstGeom prst="rect">
            <a:avLst/>
          </a:prstGeom>
          <a:solidFill>
            <a:srgbClr val="E69138"/>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1" i="0" u="none" strike="noStrike" cap="none" dirty="0">
              <a:solidFill>
                <a:srgbClr val="000000"/>
              </a:solidFill>
              <a:latin typeface="Arial"/>
              <a:ea typeface="Arial"/>
              <a:cs typeface="Arial"/>
              <a:sym typeface="Arial"/>
            </a:endParaRPr>
          </a:p>
        </p:txBody>
      </p:sp>
      <p:sp>
        <p:nvSpPr>
          <p:cNvPr id="76" name="Google Shape;76;g37aca7b9956_0_161"/>
          <p:cNvSpPr txBox="1"/>
          <p:nvPr/>
        </p:nvSpPr>
        <p:spPr>
          <a:xfrm>
            <a:off x="205525" y="4884550"/>
            <a:ext cx="7256400" cy="1785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800"/>
              <a:buFont typeface="Arial"/>
              <a:buNone/>
            </a:pPr>
            <a:endParaRPr sz="800" b="0" i="0" u="none" strike="noStrike" cap="none" dirty="0">
              <a:solidFill>
                <a:srgbClr val="000000"/>
              </a:solidFill>
              <a:latin typeface="Roboto"/>
              <a:ea typeface="Roboto"/>
              <a:cs typeface="Roboto"/>
              <a:sym typeface="Roboto"/>
            </a:endParaRPr>
          </a:p>
        </p:txBody>
      </p:sp>
      <p:sp>
        <p:nvSpPr>
          <p:cNvPr id="77" name="Google Shape;77;g37aca7b9956_0_161"/>
          <p:cNvSpPr txBox="1">
            <a:spLocks noGrp="1"/>
          </p:cNvSpPr>
          <p:nvPr>
            <p:ph type="title"/>
          </p:nvPr>
        </p:nvSpPr>
        <p:spPr>
          <a:xfrm>
            <a:off x="80825" y="2503975"/>
            <a:ext cx="4414800" cy="483900"/>
          </a:xfrm>
          <a:prstGeom prst="rect">
            <a:avLst/>
          </a:prstGeom>
          <a:noFill/>
          <a:ln>
            <a:noFill/>
          </a:ln>
        </p:spPr>
        <p:txBody>
          <a:bodyPr spcFirstLastPara="1" wrap="square" lIns="0" tIns="0" rIns="0" bIns="0" anchor="ctr" anchorCtr="0">
            <a:noAutofit/>
          </a:bodyPr>
          <a:lstStyle>
            <a:lvl1pPr lvl="0" algn="ctr">
              <a:lnSpc>
                <a:spcPct val="100000"/>
              </a:lnSpc>
              <a:spcBef>
                <a:spcPts val="0"/>
              </a:spcBef>
              <a:spcAft>
                <a:spcPts val="0"/>
              </a:spcAft>
              <a:buClr>
                <a:schemeClr val="lt1"/>
              </a:buClr>
              <a:buSzPts val="1800"/>
              <a:buFont typeface="Roboto"/>
              <a:buNone/>
              <a:defRPr sz="1800">
                <a:solidFill>
                  <a:schemeClr val="lt1"/>
                </a:solidFill>
                <a:latin typeface="Roboto"/>
                <a:ea typeface="Roboto"/>
                <a:cs typeface="Roboto"/>
                <a:sym typeface="Roboto"/>
              </a:defRPr>
            </a:lvl1pPr>
            <a:lvl2pPr lvl="1" algn="ctr">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2pPr>
            <a:lvl3pPr lvl="2" algn="ctr">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3pPr>
            <a:lvl4pPr lvl="3" algn="ctr">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4pPr>
            <a:lvl5pPr lvl="4" algn="ctr">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5pPr>
            <a:lvl6pPr lvl="5" algn="ctr">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6pPr>
            <a:lvl7pPr lvl="6" algn="ctr">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7pPr>
            <a:lvl8pPr lvl="7" algn="ctr">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8pPr>
            <a:lvl9pPr lvl="8" algn="ctr">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9pPr>
          </a:lstStyle>
          <a:p>
            <a:endParaRPr/>
          </a:p>
        </p:txBody>
      </p:sp>
      <p:sp>
        <p:nvSpPr>
          <p:cNvPr id="78" name="Google Shape;78;g37aca7b9956_0_161"/>
          <p:cNvSpPr txBox="1">
            <a:spLocks noGrp="1"/>
          </p:cNvSpPr>
          <p:nvPr>
            <p:ph type="title" idx="2"/>
          </p:nvPr>
        </p:nvSpPr>
        <p:spPr>
          <a:xfrm>
            <a:off x="80825" y="3113150"/>
            <a:ext cx="4414800" cy="1146000"/>
          </a:xfrm>
          <a:prstGeom prst="rect">
            <a:avLst/>
          </a:prstGeom>
          <a:noFill/>
          <a:ln>
            <a:noFill/>
          </a:ln>
        </p:spPr>
        <p:txBody>
          <a:bodyPr spcFirstLastPara="1" wrap="square" lIns="0" tIns="0" rIns="0" bIns="0" anchor="ctr" anchorCtr="0">
            <a:noAutofit/>
          </a:bodyPr>
          <a:lstStyle>
            <a:lvl1pPr lvl="0" algn="ctr">
              <a:lnSpc>
                <a:spcPct val="100000"/>
              </a:lnSpc>
              <a:spcBef>
                <a:spcPts val="0"/>
              </a:spcBef>
              <a:spcAft>
                <a:spcPts val="0"/>
              </a:spcAft>
              <a:buClr>
                <a:srgbClr val="040404"/>
              </a:buClr>
              <a:buSzPts val="2200"/>
              <a:buFont typeface="Roboto"/>
              <a:buNone/>
              <a:defRPr sz="2200">
                <a:solidFill>
                  <a:srgbClr val="040404"/>
                </a:solidFill>
                <a:latin typeface="Roboto"/>
                <a:ea typeface="Roboto"/>
                <a:cs typeface="Roboto"/>
                <a:sym typeface="Roboto"/>
              </a:defRPr>
            </a:lvl1pPr>
            <a:lvl2pPr lvl="1" algn="ctr">
              <a:lnSpc>
                <a:spcPct val="100000"/>
              </a:lnSpc>
              <a:spcBef>
                <a:spcPts val="0"/>
              </a:spcBef>
              <a:spcAft>
                <a:spcPts val="0"/>
              </a:spcAft>
              <a:buClr>
                <a:srgbClr val="040404"/>
              </a:buClr>
              <a:buSzPts val="1800"/>
              <a:buFont typeface="Roboto"/>
              <a:buNone/>
              <a:defRPr sz="1800">
                <a:solidFill>
                  <a:srgbClr val="040404"/>
                </a:solidFill>
                <a:latin typeface="Roboto"/>
                <a:ea typeface="Roboto"/>
                <a:cs typeface="Roboto"/>
                <a:sym typeface="Roboto"/>
              </a:defRPr>
            </a:lvl2pPr>
            <a:lvl3pPr lvl="2" algn="ctr">
              <a:lnSpc>
                <a:spcPct val="100000"/>
              </a:lnSpc>
              <a:spcBef>
                <a:spcPts val="0"/>
              </a:spcBef>
              <a:spcAft>
                <a:spcPts val="0"/>
              </a:spcAft>
              <a:buClr>
                <a:srgbClr val="040404"/>
              </a:buClr>
              <a:buSzPts val="1800"/>
              <a:buFont typeface="Roboto"/>
              <a:buNone/>
              <a:defRPr sz="1800">
                <a:solidFill>
                  <a:srgbClr val="040404"/>
                </a:solidFill>
                <a:latin typeface="Roboto"/>
                <a:ea typeface="Roboto"/>
                <a:cs typeface="Roboto"/>
                <a:sym typeface="Roboto"/>
              </a:defRPr>
            </a:lvl3pPr>
            <a:lvl4pPr lvl="3" algn="ctr">
              <a:lnSpc>
                <a:spcPct val="100000"/>
              </a:lnSpc>
              <a:spcBef>
                <a:spcPts val="0"/>
              </a:spcBef>
              <a:spcAft>
                <a:spcPts val="0"/>
              </a:spcAft>
              <a:buClr>
                <a:srgbClr val="040404"/>
              </a:buClr>
              <a:buSzPts val="1800"/>
              <a:buFont typeface="Roboto"/>
              <a:buNone/>
              <a:defRPr sz="1800">
                <a:solidFill>
                  <a:srgbClr val="040404"/>
                </a:solidFill>
                <a:latin typeface="Roboto"/>
                <a:ea typeface="Roboto"/>
                <a:cs typeface="Roboto"/>
                <a:sym typeface="Roboto"/>
              </a:defRPr>
            </a:lvl4pPr>
            <a:lvl5pPr lvl="4" algn="ctr">
              <a:lnSpc>
                <a:spcPct val="100000"/>
              </a:lnSpc>
              <a:spcBef>
                <a:spcPts val="0"/>
              </a:spcBef>
              <a:spcAft>
                <a:spcPts val="0"/>
              </a:spcAft>
              <a:buClr>
                <a:srgbClr val="040404"/>
              </a:buClr>
              <a:buSzPts val="1800"/>
              <a:buFont typeface="Roboto"/>
              <a:buNone/>
              <a:defRPr sz="1800">
                <a:solidFill>
                  <a:srgbClr val="040404"/>
                </a:solidFill>
                <a:latin typeface="Roboto"/>
                <a:ea typeface="Roboto"/>
                <a:cs typeface="Roboto"/>
                <a:sym typeface="Roboto"/>
              </a:defRPr>
            </a:lvl5pPr>
            <a:lvl6pPr lvl="5" algn="ctr">
              <a:lnSpc>
                <a:spcPct val="100000"/>
              </a:lnSpc>
              <a:spcBef>
                <a:spcPts val="0"/>
              </a:spcBef>
              <a:spcAft>
                <a:spcPts val="0"/>
              </a:spcAft>
              <a:buClr>
                <a:srgbClr val="040404"/>
              </a:buClr>
              <a:buSzPts val="1800"/>
              <a:buFont typeface="Roboto"/>
              <a:buNone/>
              <a:defRPr sz="1800">
                <a:solidFill>
                  <a:srgbClr val="040404"/>
                </a:solidFill>
                <a:latin typeface="Roboto"/>
                <a:ea typeface="Roboto"/>
                <a:cs typeface="Roboto"/>
                <a:sym typeface="Roboto"/>
              </a:defRPr>
            </a:lvl6pPr>
            <a:lvl7pPr lvl="6" algn="ctr">
              <a:lnSpc>
                <a:spcPct val="100000"/>
              </a:lnSpc>
              <a:spcBef>
                <a:spcPts val="0"/>
              </a:spcBef>
              <a:spcAft>
                <a:spcPts val="0"/>
              </a:spcAft>
              <a:buClr>
                <a:srgbClr val="040404"/>
              </a:buClr>
              <a:buSzPts val="1800"/>
              <a:buFont typeface="Roboto"/>
              <a:buNone/>
              <a:defRPr sz="1800">
                <a:solidFill>
                  <a:srgbClr val="040404"/>
                </a:solidFill>
                <a:latin typeface="Roboto"/>
                <a:ea typeface="Roboto"/>
                <a:cs typeface="Roboto"/>
                <a:sym typeface="Roboto"/>
              </a:defRPr>
            </a:lvl7pPr>
            <a:lvl8pPr lvl="7" algn="ctr">
              <a:lnSpc>
                <a:spcPct val="100000"/>
              </a:lnSpc>
              <a:spcBef>
                <a:spcPts val="0"/>
              </a:spcBef>
              <a:spcAft>
                <a:spcPts val="0"/>
              </a:spcAft>
              <a:buClr>
                <a:srgbClr val="040404"/>
              </a:buClr>
              <a:buSzPts val="1800"/>
              <a:buFont typeface="Roboto"/>
              <a:buNone/>
              <a:defRPr sz="1800">
                <a:solidFill>
                  <a:srgbClr val="040404"/>
                </a:solidFill>
                <a:latin typeface="Roboto"/>
                <a:ea typeface="Roboto"/>
                <a:cs typeface="Roboto"/>
                <a:sym typeface="Roboto"/>
              </a:defRPr>
            </a:lvl8pPr>
            <a:lvl9pPr lvl="8" algn="ctr">
              <a:lnSpc>
                <a:spcPct val="100000"/>
              </a:lnSpc>
              <a:spcBef>
                <a:spcPts val="0"/>
              </a:spcBef>
              <a:spcAft>
                <a:spcPts val="0"/>
              </a:spcAft>
              <a:buClr>
                <a:srgbClr val="040404"/>
              </a:buClr>
              <a:buSzPts val="1800"/>
              <a:buFont typeface="Roboto"/>
              <a:buNone/>
              <a:defRPr sz="1800">
                <a:solidFill>
                  <a:srgbClr val="040404"/>
                </a:solidFill>
                <a:latin typeface="Roboto"/>
                <a:ea typeface="Roboto"/>
                <a:cs typeface="Roboto"/>
                <a:sym typeface="Roboto"/>
              </a:defRPr>
            </a:lvl9pPr>
          </a:lstStyle>
          <a:p>
            <a:endParaRPr/>
          </a:p>
        </p:txBody>
      </p:sp>
      <p:sp>
        <p:nvSpPr>
          <p:cNvPr id="79" name="Google Shape;79;g37aca7b9956_0_161"/>
          <p:cNvSpPr txBox="1"/>
          <p:nvPr/>
        </p:nvSpPr>
        <p:spPr>
          <a:xfrm>
            <a:off x="123875" y="47116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US" sz="1300" b="0" i="0" u="none" strike="noStrike" cap="none" dirty="0">
                <a:solidFill>
                  <a:srgbClr val="FFFFFF"/>
                </a:solidFill>
                <a:latin typeface="Arial"/>
                <a:ea typeface="Arial"/>
                <a:cs typeface="Arial"/>
                <a:sym typeface="Arial"/>
              </a:rPr>
              <a:t> </a:t>
            </a:r>
            <a:fld id="{00000000-1234-1234-1234-123412341234}" type="slidenum">
              <a:rPr lang="en-US" sz="1300" b="0" i="0" u="none" strike="noStrike" cap="none">
                <a:solidFill>
                  <a:srgbClr val="FFFFFF"/>
                </a:solidFill>
                <a:latin typeface="Arial"/>
                <a:ea typeface="Arial"/>
                <a:cs typeface="Arial"/>
                <a:sym typeface="Arial"/>
              </a:rPr>
              <a:t>‹#›</a:t>
            </a:fld>
            <a:endParaRPr sz="1300" i="0" u="none" strike="noStrike" cap="none" dirty="0">
              <a:solidFill>
                <a:schemeClr val="dk1"/>
              </a:solidFill>
              <a:latin typeface="Roboto"/>
              <a:ea typeface="Roboto"/>
              <a:cs typeface="Roboto"/>
              <a:sym typeface="Roboto"/>
            </a:endParaRPr>
          </a:p>
        </p:txBody>
      </p:sp>
      <p:pic>
        <p:nvPicPr>
          <p:cNvPr id="80" name="Google Shape;80;g37aca7b9956_0_161" title="cde_logo_fullColor-vert.png"/>
          <p:cNvPicPr preferRelativeResize="0"/>
          <p:nvPr/>
        </p:nvPicPr>
        <p:blipFill rotWithShape="1">
          <a:blip r:embed="rId3">
            <a:alphaModFix/>
          </a:blip>
          <a:srcRect l="504" r="514"/>
          <a:stretch/>
        </p:blipFill>
        <p:spPr>
          <a:xfrm>
            <a:off x="7789641" y="4259150"/>
            <a:ext cx="1273534" cy="803900"/>
          </a:xfrm>
          <a:prstGeom prst="rect">
            <a:avLst/>
          </a:prstGeom>
          <a:noFill/>
          <a:ln>
            <a:noFill/>
          </a:ln>
        </p:spPr>
      </p:pic>
      <p:pic>
        <p:nvPicPr>
          <p:cNvPr id="3" name="Colorado Logo" descr="Colorado logo">
            <a:extLst>
              <a:ext uri="{FF2B5EF4-FFF2-40B4-BE49-F238E27FC236}">
                <a16:creationId xmlns:a16="http://schemas.microsoft.com/office/drawing/2014/main" id="{2E87253F-D53D-B04C-F30B-7487C9A90F89}"/>
              </a:ext>
            </a:extLst>
          </p:cNvPr>
          <p:cNvPicPr>
            <a:picLocks noChangeAspect="1"/>
          </p:cNvPicPr>
          <p:nvPr userDrawn="1"/>
        </p:nvPicPr>
        <p:blipFill rotWithShape="1">
          <a:blip r:embed="rId4">
            <a:extLst>
              <a:ext uri="{BEBA8EAE-BF5A-486C-A8C5-ECC9F3942E4B}">
                <a14:imgProps xmlns:a14="http://schemas.microsoft.com/office/drawing/2010/main">
                  <a14:imgLayer r:embed="rId5">
                    <a14:imgEffect>
                      <a14:brightnessContrast contrast="-4000"/>
                    </a14:imgEffect>
                  </a14:imgLayer>
                </a14:imgProps>
              </a:ext>
              <a:ext uri="{28A0092B-C50C-407E-A947-70E740481C1C}">
                <a14:useLocalDpi xmlns:a14="http://schemas.microsoft.com/office/drawing/2010/main" val="0"/>
              </a:ext>
            </a:extLst>
          </a:blip>
          <a:srcRect r="45303"/>
          <a:stretch>
            <a:fillRect/>
          </a:stretch>
        </p:blipFill>
        <p:spPr bwMode="auto">
          <a:xfrm>
            <a:off x="260810" y="167710"/>
            <a:ext cx="2848610" cy="2218690"/>
          </a:xfrm>
          <a:prstGeom prst="rect">
            <a:avLst/>
          </a:prstGeom>
          <a:ln>
            <a:noFill/>
          </a:ln>
          <a:effectLst>
            <a:glow rad="101600">
              <a:schemeClr val="tx1">
                <a:lumMod val="75000"/>
                <a:lumOff val="25000"/>
                <a:alpha val="60000"/>
              </a:schemeClr>
            </a:glow>
            <a:outerShdw blurRad="50800" dist="38100" dir="18900000" algn="bl" rotWithShape="0">
              <a:prstClr val="black">
                <a:alpha val="88000"/>
              </a:prstClr>
            </a:outerShdw>
          </a:effectLst>
          <a:extLst>
            <a:ext uri="{53640926-AAD7-44D8-BBD7-CCE9431645EC}">
              <a14:shadowObscured xmlns:a14="http://schemas.microsoft.com/office/drawing/2010/main"/>
            </a:ext>
          </a:extLst>
        </p:spPr>
      </p:pic>
      <p:sp>
        <p:nvSpPr>
          <p:cNvPr id="4" name="Colorado Tests">
            <a:extLst>
              <a:ext uri="{FF2B5EF4-FFF2-40B4-BE49-F238E27FC236}">
                <a16:creationId xmlns:a16="http://schemas.microsoft.com/office/drawing/2014/main" id="{66EE0ED5-D015-18C1-7C26-35D67E5B2BCA}"/>
              </a:ext>
            </a:extLst>
          </p:cNvPr>
          <p:cNvSpPr>
            <a:spLocks noGrp="1"/>
          </p:cNvSpPr>
          <p:nvPr userDrawn="1"/>
        </p:nvSpPr>
        <p:spPr>
          <a:xfrm>
            <a:off x="2213816" y="698749"/>
            <a:ext cx="5888037" cy="958850"/>
          </a:xfrm>
          <a:prstGeom prst="rect">
            <a:avLst/>
          </a:prstGeom>
        </p:spPr>
        <p:txBody>
          <a:bodyPr vert="horz" wrap="square" lIns="91440" tIns="45720" rIns="91440" bIns="45720" rtlCol="0" anchor="b">
            <a:noAutofit/>
          </a:bodyPr>
          <a:lstStyle/>
          <a:p>
            <a:pPr marL="0" marR="0" algn="ctr">
              <a:lnSpc>
                <a:spcPct val="90000"/>
              </a:lnSpc>
              <a:spcAft>
                <a:spcPts val="800"/>
              </a:spcAft>
              <a:buNone/>
            </a:pPr>
            <a:r>
              <a:rPr lang="en-US" sz="4400" kern="1200" dirty="0">
                <a:solidFill>
                  <a:srgbClr val="FFFFFF"/>
                </a:solidFill>
                <a:effectLst>
                  <a:glow rad="101600">
                    <a:schemeClr val="tx1">
                      <a:lumMod val="75000"/>
                      <a:lumOff val="25000"/>
                      <a:alpha val="60000"/>
                    </a:schemeClr>
                  </a:glow>
                  <a:outerShdw blurRad="50800" dist="38100" dir="18900000" algn="bl">
                    <a:srgbClr val="000000">
                      <a:alpha val="88000"/>
                    </a:srgbClr>
                  </a:outerShdw>
                </a:effectLst>
                <a:latin typeface="Bahnschrift SemiBold" panose="020B0502040204020203" pitchFamily="34" charset="0"/>
                <a:ea typeface="Times New Roman" panose="02020603050405020304" pitchFamily="18" charset="0"/>
                <a:cs typeface="Miriam" panose="020B0502050101010101" pitchFamily="34" charset="-79"/>
              </a:rPr>
              <a:t>COLORADO TESTS</a:t>
            </a:r>
            <a:endParaRPr lang="en-US" sz="105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By Colorado Teachers">
            <a:extLst>
              <a:ext uri="{FF2B5EF4-FFF2-40B4-BE49-F238E27FC236}">
                <a16:creationId xmlns:a16="http://schemas.microsoft.com/office/drawing/2014/main" id="{A7F824BD-1037-47D4-1A22-B3631452D780}"/>
              </a:ext>
            </a:extLst>
          </p:cNvPr>
          <p:cNvSpPr>
            <a:spLocks noGrp="1"/>
          </p:cNvSpPr>
          <p:nvPr userDrawn="1"/>
        </p:nvSpPr>
        <p:spPr>
          <a:xfrm>
            <a:off x="2715527" y="1647764"/>
            <a:ext cx="4893449" cy="622300"/>
          </a:xfrm>
          <a:prstGeom prst="rect">
            <a:avLst/>
          </a:prstGeom>
        </p:spPr>
        <p:txBody>
          <a:bodyPr vert="horz" wrap="square" lIns="91440" tIns="45720" rIns="91440" bIns="45720" rtlCol="0">
            <a:noAutofit/>
          </a:bodyPr>
          <a:lstStyle/>
          <a:p>
            <a:pPr marL="0" marR="0" algn="ctr">
              <a:lnSpc>
                <a:spcPct val="90000"/>
              </a:lnSpc>
              <a:spcBef>
                <a:spcPts val="1000"/>
              </a:spcBef>
              <a:spcAft>
                <a:spcPts val="800"/>
              </a:spcAft>
              <a:buNone/>
            </a:pPr>
            <a:r>
              <a:rPr lang="en-US" sz="2600" kern="1200" dirty="0">
                <a:solidFill>
                  <a:srgbClr val="FFFFFF"/>
                </a:solidFill>
                <a:effectLst>
                  <a:glow rad="101600">
                    <a:schemeClr val="tx1">
                      <a:lumMod val="75000"/>
                      <a:lumOff val="25000"/>
                      <a:alpha val="60000"/>
                    </a:schemeClr>
                  </a:glow>
                  <a:outerShdw blurRad="50800" dist="38100" dir="18900000" algn="bl">
                    <a:srgbClr val="000000">
                      <a:alpha val="88000"/>
                    </a:srgbClr>
                  </a:outerShdw>
                </a:effectLst>
                <a:latin typeface="Bahnschrift SemiLight" panose="020B0502040204020203" pitchFamily="34" charset="0"/>
                <a:ea typeface="Aptos" panose="020B0004020202020204" pitchFamily="34" charset="0"/>
                <a:cs typeface="Times New Roman" panose="02020603050405020304" pitchFamily="18" charset="0"/>
              </a:rPr>
              <a:t>BY COLORADO TEACHERS</a:t>
            </a:r>
            <a:endParaRPr lang="en-US" sz="2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354175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Divider - Orange - 04">
  <p:cSld name="Divider - Orange - 04">
    <p:spTree>
      <p:nvGrpSpPr>
        <p:cNvPr id="1" name="Shape 89"/>
        <p:cNvGrpSpPr/>
        <p:nvPr/>
      </p:nvGrpSpPr>
      <p:grpSpPr>
        <a:xfrm>
          <a:off x="0" y="0"/>
          <a:ext cx="0" cy="0"/>
          <a:chOff x="0" y="0"/>
          <a:chExt cx="0" cy="0"/>
        </a:xfrm>
      </p:grpSpPr>
      <p:pic>
        <p:nvPicPr>
          <p:cNvPr id="4" name="Google Shape;16;p30" descr="&quot;&quot;">
            <a:extLst>
              <a:ext uri="{FF2B5EF4-FFF2-40B4-BE49-F238E27FC236}">
                <a16:creationId xmlns:a16="http://schemas.microsoft.com/office/drawing/2014/main" id="{B9EDC3D1-3391-CF8C-9A86-9A497161BADC}"/>
              </a:ext>
            </a:extLst>
          </p:cNvPr>
          <p:cNvPicPr preferRelativeResize="0"/>
          <p:nvPr userDrawn="1"/>
        </p:nvPicPr>
        <p:blipFill rotWithShape="1">
          <a:blip r:embed="rId2">
            <a:alphaModFix amt="70000"/>
          </a:blip>
          <a:srcRect t="3105" b="2106"/>
          <a:stretch/>
        </p:blipFill>
        <p:spPr>
          <a:xfrm>
            <a:off x="0" y="1"/>
            <a:ext cx="9144003" cy="5143500"/>
          </a:xfrm>
          <a:prstGeom prst="rect">
            <a:avLst/>
          </a:prstGeom>
          <a:noFill/>
          <a:ln>
            <a:noFill/>
          </a:ln>
        </p:spPr>
      </p:pic>
      <p:sp>
        <p:nvSpPr>
          <p:cNvPr id="91" name="Google Shape;91;p39"/>
          <p:cNvSpPr txBox="1">
            <a:spLocks noGrp="1"/>
          </p:cNvSpPr>
          <p:nvPr>
            <p:ph type="title"/>
          </p:nvPr>
        </p:nvSpPr>
        <p:spPr>
          <a:xfrm>
            <a:off x="0" y="3361600"/>
            <a:ext cx="9144000" cy="666600"/>
          </a:xfrm>
          <a:prstGeom prst="rect">
            <a:avLst/>
          </a:prstGeom>
          <a:solidFill>
            <a:srgbClr val="EF7521"/>
          </a:solid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lt1"/>
              </a:buClr>
              <a:buSzPts val="2800"/>
              <a:buFont typeface="Roboto Medium"/>
              <a:buNone/>
              <a:defRPr>
                <a:solidFill>
                  <a:schemeClr val="lt1"/>
                </a:solidFill>
                <a:latin typeface="Roboto Medium"/>
                <a:ea typeface="Roboto Medium"/>
                <a:cs typeface="Roboto Medium"/>
                <a:sym typeface="Roboto Medium"/>
              </a:defRPr>
            </a:lvl1pPr>
            <a:lvl2pPr lvl="1" algn="ctr">
              <a:lnSpc>
                <a:spcPct val="100000"/>
              </a:lnSpc>
              <a:spcBef>
                <a:spcPts val="0"/>
              </a:spcBef>
              <a:spcAft>
                <a:spcPts val="0"/>
              </a:spcAft>
              <a:buSzPts val="2800"/>
              <a:buNone/>
              <a:defRPr/>
            </a:lvl2pPr>
            <a:lvl3pPr lvl="2" algn="ctr">
              <a:lnSpc>
                <a:spcPct val="100000"/>
              </a:lnSpc>
              <a:spcBef>
                <a:spcPts val="0"/>
              </a:spcBef>
              <a:spcAft>
                <a:spcPts val="0"/>
              </a:spcAft>
              <a:buSzPts val="2800"/>
              <a:buNone/>
              <a:defRPr/>
            </a:lvl3pPr>
            <a:lvl4pPr lvl="3" algn="ctr">
              <a:lnSpc>
                <a:spcPct val="100000"/>
              </a:lnSpc>
              <a:spcBef>
                <a:spcPts val="0"/>
              </a:spcBef>
              <a:spcAft>
                <a:spcPts val="0"/>
              </a:spcAft>
              <a:buSzPts val="2800"/>
              <a:buNone/>
              <a:defRPr/>
            </a:lvl4pPr>
            <a:lvl5pPr lvl="4" algn="ctr">
              <a:lnSpc>
                <a:spcPct val="100000"/>
              </a:lnSpc>
              <a:spcBef>
                <a:spcPts val="0"/>
              </a:spcBef>
              <a:spcAft>
                <a:spcPts val="0"/>
              </a:spcAft>
              <a:buSzPts val="2800"/>
              <a:buNone/>
              <a:defRPr/>
            </a:lvl5pPr>
            <a:lvl6pPr lvl="5" algn="ctr">
              <a:lnSpc>
                <a:spcPct val="100000"/>
              </a:lnSpc>
              <a:spcBef>
                <a:spcPts val="0"/>
              </a:spcBef>
              <a:spcAft>
                <a:spcPts val="0"/>
              </a:spcAft>
              <a:buSzPts val="2800"/>
              <a:buNone/>
              <a:defRPr/>
            </a:lvl6pPr>
            <a:lvl7pPr lvl="6" algn="ctr">
              <a:lnSpc>
                <a:spcPct val="100000"/>
              </a:lnSpc>
              <a:spcBef>
                <a:spcPts val="0"/>
              </a:spcBef>
              <a:spcAft>
                <a:spcPts val="0"/>
              </a:spcAft>
              <a:buSzPts val="2800"/>
              <a:buNone/>
              <a:defRPr/>
            </a:lvl7pPr>
            <a:lvl8pPr lvl="7" algn="ctr">
              <a:lnSpc>
                <a:spcPct val="100000"/>
              </a:lnSpc>
              <a:spcBef>
                <a:spcPts val="0"/>
              </a:spcBef>
              <a:spcAft>
                <a:spcPts val="0"/>
              </a:spcAft>
              <a:buSzPts val="2800"/>
              <a:buNone/>
              <a:defRPr/>
            </a:lvl8pPr>
            <a:lvl9pPr lvl="8" algn="ctr">
              <a:lnSpc>
                <a:spcPct val="100000"/>
              </a:lnSpc>
              <a:spcBef>
                <a:spcPts val="0"/>
              </a:spcBef>
              <a:spcAft>
                <a:spcPts val="0"/>
              </a:spcAft>
              <a:buSzPts val="2800"/>
              <a:buNone/>
              <a:defRPr/>
            </a:lvl9pPr>
          </a:lstStyle>
          <a:p>
            <a:endParaRPr dirty="0"/>
          </a:p>
        </p:txBody>
      </p:sp>
      <p:sp>
        <p:nvSpPr>
          <p:cNvPr id="92" name="Google Shape;92;p39"/>
          <p:cNvSpPr txBox="1"/>
          <p:nvPr/>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a:solidFill>
                  <a:schemeClr val="dk1"/>
                </a:solidFill>
                <a:latin typeface="Arial"/>
                <a:ea typeface="Arial"/>
                <a:cs typeface="Arial"/>
                <a:sym typeface="Arial"/>
              </a:rPr>
              <a:t> </a:t>
            </a:r>
            <a:fld id="{00000000-1234-1234-1234-123412341234}" type="slidenum">
              <a:rPr lang="en" sz="1300" b="0" i="0" u="none" strike="noStrike" cap="none">
                <a:solidFill>
                  <a:schemeClr val="dk1"/>
                </a:solidFill>
                <a:latin typeface="Arial"/>
                <a:ea typeface="Arial"/>
                <a:cs typeface="Arial"/>
                <a:sym typeface="Arial"/>
              </a:rPr>
              <a:t>‹#›</a:t>
            </a:fld>
            <a:endParaRPr sz="1300" b="0" i="0" u="none" strike="noStrike" cap="none" dirty="0">
              <a:solidFill>
                <a:schemeClr val="dk1"/>
              </a:solidFill>
              <a:latin typeface="Arial"/>
              <a:ea typeface="Arial"/>
              <a:cs typeface="Arial"/>
              <a:sym typeface="Arial"/>
            </a:endParaRPr>
          </a:p>
        </p:txBody>
      </p:sp>
      <p:pic>
        <p:nvPicPr>
          <p:cNvPr id="93" name="Google Shape;93;p39" descr="CDE logo"/>
          <p:cNvPicPr preferRelativeResize="0"/>
          <p:nvPr/>
        </p:nvPicPr>
        <p:blipFill rotWithShape="1">
          <a:blip r:embed="rId3">
            <a:alphaModFix/>
          </a:blip>
          <a:srcRect/>
          <a:stretch/>
        </p:blipFill>
        <p:spPr>
          <a:xfrm>
            <a:off x="8002150" y="4518325"/>
            <a:ext cx="924425" cy="403399"/>
          </a:xfrm>
          <a:prstGeom prst="rect">
            <a:avLst/>
          </a:prstGeom>
          <a:noFill/>
          <a:ln>
            <a:noFill/>
          </a:ln>
        </p:spPr>
      </p:pic>
      <p:pic>
        <p:nvPicPr>
          <p:cNvPr id="2" name="Colorado Logo" descr="Colorado logo">
            <a:extLst>
              <a:ext uri="{FF2B5EF4-FFF2-40B4-BE49-F238E27FC236}">
                <a16:creationId xmlns:a16="http://schemas.microsoft.com/office/drawing/2014/main" id="{37CBDE9C-990E-0A02-6809-A72CFAA8F141}"/>
              </a:ext>
            </a:extLst>
          </p:cNvPr>
          <p:cNvPicPr>
            <a:picLocks noChangeAspect="1"/>
          </p:cNvPicPr>
          <p:nvPr userDrawn="1"/>
        </p:nvPicPr>
        <p:blipFill rotWithShape="1">
          <a:blip r:embed="rId4">
            <a:extLst>
              <a:ext uri="{BEBA8EAE-BF5A-486C-A8C5-ECC9F3942E4B}">
                <a14:imgProps xmlns:a14="http://schemas.microsoft.com/office/drawing/2010/main">
                  <a14:imgLayer r:embed="rId5">
                    <a14:imgEffect>
                      <a14:brightnessContrast contrast="-4000"/>
                    </a14:imgEffect>
                  </a14:imgLayer>
                </a14:imgProps>
              </a:ext>
              <a:ext uri="{28A0092B-C50C-407E-A947-70E740481C1C}">
                <a14:useLocalDpi xmlns:a14="http://schemas.microsoft.com/office/drawing/2010/main" val="0"/>
              </a:ext>
            </a:extLst>
          </a:blip>
          <a:srcRect r="45303"/>
          <a:stretch>
            <a:fillRect/>
          </a:stretch>
        </p:blipFill>
        <p:spPr bwMode="auto">
          <a:xfrm>
            <a:off x="806475" y="672555"/>
            <a:ext cx="2848610" cy="2218690"/>
          </a:xfrm>
          <a:prstGeom prst="rect">
            <a:avLst/>
          </a:prstGeom>
          <a:ln>
            <a:noFill/>
          </a:ln>
          <a:effectLst>
            <a:glow rad="101600">
              <a:schemeClr val="tx1">
                <a:lumMod val="75000"/>
                <a:lumOff val="25000"/>
                <a:alpha val="60000"/>
              </a:schemeClr>
            </a:glow>
            <a:outerShdw blurRad="50800" dist="38100" dir="18900000" algn="bl" rotWithShape="0">
              <a:prstClr val="black">
                <a:alpha val="88000"/>
              </a:prstClr>
            </a:outerShdw>
          </a:effectLst>
          <a:extLst>
            <a:ext uri="{53640926-AAD7-44D8-BBD7-CCE9431645EC}">
              <a14:shadowObscured xmlns:a14="http://schemas.microsoft.com/office/drawing/2010/main"/>
            </a:ext>
          </a:extLst>
        </p:spPr>
      </p:pic>
      <p:sp>
        <p:nvSpPr>
          <p:cNvPr id="3" name="Colorado Tests">
            <a:extLst>
              <a:ext uri="{FF2B5EF4-FFF2-40B4-BE49-F238E27FC236}">
                <a16:creationId xmlns:a16="http://schemas.microsoft.com/office/drawing/2014/main" id="{3F5C5A87-ECF1-EDDE-D62D-4982586B3A68}"/>
              </a:ext>
            </a:extLst>
          </p:cNvPr>
          <p:cNvSpPr>
            <a:spLocks noGrp="1"/>
          </p:cNvSpPr>
          <p:nvPr userDrawn="1"/>
        </p:nvSpPr>
        <p:spPr>
          <a:xfrm>
            <a:off x="2759481" y="1203594"/>
            <a:ext cx="5888037" cy="958850"/>
          </a:xfrm>
          <a:prstGeom prst="rect">
            <a:avLst/>
          </a:prstGeom>
        </p:spPr>
        <p:txBody>
          <a:bodyPr vert="horz" wrap="square" lIns="91440" tIns="45720" rIns="91440" bIns="45720" rtlCol="0" anchor="b">
            <a:noAutofit/>
          </a:bodyPr>
          <a:lstStyle/>
          <a:p>
            <a:pPr marL="0" marR="0" algn="ctr">
              <a:lnSpc>
                <a:spcPct val="90000"/>
              </a:lnSpc>
              <a:spcAft>
                <a:spcPts val="800"/>
              </a:spcAft>
              <a:buNone/>
            </a:pPr>
            <a:r>
              <a:rPr lang="en-US" sz="4400" kern="1200" dirty="0">
                <a:solidFill>
                  <a:srgbClr val="FFFFFF"/>
                </a:solidFill>
                <a:effectLst>
                  <a:glow rad="101600">
                    <a:schemeClr val="tx1">
                      <a:lumMod val="75000"/>
                      <a:lumOff val="25000"/>
                      <a:alpha val="60000"/>
                    </a:schemeClr>
                  </a:glow>
                  <a:outerShdw blurRad="50800" dist="38100" dir="18900000" algn="bl">
                    <a:srgbClr val="000000">
                      <a:alpha val="88000"/>
                    </a:srgbClr>
                  </a:outerShdw>
                </a:effectLst>
                <a:latin typeface="Bahnschrift SemiBold" panose="020B0502040204020203" pitchFamily="34" charset="0"/>
                <a:ea typeface="Times New Roman" panose="02020603050405020304" pitchFamily="18" charset="0"/>
                <a:cs typeface="Miriam" panose="020B0502050101010101" pitchFamily="34" charset="-79"/>
              </a:rPr>
              <a:t>COLORADO TESTS</a:t>
            </a:r>
            <a:endParaRPr lang="en-US" sz="105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By Colorado Teachers">
            <a:extLst>
              <a:ext uri="{FF2B5EF4-FFF2-40B4-BE49-F238E27FC236}">
                <a16:creationId xmlns:a16="http://schemas.microsoft.com/office/drawing/2014/main" id="{E4716157-0D9F-B5EB-5355-F4076BF44BE6}"/>
              </a:ext>
            </a:extLst>
          </p:cNvPr>
          <p:cNvSpPr>
            <a:spLocks noGrp="1"/>
          </p:cNvSpPr>
          <p:nvPr userDrawn="1"/>
        </p:nvSpPr>
        <p:spPr>
          <a:xfrm>
            <a:off x="3261192" y="2152609"/>
            <a:ext cx="4893449" cy="622300"/>
          </a:xfrm>
          <a:prstGeom prst="rect">
            <a:avLst/>
          </a:prstGeom>
        </p:spPr>
        <p:txBody>
          <a:bodyPr vert="horz" wrap="square" lIns="91440" tIns="45720" rIns="91440" bIns="45720" rtlCol="0">
            <a:noAutofit/>
          </a:bodyPr>
          <a:lstStyle/>
          <a:p>
            <a:pPr marL="0" marR="0" algn="ctr">
              <a:lnSpc>
                <a:spcPct val="90000"/>
              </a:lnSpc>
              <a:spcBef>
                <a:spcPts val="1000"/>
              </a:spcBef>
              <a:spcAft>
                <a:spcPts val="800"/>
              </a:spcAft>
              <a:buNone/>
            </a:pPr>
            <a:r>
              <a:rPr lang="en-US" sz="2600" kern="1200" dirty="0">
                <a:solidFill>
                  <a:srgbClr val="FFFFFF"/>
                </a:solidFill>
                <a:effectLst>
                  <a:glow rad="101600">
                    <a:schemeClr val="tx1">
                      <a:lumMod val="75000"/>
                      <a:lumOff val="25000"/>
                      <a:alpha val="60000"/>
                    </a:schemeClr>
                  </a:glow>
                  <a:outerShdw blurRad="50800" dist="38100" dir="18900000" algn="bl">
                    <a:srgbClr val="000000">
                      <a:alpha val="88000"/>
                    </a:srgbClr>
                  </a:outerShdw>
                </a:effectLst>
                <a:latin typeface="Bahnschrift SemiLight" panose="020B0502040204020203" pitchFamily="34" charset="0"/>
                <a:ea typeface="Aptos" panose="020B0004020202020204" pitchFamily="34" charset="0"/>
                <a:cs typeface="Times New Roman" panose="02020603050405020304" pitchFamily="18" charset="0"/>
              </a:rPr>
              <a:t>BY COLORADO TEACHERS</a:t>
            </a:r>
            <a:endParaRPr lang="en-US" sz="2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52106226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Divider - Orange - 08">
  <p:cSld name="Divider - Orange - 08">
    <p:spTree>
      <p:nvGrpSpPr>
        <p:cNvPr id="1" name="Shape 113"/>
        <p:cNvGrpSpPr/>
        <p:nvPr/>
      </p:nvGrpSpPr>
      <p:grpSpPr>
        <a:xfrm>
          <a:off x="0" y="0"/>
          <a:ext cx="0" cy="0"/>
          <a:chOff x="0" y="0"/>
          <a:chExt cx="0" cy="0"/>
        </a:xfrm>
      </p:grpSpPr>
      <p:pic>
        <p:nvPicPr>
          <p:cNvPr id="114" name="Google Shape;114;p43" descr="Photo of elementary student and teacher"/>
          <p:cNvPicPr preferRelativeResize="0"/>
          <p:nvPr/>
        </p:nvPicPr>
        <p:blipFill rotWithShape="1">
          <a:blip r:embed="rId2">
            <a:alphaModFix/>
          </a:blip>
          <a:srcRect/>
          <a:stretch/>
        </p:blipFill>
        <p:spPr>
          <a:xfrm>
            <a:off x="0" y="0"/>
            <a:ext cx="9144008" cy="5143501"/>
          </a:xfrm>
          <a:prstGeom prst="rect">
            <a:avLst/>
          </a:prstGeom>
          <a:noFill/>
          <a:ln>
            <a:noFill/>
          </a:ln>
        </p:spPr>
      </p:pic>
      <p:sp>
        <p:nvSpPr>
          <p:cNvPr id="115" name="Google Shape;115;p43"/>
          <p:cNvSpPr txBox="1">
            <a:spLocks noGrp="1"/>
          </p:cNvSpPr>
          <p:nvPr>
            <p:ph type="title"/>
          </p:nvPr>
        </p:nvSpPr>
        <p:spPr>
          <a:xfrm>
            <a:off x="0" y="3361600"/>
            <a:ext cx="9144000" cy="666600"/>
          </a:xfrm>
          <a:prstGeom prst="rect">
            <a:avLst/>
          </a:prstGeom>
          <a:solidFill>
            <a:srgbClr val="EF7521"/>
          </a:solid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lt1"/>
              </a:buClr>
              <a:buSzPts val="2800"/>
              <a:buFont typeface="Roboto Medium"/>
              <a:buNone/>
              <a:defRPr>
                <a:solidFill>
                  <a:schemeClr val="lt1"/>
                </a:solidFill>
                <a:latin typeface="Roboto Medium"/>
                <a:ea typeface="Roboto Medium"/>
                <a:cs typeface="Roboto Medium"/>
                <a:sym typeface="Roboto Medium"/>
              </a:defRPr>
            </a:lvl1pPr>
            <a:lvl2pPr lvl="1" algn="ctr">
              <a:lnSpc>
                <a:spcPct val="100000"/>
              </a:lnSpc>
              <a:spcBef>
                <a:spcPts val="0"/>
              </a:spcBef>
              <a:spcAft>
                <a:spcPts val="0"/>
              </a:spcAft>
              <a:buSzPts val="2800"/>
              <a:buNone/>
              <a:defRPr/>
            </a:lvl2pPr>
            <a:lvl3pPr lvl="2" algn="ctr">
              <a:lnSpc>
                <a:spcPct val="100000"/>
              </a:lnSpc>
              <a:spcBef>
                <a:spcPts val="0"/>
              </a:spcBef>
              <a:spcAft>
                <a:spcPts val="0"/>
              </a:spcAft>
              <a:buSzPts val="2800"/>
              <a:buNone/>
              <a:defRPr/>
            </a:lvl3pPr>
            <a:lvl4pPr lvl="3" algn="ctr">
              <a:lnSpc>
                <a:spcPct val="100000"/>
              </a:lnSpc>
              <a:spcBef>
                <a:spcPts val="0"/>
              </a:spcBef>
              <a:spcAft>
                <a:spcPts val="0"/>
              </a:spcAft>
              <a:buSzPts val="2800"/>
              <a:buNone/>
              <a:defRPr/>
            </a:lvl4pPr>
            <a:lvl5pPr lvl="4" algn="ctr">
              <a:lnSpc>
                <a:spcPct val="100000"/>
              </a:lnSpc>
              <a:spcBef>
                <a:spcPts val="0"/>
              </a:spcBef>
              <a:spcAft>
                <a:spcPts val="0"/>
              </a:spcAft>
              <a:buSzPts val="2800"/>
              <a:buNone/>
              <a:defRPr/>
            </a:lvl5pPr>
            <a:lvl6pPr lvl="5" algn="ctr">
              <a:lnSpc>
                <a:spcPct val="100000"/>
              </a:lnSpc>
              <a:spcBef>
                <a:spcPts val="0"/>
              </a:spcBef>
              <a:spcAft>
                <a:spcPts val="0"/>
              </a:spcAft>
              <a:buSzPts val="2800"/>
              <a:buNone/>
              <a:defRPr/>
            </a:lvl6pPr>
            <a:lvl7pPr lvl="6" algn="ctr">
              <a:lnSpc>
                <a:spcPct val="100000"/>
              </a:lnSpc>
              <a:spcBef>
                <a:spcPts val="0"/>
              </a:spcBef>
              <a:spcAft>
                <a:spcPts val="0"/>
              </a:spcAft>
              <a:buSzPts val="2800"/>
              <a:buNone/>
              <a:defRPr/>
            </a:lvl7pPr>
            <a:lvl8pPr lvl="7" algn="ctr">
              <a:lnSpc>
                <a:spcPct val="100000"/>
              </a:lnSpc>
              <a:spcBef>
                <a:spcPts val="0"/>
              </a:spcBef>
              <a:spcAft>
                <a:spcPts val="0"/>
              </a:spcAft>
              <a:buSzPts val="2800"/>
              <a:buNone/>
              <a:defRPr/>
            </a:lvl8pPr>
            <a:lvl9pPr lvl="8" algn="ctr">
              <a:lnSpc>
                <a:spcPct val="100000"/>
              </a:lnSpc>
              <a:spcBef>
                <a:spcPts val="0"/>
              </a:spcBef>
              <a:spcAft>
                <a:spcPts val="0"/>
              </a:spcAft>
              <a:buSzPts val="2800"/>
              <a:buNone/>
              <a:defRPr/>
            </a:lvl9pPr>
          </a:lstStyle>
          <a:p>
            <a:endParaRPr dirty="0"/>
          </a:p>
        </p:txBody>
      </p:sp>
      <p:sp>
        <p:nvSpPr>
          <p:cNvPr id="116" name="Google Shape;116;p43"/>
          <p:cNvSpPr txBox="1"/>
          <p:nvPr/>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a:solidFill>
                  <a:srgbClr val="FFFFFF"/>
                </a:solidFill>
                <a:latin typeface="Arial"/>
                <a:ea typeface="Arial"/>
                <a:cs typeface="Arial"/>
                <a:sym typeface="Arial"/>
              </a:rPr>
              <a:t> </a:t>
            </a:r>
            <a:fld id="{00000000-1234-1234-1234-123412341234}" type="slidenum">
              <a:rPr lang="en" sz="1300" b="0" i="0" u="none" strike="noStrike" cap="none">
                <a:solidFill>
                  <a:srgbClr val="FFFFFF"/>
                </a:solidFill>
                <a:latin typeface="Arial"/>
                <a:ea typeface="Arial"/>
                <a:cs typeface="Arial"/>
                <a:sym typeface="Arial"/>
              </a:rPr>
              <a:t>‹#›</a:t>
            </a:fld>
            <a:endParaRPr sz="1300" b="0" i="0" u="none" strike="noStrike" cap="none" dirty="0">
              <a:solidFill>
                <a:srgbClr val="FFFFFF"/>
              </a:solidFill>
              <a:latin typeface="Arial"/>
              <a:ea typeface="Arial"/>
              <a:cs typeface="Arial"/>
              <a:sym typeface="Arial"/>
            </a:endParaRPr>
          </a:p>
        </p:txBody>
      </p:sp>
      <p:pic>
        <p:nvPicPr>
          <p:cNvPr id="117" name="Google Shape;117;p43" descr="CDE logo"/>
          <p:cNvPicPr preferRelativeResize="0"/>
          <p:nvPr/>
        </p:nvPicPr>
        <p:blipFill rotWithShape="1">
          <a:blip r:embed="rId3">
            <a:alphaModFix/>
          </a:blip>
          <a:srcRect/>
          <a:stretch/>
        </p:blipFill>
        <p:spPr>
          <a:xfrm>
            <a:off x="8002150" y="4518325"/>
            <a:ext cx="924425" cy="403399"/>
          </a:xfrm>
          <a:prstGeom prst="rect">
            <a:avLst/>
          </a:prstGeom>
          <a:noFill/>
          <a:ln>
            <a:noFill/>
          </a:ln>
        </p:spPr>
      </p:pic>
      <p:pic>
        <p:nvPicPr>
          <p:cNvPr id="2" name="Colorado Logo" descr="Colorado logo">
            <a:extLst>
              <a:ext uri="{FF2B5EF4-FFF2-40B4-BE49-F238E27FC236}">
                <a16:creationId xmlns:a16="http://schemas.microsoft.com/office/drawing/2014/main" id="{3DD07B6E-12B5-5EC0-82AA-181A3667A30C}"/>
              </a:ext>
            </a:extLst>
          </p:cNvPr>
          <p:cNvPicPr>
            <a:picLocks noChangeAspect="1"/>
          </p:cNvPicPr>
          <p:nvPr userDrawn="1"/>
        </p:nvPicPr>
        <p:blipFill rotWithShape="1">
          <a:blip r:embed="rId4">
            <a:extLst>
              <a:ext uri="{BEBA8EAE-BF5A-486C-A8C5-ECC9F3942E4B}">
                <a14:imgProps xmlns:a14="http://schemas.microsoft.com/office/drawing/2010/main">
                  <a14:imgLayer r:embed="rId5">
                    <a14:imgEffect>
                      <a14:brightnessContrast contrast="-4000"/>
                    </a14:imgEffect>
                  </a14:imgLayer>
                </a14:imgProps>
              </a:ext>
              <a:ext uri="{28A0092B-C50C-407E-A947-70E740481C1C}">
                <a14:useLocalDpi xmlns:a14="http://schemas.microsoft.com/office/drawing/2010/main" val="0"/>
              </a:ext>
            </a:extLst>
          </a:blip>
          <a:srcRect r="45303"/>
          <a:stretch>
            <a:fillRect/>
          </a:stretch>
        </p:blipFill>
        <p:spPr bwMode="auto">
          <a:xfrm>
            <a:off x="7435247" y="94776"/>
            <a:ext cx="1368018" cy="1065505"/>
          </a:xfrm>
          <a:prstGeom prst="rect">
            <a:avLst/>
          </a:prstGeom>
          <a:ln>
            <a:noFill/>
          </a:ln>
          <a:effectLst>
            <a:glow rad="101600">
              <a:schemeClr val="tx1">
                <a:lumMod val="75000"/>
                <a:lumOff val="25000"/>
                <a:alpha val="60000"/>
              </a:schemeClr>
            </a:glow>
            <a:outerShdw blurRad="50800" dist="38100" dir="18900000" algn="bl" rotWithShape="0">
              <a:prstClr val="black">
                <a:alpha val="88000"/>
              </a:prstClr>
            </a:outerShdw>
          </a:effectLst>
          <a:extLst>
            <a:ext uri="{53640926-AAD7-44D8-BBD7-CCE9431645EC}">
              <a14:shadowObscured xmlns:a14="http://schemas.microsoft.com/office/drawing/2010/main"/>
            </a:ext>
          </a:extLst>
        </p:spPr>
      </p:pic>
      <p:sp>
        <p:nvSpPr>
          <p:cNvPr id="3" name="Colorado Tests">
            <a:extLst>
              <a:ext uri="{FF2B5EF4-FFF2-40B4-BE49-F238E27FC236}">
                <a16:creationId xmlns:a16="http://schemas.microsoft.com/office/drawing/2014/main" id="{489732DC-0833-8674-7E00-19AD78825EAD}"/>
              </a:ext>
            </a:extLst>
          </p:cNvPr>
          <p:cNvSpPr>
            <a:spLocks noGrp="1"/>
          </p:cNvSpPr>
          <p:nvPr userDrawn="1"/>
        </p:nvSpPr>
        <p:spPr>
          <a:xfrm>
            <a:off x="6764312" y="1060786"/>
            <a:ext cx="2709888" cy="400299"/>
          </a:xfrm>
          <a:prstGeom prst="rect">
            <a:avLst/>
          </a:prstGeom>
        </p:spPr>
        <p:txBody>
          <a:bodyPr vert="horz" wrap="square" lIns="91440" tIns="45720" rIns="91440" bIns="45720" rtlCol="0" anchor="b">
            <a:noAutofit/>
          </a:bodyPr>
          <a:lstStyle/>
          <a:p>
            <a:pPr marL="0" marR="0" algn="ctr">
              <a:lnSpc>
                <a:spcPct val="90000"/>
              </a:lnSpc>
              <a:spcAft>
                <a:spcPts val="800"/>
              </a:spcAft>
              <a:buNone/>
            </a:pPr>
            <a:r>
              <a:rPr lang="en-US" sz="1800" kern="1200" dirty="0">
                <a:solidFill>
                  <a:srgbClr val="FFFFFF"/>
                </a:solidFill>
                <a:effectLst>
                  <a:glow rad="101600">
                    <a:schemeClr val="tx1">
                      <a:lumMod val="75000"/>
                      <a:lumOff val="25000"/>
                      <a:alpha val="60000"/>
                    </a:schemeClr>
                  </a:glow>
                  <a:outerShdw blurRad="50800" dist="38100" dir="18900000" algn="bl">
                    <a:srgbClr val="000000">
                      <a:alpha val="88000"/>
                    </a:srgbClr>
                  </a:outerShdw>
                </a:effectLst>
                <a:latin typeface="Bahnschrift SemiBold" panose="020B0502040204020203" pitchFamily="34" charset="0"/>
                <a:ea typeface="Times New Roman" panose="02020603050405020304" pitchFamily="18" charset="0"/>
                <a:cs typeface="Miriam" panose="020B0502050101010101" pitchFamily="34" charset="-79"/>
              </a:rPr>
              <a:t>COLORADO TESTS</a:t>
            </a:r>
            <a:endParaRPr lang="en-US" sz="4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By Colorado Teachers">
            <a:extLst>
              <a:ext uri="{FF2B5EF4-FFF2-40B4-BE49-F238E27FC236}">
                <a16:creationId xmlns:a16="http://schemas.microsoft.com/office/drawing/2014/main" id="{E7DF1880-4E57-A104-CE0B-8A16724BD12B}"/>
              </a:ext>
            </a:extLst>
          </p:cNvPr>
          <p:cNvSpPr>
            <a:spLocks noGrp="1"/>
          </p:cNvSpPr>
          <p:nvPr userDrawn="1"/>
        </p:nvSpPr>
        <p:spPr>
          <a:xfrm>
            <a:off x="6764312" y="1375002"/>
            <a:ext cx="2709888" cy="400299"/>
          </a:xfrm>
          <a:prstGeom prst="rect">
            <a:avLst/>
          </a:prstGeom>
        </p:spPr>
        <p:txBody>
          <a:bodyPr vert="horz" wrap="square" lIns="91440" tIns="45720" rIns="91440" bIns="45720" rtlCol="0">
            <a:noAutofit/>
          </a:bodyPr>
          <a:lstStyle/>
          <a:p>
            <a:pPr marL="0" marR="0" algn="ctr">
              <a:lnSpc>
                <a:spcPct val="90000"/>
              </a:lnSpc>
              <a:spcBef>
                <a:spcPts val="1000"/>
              </a:spcBef>
              <a:spcAft>
                <a:spcPts val="800"/>
              </a:spcAft>
              <a:buNone/>
            </a:pPr>
            <a:r>
              <a:rPr lang="en-US" sz="1200" kern="1200" dirty="0">
                <a:solidFill>
                  <a:srgbClr val="FFFFFF"/>
                </a:solidFill>
                <a:effectLst>
                  <a:glow rad="101600">
                    <a:schemeClr val="tx1">
                      <a:lumMod val="75000"/>
                      <a:lumOff val="25000"/>
                      <a:alpha val="60000"/>
                    </a:schemeClr>
                  </a:glow>
                  <a:outerShdw blurRad="50800" dist="38100" dir="18900000" algn="bl">
                    <a:srgbClr val="000000">
                      <a:alpha val="88000"/>
                    </a:srgbClr>
                  </a:outerShdw>
                </a:effectLst>
                <a:latin typeface="Bahnschrift SemiLight" panose="020B0502040204020203" pitchFamily="34" charset="0"/>
                <a:ea typeface="Aptos" panose="020B0004020202020204" pitchFamily="34" charset="0"/>
                <a:cs typeface="Times New Roman" panose="02020603050405020304" pitchFamily="18" charset="0"/>
              </a:rPr>
              <a:t>BY COLORADO TEACHERS</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61603498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Slide without image - Orange">
  <p:cSld name="Slide without image - Orange">
    <p:spTree>
      <p:nvGrpSpPr>
        <p:cNvPr id="1" name="Shape 9"/>
        <p:cNvGrpSpPr/>
        <p:nvPr/>
      </p:nvGrpSpPr>
      <p:grpSpPr>
        <a:xfrm>
          <a:off x="0" y="0"/>
          <a:ext cx="0" cy="0"/>
          <a:chOff x="0" y="0"/>
          <a:chExt cx="0" cy="0"/>
        </a:xfrm>
      </p:grpSpPr>
      <p:sp>
        <p:nvSpPr>
          <p:cNvPr id="10" name="Google Shape;10;p30"/>
          <p:cNvSpPr txBox="1"/>
          <p:nvPr/>
        </p:nvSpPr>
        <p:spPr>
          <a:xfrm>
            <a:off x="123875" y="4164100"/>
            <a:ext cx="4863600" cy="1566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800"/>
              <a:buFont typeface="Arial"/>
              <a:buNone/>
            </a:pPr>
            <a:endParaRPr sz="800" b="0" i="0" u="none" strike="noStrike" cap="none" dirty="0">
              <a:solidFill>
                <a:srgbClr val="999999"/>
              </a:solidFill>
              <a:latin typeface="Roboto"/>
              <a:ea typeface="Roboto"/>
              <a:cs typeface="Roboto"/>
              <a:sym typeface="Roboto"/>
            </a:endParaRPr>
          </a:p>
        </p:txBody>
      </p:sp>
      <p:cxnSp>
        <p:nvCxnSpPr>
          <p:cNvPr id="11" name="Google Shape;11;p30" descr="&quot;&quot;"/>
          <p:cNvCxnSpPr/>
          <p:nvPr/>
        </p:nvCxnSpPr>
        <p:spPr>
          <a:xfrm>
            <a:off x="0" y="918350"/>
            <a:ext cx="7479600" cy="0"/>
          </a:xfrm>
          <a:prstGeom prst="straightConnector1">
            <a:avLst/>
          </a:prstGeom>
          <a:noFill/>
          <a:ln w="19050" cap="flat" cmpd="sng">
            <a:solidFill>
              <a:srgbClr val="EF7521"/>
            </a:solidFill>
            <a:prstDash val="solid"/>
            <a:round/>
            <a:headEnd type="none" w="sm" len="sm"/>
            <a:tailEnd type="none" w="sm" len="sm"/>
          </a:ln>
        </p:spPr>
      </p:cxnSp>
      <p:sp>
        <p:nvSpPr>
          <p:cNvPr id="12" name="Google Shape;12;p30"/>
          <p:cNvSpPr txBox="1">
            <a:spLocks noGrp="1"/>
          </p:cNvSpPr>
          <p:nvPr>
            <p:ph type="title"/>
          </p:nvPr>
        </p:nvSpPr>
        <p:spPr>
          <a:xfrm>
            <a:off x="311700" y="105100"/>
            <a:ext cx="7167900" cy="741300"/>
          </a:xfrm>
          <a:prstGeom prst="rect">
            <a:avLst/>
          </a:prstGeom>
          <a:noFill/>
          <a:ln>
            <a:noFill/>
          </a:ln>
        </p:spPr>
        <p:txBody>
          <a:bodyPr spcFirstLastPara="1" wrap="square" lIns="0" tIns="0" rIns="0" bIns="0" anchor="ctr" anchorCtr="0">
            <a:noAutofit/>
          </a:bodyPr>
          <a:lstStyle>
            <a:lvl1pPr lvl="0" algn="l">
              <a:lnSpc>
                <a:spcPct val="100000"/>
              </a:lnSpc>
              <a:spcBef>
                <a:spcPts val="0"/>
              </a:spcBef>
              <a:spcAft>
                <a:spcPts val="0"/>
              </a:spcAft>
              <a:buClr>
                <a:schemeClr val="dk1"/>
              </a:buClr>
              <a:buSzPts val="2000"/>
              <a:buFont typeface="Roboto"/>
              <a:buNone/>
              <a:defRPr sz="2000">
                <a:solidFill>
                  <a:schemeClr val="dk1"/>
                </a:solidFill>
                <a:latin typeface="Roboto"/>
                <a:ea typeface="Roboto"/>
                <a:cs typeface="Roboto"/>
                <a:sym typeface="Roboto"/>
              </a:defRPr>
            </a:lvl1pPr>
            <a:lvl2pPr lvl="1"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2pPr>
            <a:lvl3pPr lvl="2"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3pPr>
            <a:lvl4pPr lvl="3"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4pPr>
            <a:lvl5pPr lvl="4"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5pPr>
            <a:lvl6pPr lvl="5"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6pPr>
            <a:lvl7pPr lvl="6"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7pPr>
            <a:lvl8pPr lvl="7"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8pPr>
            <a:lvl9pPr lvl="8"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9pPr>
          </a:lstStyle>
          <a:p>
            <a:endParaRPr dirty="0"/>
          </a:p>
        </p:txBody>
      </p:sp>
      <p:sp>
        <p:nvSpPr>
          <p:cNvPr id="13" name="Google Shape;13;p30"/>
          <p:cNvSpPr txBox="1">
            <a:spLocks noGrp="1"/>
          </p:cNvSpPr>
          <p:nvPr>
            <p:ph type="body" idx="1"/>
          </p:nvPr>
        </p:nvSpPr>
        <p:spPr>
          <a:xfrm>
            <a:off x="311700" y="1152475"/>
            <a:ext cx="8516294" cy="3034800"/>
          </a:xfrm>
          <a:prstGeom prst="rect">
            <a:avLst/>
          </a:prstGeom>
          <a:noFill/>
          <a:ln>
            <a:noFill/>
          </a:ln>
        </p:spPr>
        <p:txBody>
          <a:bodyPr spcFirstLastPara="1" wrap="square" lIns="91425" tIns="91425" rIns="91425" bIns="91425" anchor="t" anchorCtr="0">
            <a:normAutofit/>
          </a:bodyPr>
          <a:lstStyle>
            <a:lvl1pPr marL="457200" lvl="0" indent="-330200" algn="l">
              <a:lnSpc>
                <a:spcPct val="115000"/>
              </a:lnSpc>
              <a:spcBef>
                <a:spcPts val="0"/>
              </a:spcBef>
              <a:spcAft>
                <a:spcPts val="0"/>
              </a:spcAft>
              <a:buClr>
                <a:schemeClr val="dk1"/>
              </a:buClr>
              <a:buSzPts val="1600"/>
              <a:buFont typeface="Roboto"/>
              <a:buChar char="●"/>
              <a:defRPr sz="1600">
                <a:solidFill>
                  <a:schemeClr val="dk1"/>
                </a:solidFill>
                <a:latin typeface="Roboto"/>
                <a:ea typeface="Roboto"/>
                <a:cs typeface="Roboto"/>
                <a:sym typeface="Roboto"/>
              </a:defRPr>
            </a:lvl1pPr>
            <a:lvl2pPr marL="914400" lvl="1"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2pPr>
            <a:lvl3pPr marL="1371600" lvl="2"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3pPr>
            <a:lvl4pPr marL="1828800" lvl="3"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4pPr>
            <a:lvl5pPr marL="2286000" lvl="4"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5pPr>
            <a:lvl6pPr marL="2743200" lvl="5"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6pPr>
            <a:lvl7pPr marL="3200400" lvl="6"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7pPr>
            <a:lvl8pPr marL="3657600" lvl="7"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8pPr>
            <a:lvl9pPr marL="4114800" lvl="8"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9pPr>
          </a:lstStyle>
          <a:p>
            <a:endParaRPr dirty="0"/>
          </a:p>
        </p:txBody>
      </p:sp>
      <p:sp>
        <p:nvSpPr>
          <p:cNvPr id="14" name="Google Shape;14;p30"/>
          <p:cNvSpPr txBox="1">
            <a:spLocks noGrp="1"/>
          </p:cNvSpPr>
          <p:nvPr>
            <p:ph type="title" idx="2"/>
          </p:nvPr>
        </p:nvSpPr>
        <p:spPr>
          <a:xfrm>
            <a:off x="123875" y="4347400"/>
            <a:ext cx="7267200" cy="1566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1pPr>
            <a:lvl2pPr lvl="1"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2pPr>
            <a:lvl3pPr lvl="2"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3pPr>
            <a:lvl4pPr lvl="3"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4pPr>
            <a:lvl5pPr lvl="4"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5pPr>
            <a:lvl6pPr lvl="5"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6pPr>
            <a:lvl7pPr lvl="6"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7pPr>
            <a:lvl8pPr lvl="7"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8pPr>
            <a:lvl9pPr lvl="8"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9pPr>
          </a:lstStyle>
          <a:p>
            <a:endParaRPr/>
          </a:p>
        </p:txBody>
      </p:sp>
      <p:sp>
        <p:nvSpPr>
          <p:cNvPr id="15" name="Google Shape;15;p30"/>
          <p:cNvSpPr txBox="1"/>
          <p:nvPr/>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a:solidFill>
                  <a:srgbClr val="FFFFFF"/>
                </a:solidFill>
                <a:latin typeface="Arial"/>
                <a:ea typeface="Arial"/>
                <a:cs typeface="Arial"/>
                <a:sym typeface="Arial"/>
              </a:rPr>
              <a:t> </a:t>
            </a:r>
            <a:fld id="{00000000-1234-1234-1234-123412341234}" type="slidenum">
              <a:rPr lang="en" sz="1300" b="0" i="0" u="none" strike="noStrike" cap="none">
                <a:solidFill>
                  <a:srgbClr val="FFFFFF"/>
                </a:solidFill>
                <a:latin typeface="Arial"/>
                <a:ea typeface="Arial"/>
                <a:cs typeface="Arial"/>
                <a:sym typeface="Arial"/>
              </a:rPr>
              <a:t>‹#›</a:t>
            </a:fld>
            <a:endParaRPr sz="1300" b="0" i="0" u="none" strike="noStrike" cap="none" dirty="0">
              <a:solidFill>
                <a:srgbClr val="FFFFFF"/>
              </a:solidFill>
              <a:latin typeface="Arial"/>
              <a:ea typeface="Arial"/>
              <a:cs typeface="Arial"/>
              <a:sym typeface="Arial"/>
            </a:endParaRPr>
          </a:p>
        </p:txBody>
      </p:sp>
      <p:pic>
        <p:nvPicPr>
          <p:cNvPr id="16" name="Google Shape;16;p30" descr="&quot;&quot;"/>
          <p:cNvPicPr preferRelativeResize="0"/>
          <p:nvPr userDrawn="1"/>
        </p:nvPicPr>
        <p:blipFill rotWithShape="1">
          <a:blip r:embed="rId2">
            <a:alphaModFix/>
          </a:blip>
          <a:srcRect/>
          <a:stretch/>
        </p:blipFill>
        <p:spPr>
          <a:xfrm>
            <a:off x="0" y="4320695"/>
            <a:ext cx="9144003" cy="830461"/>
          </a:xfrm>
          <a:prstGeom prst="rect">
            <a:avLst/>
          </a:prstGeom>
          <a:noFill/>
          <a:ln>
            <a:noFill/>
          </a:ln>
        </p:spPr>
      </p:pic>
      <p:pic>
        <p:nvPicPr>
          <p:cNvPr id="17" name="Google Shape;17;p30" descr="CDE logo"/>
          <p:cNvPicPr preferRelativeResize="0"/>
          <p:nvPr/>
        </p:nvPicPr>
        <p:blipFill rotWithShape="1">
          <a:blip r:embed="rId3">
            <a:alphaModFix/>
          </a:blip>
          <a:srcRect/>
          <a:stretch/>
        </p:blipFill>
        <p:spPr>
          <a:xfrm>
            <a:off x="8002150" y="4518325"/>
            <a:ext cx="924425" cy="403399"/>
          </a:xfrm>
          <a:prstGeom prst="rect">
            <a:avLst/>
          </a:prstGeom>
          <a:noFill/>
          <a:ln>
            <a:noFill/>
          </a:ln>
        </p:spPr>
      </p:pic>
      <p:sp>
        <p:nvSpPr>
          <p:cNvPr id="2" name="Google Shape;49;p33">
            <a:extLst>
              <a:ext uri="{FF2B5EF4-FFF2-40B4-BE49-F238E27FC236}">
                <a16:creationId xmlns:a16="http://schemas.microsoft.com/office/drawing/2014/main" id="{2AA9E7A1-C165-76C5-7F34-5909E4E372B3}"/>
              </a:ext>
            </a:extLst>
          </p:cNvPr>
          <p:cNvSpPr txBox="1"/>
          <p:nvPr userDrawn="1"/>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dirty="0">
                <a:solidFill>
                  <a:srgbClr val="FFFFFF"/>
                </a:solidFill>
                <a:latin typeface="Arial"/>
                <a:ea typeface="Arial"/>
                <a:cs typeface="Arial"/>
                <a:sym typeface="Arial"/>
              </a:rPr>
              <a:t> </a:t>
            </a:r>
            <a:fld id="{00000000-1234-1234-1234-123412341234}" type="slidenum">
              <a:rPr lang="en" sz="1300" b="0" i="0" u="none" strike="noStrike" cap="none">
                <a:solidFill>
                  <a:srgbClr val="FFFFFF"/>
                </a:solidFill>
                <a:latin typeface="Arial"/>
                <a:ea typeface="Arial"/>
                <a:cs typeface="Arial"/>
                <a:sym typeface="Arial"/>
              </a:rPr>
              <a:t>‹#›</a:t>
            </a:fld>
            <a:endParaRPr sz="1300" b="0" i="0" u="none" strike="noStrike" cap="none" dirty="0">
              <a:solidFill>
                <a:srgbClr val="FFFFFF"/>
              </a:solidFill>
              <a:latin typeface="Arial"/>
              <a:ea typeface="Arial"/>
              <a:cs typeface="Arial"/>
              <a:sym typeface="Arial"/>
            </a:endParaRPr>
          </a:p>
        </p:txBody>
      </p:sp>
    </p:spTree>
    <p:extLst>
      <p:ext uri="{BB962C8B-B14F-4D97-AF65-F5344CB8AC3E}">
        <p14:creationId xmlns:p14="http://schemas.microsoft.com/office/powerpoint/2010/main" val="424419899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Slide without image - Orange" preserve="1">
  <p:cSld name="1_Slide without image - Orange">
    <p:spTree>
      <p:nvGrpSpPr>
        <p:cNvPr id="1" name="Shape 9"/>
        <p:cNvGrpSpPr/>
        <p:nvPr/>
      </p:nvGrpSpPr>
      <p:grpSpPr>
        <a:xfrm>
          <a:off x="0" y="0"/>
          <a:ext cx="0" cy="0"/>
          <a:chOff x="0" y="0"/>
          <a:chExt cx="0" cy="0"/>
        </a:xfrm>
      </p:grpSpPr>
      <p:cxnSp>
        <p:nvCxnSpPr>
          <p:cNvPr id="11" name="Google Shape;11;p30" descr="&quot;&quot;"/>
          <p:cNvCxnSpPr/>
          <p:nvPr/>
        </p:nvCxnSpPr>
        <p:spPr>
          <a:xfrm>
            <a:off x="0" y="918350"/>
            <a:ext cx="7479600" cy="0"/>
          </a:xfrm>
          <a:prstGeom prst="straightConnector1">
            <a:avLst/>
          </a:prstGeom>
          <a:noFill/>
          <a:ln w="19050" cap="flat" cmpd="sng">
            <a:solidFill>
              <a:srgbClr val="EF7521"/>
            </a:solidFill>
            <a:prstDash val="solid"/>
            <a:round/>
            <a:headEnd type="none" w="sm" len="sm"/>
            <a:tailEnd type="none" w="sm" len="sm"/>
          </a:ln>
        </p:spPr>
      </p:cxnSp>
      <p:pic>
        <p:nvPicPr>
          <p:cNvPr id="3" name="Picture 2">
            <a:extLst>
              <a:ext uri="{FF2B5EF4-FFF2-40B4-BE49-F238E27FC236}">
                <a16:creationId xmlns:a16="http://schemas.microsoft.com/office/drawing/2014/main" id="{BA1DDC6E-A2C8-EBE7-5104-0008BA86F251}"/>
              </a:ext>
            </a:extLst>
          </p:cNvPr>
          <p:cNvPicPr>
            <a:picLocks noChangeAspect="1"/>
          </p:cNvPicPr>
          <p:nvPr userDrawn="1"/>
        </p:nvPicPr>
        <p:blipFill>
          <a:blip r:embed="rId2"/>
          <a:srcRect/>
          <a:stretch/>
        </p:blipFill>
        <p:spPr>
          <a:xfrm rot="772483">
            <a:off x="5122212" y="372318"/>
            <a:ext cx="3999769" cy="4026523"/>
          </a:xfrm>
          <a:prstGeom prst="rect">
            <a:avLst/>
          </a:prstGeom>
          <a:solidFill>
            <a:srgbClr val="FFFFFF">
              <a:shade val="85000"/>
            </a:srgbClr>
          </a:solidFill>
          <a:ln w="19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0" name="Google Shape;10;p30"/>
          <p:cNvSpPr txBox="1"/>
          <p:nvPr/>
        </p:nvSpPr>
        <p:spPr>
          <a:xfrm>
            <a:off x="123875" y="4164100"/>
            <a:ext cx="4863600" cy="1566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800"/>
              <a:buFont typeface="Arial"/>
              <a:buNone/>
            </a:pPr>
            <a:endParaRPr sz="800" b="0" i="0" u="none" strike="noStrike" cap="none" dirty="0">
              <a:solidFill>
                <a:srgbClr val="999999"/>
              </a:solidFill>
              <a:latin typeface="Roboto"/>
              <a:ea typeface="Roboto"/>
              <a:cs typeface="Roboto"/>
              <a:sym typeface="Roboto"/>
            </a:endParaRPr>
          </a:p>
        </p:txBody>
      </p:sp>
      <p:sp>
        <p:nvSpPr>
          <p:cNvPr id="12" name="Google Shape;12;p30"/>
          <p:cNvSpPr txBox="1">
            <a:spLocks noGrp="1"/>
          </p:cNvSpPr>
          <p:nvPr>
            <p:ph type="title"/>
          </p:nvPr>
        </p:nvSpPr>
        <p:spPr>
          <a:xfrm>
            <a:off x="311700" y="105100"/>
            <a:ext cx="5108025" cy="741300"/>
          </a:xfrm>
          <a:prstGeom prst="rect">
            <a:avLst/>
          </a:prstGeom>
          <a:noFill/>
          <a:ln>
            <a:noFill/>
          </a:ln>
        </p:spPr>
        <p:txBody>
          <a:bodyPr spcFirstLastPara="1" wrap="square" lIns="0" tIns="0" rIns="0" bIns="0" anchor="ctr" anchorCtr="0">
            <a:noAutofit/>
          </a:bodyPr>
          <a:lstStyle>
            <a:lvl1pPr lvl="0" algn="l">
              <a:lnSpc>
                <a:spcPct val="100000"/>
              </a:lnSpc>
              <a:spcBef>
                <a:spcPts val="0"/>
              </a:spcBef>
              <a:spcAft>
                <a:spcPts val="0"/>
              </a:spcAft>
              <a:buClr>
                <a:schemeClr val="dk1"/>
              </a:buClr>
              <a:buSzPts val="2000"/>
              <a:buFont typeface="Roboto"/>
              <a:buNone/>
              <a:defRPr sz="2000">
                <a:solidFill>
                  <a:schemeClr val="dk1"/>
                </a:solidFill>
                <a:latin typeface="Roboto"/>
                <a:ea typeface="Roboto"/>
                <a:cs typeface="Roboto"/>
                <a:sym typeface="Roboto"/>
              </a:defRPr>
            </a:lvl1pPr>
            <a:lvl2pPr lvl="1"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2pPr>
            <a:lvl3pPr lvl="2"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3pPr>
            <a:lvl4pPr lvl="3"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4pPr>
            <a:lvl5pPr lvl="4"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5pPr>
            <a:lvl6pPr lvl="5"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6pPr>
            <a:lvl7pPr lvl="6"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7pPr>
            <a:lvl8pPr lvl="7"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8pPr>
            <a:lvl9pPr lvl="8"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9pPr>
          </a:lstStyle>
          <a:p>
            <a:endParaRPr dirty="0"/>
          </a:p>
        </p:txBody>
      </p:sp>
      <p:sp>
        <p:nvSpPr>
          <p:cNvPr id="13" name="Google Shape;13;p30"/>
          <p:cNvSpPr txBox="1">
            <a:spLocks noGrp="1"/>
          </p:cNvSpPr>
          <p:nvPr>
            <p:ph type="body" idx="1"/>
          </p:nvPr>
        </p:nvSpPr>
        <p:spPr>
          <a:xfrm>
            <a:off x="311700" y="1152475"/>
            <a:ext cx="5277900" cy="3034800"/>
          </a:xfrm>
          <a:prstGeom prst="rect">
            <a:avLst/>
          </a:prstGeom>
          <a:noFill/>
          <a:ln>
            <a:noFill/>
          </a:ln>
        </p:spPr>
        <p:txBody>
          <a:bodyPr spcFirstLastPara="1" wrap="square" lIns="91425" tIns="91425" rIns="91425" bIns="91425" anchor="t" anchorCtr="0">
            <a:normAutofit/>
          </a:bodyPr>
          <a:lstStyle>
            <a:lvl1pPr marL="457200" lvl="0" indent="-330200" algn="l">
              <a:lnSpc>
                <a:spcPct val="115000"/>
              </a:lnSpc>
              <a:spcBef>
                <a:spcPts val="0"/>
              </a:spcBef>
              <a:spcAft>
                <a:spcPts val="0"/>
              </a:spcAft>
              <a:buClr>
                <a:schemeClr val="dk1"/>
              </a:buClr>
              <a:buSzPts val="1600"/>
              <a:buFont typeface="Roboto"/>
              <a:buChar char="●"/>
              <a:defRPr sz="1600">
                <a:solidFill>
                  <a:schemeClr val="dk1"/>
                </a:solidFill>
                <a:latin typeface="Roboto"/>
                <a:ea typeface="Roboto"/>
                <a:cs typeface="Roboto"/>
                <a:sym typeface="Roboto"/>
              </a:defRPr>
            </a:lvl1pPr>
            <a:lvl2pPr marL="914400" lvl="1"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2pPr>
            <a:lvl3pPr marL="1371600" lvl="2"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3pPr>
            <a:lvl4pPr marL="1828800" lvl="3"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4pPr>
            <a:lvl5pPr marL="2286000" lvl="4"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5pPr>
            <a:lvl6pPr marL="2743200" lvl="5"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6pPr>
            <a:lvl7pPr marL="3200400" lvl="6"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7pPr>
            <a:lvl8pPr marL="3657600" lvl="7"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8pPr>
            <a:lvl9pPr marL="4114800" lvl="8"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9pPr>
          </a:lstStyle>
          <a:p>
            <a:endParaRPr dirty="0"/>
          </a:p>
        </p:txBody>
      </p:sp>
      <p:sp>
        <p:nvSpPr>
          <p:cNvPr id="14" name="Google Shape;14;p30"/>
          <p:cNvSpPr txBox="1">
            <a:spLocks noGrp="1"/>
          </p:cNvSpPr>
          <p:nvPr>
            <p:ph type="title" idx="2"/>
          </p:nvPr>
        </p:nvSpPr>
        <p:spPr>
          <a:xfrm>
            <a:off x="123875" y="4347400"/>
            <a:ext cx="7267200" cy="1566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1pPr>
            <a:lvl2pPr lvl="1"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2pPr>
            <a:lvl3pPr lvl="2"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3pPr>
            <a:lvl4pPr lvl="3"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4pPr>
            <a:lvl5pPr lvl="4"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5pPr>
            <a:lvl6pPr lvl="5"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6pPr>
            <a:lvl7pPr lvl="6"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7pPr>
            <a:lvl8pPr lvl="7"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8pPr>
            <a:lvl9pPr lvl="8"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9pPr>
          </a:lstStyle>
          <a:p>
            <a:endParaRPr/>
          </a:p>
        </p:txBody>
      </p:sp>
      <p:sp>
        <p:nvSpPr>
          <p:cNvPr id="15" name="Google Shape;15;p30"/>
          <p:cNvSpPr txBox="1"/>
          <p:nvPr/>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a:solidFill>
                  <a:srgbClr val="FFFFFF"/>
                </a:solidFill>
                <a:latin typeface="Arial"/>
                <a:ea typeface="Arial"/>
                <a:cs typeface="Arial"/>
                <a:sym typeface="Arial"/>
              </a:rPr>
              <a:t> </a:t>
            </a:r>
            <a:fld id="{00000000-1234-1234-1234-123412341234}" type="slidenum">
              <a:rPr lang="en" sz="1300" b="0" i="0" u="none" strike="noStrike" cap="none">
                <a:solidFill>
                  <a:srgbClr val="FFFFFF"/>
                </a:solidFill>
                <a:latin typeface="Arial"/>
                <a:ea typeface="Arial"/>
                <a:cs typeface="Arial"/>
                <a:sym typeface="Arial"/>
              </a:rPr>
              <a:t>‹#›</a:t>
            </a:fld>
            <a:endParaRPr sz="1300" b="0" i="0" u="none" strike="noStrike" cap="none" dirty="0">
              <a:solidFill>
                <a:srgbClr val="FFFFFF"/>
              </a:solidFill>
              <a:latin typeface="Arial"/>
              <a:ea typeface="Arial"/>
              <a:cs typeface="Arial"/>
              <a:sym typeface="Arial"/>
            </a:endParaRPr>
          </a:p>
        </p:txBody>
      </p:sp>
      <p:pic>
        <p:nvPicPr>
          <p:cNvPr id="16" name="Google Shape;16;p30" descr="&quot;&quot;"/>
          <p:cNvPicPr preferRelativeResize="0"/>
          <p:nvPr userDrawn="1"/>
        </p:nvPicPr>
        <p:blipFill rotWithShape="1">
          <a:blip r:embed="rId3">
            <a:alphaModFix/>
          </a:blip>
          <a:srcRect/>
          <a:stretch/>
        </p:blipFill>
        <p:spPr>
          <a:xfrm>
            <a:off x="0" y="4320695"/>
            <a:ext cx="9144003" cy="830461"/>
          </a:xfrm>
          <a:prstGeom prst="rect">
            <a:avLst/>
          </a:prstGeom>
          <a:noFill/>
          <a:ln>
            <a:noFill/>
          </a:ln>
        </p:spPr>
      </p:pic>
      <p:pic>
        <p:nvPicPr>
          <p:cNvPr id="17" name="Google Shape;17;p30" descr="CDE logo"/>
          <p:cNvPicPr preferRelativeResize="0"/>
          <p:nvPr/>
        </p:nvPicPr>
        <p:blipFill rotWithShape="1">
          <a:blip r:embed="rId4">
            <a:alphaModFix/>
          </a:blip>
          <a:srcRect/>
          <a:stretch/>
        </p:blipFill>
        <p:spPr>
          <a:xfrm>
            <a:off x="8002150" y="4518325"/>
            <a:ext cx="924425" cy="403399"/>
          </a:xfrm>
          <a:prstGeom prst="rect">
            <a:avLst/>
          </a:prstGeom>
          <a:noFill/>
          <a:ln>
            <a:noFill/>
          </a:ln>
        </p:spPr>
      </p:pic>
      <p:sp>
        <p:nvSpPr>
          <p:cNvPr id="2" name="Google Shape;49;p33">
            <a:extLst>
              <a:ext uri="{FF2B5EF4-FFF2-40B4-BE49-F238E27FC236}">
                <a16:creationId xmlns:a16="http://schemas.microsoft.com/office/drawing/2014/main" id="{2AA9E7A1-C165-76C5-7F34-5909E4E372B3}"/>
              </a:ext>
            </a:extLst>
          </p:cNvPr>
          <p:cNvSpPr txBox="1"/>
          <p:nvPr userDrawn="1"/>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dirty="0">
                <a:solidFill>
                  <a:srgbClr val="FFFFFF"/>
                </a:solidFill>
                <a:latin typeface="Arial"/>
                <a:ea typeface="Arial"/>
                <a:cs typeface="Arial"/>
                <a:sym typeface="Arial"/>
              </a:rPr>
              <a:t> </a:t>
            </a:r>
            <a:fld id="{00000000-1234-1234-1234-123412341234}" type="slidenum">
              <a:rPr lang="en" sz="1300" b="0" i="0" u="none" strike="noStrike" cap="none">
                <a:solidFill>
                  <a:srgbClr val="FFFFFF"/>
                </a:solidFill>
                <a:latin typeface="Arial"/>
                <a:ea typeface="Arial"/>
                <a:cs typeface="Arial"/>
                <a:sym typeface="Arial"/>
              </a:rPr>
              <a:t>‹#›</a:t>
            </a:fld>
            <a:endParaRPr sz="1300" b="0" i="0" u="none" strike="noStrike" cap="none" dirty="0">
              <a:solidFill>
                <a:srgbClr val="FFFFFF"/>
              </a:solidFill>
              <a:latin typeface="Arial"/>
              <a:ea typeface="Arial"/>
              <a:cs typeface="Arial"/>
              <a:sym typeface="Arial"/>
            </a:endParaRPr>
          </a:p>
        </p:txBody>
      </p:sp>
    </p:spTree>
    <p:extLst>
      <p:ext uri="{BB962C8B-B14F-4D97-AF65-F5344CB8AC3E}">
        <p14:creationId xmlns:p14="http://schemas.microsoft.com/office/powerpoint/2010/main" val="159917398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Slide blank - Orange">
  <p:cSld name="Slide blank - Orange">
    <p:spTree>
      <p:nvGrpSpPr>
        <p:cNvPr id="1" name="Shape 53"/>
        <p:cNvGrpSpPr/>
        <p:nvPr/>
      </p:nvGrpSpPr>
      <p:grpSpPr>
        <a:xfrm>
          <a:off x="0" y="0"/>
          <a:ext cx="0" cy="0"/>
          <a:chOff x="0" y="0"/>
          <a:chExt cx="0" cy="0"/>
        </a:xfrm>
      </p:grpSpPr>
      <p:pic>
        <p:nvPicPr>
          <p:cNvPr id="2" name="Google Shape;16;p30" descr="&quot;&quot;">
            <a:extLst>
              <a:ext uri="{FF2B5EF4-FFF2-40B4-BE49-F238E27FC236}">
                <a16:creationId xmlns:a16="http://schemas.microsoft.com/office/drawing/2014/main" id="{E9191DC7-059A-D855-4F62-8CF658C01DE3}"/>
              </a:ext>
            </a:extLst>
          </p:cNvPr>
          <p:cNvPicPr preferRelativeResize="0"/>
          <p:nvPr userDrawn="1"/>
        </p:nvPicPr>
        <p:blipFill rotWithShape="1">
          <a:blip r:embed="rId2">
            <a:alphaModFix/>
          </a:blip>
          <a:srcRect/>
          <a:stretch/>
        </p:blipFill>
        <p:spPr>
          <a:xfrm>
            <a:off x="0" y="4320695"/>
            <a:ext cx="9144003" cy="830461"/>
          </a:xfrm>
          <a:prstGeom prst="rect">
            <a:avLst/>
          </a:prstGeom>
          <a:noFill/>
          <a:ln>
            <a:noFill/>
          </a:ln>
        </p:spPr>
      </p:pic>
      <p:sp>
        <p:nvSpPr>
          <p:cNvPr id="55" name="Google Shape;55;p3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dirty="0"/>
          </a:p>
        </p:txBody>
      </p:sp>
      <p:sp>
        <p:nvSpPr>
          <p:cNvPr id="56" name="Google Shape;56;p35"/>
          <p:cNvSpPr txBox="1"/>
          <p:nvPr/>
        </p:nvSpPr>
        <p:spPr>
          <a:xfrm>
            <a:off x="123875" y="4164100"/>
            <a:ext cx="4863600" cy="1566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800"/>
              <a:buFont typeface="Arial"/>
              <a:buNone/>
            </a:pPr>
            <a:endParaRPr sz="800" b="0" i="0" u="none" strike="noStrike" cap="none" dirty="0">
              <a:solidFill>
                <a:srgbClr val="999999"/>
              </a:solidFill>
              <a:latin typeface="Roboto"/>
              <a:ea typeface="Roboto"/>
              <a:cs typeface="Roboto"/>
              <a:sym typeface="Roboto"/>
            </a:endParaRPr>
          </a:p>
        </p:txBody>
      </p:sp>
      <p:sp>
        <p:nvSpPr>
          <p:cNvPr id="57" name="Google Shape;57;p35"/>
          <p:cNvSpPr txBox="1">
            <a:spLocks noGrp="1"/>
          </p:cNvSpPr>
          <p:nvPr>
            <p:ph type="title"/>
          </p:nvPr>
        </p:nvSpPr>
        <p:spPr>
          <a:xfrm>
            <a:off x="123875" y="4347400"/>
            <a:ext cx="7267200" cy="1566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1pPr>
            <a:lvl2pPr lvl="1"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2pPr>
            <a:lvl3pPr lvl="2"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3pPr>
            <a:lvl4pPr lvl="3"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4pPr>
            <a:lvl5pPr lvl="4"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5pPr>
            <a:lvl6pPr lvl="5"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6pPr>
            <a:lvl7pPr lvl="6"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7pPr>
            <a:lvl8pPr lvl="7"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8pPr>
            <a:lvl9pPr lvl="8"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9pPr>
          </a:lstStyle>
          <a:p>
            <a:endParaRPr/>
          </a:p>
        </p:txBody>
      </p:sp>
      <p:sp>
        <p:nvSpPr>
          <p:cNvPr id="58" name="Google Shape;58;p35"/>
          <p:cNvSpPr txBox="1"/>
          <p:nvPr/>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dirty="0">
                <a:solidFill>
                  <a:srgbClr val="FFFFFF"/>
                </a:solidFill>
                <a:latin typeface="Arial"/>
                <a:ea typeface="Arial"/>
                <a:cs typeface="Arial"/>
                <a:sym typeface="Arial"/>
              </a:rPr>
              <a:t> </a:t>
            </a:r>
            <a:fld id="{00000000-1234-1234-1234-123412341234}" type="slidenum">
              <a:rPr lang="en" sz="1300" b="0" i="0" u="none" strike="noStrike" cap="none">
                <a:solidFill>
                  <a:srgbClr val="FFFFFF"/>
                </a:solidFill>
                <a:latin typeface="Arial"/>
                <a:ea typeface="Arial"/>
                <a:cs typeface="Arial"/>
                <a:sym typeface="Arial"/>
              </a:rPr>
              <a:t>‹#›</a:t>
            </a:fld>
            <a:endParaRPr sz="1300" b="0" i="0" u="none" strike="noStrike" cap="none" dirty="0">
              <a:solidFill>
                <a:srgbClr val="FFFFFF"/>
              </a:solidFill>
              <a:latin typeface="Arial"/>
              <a:ea typeface="Arial"/>
              <a:cs typeface="Arial"/>
              <a:sym typeface="Arial"/>
            </a:endParaRPr>
          </a:p>
        </p:txBody>
      </p:sp>
      <p:pic>
        <p:nvPicPr>
          <p:cNvPr id="59" name="Google Shape;59;p35" descr="CDE logo"/>
          <p:cNvPicPr preferRelativeResize="0"/>
          <p:nvPr/>
        </p:nvPicPr>
        <p:blipFill rotWithShape="1">
          <a:blip r:embed="rId3">
            <a:alphaModFix/>
          </a:blip>
          <a:srcRect/>
          <a:stretch/>
        </p:blipFill>
        <p:spPr>
          <a:xfrm>
            <a:off x="8002150" y="4518325"/>
            <a:ext cx="924425" cy="403399"/>
          </a:xfrm>
          <a:prstGeom prst="rect">
            <a:avLst/>
          </a:prstGeom>
          <a:noFill/>
          <a:ln>
            <a:noFill/>
          </a:ln>
        </p:spPr>
      </p:pic>
    </p:spTree>
    <p:extLst>
      <p:ext uri="{BB962C8B-B14F-4D97-AF65-F5344CB8AC3E}">
        <p14:creationId xmlns:p14="http://schemas.microsoft.com/office/powerpoint/2010/main" val="3256677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Slide with image - Orange" type="secHead">
  <p:cSld name="Slide with image - Orange">
    <p:spTree>
      <p:nvGrpSpPr>
        <p:cNvPr id="1" name="Shape 60"/>
        <p:cNvGrpSpPr/>
        <p:nvPr/>
      </p:nvGrpSpPr>
      <p:grpSpPr>
        <a:xfrm>
          <a:off x="0" y="0"/>
          <a:ext cx="0" cy="0"/>
          <a:chOff x="0" y="0"/>
          <a:chExt cx="0" cy="0"/>
        </a:xfrm>
      </p:grpSpPr>
      <p:pic>
        <p:nvPicPr>
          <p:cNvPr id="2" name="Google Shape;16;p30" descr="&quot;&quot;">
            <a:extLst>
              <a:ext uri="{FF2B5EF4-FFF2-40B4-BE49-F238E27FC236}">
                <a16:creationId xmlns:a16="http://schemas.microsoft.com/office/drawing/2014/main" id="{EAD3AE6A-DD05-35ED-0588-97C554F77679}"/>
              </a:ext>
            </a:extLst>
          </p:cNvPr>
          <p:cNvPicPr preferRelativeResize="0"/>
          <p:nvPr userDrawn="1"/>
        </p:nvPicPr>
        <p:blipFill rotWithShape="1">
          <a:blip r:embed="rId2">
            <a:alphaModFix/>
          </a:blip>
          <a:srcRect/>
          <a:stretch/>
        </p:blipFill>
        <p:spPr>
          <a:xfrm>
            <a:off x="0" y="4320695"/>
            <a:ext cx="9144003" cy="830461"/>
          </a:xfrm>
          <a:prstGeom prst="rect">
            <a:avLst/>
          </a:prstGeom>
          <a:noFill/>
          <a:ln>
            <a:noFill/>
          </a:ln>
        </p:spPr>
      </p:pic>
      <p:sp>
        <p:nvSpPr>
          <p:cNvPr id="62" name="Google Shape;62;p34"/>
          <p:cNvSpPr txBox="1"/>
          <p:nvPr/>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a:solidFill>
                  <a:srgbClr val="FFFFFF"/>
                </a:solidFill>
                <a:latin typeface="Arial"/>
                <a:ea typeface="Arial"/>
                <a:cs typeface="Arial"/>
                <a:sym typeface="Arial"/>
              </a:rPr>
              <a:t> </a:t>
            </a:r>
            <a:fld id="{00000000-1234-1234-1234-123412341234}" type="slidenum">
              <a:rPr lang="en" sz="1300" b="0" i="0" u="none" strike="noStrike" cap="none">
                <a:solidFill>
                  <a:srgbClr val="FFFFFF"/>
                </a:solidFill>
                <a:latin typeface="Arial"/>
                <a:ea typeface="Arial"/>
                <a:cs typeface="Arial"/>
                <a:sym typeface="Arial"/>
              </a:rPr>
              <a:t>‹#›</a:t>
            </a:fld>
            <a:endParaRPr sz="1300" b="0" i="0" u="none" strike="noStrike" cap="none" dirty="0">
              <a:solidFill>
                <a:srgbClr val="FFFFFF"/>
              </a:solidFill>
              <a:latin typeface="Arial"/>
              <a:ea typeface="Arial"/>
              <a:cs typeface="Arial"/>
              <a:sym typeface="Arial"/>
            </a:endParaRPr>
          </a:p>
        </p:txBody>
      </p:sp>
      <p:sp>
        <p:nvSpPr>
          <p:cNvPr id="63" name="Google Shape;63;p34"/>
          <p:cNvSpPr txBox="1"/>
          <p:nvPr/>
        </p:nvSpPr>
        <p:spPr>
          <a:xfrm>
            <a:off x="123875" y="4164100"/>
            <a:ext cx="4863600" cy="1566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800"/>
              <a:buFont typeface="Arial"/>
              <a:buNone/>
            </a:pPr>
            <a:endParaRPr sz="800" b="0" i="0" u="none" strike="noStrike" cap="none" dirty="0">
              <a:solidFill>
                <a:srgbClr val="999999"/>
              </a:solidFill>
              <a:latin typeface="Roboto"/>
              <a:ea typeface="Roboto"/>
              <a:cs typeface="Roboto"/>
              <a:sym typeface="Roboto"/>
            </a:endParaRPr>
          </a:p>
        </p:txBody>
      </p:sp>
      <p:pic>
        <p:nvPicPr>
          <p:cNvPr id="64" name="Google Shape;64;p34" descr="CDE logo"/>
          <p:cNvPicPr preferRelativeResize="0"/>
          <p:nvPr/>
        </p:nvPicPr>
        <p:blipFill rotWithShape="1">
          <a:blip r:embed="rId3">
            <a:alphaModFix/>
          </a:blip>
          <a:srcRect/>
          <a:stretch/>
        </p:blipFill>
        <p:spPr>
          <a:xfrm>
            <a:off x="8002150" y="4518325"/>
            <a:ext cx="924425" cy="403399"/>
          </a:xfrm>
          <a:prstGeom prst="rect">
            <a:avLst/>
          </a:prstGeom>
          <a:noFill/>
          <a:ln>
            <a:noFill/>
          </a:ln>
        </p:spPr>
      </p:pic>
      <p:cxnSp>
        <p:nvCxnSpPr>
          <p:cNvPr id="65" name="Google Shape;65;p34" descr="&quot;&quot;"/>
          <p:cNvCxnSpPr/>
          <p:nvPr/>
        </p:nvCxnSpPr>
        <p:spPr>
          <a:xfrm>
            <a:off x="0" y="918350"/>
            <a:ext cx="7479600" cy="0"/>
          </a:xfrm>
          <a:prstGeom prst="straightConnector1">
            <a:avLst/>
          </a:prstGeom>
          <a:noFill/>
          <a:ln w="19050" cap="flat" cmpd="sng">
            <a:solidFill>
              <a:srgbClr val="87BF40"/>
            </a:solidFill>
            <a:prstDash val="solid"/>
            <a:round/>
            <a:headEnd type="none" w="sm" len="sm"/>
            <a:tailEnd type="none" w="sm" len="sm"/>
          </a:ln>
        </p:spPr>
      </p:cxnSp>
      <p:sp>
        <p:nvSpPr>
          <p:cNvPr id="66" name="Google Shape;66;p34"/>
          <p:cNvSpPr txBox="1">
            <a:spLocks noGrp="1"/>
          </p:cNvSpPr>
          <p:nvPr>
            <p:ph type="title"/>
          </p:nvPr>
        </p:nvSpPr>
        <p:spPr>
          <a:xfrm>
            <a:off x="311700" y="105100"/>
            <a:ext cx="7167900" cy="741300"/>
          </a:xfrm>
          <a:prstGeom prst="rect">
            <a:avLst/>
          </a:prstGeom>
          <a:noFill/>
          <a:ln>
            <a:noFill/>
          </a:ln>
        </p:spPr>
        <p:txBody>
          <a:bodyPr spcFirstLastPara="1" wrap="square" lIns="0" tIns="0" rIns="0" bIns="0" anchor="ctr" anchorCtr="0">
            <a:noAutofit/>
          </a:bodyPr>
          <a:lstStyle>
            <a:lvl1pPr lvl="0" algn="l">
              <a:lnSpc>
                <a:spcPct val="100000"/>
              </a:lnSpc>
              <a:spcBef>
                <a:spcPts val="0"/>
              </a:spcBef>
              <a:spcAft>
                <a:spcPts val="0"/>
              </a:spcAft>
              <a:buClr>
                <a:schemeClr val="dk1"/>
              </a:buClr>
              <a:buSzPts val="2000"/>
              <a:buFont typeface="Roboto"/>
              <a:buNone/>
              <a:defRPr sz="2000">
                <a:solidFill>
                  <a:schemeClr val="dk1"/>
                </a:solidFill>
                <a:latin typeface="Roboto"/>
                <a:ea typeface="Roboto"/>
                <a:cs typeface="Roboto"/>
                <a:sym typeface="Roboto"/>
              </a:defRPr>
            </a:lvl1pPr>
            <a:lvl2pPr lvl="1"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2pPr>
            <a:lvl3pPr lvl="2"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3pPr>
            <a:lvl4pPr lvl="3"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4pPr>
            <a:lvl5pPr lvl="4"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5pPr>
            <a:lvl6pPr lvl="5"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6pPr>
            <a:lvl7pPr lvl="6"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7pPr>
            <a:lvl8pPr lvl="7"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8pPr>
            <a:lvl9pPr lvl="8"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9pPr>
          </a:lstStyle>
          <a:p>
            <a:endParaRPr/>
          </a:p>
        </p:txBody>
      </p:sp>
      <p:sp>
        <p:nvSpPr>
          <p:cNvPr id="67" name="Google Shape;67;p34"/>
          <p:cNvSpPr txBox="1">
            <a:spLocks noGrp="1"/>
          </p:cNvSpPr>
          <p:nvPr>
            <p:ph type="body" idx="1"/>
          </p:nvPr>
        </p:nvSpPr>
        <p:spPr>
          <a:xfrm>
            <a:off x="311700" y="1152475"/>
            <a:ext cx="5277900" cy="3034800"/>
          </a:xfrm>
          <a:prstGeom prst="rect">
            <a:avLst/>
          </a:prstGeom>
          <a:noFill/>
          <a:ln>
            <a:noFill/>
          </a:ln>
        </p:spPr>
        <p:txBody>
          <a:bodyPr spcFirstLastPara="1" wrap="square" lIns="91425" tIns="91425" rIns="91425" bIns="91425" anchor="t" anchorCtr="0">
            <a:normAutofit/>
          </a:bodyPr>
          <a:lstStyle>
            <a:lvl1pPr marL="457200" lvl="0" indent="-330200" algn="l">
              <a:lnSpc>
                <a:spcPct val="115000"/>
              </a:lnSpc>
              <a:spcBef>
                <a:spcPts val="0"/>
              </a:spcBef>
              <a:spcAft>
                <a:spcPts val="0"/>
              </a:spcAft>
              <a:buClr>
                <a:schemeClr val="dk1"/>
              </a:buClr>
              <a:buSzPts val="1600"/>
              <a:buFont typeface="Roboto"/>
              <a:buChar char="●"/>
              <a:defRPr sz="1600">
                <a:solidFill>
                  <a:schemeClr val="dk1"/>
                </a:solidFill>
                <a:latin typeface="Roboto"/>
                <a:ea typeface="Roboto"/>
                <a:cs typeface="Roboto"/>
                <a:sym typeface="Roboto"/>
              </a:defRPr>
            </a:lvl1pPr>
            <a:lvl2pPr marL="914400" lvl="1"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2pPr>
            <a:lvl3pPr marL="1371600" lvl="2"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3pPr>
            <a:lvl4pPr marL="1828800" lvl="3"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4pPr>
            <a:lvl5pPr marL="2286000" lvl="4"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5pPr>
            <a:lvl6pPr marL="2743200" lvl="5"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6pPr>
            <a:lvl7pPr marL="3200400" lvl="6"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7pPr>
            <a:lvl8pPr marL="3657600" lvl="7"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8pPr>
            <a:lvl9pPr marL="4114800" lvl="8"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9pPr>
          </a:lstStyle>
          <a:p>
            <a:endParaRPr/>
          </a:p>
        </p:txBody>
      </p:sp>
      <p:sp>
        <p:nvSpPr>
          <p:cNvPr id="68" name="Google Shape;68;p34"/>
          <p:cNvSpPr txBox="1">
            <a:spLocks noGrp="1"/>
          </p:cNvSpPr>
          <p:nvPr>
            <p:ph type="title" idx="2"/>
          </p:nvPr>
        </p:nvSpPr>
        <p:spPr>
          <a:xfrm>
            <a:off x="123875" y="4347400"/>
            <a:ext cx="7267200" cy="1566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1pPr>
            <a:lvl2pPr lvl="1"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2pPr>
            <a:lvl3pPr lvl="2"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3pPr>
            <a:lvl4pPr lvl="3"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4pPr>
            <a:lvl5pPr lvl="4"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5pPr>
            <a:lvl6pPr lvl="5"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6pPr>
            <a:lvl7pPr lvl="6"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7pPr>
            <a:lvl8pPr lvl="7"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8pPr>
            <a:lvl9pPr lvl="8"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9pPr>
          </a:lstStyle>
          <a:p>
            <a:endParaRPr/>
          </a:p>
        </p:txBody>
      </p:sp>
      <p:pic>
        <p:nvPicPr>
          <p:cNvPr id="69" name="Google Shape;69;p34"/>
          <p:cNvPicPr preferRelativeResize="0"/>
          <p:nvPr/>
        </p:nvPicPr>
        <p:blipFill rotWithShape="1">
          <a:blip r:embed="rId4"/>
          <a:srcRect l="25615" r="30131" b="32141"/>
          <a:stretch/>
        </p:blipFill>
        <p:spPr>
          <a:xfrm>
            <a:off x="6108192" y="628792"/>
            <a:ext cx="3035808" cy="3035808"/>
          </a:xfrm>
          <a:prstGeom prst="rect">
            <a:avLst/>
          </a:prstGeom>
          <a:noFill/>
          <a:ln>
            <a:noFill/>
          </a:ln>
        </p:spPr>
      </p:pic>
    </p:spTree>
    <p:extLst>
      <p:ext uri="{BB962C8B-B14F-4D97-AF65-F5344CB8AC3E}">
        <p14:creationId xmlns:p14="http://schemas.microsoft.com/office/powerpoint/2010/main" val="201192551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Slide with image - Orange" type="secHead" preserve="1">
  <p:cSld name="1_Slide with image - Orange">
    <p:spTree>
      <p:nvGrpSpPr>
        <p:cNvPr id="1" name="Shape 60"/>
        <p:cNvGrpSpPr/>
        <p:nvPr/>
      </p:nvGrpSpPr>
      <p:grpSpPr>
        <a:xfrm>
          <a:off x="0" y="0"/>
          <a:ext cx="0" cy="0"/>
          <a:chOff x="0" y="0"/>
          <a:chExt cx="0" cy="0"/>
        </a:xfrm>
      </p:grpSpPr>
      <p:pic>
        <p:nvPicPr>
          <p:cNvPr id="2" name="Google Shape;16;p30" descr="&quot;&quot;">
            <a:extLst>
              <a:ext uri="{FF2B5EF4-FFF2-40B4-BE49-F238E27FC236}">
                <a16:creationId xmlns:a16="http://schemas.microsoft.com/office/drawing/2014/main" id="{997931AF-B9AC-23CB-8188-3DED99D2F2A2}"/>
              </a:ext>
            </a:extLst>
          </p:cNvPr>
          <p:cNvPicPr preferRelativeResize="0"/>
          <p:nvPr userDrawn="1"/>
        </p:nvPicPr>
        <p:blipFill rotWithShape="1">
          <a:blip r:embed="rId2">
            <a:alphaModFix/>
          </a:blip>
          <a:srcRect/>
          <a:stretch/>
        </p:blipFill>
        <p:spPr>
          <a:xfrm>
            <a:off x="0" y="4320695"/>
            <a:ext cx="9144003" cy="830461"/>
          </a:xfrm>
          <a:prstGeom prst="rect">
            <a:avLst/>
          </a:prstGeom>
          <a:noFill/>
          <a:ln>
            <a:noFill/>
          </a:ln>
        </p:spPr>
      </p:pic>
      <p:sp>
        <p:nvSpPr>
          <p:cNvPr id="62" name="Google Shape;62;p34"/>
          <p:cNvSpPr txBox="1"/>
          <p:nvPr/>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a:solidFill>
                  <a:srgbClr val="FFFFFF"/>
                </a:solidFill>
                <a:latin typeface="Arial"/>
                <a:ea typeface="Arial"/>
                <a:cs typeface="Arial"/>
                <a:sym typeface="Arial"/>
              </a:rPr>
              <a:t> </a:t>
            </a:r>
            <a:fld id="{00000000-1234-1234-1234-123412341234}" type="slidenum">
              <a:rPr lang="en" sz="1300" b="0" i="0" u="none" strike="noStrike" cap="none">
                <a:solidFill>
                  <a:srgbClr val="FFFFFF"/>
                </a:solidFill>
                <a:latin typeface="Arial"/>
                <a:ea typeface="Arial"/>
                <a:cs typeface="Arial"/>
                <a:sym typeface="Arial"/>
              </a:rPr>
              <a:t>‹#›</a:t>
            </a:fld>
            <a:endParaRPr sz="1300" b="0" i="0" u="none" strike="noStrike" cap="none" dirty="0">
              <a:solidFill>
                <a:srgbClr val="FFFFFF"/>
              </a:solidFill>
              <a:latin typeface="Arial"/>
              <a:ea typeface="Arial"/>
              <a:cs typeface="Arial"/>
              <a:sym typeface="Arial"/>
            </a:endParaRPr>
          </a:p>
        </p:txBody>
      </p:sp>
      <p:sp>
        <p:nvSpPr>
          <p:cNvPr id="63" name="Google Shape;63;p34"/>
          <p:cNvSpPr txBox="1"/>
          <p:nvPr/>
        </p:nvSpPr>
        <p:spPr>
          <a:xfrm>
            <a:off x="123875" y="4164100"/>
            <a:ext cx="4863600" cy="1566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800"/>
              <a:buFont typeface="Arial"/>
              <a:buNone/>
            </a:pPr>
            <a:endParaRPr sz="800" b="0" i="0" u="none" strike="noStrike" cap="none" dirty="0">
              <a:solidFill>
                <a:srgbClr val="999999"/>
              </a:solidFill>
              <a:latin typeface="Roboto"/>
              <a:ea typeface="Roboto"/>
              <a:cs typeface="Roboto"/>
              <a:sym typeface="Roboto"/>
            </a:endParaRPr>
          </a:p>
        </p:txBody>
      </p:sp>
      <p:pic>
        <p:nvPicPr>
          <p:cNvPr id="64" name="Google Shape;64;p34" descr="CDE logo"/>
          <p:cNvPicPr preferRelativeResize="0"/>
          <p:nvPr/>
        </p:nvPicPr>
        <p:blipFill rotWithShape="1">
          <a:blip r:embed="rId3">
            <a:alphaModFix/>
          </a:blip>
          <a:srcRect/>
          <a:stretch/>
        </p:blipFill>
        <p:spPr>
          <a:xfrm>
            <a:off x="8002150" y="4518325"/>
            <a:ext cx="924425" cy="403399"/>
          </a:xfrm>
          <a:prstGeom prst="rect">
            <a:avLst/>
          </a:prstGeom>
          <a:noFill/>
          <a:ln>
            <a:noFill/>
          </a:ln>
        </p:spPr>
      </p:pic>
      <p:cxnSp>
        <p:nvCxnSpPr>
          <p:cNvPr id="65" name="Google Shape;65;p34" descr="&quot;&quot;"/>
          <p:cNvCxnSpPr/>
          <p:nvPr/>
        </p:nvCxnSpPr>
        <p:spPr>
          <a:xfrm>
            <a:off x="0" y="918350"/>
            <a:ext cx="7479600" cy="0"/>
          </a:xfrm>
          <a:prstGeom prst="straightConnector1">
            <a:avLst/>
          </a:prstGeom>
          <a:noFill/>
          <a:ln w="19050" cap="flat" cmpd="sng">
            <a:solidFill>
              <a:srgbClr val="87BF40"/>
            </a:solidFill>
            <a:prstDash val="solid"/>
            <a:round/>
            <a:headEnd type="none" w="sm" len="sm"/>
            <a:tailEnd type="none" w="sm" len="sm"/>
          </a:ln>
        </p:spPr>
      </p:cxnSp>
      <p:sp>
        <p:nvSpPr>
          <p:cNvPr id="66" name="Google Shape;66;p34"/>
          <p:cNvSpPr txBox="1">
            <a:spLocks noGrp="1"/>
          </p:cNvSpPr>
          <p:nvPr>
            <p:ph type="title"/>
          </p:nvPr>
        </p:nvSpPr>
        <p:spPr>
          <a:xfrm>
            <a:off x="311700" y="105100"/>
            <a:ext cx="7167900" cy="741300"/>
          </a:xfrm>
          <a:prstGeom prst="rect">
            <a:avLst/>
          </a:prstGeom>
          <a:noFill/>
          <a:ln>
            <a:noFill/>
          </a:ln>
        </p:spPr>
        <p:txBody>
          <a:bodyPr spcFirstLastPara="1" wrap="square" lIns="0" tIns="0" rIns="0" bIns="0" anchor="ctr" anchorCtr="0">
            <a:noAutofit/>
          </a:bodyPr>
          <a:lstStyle>
            <a:lvl1pPr lvl="0" algn="l">
              <a:lnSpc>
                <a:spcPct val="100000"/>
              </a:lnSpc>
              <a:spcBef>
                <a:spcPts val="0"/>
              </a:spcBef>
              <a:spcAft>
                <a:spcPts val="0"/>
              </a:spcAft>
              <a:buClr>
                <a:schemeClr val="dk1"/>
              </a:buClr>
              <a:buSzPts val="2000"/>
              <a:buFont typeface="Roboto"/>
              <a:buNone/>
              <a:defRPr sz="2000">
                <a:solidFill>
                  <a:schemeClr val="dk1"/>
                </a:solidFill>
                <a:latin typeface="Roboto"/>
                <a:ea typeface="Roboto"/>
                <a:cs typeface="Roboto"/>
                <a:sym typeface="Roboto"/>
              </a:defRPr>
            </a:lvl1pPr>
            <a:lvl2pPr lvl="1"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2pPr>
            <a:lvl3pPr lvl="2"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3pPr>
            <a:lvl4pPr lvl="3"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4pPr>
            <a:lvl5pPr lvl="4"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5pPr>
            <a:lvl6pPr lvl="5"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6pPr>
            <a:lvl7pPr lvl="6"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7pPr>
            <a:lvl8pPr lvl="7"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8pPr>
            <a:lvl9pPr lvl="8"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9pPr>
          </a:lstStyle>
          <a:p>
            <a:endParaRPr/>
          </a:p>
        </p:txBody>
      </p:sp>
      <p:sp>
        <p:nvSpPr>
          <p:cNvPr id="67" name="Google Shape;67;p34"/>
          <p:cNvSpPr txBox="1">
            <a:spLocks noGrp="1"/>
          </p:cNvSpPr>
          <p:nvPr>
            <p:ph type="body" idx="1"/>
          </p:nvPr>
        </p:nvSpPr>
        <p:spPr>
          <a:xfrm>
            <a:off x="311700" y="1152475"/>
            <a:ext cx="5277900" cy="3034800"/>
          </a:xfrm>
          <a:prstGeom prst="rect">
            <a:avLst/>
          </a:prstGeom>
          <a:noFill/>
          <a:ln>
            <a:noFill/>
          </a:ln>
        </p:spPr>
        <p:txBody>
          <a:bodyPr spcFirstLastPara="1" wrap="square" lIns="91425" tIns="91425" rIns="91425" bIns="91425" anchor="t" anchorCtr="0">
            <a:normAutofit/>
          </a:bodyPr>
          <a:lstStyle>
            <a:lvl1pPr marL="457200" lvl="0" indent="-330200" algn="l">
              <a:lnSpc>
                <a:spcPct val="115000"/>
              </a:lnSpc>
              <a:spcBef>
                <a:spcPts val="0"/>
              </a:spcBef>
              <a:spcAft>
                <a:spcPts val="0"/>
              </a:spcAft>
              <a:buClr>
                <a:schemeClr val="dk1"/>
              </a:buClr>
              <a:buSzPts val="1600"/>
              <a:buFont typeface="Roboto"/>
              <a:buChar char="●"/>
              <a:defRPr sz="1600">
                <a:solidFill>
                  <a:schemeClr val="dk1"/>
                </a:solidFill>
                <a:latin typeface="Roboto"/>
                <a:ea typeface="Roboto"/>
                <a:cs typeface="Roboto"/>
                <a:sym typeface="Roboto"/>
              </a:defRPr>
            </a:lvl1pPr>
            <a:lvl2pPr marL="914400" lvl="1"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2pPr>
            <a:lvl3pPr marL="1371600" lvl="2"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3pPr>
            <a:lvl4pPr marL="1828800" lvl="3"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4pPr>
            <a:lvl5pPr marL="2286000" lvl="4"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5pPr>
            <a:lvl6pPr marL="2743200" lvl="5"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6pPr>
            <a:lvl7pPr marL="3200400" lvl="6"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7pPr>
            <a:lvl8pPr marL="3657600" lvl="7"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8pPr>
            <a:lvl9pPr marL="4114800" lvl="8"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9pPr>
          </a:lstStyle>
          <a:p>
            <a:endParaRPr/>
          </a:p>
        </p:txBody>
      </p:sp>
      <p:sp>
        <p:nvSpPr>
          <p:cNvPr id="68" name="Google Shape;68;p34"/>
          <p:cNvSpPr txBox="1">
            <a:spLocks noGrp="1"/>
          </p:cNvSpPr>
          <p:nvPr>
            <p:ph type="title" idx="2"/>
          </p:nvPr>
        </p:nvSpPr>
        <p:spPr>
          <a:xfrm>
            <a:off x="123875" y="4347400"/>
            <a:ext cx="7267200" cy="1566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1pPr>
            <a:lvl2pPr lvl="1"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2pPr>
            <a:lvl3pPr lvl="2"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3pPr>
            <a:lvl4pPr lvl="3"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4pPr>
            <a:lvl5pPr lvl="4"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5pPr>
            <a:lvl6pPr lvl="5"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6pPr>
            <a:lvl7pPr lvl="6"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7pPr>
            <a:lvl8pPr lvl="7"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8pPr>
            <a:lvl9pPr lvl="8"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9pPr>
          </a:lstStyle>
          <a:p>
            <a:endParaRPr/>
          </a:p>
        </p:txBody>
      </p:sp>
      <p:pic>
        <p:nvPicPr>
          <p:cNvPr id="69" name="Google Shape;69;p34" descr="Photo of elementary student"/>
          <p:cNvPicPr preferRelativeResize="0"/>
          <p:nvPr/>
        </p:nvPicPr>
        <p:blipFill rotWithShape="1">
          <a:blip r:embed="rId4">
            <a:alphaModFix/>
          </a:blip>
          <a:srcRect/>
          <a:stretch/>
        </p:blipFill>
        <p:spPr>
          <a:xfrm>
            <a:off x="6109200" y="616825"/>
            <a:ext cx="3034799" cy="3034799"/>
          </a:xfrm>
          <a:prstGeom prst="rect">
            <a:avLst/>
          </a:prstGeom>
          <a:noFill/>
          <a:ln>
            <a:noFill/>
          </a:ln>
        </p:spPr>
      </p:pic>
    </p:spTree>
    <p:extLst>
      <p:ext uri="{BB962C8B-B14F-4D97-AF65-F5344CB8AC3E}">
        <p14:creationId xmlns:p14="http://schemas.microsoft.com/office/powerpoint/2010/main" val="81710245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Slide with image - Orange" type="secHead" preserve="1">
  <p:cSld name="1_Slide with image - Orange">
    <p:spTree>
      <p:nvGrpSpPr>
        <p:cNvPr id="1" name="Shape 60"/>
        <p:cNvGrpSpPr/>
        <p:nvPr/>
      </p:nvGrpSpPr>
      <p:grpSpPr>
        <a:xfrm>
          <a:off x="0" y="0"/>
          <a:ext cx="0" cy="0"/>
          <a:chOff x="0" y="0"/>
          <a:chExt cx="0" cy="0"/>
        </a:xfrm>
      </p:grpSpPr>
      <p:pic>
        <p:nvPicPr>
          <p:cNvPr id="3" name="Google Shape;16;p30" descr="&quot;&quot;">
            <a:extLst>
              <a:ext uri="{FF2B5EF4-FFF2-40B4-BE49-F238E27FC236}">
                <a16:creationId xmlns:a16="http://schemas.microsoft.com/office/drawing/2014/main" id="{E72B27F1-A6C8-957E-ACD8-30C2367CD33B}"/>
              </a:ext>
            </a:extLst>
          </p:cNvPr>
          <p:cNvPicPr preferRelativeResize="0"/>
          <p:nvPr userDrawn="1"/>
        </p:nvPicPr>
        <p:blipFill rotWithShape="1">
          <a:blip r:embed="rId2">
            <a:alphaModFix/>
          </a:blip>
          <a:srcRect/>
          <a:stretch/>
        </p:blipFill>
        <p:spPr>
          <a:xfrm>
            <a:off x="0" y="4320695"/>
            <a:ext cx="9144003" cy="830461"/>
          </a:xfrm>
          <a:prstGeom prst="rect">
            <a:avLst/>
          </a:prstGeom>
          <a:noFill/>
          <a:ln>
            <a:noFill/>
          </a:ln>
        </p:spPr>
      </p:pic>
      <p:sp>
        <p:nvSpPr>
          <p:cNvPr id="62" name="Google Shape;62;p34"/>
          <p:cNvSpPr txBox="1"/>
          <p:nvPr/>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a:solidFill>
                  <a:srgbClr val="FFFFFF"/>
                </a:solidFill>
                <a:latin typeface="Arial"/>
                <a:ea typeface="Arial"/>
                <a:cs typeface="Arial"/>
                <a:sym typeface="Arial"/>
              </a:rPr>
              <a:t> </a:t>
            </a:r>
            <a:fld id="{00000000-1234-1234-1234-123412341234}" type="slidenum">
              <a:rPr lang="en" sz="1300" b="0" i="0" u="none" strike="noStrike" cap="none">
                <a:solidFill>
                  <a:srgbClr val="FFFFFF"/>
                </a:solidFill>
                <a:latin typeface="Arial"/>
                <a:ea typeface="Arial"/>
                <a:cs typeface="Arial"/>
                <a:sym typeface="Arial"/>
              </a:rPr>
              <a:t>‹#›</a:t>
            </a:fld>
            <a:endParaRPr sz="1300" b="0" i="0" u="none" strike="noStrike" cap="none" dirty="0">
              <a:solidFill>
                <a:srgbClr val="FFFFFF"/>
              </a:solidFill>
              <a:latin typeface="Arial"/>
              <a:ea typeface="Arial"/>
              <a:cs typeface="Arial"/>
              <a:sym typeface="Arial"/>
            </a:endParaRPr>
          </a:p>
        </p:txBody>
      </p:sp>
      <p:sp>
        <p:nvSpPr>
          <p:cNvPr id="63" name="Google Shape;63;p34"/>
          <p:cNvSpPr txBox="1"/>
          <p:nvPr/>
        </p:nvSpPr>
        <p:spPr>
          <a:xfrm>
            <a:off x="123875" y="4164100"/>
            <a:ext cx="4863600" cy="1566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800"/>
              <a:buFont typeface="Arial"/>
              <a:buNone/>
            </a:pPr>
            <a:endParaRPr sz="800" b="0" i="0" u="none" strike="noStrike" cap="none" dirty="0">
              <a:solidFill>
                <a:srgbClr val="999999"/>
              </a:solidFill>
              <a:latin typeface="Roboto"/>
              <a:ea typeface="Roboto"/>
              <a:cs typeface="Roboto"/>
              <a:sym typeface="Roboto"/>
            </a:endParaRPr>
          </a:p>
        </p:txBody>
      </p:sp>
      <p:pic>
        <p:nvPicPr>
          <p:cNvPr id="64" name="Google Shape;64;p34" descr="CDE logo"/>
          <p:cNvPicPr preferRelativeResize="0"/>
          <p:nvPr/>
        </p:nvPicPr>
        <p:blipFill rotWithShape="1">
          <a:blip r:embed="rId3">
            <a:alphaModFix/>
          </a:blip>
          <a:srcRect/>
          <a:stretch/>
        </p:blipFill>
        <p:spPr>
          <a:xfrm>
            <a:off x="8002150" y="4518325"/>
            <a:ext cx="924425" cy="403399"/>
          </a:xfrm>
          <a:prstGeom prst="rect">
            <a:avLst/>
          </a:prstGeom>
          <a:noFill/>
          <a:ln>
            <a:noFill/>
          </a:ln>
        </p:spPr>
      </p:pic>
      <p:cxnSp>
        <p:nvCxnSpPr>
          <p:cNvPr id="65" name="Google Shape;65;p34" descr="&quot;&quot;"/>
          <p:cNvCxnSpPr/>
          <p:nvPr/>
        </p:nvCxnSpPr>
        <p:spPr>
          <a:xfrm>
            <a:off x="0" y="918350"/>
            <a:ext cx="7479600" cy="0"/>
          </a:xfrm>
          <a:prstGeom prst="straightConnector1">
            <a:avLst/>
          </a:prstGeom>
          <a:noFill/>
          <a:ln w="19050" cap="flat" cmpd="sng">
            <a:solidFill>
              <a:srgbClr val="87BF40"/>
            </a:solidFill>
            <a:prstDash val="solid"/>
            <a:round/>
            <a:headEnd type="none" w="sm" len="sm"/>
            <a:tailEnd type="none" w="sm" len="sm"/>
          </a:ln>
        </p:spPr>
      </p:cxnSp>
      <p:sp>
        <p:nvSpPr>
          <p:cNvPr id="66" name="Google Shape;66;p34"/>
          <p:cNvSpPr txBox="1">
            <a:spLocks noGrp="1"/>
          </p:cNvSpPr>
          <p:nvPr>
            <p:ph type="title"/>
          </p:nvPr>
        </p:nvSpPr>
        <p:spPr>
          <a:xfrm>
            <a:off x="311700" y="105100"/>
            <a:ext cx="7167900" cy="741300"/>
          </a:xfrm>
          <a:prstGeom prst="rect">
            <a:avLst/>
          </a:prstGeom>
          <a:noFill/>
          <a:ln>
            <a:noFill/>
          </a:ln>
        </p:spPr>
        <p:txBody>
          <a:bodyPr spcFirstLastPara="1" wrap="square" lIns="0" tIns="0" rIns="0" bIns="0" anchor="ctr" anchorCtr="0">
            <a:noAutofit/>
          </a:bodyPr>
          <a:lstStyle>
            <a:lvl1pPr lvl="0" algn="l">
              <a:lnSpc>
                <a:spcPct val="100000"/>
              </a:lnSpc>
              <a:spcBef>
                <a:spcPts val="0"/>
              </a:spcBef>
              <a:spcAft>
                <a:spcPts val="0"/>
              </a:spcAft>
              <a:buClr>
                <a:schemeClr val="dk1"/>
              </a:buClr>
              <a:buSzPts val="2000"/>
              <a:buFont typeface="Roboto"/>
              <a:buNone/>
              <a:defRPr sz="2000">
                <a:solidFill>
                  <a:schemeClr val="dk1"/>
                </a:solidFill>
                <a:latin typeface="Roboto"/>
                <a:ea typeface="Roboto"/>
                <a:cs typeface="Roboto"/>
                <a:sym typeface="Roboto"/>
              </a:defRPr>
            </a:lvl1pPr>
            <a:lvl2pPr lvl="1"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2pPr>
            <a:lvl3pPr lvl="2"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3pPr>
            <a:lvl4pPr lvl="3"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4pPr>
            <a:lvl5pPr lvl="4"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5pPr>
            <a:lvl6pPr lvl="5"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6pPr>
            <a:lvl7pPr lvl="6"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7pPr>
            <a:lvl8pPr lvl="7"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8pPr>
            <a:lvl9pPr lvl="8"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9pPr>
          </a:lstStyle>
          <a:p>
            <a:endParaRPr/>
          </a:p>
        </p:txBody>
      </p:sp>
      <p:sp>
        <p:nvSpPr>
          <p:cNvPr id="67" name="Google Shape;67;p34"/>
          <p:cNvSpPr txBox="1">
            <a:spLocks noGrp="1"/>
          </p:cNvSpPr>
          <p:nvPr>
            <p:ph type="body" idx="1"/>
          </p:nvPr>
        </p:nvSpPr>
        <p:spPr>
          <a:xfrm>
            <a:off x="311700" y="1152475"/>
            <a:ext cx="6269574" cy="3034800"/>
          </a:xfrm>
          <a:prstGeom prst="rect">
            <a:avLst/>
          </a:prstGeom>
          <a:noFill/>
          <a:ln>
            <a:noFill/>
          </a:ln>
        </p:spPr>
        <p:txBody>
          <a:bodyPr spcFirstLastPara="1" wrap="square" lIns="91425" tIns="91425" rIns="91425" bIns="91425" anchor="t" anchorCtr="0">
            <a:normAutofit/>
          </a:bodyPr>
          <a:lstStyle>
            <a:lvl1pPr marL="457200" lvl="0" indent="-330200" algn="l">
              <a:lnSpc>
                <a:spcPct val="115000"/>
              </a:lnSpc>
              <a:spcBef>
                <a:spcPts val="0"/>
              </a:spcBef>
              <a:spcAft>
                <a:spcPts val="0"/>
              </a:spcAft>
              <a:buClr>
                <a:schemeClr val="dk1"/>
              </a:buClr>
              <a:buSzPts val="1600"/>
              <a:buFont typeface="Roboto"/>
              <a:buChar char="●"/>
              <a:defRPr sz="1600">
                <a:solidFill>
                  <a:schemeClr val="dk1"/>
                </a:solidFill>
                <a:latin typeface="Roboto"/>
                <a:ea typeface="Roboto"/>
                <a:cs typeface="Roboto"/>
                <a:sym typeface="Roboto"/>
              </a:defRPr>
            </a:lvl1pPr>
            <a:lvl2pPr marL="914400" lvl="1"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2pPr>
            <a:lvl3pPr marL="1371600" lvl="2"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3pPr>
            <a:lvl4pPr marL="1828800" lvl="3"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4pPr>
            <a:lvl5pPr marL="2286000" lvl="4"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5pPr>
            <a:lvl6pPr marL="2743200" lvl="5"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6pPr>
            <a:lvl7pPr marL="3200400" lvl="6"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7pPr>
            <a:lvl8pPr marL="3657600" lvl="7"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8pPr>
            <a:lvl9pPr marL="4114800" lvl="8"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9pPr>
          </a:lstStyle>
          <a:p>
            <a:endParaRPr dirty="0"/>
          </a:p>
        </p:txBody>
      </p:sp>
      <p:sp>
        <p:nvSpPr>
          <p:cNvPr id="68" name="Google Shape;68;p34"/>
          <p:cNvSpPr txBox="1">
            <a:spLocks noGrp="1"/>
          </p:cNvSpPr>
          <p:nvPr>
            <p:ph type="title" idx="2"/>
          </p:nvPr>
        </p:nvSpPr>
        <p:spPr>
          <a:xfrm>
            <a:off x="123875" y="4347400"/>
            <a:ext cx="7267200" cy="1566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1pPr>
            <a:lvl2pPr lvl="1"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2pPr>
            <a:lvl3pPr lvl="2"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3pPr>
            <a:lvl4pPr lvl="3"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4pPr>
            <a:lvl5pPr lvl="4"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5pPr>
            <a:lvl6pPr lvl="5"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6pPr>
            <a:lvl7pPr lvl="6"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7pPr>
            <a:lvl8pPr lvl="7"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8pPr>
            <a:lvl9pPr lvl="8"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9pPr>
          </a:lstStyle>
          <a:p>
            <a:endParaRPr/>
          </a:p>
        </p:txBody>
      </p:sp>
      <p:pic>
        <p:nvPicPr>
          <p:cNvPr id="2" name="Google Shape;294;p59" descr="Photo of high school students">
            <a:extLst>
              <a:ext uri="{FF2B5EF4-FFF2-40B4-BE49-F238E27FC236}">
                <a16:creationId xmlns:a16="http://schemas.microsoft.com/office/drawing/2014/main" id="{C288B2C8-68EE-E4C9-476E-797364302289}"/>
              </a:ext>
            </a:extLst>
          </p:cNvPr>
          <p:cNvPicPr preferRelativeResize="0"/>
          <p:nvPr userDrawn="1"/>
        </p:nvPicPr>
        <p:blipFill rotWithShape="1">
          <a:blip r:embed="rId4">
            <a:alphaModFix/>
          </a:blip>
          <a:srcRect l="49961" t="11143" r="6537" b="5788"/>
          <a:stretch/>
        </p:blipFill>
        <p:spPr>
          <a:xfrm>
            <a:off x="6882063" y="0"/>
            <a:ext cx="2260666" cy="4311830"/>
          </a:xfrm>
          <a:prstGeom prst="rect">
            <a:avLst/>
          </a:prstGeom>
          <a:noFill/>
          <a:ln>
            <a:noFill/>
          </a:ln>
        </p:spPr>
      </p:pic>
    </p:spTree>
    <p:extLst>
      <p:ext uri="{BB962C8B-B14F-4D97-AF65-F5344CB8AC3E}">
        <p14:creationId xmlns:p14="http://schemas.microsoft.com/office/powerpoint/2010/main" val="339594172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Slide with image - Orange" type="secHead" preserve="1">
  <p:cSld name="1_Slide with image - Orange">
    <p:spTree>
      <p:nvGrpSpPr>
        <p:cNvPr id="1" name="Shape 60"/>
        <p:cNvGrpSpPr/>
        <p:nvPr/>
      </p:nvGrpSpPr>
      <p:grpSpPr>
        <a:xfrm>
          <a:off x="0" y="0"/>
          <a:ext cx="0" cy="0"/>
          <a:chOff x="0" y="0"/>
          <a:chExt cx="0" cy="0"/>
        </a:xfrm>
      </p:grpSpPr>
      <p:pic>
        <p:nvPicPr>
          <p:cNvPr id="2" name="Google Shape;16;p30" descr="&quot;&quot;">
            <a:extLst>
              <a:ext uri="{FF2B5EF4-FFF2-40B4-BE49-F238E27FC236}">
                <a16:creationId xmlns:a16="http://schemas.microsoft.com/office/drawing/2014/main" id="{71A828AC-9240-15B8-76F2-5B9110BD72D5}"/>
              </a:ext>
            </a:extLst>
          </p:cNvPr>
          <p:cNvPicPr preferRelativeResize="0"/>
          <p:nvPr userDrawn="1"/>
        </p:nvPicPr>
        <p:blipFill rotWithShape="1">
          <a:blip r:embed="rId2">
            <a:alphaModFix/>
          </a:blip>
          <a:srcRect/>
          <a:stretch/>
        </p:blipFill>
        <p:spPr>
          <a:xfrm>
            <a:off x="0" y="4320695"/>
            <a:ext cx="9144003" cy="830461"/>
          </a:xfrm>
          <a:prstGeom prst="rect">
            <a:avLst/>
          </a:prstGeom>
          <a:noFill/>
          <a:ln>
            <a:noFill/>
          </a:ln>
        </p:spPr>
      </p:pic>
      <p:sp>
        <p:nvSpPr>
          <p:cNvPr id="62" name="Google Shape;62;p34"/>
          <p:cNvSpPr txBox="1"/>
          <p:nvPr/>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a:solidFill>
                  <a:srgbClr val="FFFFFF"/>
                </a:solidFill>
                <a:latin typeface="Arial"/>
                <a:ea typeface="Arial"/>
                <a:cs typeface="Arial"/>
                <a:sym typeface="Arial"/>
              </a:rPr>
              <a:t> </a:t>
            </a:r>
            <a:fld id="{00000000-1234-1234-1234-123412341234}" type="slidenum">
              <a:rPr lang="en" sz="1300" b="0" i="0" u="none" strike="noStrike" cap="none">
                <a:solidFill>
                  <a:srgbClr val="FFFFFF"/>
                </a:solidFill>
                <a:latin typeface="Arial"/>
                <a:ea typeface="Arial"/>
                <a:cs typeface="Arial"/>
                <a:sym typeface="Arial"/>
              </a:rPr>
              <a:t>‹#›</a:t>
            </a:fld>
            <a:endParaRPr sz="1300" b="0" i="0" u="none" strike="noStrike" cap="none" dirty="0">
              <a:solidFill>
                <a:srgbClr val="FFFFFF"/>
              </a:solidFill>
              <a:latin typeface="Arial"/>
              <a:ea typeface="Arial"/>
              <a:cs typeface="Arial"/>
              <a:sym typeface="Arial"/>
            </a:endParaRPr>
          </a:p>
        </p:txBody>
      </p:sp>
      <p:sp>
        <p:nvSpPr>
          <p:cNvPr id="63" name="Google Shape;63;p34"/>
          <p:cNvSpPr txBox="1"/>
          <p:nvPr/>
        </p:nvSpPr>
        <p:spPr>
          <a:xfrm>
            <a:off x="123875" y="4164100"/>
            <a:ext cx="4863600" cy="1566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800"/>
              <a:buFont typeface="Arial"/>
              <a:buNone/>
            </a:pPr>
            <a:endParaRPr sz="800" b="0" i="0" u="none" strike="noStrike" cap="none" dirty="0">
              <a:solidFill>
                <a:srgbClr val="999999"/>
              </a:solidFill>
              <a:latin typeface="Roboto"/>
              <a:ea typeface="Roboto"/>
              <a:cs typeface="Roboto"/>
              <a:sym typeface="Roboto"/>
            </a:endParaRPr>
          </a:p>
        </p:txBody>
      </p:sp>
      <p:pic>
        <p:nvPicPr>
          <p:cNvPr id="64" name="Google Shape;64;p34" descr="CDE logo"/>
          <p:cNvPicPr preferRelativeResize="0"/>
          <p:nvPr/>
        </p:nvPicPr>
        <p:blipFill rotWithShape="1">
          <a:blip r:embed="rId3">
            <a:alphaModFix/>
          </a:blip>
          <a:srcRect/>
          <a:stretch/>
        </p:blipFill>
        <p:spPr>
          <a:xfrm>
            <a:off x="8002150" y="4518325"/>
            <a:ext cx="924425" cy="403399"/>
          </a:xfrm>
          <a:prstGeom prst="rect">
            <a:avLst/>
          </a:prstGeom>
          <a:noFill/>
          <a:ln>
            <a:noFill/>
          </a:ln>
        </p:spPr>
      </p:pic>
      <p:cxnSp>
        <p:nvCxnSpPr>
          <p:cNvPr id="65" name="Google Shape;65;p34" descr="&quot;&quot;"/>
          <p:cNvCxnSpPr/>
          <p:nvPr/>
        </p:nvCxnSpPr>
        <p:spPr>
          <a:xfrm>
            <a:off x="0" y="918350"/>
            <a:ext cx="7479600" cy="0"/>
          </a:xfrm>
          <a:prstGeom prst="straightConnector1">
            <a:avLst/>
          </a:prstGeom>
          <a:noFill/>
          <a:ln w="19050" cap="flat" cmpd="sng">
            <a:solidFill>
              <a:srgbClr val="87BF40"/>
            </a:solidFill>
            <a:prstDash val="solid"/>
            <a:round/>
            <a:headEnd type="none" w="sm" len="sm"/>
            <a:tailEnd type="none" w="sm" len="sm"/>
          </a:ln>
        </p:spPr>
      </p:cxnSp>
      <p:sp>
        <p:nvSpPr>
          <p:cNvPr id="66" name="Google Shape;66;p34"/>
          <p:cNvSpPr txBox="1">
            <a:spLocks noGrp="1"/>
          </p:cNvSpPr>
          <p:nvPr>
            <p:ph type="title"/>
          </p:nvPr>
        </p:nvSpPr>
        <p:spPr>
          <a:xfrm>
            <a:off x="311700" y="105100"/>
            <a:ext cx="4863600" cy="741300"/>
          </a:xfrm>
          <a:prstGeom prst="rect">
            <a:avLst/>
          </a:prstGeom>
          <a:noFill/>
          <a:ln>
            <a:noFill/>
          </a:ln>
        </p:spPr>
        <p:txBody>
          <a:bodyPr spcFirstLastPara="1" wrap="square" lIns="0" tIns="0" rIns="0" bIns="0" anchor="ctr" anchorCtr="0">
            <a:noAutofit/>
          </a:bodyPr>
          <a:lstStyle>
            <a:lvl1pPr lvl="0" algn="l">
              <a:lnSpc>
                <a:spcPct val="100000"/>
              </a:lnSpc>
              <a:spcBef>
                <a:spcPts val="0"/>
              </a:spcBef>
              <a:spcAft>
                <a:spcPts val="0"/>
              </a:spcAft>
              <a:buClr>
                <a:schemeClr val="dk1"/>
              </a:buClr>
              <a:buSzPts val="2000"/>
              <a:buFont typeface="Roboto"/>
              <a:buNone/>
              <a:defRPr sz="2000">
                <a:solidFill>
                  <a:schemeClr val="dk1"/>
                </a:solidFill>
                <a:latin typeface="Roboto"/>
                <a:ea typeface="Roboto"/>
                <a:cs typeface="Roboto"/>
                <a:sym typeface="Roboto"/>
              </a:defRPr>
            </a:lvl1pPr>
            <a:lvl2pPr lvl="1"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2pPr>
            <a:lvl3pPr lvl="2"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3pPr>
            <a:lvl4pPr lvl="3"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4pPr>
            <a:lvl5pPr lvl="4"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5pPr>
            <a:lvl6pPr lvl="5"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6pPr>
            <a:lvl7pPr lvl="6"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7pPr>
            <a:lvl8pPr lvl="7"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8pPr>
            <a:lvl9pPr lvl="8" algn="l">
              <a:lnSpc>
                <a:spcPct val="100000"/>
              </a:lnSpc>
              <a:spcBef>
                <a:spcPts val="0"/>
              </a:spcBef>
              <a:spcAft>
                <a:spcPts val="0"/>
              </a:spcAft>
              <a:buClr>
                <a:schemeClr val="dk1"/>
              </a:buClr>
              <a:buSzPts val="1800"/>
              <a:buFont typeface="Roboto"/>
              <a:buNone/>
              <a:defRPr sz="1800">
                <a:solidFill>
                  <a:schemeClr val="dk1"/>
                </a:solidFill>
                <a:latin typeface="Roboto"/>
                <a:ea typeface="Roboto"/>
                <a:cs typeface="Roboto"/>
                <a:sym typeface="Roboto"/>
              </a:defRPr>
            </a:lvl9pPr>
          </a:lstStyle>
          <a:p>
            <a:endParaRPr dirty="0"/>
          </a:p>
        </p:txBody>
      </p:sp>
      <p:sp>
        <p:nvSpPr>
          <p:cNvPr id="67" name="Google Shape;67;p34"/>
          <p:cNvSpPr txBox="1">
            <a:spLocks noGrp="1"/>
          </p:cNvSpPr>
          <p:nvPr>
            <p:ph type="body" idx="1"/>
          </p:nvPr>
        </p:nvSpPr>
        <p:spPr>
          <a:xfrm>
            <a:off x="311700" y="1152475"/>
            <a:ext cx="4863600" cy="3034800"/>
          </a:xfrm>
          <a:prstGeom prst="rect">
            <a:avLst/>
          </a:prstGeom>
          <a:noFill/>
          <a:ln>
            <a:noFill/>
          </a:ln>
        </p:spPr>
        <p:txBody>
          <a:bodyPr spcFirstLastPara="1" wrap="square" lIns="91425" tIns="91425" rIns="91425" bIns="91425" anchor="t" anchorCtr="0">
            <a:normAutofit/>
          </a:bodyPr>
          <a:lstStyle>
            <a:lvl1pPr marL="457200" lvl="0" indent="-330200" algn="l">
              <a:lnSpc>
                <a:spcPct val="115000"/>
              </a:lnSpc>
              <a:spcBef>
                <a:spcPts val="0"/>
              </a:spcBef>
              <a:spcAft>
                <a:spcPts val="0"/>
              </a:spcAft>
              <a:buClr>
                <a:schemeClr val="dk1"/>
              </a:buClr>
              <a:buSzPts val="1600"/>
              <a:buFont typeface="Roboto"/>
              <a:buChar char="●"/>
              <a:defRPr sz="1600">
                <a:solidFill>
                  <a:schemeClr val="dk1"/>
                </a:solidFill>
                <a:latin typeface="Roboto"/>
                <a:ea typeface="Roboto"/>
                <a:cs typeface="Roboto"/>
                <a:sym typeface="Roboto"/>
              </a:defRPr>
            </a:lvl1pPr>
            <a:lvl2pPr marL="914400" lvl="1"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2pPr>
            <a:lvl3pPr marL="1371600" lvl="2"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3pPr>
            <a:lvl4pPr marL="1828800" lvl="3"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4pPr>
            <a:lvl5pPr marL="2286000" lvl="4"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5pPr>
            <a:lvl6pPr marL="2743200" lvl="5"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6pPr>
            <a:lvl7pPr marL="3200400" lvl="6"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7pPr>
            <a:lvl8pPr marL="3657600" lvl="7"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8pPr>
            <a:lvl9pPr marL="4114800" lvl="8" indent="-317500" algn="l">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9pPr>
          </a:lstStyle>
          <a:p>
            <a:endParaRPr dirty="0"/>
          </a:p>
        </p:txBody>
      </p:sp>
      <p:sp>
        <p:nvSpPr>
          <p:cNvPr id="68" name="Google Shape;68;p34"/>
          <p:cNvSpPr txBox="1">
            <a:spLocks noGrp="1"/>
          </p:cNvSpPr>
          <p:nvPr>
            <p:ph type="title" idx="2"/>
          </p:nvPr>
        </p:nvSpPr>
        <p:spPr>
          <a:xfrm>
            <a:off x="123875" y="4347400"/>
            <a:ext cx="7267200" cy="15660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1pPr>
            <a:lvl2pPr lvl="1"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2pPr>
            <a:lvl3pPr lvl="2"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3pPr>
            <a:lvl4pPr lvl="3"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4pPr>
            <a:lvl5pPr lvl="4"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5pPr>
            <a:lvl6pPr lvl="5"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6pPr>
            <a:lvl7pPr lvl="6"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7pPr>
            <a:lvl8pPr lvl="7"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8pPr>
            <a:lvl9pPr lvl="8" algn="l">
              <a:lnSpc>
                <a:spcPct val="100000"/>
              </a:lnSpc>
              <a:spcBef>
                <a:spcPts val="0"/>
              </a:spcBef>
              <a:spcAft>
                <a:spcPts val="0"/>
              </a:spcAft>
              <a:buClr>
                <a:schemeClr val="dk1"/>
              </a:buClr>
              <a:buSzPts val="800"/>
              <a:buFont typeface="Roboto"/>
              <a:buNone/>
              <a:defRPr sz="800">
                <a:solidFill>
                  <a:schemeClr val="dk1"/>
                </a:solidFill>
                <a:latin typeface="Roboto"/>
                <a:ea typeface="Roboto"/>
                <a:cs typeface="Roboto"/>
                <a:sym typeface="Roboto"/>
              </a:defRPr>
            </a:lvl9pPr>
          </a:lstStyle>
          <a:p>
            <a:endParaRPr/>
          </a:p>
        </p:txBody>
      </p:sp>
      <p:pic>
        <p:nvPicPr>
          <p:cNvPr id="4" name="Picture 3" descr="A person hugging a group of children&#10;&#10;Description automatically generated">
            <a:extLst>
              <a:ext uri="{FF2B5EF4-FFF2-40B4-BE49-F238E27FC236}">
                <a16:creationId xmlns:a16="http://schemas.microsoft.com/office/drawing/2014/main" id="{8661C23D-D837-9BEE-B4FC-48BD71F8341C}"/>
              </a:ext>
            </a:extLst>
          </p:cNvPr>
          <p:cNvPicPr>
            <a:picLocks noChangeAspect="1"/>
          </p:cNvPicPr>
          <p:nvPr userDrawn="1"/>
        </p:nvPicPr>
        <p:blipFill rotWithShape="1">
          <a:blip r:embed="rId4"/>
          <a:srcRect l="29922" t="7346" r="18540" b="7929"/>
          <a:stretch/>
        </p:blipFill>
        <p:spPr>
          <a:xfrm>
            <a:off x="5221705" y="0"/>
            <a:ext cx="3922295" cy="4301281"/>
          </a:xfrm>
          <a:prstGeom prst="rect">
            <a:avLst/>
          </a:prstGeom>
        </p:spPr>
      </p:pic>
    </p:spTree>
    <p:extLst>
      <p:ext uri="{BB962C8B-B14F-4D97-AF65-F5344CB8AC3E}">
        <p14:creationId xmlns:p14="http://schemas.microsoft.com/office/powerpoint/2010/main" val="299574898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Divider - Orange - 04" preserve="1">
  <p:cSld name="Divider - Orange - 04">
    <p:spTree>
      <p:nvGrpSpPr>
        <p:cNvPr id="1" name="Shape 89"/>
        <p:cNvGrpSpPr/>
        <p:nvPr/>
      </p:nvGrpSpPr>
      <p:grpSpPr>
        <a:xfrm>
          <a:off x="0" y="0"/>
          <a:ext cx="0" cy="0"/>
          <a:chOff x="0" y="0"/>
          <a:chExt cx="0" cy="0"/>
        </a:xfrm>
      </p:grpSpPr>
      <p:pic>
        <p:nvPicPr>
          <p:cNvPr id="4" name="Google Shape;16;p30" descr="&quot;&quot;">
            <a:extLst>
              <a:ext uri="{FF2B5EF4-FFF2-40B4-BE49-F238E27FC236}">
                <a16:creationId xmlns:a16="http://schemas.microsoft.com/office/drawing/2014/main" id="{B9EDC3D1-3391-CF8C-9A86-9A497161BADC}"/>
              </a:ext>
            </a:extLst>
          </p:cNvPr>
          <p:cNvPicPr preferRelativeResize="0"/>
          <p:nvPr userDrawn="1"/>
        </p:nvPicPr>
        <p:blipFill rotWithShape="1">
          <a:blip r:embed="rId2">
            <a:alphaModFix amt="70000"/>
          </a:blip>
          <a:srcRect t="3105" b="2106"/>
          <a:stretch/>
        </p:blipFill>
        <p:spPr>
          <a:xfrm>
            <a:off x="0" y="1"/>
            <a:ext cx="9144003" cy="5143500"/>
          </a:xfrm>
          <a:prstGeom prst="rect">
            <a:avLst/>
          </a:prstGeom>
          <a:noFill/>
          <a:ln>
            <a:noFill/>
          </a:ln>
        </p:spPr>
      </p:pic>
      <p:sp>
        <p:nvSpPr>
          <p:cNvPr id="91" name="Google Shape;91;p39"/>
          <p:cNvSpPr txBox="1">
            <a:spLocks noGrp="1"/>
          </p:cNvSpPr>
          <p:nvPr>
            <p:ph type="title"/>
          </p:nvPr>
        </p:nvSpPr>
        <p:spPr>
          <a:xfrm>
            <a:off x="0" y="3361600"/>
            <a:ext cx="9144000" cy="666600"/>
          </a:xfrm>
          <a:prstGeom prst="rect">
            <a:avLst/>
          </a:prstGeom>
          <a:solidFill>
            <a:srgbClr val="EF7521"/>
          </a:solid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lt1"/>
              </a:buClr>
              <a:buSzPts val="2800"/>
              <a:buFont typeface="Roboto Medium"/>
              <a:buNone/>
              <a:defRPr>
                <a:solidFill>
                  <a:schemeClr val="lt1"/>
                </a:solidFill>
                <a:latin typeface="Roboto Medium"/>
                <a:ea typeface="Roboto Medium"/>
                <a:cs typeface="Roboto Medium"/>
                <a:sym typeface="Roboto Medium"/>
              </a:defRPr>
            </a:lvl1pPr>
            <a:lvl2pPr lvl="1" algn="ctr">
              <a:lnSpc>
                <a:spcPct val="100000"/>
              </a:lnSpc>
              <a:spcBef>
                <a:spcPts val="0"/>
              </a:spcBef>
              <a:spcAft>
                <a:spcPts val="0"/>
              </a:spcAft>
              <a:buSzPts val="2800"/>
              <a:buNone/>
              <a:defRPr/>
            </a:lvl2pPr>
            <a:lvl3pPr lvl="2" algn="ctr">
              <a:lnSpc>
                <a:spcPct val="100000"/>
              </a:lnSpc>
              <a:spcBef>
                <a:spcPts val="0"/>
              </a:spcBef>
              <a:spcAft>
                <a:spcPts val="0"/>
              </a:spcAft>
              <a:buSzPts val="2800"/>
              <a:buNone/>
              <a:defRPr/>
            </a:lvl3pPr>
            <a:lvl4pPr lvl="3" algn="ctr">
              <a:lnSpc>
                <a:spcPct val="100000"/>
              </a:lnSpc>
              <a:spcBef>
                <a:spcPts val="0"/>
              </a:spcBef>
              <a:spcAft>
                <a:spcPts val="0"/>
              </a:spcAft>
              <a:buSzPts val="2800"/>
              <a:buNone/>
              <a:defRPr/>
            </a:lvl4pPr>
            <a:lvl5pPr lvl="4" algn="ctr">
              <a:lnSpc>
                <a:spcPct val="100000"/>
              </a:lnSpc>
              <a:spcBef>
                <a:spcPts val="0"/>
              </a:spcBef>
              <a:spcAft>
                <a:spcPts val="0"/>
              </a:spcAft>
              <a:buSzPts val="2800"/>
              <a:buNone/>
              <a:defRPr/>
            </a:lvl5pPr>
            <a:lvl6pPr lvl="5" algn="ctr">
              <a:lnSpc>
                <a:spcPct val="100000"/>
              </a:lnSpc>
              <a:spcBef>
                <a:spcPts val="0"/>
              </a:spcBef>
              <a:spcAft>
                <a:spcPts val="0"/>
              </a:spcAft>
              <a:buSzPts val="2800"/>
              <a:buNone/>
              <a:defRPr/>
            </a:lvl6pPr>
            <a:lvl7pPr lvl="6" algn="ctr">
              <a:lnSpc>
                <a:spcPct val="100000"/>
              </a:lnSpc>
              <a:spcBef>
                <a:spcPts val="0"/>
              </a:spcBef>
              <a:spcAft>
                <a:spcPts val="0"/>
              </a:spcAft>
              <a:buSzPts val="2800"/>
              <a:buNone/>
              <a:defRPr/>
            </a:lvl7pPr>
            <a:lvl8pPr lvl="7" algn="ctr">
              <a:lnSpc>
                <a:spcPct val="100000"/>
              </a:lnSpc>
              <a:spcBef>
                <a:spcPts val="0"/>
              </a:spcBef>
              <a:spcAft>
                <a:spcPts val="0"/>
              </a:spcAft>
              <a:buSzPts val="2800"/>
              <a:buNone/>
              <a:defRPr/>
            </a:lvl8pPr>
            <a:lvl9pPr lvl="8" algn="ctr">
              <a:lnSpc>
                <a:spcPct val="100000"/>
              </a:lnSpc>
              <a:spcBef>
                <a:spcPts val="0"/>
              </a:spcBef>
              <a:spcAft>
                <a:spcPts val="0"/>
              </a:spcAft>
              <a:buSzPts val="2800"/>
              <a:buNone/>
              <a:defRPr/>
            </a:lvl9pPr>
          </a:lstStyle>
          <a:p>
            <a:endParaRPr dirty="0"/>
          </a:p>
        </p:txBody>
      </p:sp>
      <p:sp>
        <p:nvSpPr>
          <p:cNvPr id="92" name="Google Shape;92;p39"/>
          <p:cNvSpPr txBox="1"/>
          <p:nvPr/>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a:solidFill>
                  <a:schemeClr val="dk1"/>
                </a:solidFill>
                <a:latin typeface="Arial"/>
                <a:ea typeface="Arial"/>
                <a:cs typeface="Arial"/>
                <a:sym typeface="Arial"/>
              </a:rPr>
              <a:t> </a:t>
            </a:r>
            <a:fld id="{00000000-1234-1234-1234-123412341234}" type="slidenum">
              <a:rPr lang="en" sz="1300" b="0" i="0" u="none" strike="noStrike" cap="none">
                <a:solidFill>
                  <a:schemeClr val="dk1"/>
                </a:solidFill>
                <a:latin typeface="Arial"/>
                <a:ea typeface="Arial"/>
                <a:cs typeface="Arial"/>
                <a:sym typeface="Arial"/>
              </a:rPr>
              <a:t>‹#›</a:t>
            </a:fld>
            <a:endParaRPr sz="1300" b="0" i="0" u="none" strike="noStrike" cap="none" dirty="0">
              <a:solidFill>
                <a:schemeClr val="dk1"/>
              </a:solidFill>
              <a:latin typeface="Arial"/>
              <a:ea typeface="Arial"/>
              <a:cs typeface="Arial"/>
              <a:sym typeface="Arial"/>
            </a:endParaRPr>
          </a:p>
        </p:txBody>
      </p:sp>
      <p:pic>
        <p:nvPicPr>
          <p:cNvPr id="93" name="Google Shape;93;p39" descr="CDE logo"/>
          <p:cNvPicPr preferRelativeResize="0"/>
          <p:nvPr/>
        </p:nvPicPr>
        <p:blipFill rotWithShape="1">
          <a:blip r:embed="rId3">
            <a:alphaModFix/>
          </a:blip>
          <a:srcRect/>
          <a:stretch/>
        </p:blipFill>
        <p:spPr>
          <a:xfrm>
            <a:off x="8002150" y="4518325"/>
            <a:ext cx="924425" cy="403399"/>
          </a:xfrm>
          <a:prstGeom prst="rect">
            <a:avLst/>
          </a:prstGeom>
          <a:noFill/>
          <a:ln>
            <a:noFill/>
          </a:ln>
        </p:spPr>
      </p:pic>
      <p:pic>
        <p:nvPicPr>
          <p:cNvPr id="2" name="Colorado Logo" descr="Colorado logo">
            <a:extLst>
              <a:ext uri="{FF2B5EF4-FFF2-40B4-BE49-F238E27FC236}">
                <a16:creationId xmlns:a16="http://schemas.microsoft.com/office/drawing/2014/main" id="{37CBDE9C-990E-0A02-6809-A72CFAA8F141}"/>
              </a:ext>
            </a:extLst>
          </p:cNvPr>
          <p:cNvPicPr>
            <a:picLocks noChangeAspect="1"/>
          </p:cNvPicPr>
          <p:nvPr userDrawn="1"/>
        </p:nvPicPr>
        <p:blipFill rotWithShape="1">
          <a:blip r:embed="rId4">
            <a:extLst>
              <a:ext uri="{BEBA8EAE-BF5A-486C-A8C5-ECC9F3942E4B}">
                <a14:imgProps xmlns:a14="http://schemas.microsoft.com/office/drawing/2010/main">
                  <a14:imgLayer r:embed="rId5">
                    <a14:imgEffect>
                      <a14:brightnessContrast contrast="-4000"/>
                    </a14:imgEffect>
                  </a14:imgLayer>
                </a14:imgProps>
              </a:ext>
              <a:ext uri="{28A0092B-C50C-407E-A947-70E740481C1C}">
                <a14:useLocalDpi xmlns:a14="http://schemas.microsoft.com/office/drawing/2010/main" val="0"/>
              </a:ext>
            </a:extLst>
          </a:blip>
          <a:srcRect r="45303"/>
          <a:stretch>
            <a:fillRect/>
          </a:stretch>
        </p:blipFill>
        <p:spPr bwMode="auto">
          <a:xfrm>
            <a:off x="806475" y="672555"/>
            <a:ext cx="2848610" cy="2218690"/>
          </a:xfrm>
          <a:prstGeom prst="rect">
            <a:avLst/>
          </a:prstGeom>
          <a:ln>
            <a:noFill/>
          </a:ln>
          <a:effectLst>
            <a:glow rad="101600">
              <a:schemeClr val="tx1">
                <a:lumMod val="75000"/>
                <a:lumOff val="25000"/>
                <a:alpha val="60000"/>
              </a:schemeClr>
            </a:glow>
            <a:outerShdw blurRad="50800" dist="38100" dir="18900000" algn="bl" rotWithShape="0">
              <a:prstClr val="black">
                <a:alpha val="88000"/>
              </a:prstClr>
            </a:outerShdw>
          </a:effectLst>
          <a:extLst>
            <a:ext uri="{53640926-AAD7-44D8-BBD7-CCE9431645EC}">
              <a14:shadowObscured xmlns:a14="http://schemas.microsoft.com/office/drawing/2010/main"/>
            </a:ext>
          </a:extLst>
        </p:spPr>
      </p:pic>
      <p:sp>
        <p:nvSpPr>
          <p:cNvPr id="3" name="Colorado Tests">
            <a:extLst>
              <a:ext uri="{FF2B5EF4-FFF2-40B4-BE49-F238E27FC236}">
                <a16:creationId xmlns:a16="http://schemas.microsoft.com/office/drawing/2014/main" id="{3F5C5A87-ECF1-EDDE-D62D-4982586B3A68}"/>
              </a:ext>
            </a:extLst>
          </p:cNvPr>
          <p:cNvSpPr>
            <a:spLocks noGrp="1"/>
          </p:cNvSpPr>
          <p:nvPr userDrawn="1"/>
        </p:nvSpPr>
        <p:spPr>
          <a:xfrm>
            <a:off x="2759481" y="1203594"/>
            <a:ext cx="5888037" cy="958850"/>
          </a:xfrm>
          <a:prstGeom prst="rect">
            <a:avLst/>
          </a:prstGeom>
        </p:spPr>
        <p:txBody>
          <a:bodyPr vert="horz" wrap="square" lIns="91440" tIns="45720" rIns="91440" bIns="45720" rtlCol="0" anchor="b">
            <a:noAutofit/>
          </a:bodyPr>
          <a:lstStyle/>
          <a:p>
            <a:pPr marL="0" marR="0" algn="ctr">
              <a:lnSpc>
                <a:spcPct val="90000"/>
              </a:lnSpc>
              <a:spcAft>
                <a:spcPts val="800"/>
              </a:spcAft>
              <a:buNone/>
            </a:pPr>
            <a:r>
              <a:rPr lang="en-US" sz="4400" kern="1200" dirty="0">
                <a:solidFill>
                  <a:srgbClr val="FFFFFF"/>
                </a:solidFill>
                <a:effectLst>
                  <a:glow rad="101600">
                    <a:schemeClr val="tx1">
                      <a:lumMod val="75000"/>
                      <a:lumOff val="25000"/>
                      <a:alpha val="60000"/>
                    </a:schemeClr>
                  </a:glow>
                  <a:outerShdw blurRad="50800" dist="38100" dir="18900000" algn="bl">
                    <a:srgbClr val="000000">
                      <a:alpha val="88000"/>
                    </a:srgbClr>
                  </a:outerShdw>
                </a:effectLst>
                <a:latin typeface="Bahnschrift SemiBold" panose="020B0502040204020203" pitchFamily="34" charset="0"/>
                <a:ea typeface="Times New Roman" panose="02020603050405020304" pitchFamily="18" charset="0"/>
                <a:cs typeface="Miriam" panose="020B0502050101010101" pitchFamily="34" charset="-79"/>
              </a:rPr>
              <a:t>COLORADO TESTS</a:t>
            </a:r>
            <a:endParaRPr lang="en-US" sz="105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By Colorado Teachers">
            <a:extLst>
              <a:ext uri="{FF2B5EF4-FFF2-40B4-BE49-F238E27FC236}">
                <a16:creationId xmlns:a16="http://schemas.microsoft.com/office/drawing/2014/main" id="{E4716157-0D9F-B5EB-5355-F4076BF44BE6}"/>
              </a:ext>
            </a:extLst>
          </p:cNvPr>
          <p:cNvSpPr>
            <a:spLocks noGrp="1"/>
          </p:cNvSpPr>
          <p:nvPr userDrawn="1"/>
        </p:nvSpPr>
        <p:spPr>
          <a:xfrm>
            <a:off x="3261192" y="2152609"/>
            <a:ext cx="4893449" cy="622300"/>
          </a:xfrm>
          <a:prstGeom prst="rect">
            <a:avLst/>
          </a:prstGeom>
        </p:spPr>
        <p:txBody>
          <a:bodyPr vert="horz" wrap="square" lIns="91440" tIns="45720" rIns="91440" bIns="45720" rtlCol="0">
            <a:noAutofit/>
          </a:bodyPr>
          <a:lstStyle/>
          <a:p>
            <a:pPr marL="0" marR="0" algn="ctr">
              <a:lnSpc>
                <a:spcPct val="90000"/>
              </a:lnSpc>
              <a:spcBef>
                <a:spcPts val="1000"/>
              </a:spcBef>
              <a:spcAft>
                <a:spcPts val="800"/>
              </a:spcAft>
              <a:buNone/>
            </a:pPr>
            <a:r>
              <a:rPr lang="en-US" sz="2600" kern="1200" dirty="0">
                <a:solidFill>
                  <a:srgbClr val="FFFFFF"/>
                </a:solidFill>
                <a:effectLst>
                  <a:glow rad="101600">
                    <a:schemeClr val="tx1">
                      <a:lumMod val="75000"/>
                      <a:lumOff val="25000"/>
                      <a:alpha val="60000"/>
                    </a:schemeClr>
                  </a:glow>
                  <a:outerShdw blurRad="50800" dist="38100" dir="18900000" algn="bl">
                    <a:srgbClr val="000000">
                      <a:alpha val="88000"/>
                    </a:srgbClr>
                  </a:outerShdw>
                </a:effectLst>
                <a:latin typeface="Bahnschrift SemiLight" panose="020B0502040204020203" pitchFamily="34" charset="0"/>
                <a:ea typeface="Aptos" panose="020B0004020202020204" pitchFamily="34" charset="0"/>
                <a:cs typeface="Times New Roman" panose="02020603050405020304" pitchFamily="18" charset="0"/>
              </a:rPr>
              <a:t>BY COLORADO TEACHERS</a:t>
            </a:r>
            <a:endParaRPr lang="en-US" sz="2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38710068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Divider - Orange - 04">
  <p:cSld name="1_Divider - Orange - 04">
    <p:spTree>
      <p:nvGrpSpPr>
        <p:cNvPr id="1" name="Shape 89"/>
        <p:cNvGrpSpPr/>
        <p:nvPr/>
      </p:nvGrpSpPr>
      <p:grpSpPr>
        <a:xfrm>
          <a:off x="0" y="0"/>
          <a:ext cx="0" cy="0"/>
          <a:chOff x="0" y="0"/>
          <a:chExt cx="0" cy="0"/>
        </a:xfrm>
      </p:grpSpPr>
      <p:pic>
        <p:nvPicPr>
          <p:cNvPr id="90" name="Google Shape;90;p39" descr="Photo of elementary student"/>
          <p:cNvPicPr preferRelativeResize="0"/>
          <p:nvPr/>
        </p:nvPicPr>
        <p:blipFill rotWithShape="1">
          <a:blip r:embed="rId2">
            <a:alphaModFix/>
          </a:blip>
          <a:srcRect/>
          <a:stretch/>
        </p:blipFill>
        <p:spPr>
          <a:xfrm>
            <a:off x="0" y="0"/>
            <a:ext cx="9144008" cy="5143501"/>
          </a:xfrm>
          <a:prstGeom prst="rect">
            <a:avLst/>
          </a:prstGeom>
          <a:noFill/>
          <a:ln>
            <a:noFill/>
          </a:ln>
        </p:spPr>
      </p:pic>
      <p:sp>
        <p:nvSpPr>
          <p:cNvPr id="91" name="Google Shape;91;p39"/>
          <p:cNvSpPr txBox="1">
            <a:spLocks noGrp="1"/>
          </p:cNvSpPr>
          <p:nvPr>
            <p:ph type="title"/>
          </p:nvPr>
        </p:nvSpPr>
        <p:spPr>
          <a:xfrm>
            <a:off x="0" y="3361600"/>
            <a:ext cx="9144000" cy="666600"/>
          </a:xfrm>
          <a:prstGeom prst="rect">
            <a:avLst/>
          </a:prstGeom>
          <a:solidFill>
            <a:srgbClr val="EF7521"/>
          </a:solid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lt1"/>
              </a:buClr>
              <a:buSzPts val="2800"/>
              <a:buFont typeface="Roboto Medium"/>
              <a:buNone/>
              <a:defRPr>
                <a:solidFill>
                  <a:schemeClr val="lt1"/>
                </a:solidFill>
                <a:latin typeface="Roboto Medium"/>
                <a:ea typeface="Roboto Medium"/>
                <a:cs typeface="Roboto Medium"/>
                <a:sym typeface="Roboto Medium"/>
              </a:defRPr>
            </a:lvl1pPr>
            <a:lvl2pPr lvl="1" algn="ctr">
              <a:lnSpc>
                <a:spcPct val="100000"/>
              </a:lnSpc>
              <a:spcBef>
                <a:spcPts val="0"/>
              </a:spcBef>
              <a:spcAft>
                <a:spcPts val="0"/>
              </a:spcAft>
              <a:buSzPts val="2800"/>
              <a:buNone/>
              <a:defRPr/>
            </a:lvl2pPr>
            <a:lvl3pPr lvl="2" algn="ctr">
              <a:lnSpc>
                <a:spcPct val="100000"/>
              </a:lnSpc>
              <a:spcBef>
                <a:spcPts val="0"/>
              </a:spcBef>
              <a:spcAft>
                <a:spcPts val="0"/>
              </a:spcAft>
              <a:buSzPts val="2800"/>
              <a:buNone/>
              <a:defRPr/>
            </a:lvl3pPr>
            <a:lvl4pPr lvl="3" algn="ctr">
              <a:lnSpc>
                <a:spcPct val="100000"/>
              </a:lnSpc>
              <a:spcBef>
                <a:spcPts val="0"/>
              </a:spcBef>
              <a:spcAft>
                <a:spcPts val="0"/>
              </a:spcAft>
              <a:buSzPts val="2800"/>
              <a:buNone/>
              <a:defRPr/>
            </a:lvl4pPr>
            <a:lvl5pPr lvl="4" algn="ctr">
              <a:lnSpc>
                <a:spcPct val="100000"/>
              </a:lnSpc>
              <a:spcBef>
                <a:spcPts val="0"/>
              </a:spcBef>
              <a:spcAft>
                <a:spcPts val="0"/>
              </a:spcAft>
              <a:buSzPts val="2800"/>
              <a:buNone/>
              <a:defRPr/>
            </a:lvl5pPr>
            <a:lvl6pPr lvl="5" algn="ctr">
              <a:lnSpc>
                <a:spcPct val="100000"/>
              </a:lnSpc>
              <a:spcBef>
                <a:spcPts val="0"/>
              </a:spcBef>
              <a:spcAft>
                <a:spcPts val="0"/>
              </a:spcAft>
              <a:buSzPts val="2800"/>
              <a:buNone/>
              <a:defRPr/>
            </a:lvl6pPr>
            <a:lvl7pPr lvl="6" algn="ctr">
              <a:lnSpc>
                <a:spcPct val="100000"/>
              </a:lnSpc>
              <a:spcBef>
                <a:spcPts val="0"/>
              </a:spcBef>
              <a:spcAft>
                <a:spcPts val="0"/>
              </a:spcAft>
              <a:buSzPts val="2800"/>
              <a:buNone/>
              <a:defRPr/>
            </a:lvl7pPr>
            <a:lvl8pPr lvl="7" algn="ctr">
              <a:lnSpc>
                <a:spcPct val="100000"/>
              </a:lnSpc>
              <a:spcBef>
                <a:spcPts val="0"/>
              </a:spcBef>
              <a:spcAft>
                <a:spcPts val="0"/>
              </a:spcAft>
              <a:buSzPts val="2800"/>
              <a:buNone/>
              <a:defRPr/>
            </a:lvl8pPr>
            <a:lvl9pPr lvl="8" algn="ctr">
              <a:lnSpc>
                <a:spcPct val="100000"/>
              </a:lnSpc>
              <a:spcBef>
                <a:spcPts val="0"/>
              </a:spcBef>
              <a:spcAft>
                <a:spcPts val="0"/>
              </a:spcAft>
              <a:buSzPts val="2800"/>
              <a:buNone/>
              <a:defRPr/>
            </a:lvl9pPr>
          </a:lstStyle>
          <a:p>
            <a:endParaRPr dirty="0"/>
          </a:p>
        </p:txBody>
      </p:sp>
      <p:sp>
        <p:nvSpPr>
          <p:cNvPr id="92" name="Google Shape;92;p39"/>
          <p:cNvSpPr txBox="1"/>
          <p:nvPr/>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a:solidFill>
                  <a:schemeClr val="dk1"/>
                </a:solidFill>
                <a:latin typeface="Arial"/>
                <a:ea typeface="Arial"/>
                <a:cs typeface="Arial"/>
                <a:sym typeface="Arial"/>
              </a:rPr>
              <a:t> </a:t>
            </a:r>
            <a:fld id="{00000000-1234-1234-1234-123412341234}" type="slidenum">
              <a:rPr lang="en" sz="1300" b="0" i="0" u="none" strike="noStrike" cap="none">
                <a:solidFill>
                  <a:schemeClr val="dk1"/>
                </a:solidFill>
                <a:latin typeface="Arial"/>
                <a:ea typeface="Arial"/>
                <a:cs typeface="Arial"/>
                <a:sym typeface="Arial"/>
              </a:rPr>
              <a:t>‹#›</a:t>
            </a:fld>
            <a:endParaRPr sz="1300" b="0" i="0" u="none" strike="noStrike" cap="none" dirty="0">
              <a:solidFill>
                <a:schemeClr val="dk1"/>
              </a:solidFill>
              <a:latin typeface="Arial"/>
              <a:ea typeface="Arial"/>
              <a:cs typeface="Arial"/>
              <a:sym typeface="Arial"/>
            </a:endParaRPr>
          </a:p>
        </p:txBody>
      </p:sp>
      <p:pic>
        <p:nvPicPr>
          <p:cNvPr id="93" name="Google Shape;93;p39" descr="CDE logo"/>
          <p:cNvPicPr preferRelativeResize="0"/>
          <p:nvPr/>
        </p:nvPicPr>
        <p:blipFill rotWithShape="1">
          <a:blip r:embed="rId3">
            <a:alphaModFix/>
          </a:blip>
          <a:srcRect/>
          <a:stretch/>
        </p:blipFill>
        <p:spPr>
          <a:xfrm>
            <a:off x="8002150" y="4518325"/>
            <a:ext cx="924425" cy="403399"/>
          </a:xfrm>
          <a:prstGeom prst="rect">
            <a:avLst/>
          </a:prstGeom>
          <a:noFill/>
          <a:ln>
            <a:noFill/>
          </a:ln>
        </p:spPr>
      </p:pic>
      <p:pic>
        <p:nvPicPr>
          <p:cNvPr id="2" name="Colorado Logo" descr="Colorado logo">
            <a:extLst>
              <a:ext uri="{FF2B5EF4-FFF2-40B4-BE49-F238E27FC236}">
                <a16:creationId xmlns:a16="http://schemas.microsoft.com/office/drawing/2014/main" id="{128327DF-932A-7F0A-F7C1-FF9BAA949306}"/>
              </a:ext>
            </a:extLst>
          </p:cNvPr>
          <p:cNvPicPr>
            <a:picLocks noChangeAspect="1"/>
          </p:cNvPicPr>
          <p:nvPr userDrawn="1"/>
        </p:nvPicPr>
        <p:blipFill rotWithShape="1">
          <a:blip r:embed="rId4">
            <a:extLst>
              <a:ext uri="{BEBA8EAE-BF5A-486C-A8C5-ECC9F3942E4B}">
                <a14:imgProps xmlns:a14="http://schemas.microsoft.com/office/drawing/2010/main">
                  <a14:imgLayer r:embed="rId5">
                    <a14:imgEffect>
                      <a14:brightnessContrast contrast="-4000"/>
                    </a14:imgEffect>
                  </a14:imgLayer>
                </a14:imgProps>
              </a:ext>
              <a:ext uri="{28A0092B-C50C-407E-A947-70E740481C1C}">
                <a14:useLocalDpi xmlns:a14="http://schemas.microsoft.com/office/drawing/2010/main" val="0"/>
              </a:ext>
            </a:extLst>
          </a:blip>
          <a:srcRect r="45303"/>
          <a:stretch>
            <a:fillRect/>
          </a:stretch>
        </p:blipFill>
        <p:spPr bwMode="auto">
          <a:xfrm>
            <a:off x="6844095" y="221776"/>
            <a:ext cx="1889923" cy="1472000"/>
          </a:xfrm>
          <a:prstGeom prst="rect">
            <a:avLst/>
          </a:prstGeom>
          <a:ln>
            <a:noFill/>
          </a:ln>
          <a:effectLst>
            <a:glow rad="101600">
              <a:schemeClr val="tx1">
                <a:lumMod val="75000"/>
                <a:lumOff val="25000"/>
                <a:alpha val="60000"/>
              </a:schemeClr>
            </a:glow>
            <a:outerShdw blurRad="50800" dist="38100" dir="18900000" algn="bl" rotWithShape="0">
              <a:prstClr val="black">
                <a:alpha val="88000"/>
              </a:prstClr>
            </a:outerShdw>
          </a:effectLst>
          <a:extLst>
            <a:ext uri="{53640926-AAD7-44D8-BBD7-CCE9431645EC}">
              <a14:shadowObscured xmlns:a14="http://schemas.microsoft.com/office/drawing/2010/main"/>
            </a:ext>
          </a:extLst>
        </p:spPr>
      </p:pic>
      <p:sp>
        <p:nvSpPr>
          <p:cNvPr id="3" name="Colorado Tests">
            <a:extLst>
              <a:ext uri="{FF2B5EF4-FFF2-40B4-BE49-F238E27FC236}">
                <a16:creationId xmlns:a16="http://schemas.microsoft.com/office/drawing/2014/main" id="{F291ACA2-FE1B-9037-4C3E-7F02B68B2835}"/>
              </a:ext>
            </a:extLst>
          </p:cNvPr>
          <p:cNvSpPr>
            <a:spLocks noGrp="1"/>
          </p:cNvSpPr>
          <p:nvPr userDrawn="1"/>
        </p:nvSpPr>
        <p:spPr>
          <a:xfrm>
            <a:off x="6434112" y="1714891"/>
            <a:ext cx="2709888" cy="400299"/>
          </a:xfrm>
          <a:prstGeom prst="rect">
            <a:avLst/>
          </a:prstGeom>
        </p:spPr>
        <p:txBody>
          <a:bodyPr vert="horz" wrap="square" lIns="91440" tIns="45720" rIns="91440" bIns="45720" rtlCol="0" anchor="b">
            <a:noAutofit/>
          </a:bodyPr>
          <a:lstStyle/>
          <a:p>
            <a:pPr marL="0" marR="0" algn="ctr">
              <a:lnSpc>
                <a:spcPct val="90000"/>
              </a:lnSpc>
              <a:spcAft>
                <a:spcPts val="800"/>
              </a:spcAft>
              <a:buNone/>
            </a:pPr>
            <a:r>
              <a:rPr lang="en-US" sz="2400" kern="1200" dirty="0">
                <a:solidFill>
                  <a:srgbClr val="FFFFFF"/>
                </a:solidFill>
                <a:effectLst>
                  <a:glow rad="101600">
                    <a:schemeClr val="tx1">
                      <a:lumMod val="75000"/>
                      <a:lumOff val="25000"/>
                      <a:alpha val="60000"/>
                    </a:schemeClr>
                  </a:glow>
                  <a:outerShdw blurRad="50800" dist="38100" dir="18900000" algn="bl">
                    <a:srgbClr val="000000">
                      <a:alpha val="88000"/>
                    </a:srgbClr>
                  </a:outerShdw>
                </a:effectLst>
                <a:latin typeface="Bahnschrift SemiBold" panose="020B0502040204020203" pitchFamily="34" charset="0"/>
                <a:ea typeface="Times New Roman" panose="02020603050405020304" pitchFamily="18" charset="0"/>
                <a:cs typeface="Miriam" panose="020B0502050101010101" pitchFamily="34" charset="-79"/>
              </a:rPr>
              <a:t>COLORADO TESTS</a:t>
            </a:r>
            <a:endParaRPr lang="en-US" sz="6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By Colorado Teachers">
            <a:extLst>
              <a:ext uri="{FF2B5EF4-FFF2-40B4-BE49-F238E27FC236}">
                <a16:creationId xmlns:a16="http://schemas.microsoft.com/office/drawing/2014/main" id="{1EAF9D1F-8A0A-906F-3198-9307A7765D57}"/>
              </a:ext>
            </a:extLst>
          </p:cNvPr>
          <p:cNvSpPr>
            <a:spLocks noGrp="1"/>
          </p:cNvSpPr>
          <p:nvPr userDrawn="1"/>
        </p:nvSpPr>
        <p:spPr>
          <a:xfrm>
            <a:off x="6434112" y="2029107"/>
            <a:ext cx="2709888" cy="400299"/>
          </a:xfrm>
          <a:prstGeom prst="rect">
            <a:avLst/>
          </a:prstGeom>
        </p:spPr>
        <p:txBody>
          <a:bodyPr vert="horz" wrap="square" lIns="91440" tIns="45720" rIns="91440" bIns="45720" rtlCol="0">
            <a:noAutofit/>
          </a:bodyPr>
          <a:lstStyle/>
          <a:p>
            <a:pPr marL="0" marR="0" algn="ctr">
              <a:lnSpc>
                <a:spcPct val="90000"/>
              </a:lnSpc>
              <a:spcBef>
                <a:spcPts val="1000"/>
              </a:spcBef>
              <a:spcAft>
                <a:spcPts val="800"/>
              </a:spcAft>
              <a:buNone/>
            </a:pPr>
            <a:r>
              <a:rPr lang="en-US" sz="1600" kern="1200" dirty="0">
                <a:solidFill>
                  <a:srgbClr val="FFFFFF"/>
                </a:solidFill>
                <a:effectLst>
                  <a:glow rad="101600">
                    <a:schemeClr val="tx1">
                      <a:lumMod val="75000"/>
                      <a:lumOff val="25000"/>
                      <a:alpha val="60000"/>
                    </a:schemeClr>
                  </a:glow>
                  <a:outerShdw blurRad="50800" dist="38100" dir="18900000" algn="bl">
                    <a:srgbClr val="000000">
                      <a:alpha val="88000"/>
                    </a:srgbClr>
                  </a:outerShdw>
                </a:effectLst>
                <a:latin typeface="Bahnschrift SemiLight" panose="020B0502040204020203" pitchFamily="34" charset="0"/>
                <a:ea typeface="Aptos" panose="020B0004020202020204" pitchFamily="34" charset="0"/>
                <a:cs typeface="Times New Roman" panose="02020603050405020304" pitchFamily="18" charset="0"/>
              </a:rPr>
              <a:t>BY COLORADO TEACHERS</a:t>
            </a:r>
            <a:endParaRPr lang="en-US"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26184880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Divider - Orange - 04" preserve="1">
  <p:cSld name="1_Divider - Orange - 04">
    <p:spTree>
      <p:nvGrpSpPr>
        <p:cNvPr id="1" name="Shape 89"/>
        <p:cNvGrpSpPr/>
        <p:nvPr/>
      </p:nvGrpSpPr>
      <p:grpSpPr>
        <a:xfrm>
          <a:off x="0" y="0"/>
          <a:ext cx="0" cy="0"/>
          <a:chOff x="0" y="0"/>
          <a:chExt cx="0" cy="0"/>
        </a:xfrm>
      </p:grpSpPr>
      <p:pic>
        <p:nvPicPr>
          <p:cNvPr id="3" name="Picture 2" descr="A group of kids in a classroom using laptops&#10;&#10;Description automatically generated">
            <a:extLst>
              <a:ext uri="{FF2B5EF4-FFF2-40B4-BE49-F238E27FC236}">
                <a16:creationId xmlns:a16="http://schemas.microsoft.com/office/drawing/2014/main" id="{00F909C4-DBD7-FCA6-4535-EE881BF66256}"/>
              </a:ext>
            </a:extLst>
          </p:cNvPr>
          <p:cNvPicPr>
            <a:picLocks noChangeAspect="1"/>
          </p:cNvPicPr>
          <p:nvPr userDrawn="1"/>
        </p:nvPicPr>
        <p:blipFill rotWithShape="1">
          <a:blip r:embed="rId2"/>
          <a:srcRect l="60125" t="11403" r="1557" b="54426"/>
          <a:stretch/>
        </p:blipFill>
        <p:spPr>
          <a:xfrm>
            <a:off x="0" y="1"/>
            <a:ext cx="9144000" cy="5143499"/>
          </a:xfrm>
          <a:prstGeom prst="rect">
            <a:avLst/>
          </a:prstGeom>
        </p:spPr>
      </p:pic>
      <p:sp>
        <p:nvSpPr>
          <p:cNvPr id="91" name="Google Shape;91;p39"/>
          <p:cNvSpPr txBox="1">
            <a:spLocks noGrp="1"/>
          </p:cNvSpPr>
          <p:nvPr>
            <p:ph type="title"/>
          </p:nvPr>
        </p:nvSpPr>
        <p:spPr>
          <a:xfrm>
            <a:off x="0" y="3361600"/>
            <a:ext cx="9144000" cy="666600"/>
          </a:xfrm>
          <a:prstGeom prst="rect">
            <a:avLst/>
          </a:prstGeom>
          <a:solidFill>
            <a:srgbClr val="EF7521"/>
          </a:solid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lt1"/>
              </a:buClr>
              <a:buSzPts val="2800"/>
              <a:buFont typeface="Roboto Medium"/>
              <a:buNone/>
              <a:defRPr>
                <a:solidFill>
                  <a:schemeClr val="lt1"/>
                </a:solidFill>
                <a:latin typeface="Roboto Medium"/>
                <a:ea typeface="Roboto Medium"/>
                <a:cs typeface="Roboto Medium"/>
                <a:sym typeface="Roboto Medium"/>
              </a:defRPr>
            </a:lvl1pPr>
            <a:lvl2pPr lvl="1" algn="ctr">
              <a:lnSpc>
                <a:spcPct val="100000"/>
              </a:lnSpc>
              <a:spcBef>
                <a:spcPts val="0"/>
              </a:spcBef>
              <a:spcAft>
                <a:spcPts val="0"/>
              </a:spcAft>
              <a:buSzPts val="2800"/>
              <a:buNone/>
              <a:defRPr/>
            </a:lvl2pPr>
            <a:lvl3pPr lvl="2" algn="ctr">
              <a:lnSpc>
                <a:spcPct val="100000"/>
              </a:lnSpc>
              <a:spcBef>
                <a:spcPts val="0"/>
              </a:spcBef>
              <a:spcAft>
                <a:spcPts val="0"/>
              </a:spcAft>
              <a:buSzPts val="2800"/>
              <a:buNone/>
              <a:defRPr/>
            </a:lvl3pPr>
            <a:lvl4pPr lvl="3" algn="ctr">
              <a:lnSpc>
                <a:spcPct val="100000"/>
              </a:lnSpc>
              <a:spcBef>
                <a:spcPts val="0"/>
              </a:spcBef>
              <a:spcAft>
                <a:spcPts val="0"/>
              </a:spcAft>
              <a:buSzPts val="2800"/>
              <a:buNone/>
              <a:defRPr/>
            </a:lvl4pPr>
            <a:lvl5pPr lvl="4" algn="ctr">
              <a:lnSpc>
                <a:spcPct val="100000"/>
              </a:lnSpc>
              <a:spcBef>
                <a:spcPts val="0"/>
              </a:spcBef>
              <a:spcAft>
                <a:spcPts val="0"/>
              </a:spcAft>
              <a:buSzPts val="2800"/>
              <a:buNone/>
              <a:defRPr/>
            </a:lvl5pPr>
            <a:lvl6pPr lvl="5" algn="ctr">
              <a:lnSpc>
                <a:spcPct val="100000"/>
              </a:lnSpc>
              <a:spcBef>
                <a:spcPts val="0"/>
              </a:spcBef>
              <a:spcAft>
                <a:spcPts val="0"/>
              </a:spcAft>
              <a:buSzPts val="2800"/>
              <a:buNone/>
              <a:defRPr/>
            </a:lvl6pPr>
            <a:lvl7pPr lvl="6" algn="ctr">
              <a:lnSpc>
                <a:spcPct val="100000"/>
              </a:lnSpc>
              <a:spcBef>
                <a:spcPts val="0"/>
              </a:spcBef>
              <a:spcAft>
                <a:spcPts val="0"/>
              </a:spcAft>
              <a:buSzPts val="2800"/>
              <a:buNone/>
              <a:defRPr/>
            </a:lvl7pPr>
            <a:lvl8pPr lvl="7" algn="ctr">
              <a:lnSpc>
                <a:spcPct val="100000"/>
              </a:lnSpc>
              <a:spcBef>
                <a:spcPts val="0"/>
              </a:spcBef>
              <a:spcAft>
                <a:spcPts val="0"/>
              </a:spcAft>
              <a:buSzPts val="2800"/>
              <a:buNone/>
              <a:defRPr/>
            </a:lvl8pPr>
            <a:lvl9pPr lvl="8" algn="ctr">
              <a:lnSpc>
                <a:spcPct val="100000"/>
              </a:lnSpc>
              <a:spcBef>
                <a:spcPts val="0"/>
              </a:spcBef>
              <a:spcAft>
                <a:spcPts val="0"/>
              </a:spcAft>
              <a:buSzPts val="2800"/>
              <a:buNone/>
              <a:defRPr/>
            </a:lvl9pPr>
          </a:lstStyle>
          <a:p>
            <a:endParaRPr dirty="0"/>
          </a:p>
        </p:txBody>
      </p:sp>
      <p:sp>
        <p:nvSpPr>
          <p:cNvPr id="92" name="Google Shape;92;p39"/>
          <p:cNvSpPr txBox="1"/>
          <p:nvPr/>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dirty="0">
                <a:solidFill>
                  <a:schemeClr val="dk1"/>
                </a:solidFill>
                <a:latin typeface="Arial"/>
                <a:ea typeface="Arial"/>
                <a:cs typeface="Arial"/>
                <a:sym typeface="Arial"/>
              </a:rPr>
              <a:t> </a:t>
            </a:r>
            <a:fld id="{00000000-1234-1234-1234-123412341234}" type="slidenum">
              <a:rPr lang="en" sz="1300" b="0" i="0" u="none" strike="noStrike" cap="none">
                <a:solidFill>
                  <a:schemeClr val="dk1"/>
                </a:solidFill>
                <a:latin typeface="Arial"/>
                <a:ea typeface="Arial"/>
                <a:cs typeface="Arial"/>
                <a:sym typeface="Arial"/>
              </a:rPr>
              <a:t>‹#›</a:t>
            </a:fld>
            <a:endParaRPr sz="1300" b="0" i="0" u="none" strike="noStrike" cap="none" dirty="0">
              <a:solidFill>
                <a:schemeClr val="dk1"/>
              </a:solidFill>
              <a:latin typeface="Arial"/>
              <a:ea typeface="Arial"/>
              <a:cs typeface="Arial"/>
              <a:sym typeface="Arial"/>
            </a:endParaRPr>
          </a:p>
        </p:txBody>
      </p:sp>
      <p:pic>
        <p:nvPicPr>
          <p:cNvPr id="93" name="Google Shape;93;p39" descr="CDE logo"/>
          <p:cNvPicPr preferRelativeResize="0"/>
          <p:nvPr/>
        </p:nvPicPr>
        <p:blipFill rotWithShape="1">
          <a:blip r:embed="rId3">
            <a:alphaModFix/>
          </a:blip>
          <a:srcRect/>
          <a:stretch/>
        </p:blipFill>
        <p:spPr>
          <a:xfrm>
            <a:off x="8002150" y="4518325"/>
            <a:ext cx="924425" cy="403399"/>
          </a:xfrm>
          <a:prstGeom prst="rect">
            <a:avLst/>
          </a:prstGeom>
          <a:noFill/>
          <a:ln>
            <a:noFill/>
          </a:ln>
        </p:spPr>
      </p:pic>
      <p:pic>
        <p:nvPicPr>
          <p:cNvPr id="6" name="Colorado Logo" descr="Colorado logo">
            <a:extLst>
              <a:ext uri="{FF2B5EF4-FFF2-40B4-BE49-F238E27FC236}">
                <a16:creationId xmlns:a16="http://schemas.microsoft.com/office/drawing/2014/main" id="{6D1BF716-292D-F8A6-65E8-4F1EF22FCBFD}"/>
              </a:ext>
            </a:extLst>
          </p:cNvPr>
          <p:cNvPicPr>
            <a:picLocks noChangeAspect="1"/>
          </p:cNvPicPr>
          <p:nvPr userDrawn="1"/>
        </p:nvPicPr>
        <p:blipFill rotWithShape="1">
          <a:blip r:embed="rId4">
            <a:extLst>
              <a:ext uri="{BEBA8EAE-BF5A-486C-A8C5-ECC9F3942E4B}">
                <a14:imgProps xmlns:a14="http://schemas.microsoft.com/office/drawing/2010/main">
                  <a14:imgLayer r:embed="rId5">
                    <a14:imgEffect>
                      <a14:brightnessContrast contrast="-4000"/>
                    </a14:imgEffect>
                  </a14:imgLayer>
                </a14:imgProps>
              </a:ext>
              <a:ext uri="{28A0092B-C50C-407E-A947-70E740481C1C}">
                <a14:useLocalDpi xmlns:a14="http://schemas.microsoft.com/office/drawing/2010/main" val="0"/>
              </a:ext>
            </a:extLst>
          </a:blip>
          <a:srcRect r="45303"/>
          <a:stretch>
            <a:fillRect/>
          </a:stretch>
        </p:blipFill>
        <p:spPr bwMode="auto">
          <a:xfrm>
            <a:off x="7435247" y="94776"/>
            <a:ext cx="1368018" cy="1065505"/>
          </a:xfrm>
          <a:prstGeom prst="rect">
            <a:avLst/>
          </a:prstGeom>
          <a:ln>
            <a:noFill/>
          </a:ln>
          <a:effectLst>
            <a:glow rad="101600">
              <a:schemeClr val="tx1">
                <a:lumMod val="75000"/>
                <a:lumOff val="25000"/>
                <a:alpha val="60000"/>
              </a:schemeClr>
            </a:glow>
            <a:outerShdw blurRad="50800" dist="38100" dir="18900000" algn="bl" rotWithShape="0">
              <a:prstClr val="black">
                <a:alpha val="88000"/>
              </a:prstClr>
            </a:outerShdw>
          </a:effectLst>
          <a:extLst>
            <a:ext uri="{53640926-AAD7-44D8-BBD7-CCE9431645EC}">
              <a14:shadowObscured xmlns:a14="http://schemas.microsoft.com/office/drawing/2010/main"/>
            </a:ext>
          </a:extLst>
        </p:spPr>
      </p:pic>
      <p:sp>
        <p:nvSpPr>
          <p:cNvPr id="7" name="Colorado Tests">
            <a:extLst>
              <a:ext uri="{FF2B5EF4-FFF2-40B4-BE49-F238E27FC236}">
                <a16:creationId xmlns:a16="http://schemas.microsoft.com/office/drawing/2014/main" id="{311C2C4F-87D7-7B9C-C193-F0EFF74F86A5}"/>
              </a:ext>
            </a:extLst>
          </p:cNvPr>
          <p:cNvSpPr>
            <a:spLocks noGrp="1"/>
          </p:cNvSpPr>
          <p:nvPr userDrawn="1"/>
        </p:nvSpPr>
        <p:spPr>
          <a:xfrm>
            <a:off x="6764312" y="1060786"/>
            <a:ext cx="2709888" cy="400299"/>
          </a:xfrm>
          <a:prstGeom prst="rect">
            <a:avLst/>
          </a:prstGeom>
        </p:spPr>
        <p:txBody>
          <a:bodyPr vert="horz" wrap="square" lIns="91440" tIns="45720" rIns="91440" bIns="45720" rtlCol="0" anchor="b">
            <a:noAutofit/>
          </a:bodyPr>
          <a:lstStyle/>
          <a:p>
            <a:pPr marL="0" marR="0" algn="ctr">
              <a:lnSpc>
                <a:spcPct val="90000"/>
              </a:lnSpc>
              <a:spcAft>
                <a:spcPts val="800"/>
              </a:spcAft>
              <a:buNone/>
            </a:pPr>
            <a:r>
              <a:rPr lang="en-US" sz="1800" kern="1200" dirty="0">
                <a:solidFill>
                  <a:srgbClr val="FFFFFF"/>
                </a:solidFill>
                <a:effectLst>
                  <a:glow rad="101600">
                    <a:schemeClr val="tx1">
                      <a:lumMod val="75000"/>
                      <a:lumOff val="25000"/>
                      <a:alpha val="60000"/>
                    </a:schemeClr>
                  </a:glow>
                  <a:outerShdw blurRad="50800" dist="38100" dir="18900000" algn="bl">
                    <a:srgbClr val="000000">
                      <a:alpha val="88000"/>
                    </a:srgbClr>
                  </a:outerShdw>
                </a:effectLst>
                <a:latin typeface="Bahnschrift SemiBold" panose="020B0502040204020203" pitchFamily="34" charset="0"/>
                <a:ea typeface="Times New Roman" panose="02020603050405020304" pitchFamily="18" charset="0"/>
                <a:cs typeface="Miriam" panose="020B0502050101010101" pitchFamily="34" charset="-79"/>
              </a:rPr>
              <a:t>COLORADO TESTS</a:t>
            </a:r>
            <a:endParaRPr lang="en-US" sz="4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8" name="By Colorado Teachers">
            <a:extLst>
              <a:ext uri="{FF2B5EF4-FFF2-40B4-BE49-F238E27FC236}">
                <a16:creationId xmlns:a16="http://schemas.microsoft.com/office/drawing/2014/main" id="{21489313-9B45-2048-797E-D497759E57A4}"/>
              </a:ext>
            </a:extLst>
          </p:cNvPr>
          <p:cNvSpPr>
            <a:spLocks noGrp="1"/>
          </p:cNvSpPr>
          <p:nvPr userDrawn="1"/>
        </p:nvSpPr>
        <p:spPr>
          <a:xfrm>
            <a:off x="6764312" y="1375002"/>
            <a:ext cx="2709888" cy="400299"/>
          </a:xfrm>
          <a:prstGeom prst="rect">
            <a:avLst/>
          </a:prstGeom>
        </p:spPr>
        <p:txBody>
          <a:bodyPr vert="horz" wrap="square" lIns="91440" tIns="45720" rIns="91440" bIns="45720" rtlCol="0">
            <a:noAutofit/>
          </a:bodyPr>
          <a:lstStyle/>
          <a:p>
            <a:pPr marL="0" marR="0" algn="ctr">
              <a:lnSpc>
                <a:spcPct val="90000"/>
              </a:lnSpc>
              <a:spcBef>
                <a:spcPts val="1000"/>
              </a:spcBef>
              <a:spcAft>
                <a:spcPts val="800"/>
              </a:spcAft>
              <a:buNone/>
            </a:pPr>
            <a:r>
              <a:rPr lang="en-US" sz="1200" kern="1200" dirty="0">
                <a:solidFill>
                  <a:srgbClr val="FFFFFF"/>
                </a:solidFill>
                <a:effectLst>
                  <a:glow rad="101600">
                    <a:schemeClr val="tx1">
                      <a:lumMod val="75000"/>
                      <a:lumOff val="25000"/>
                      <a:alpha val="60000"/>
                    </a:schemeClr>
                  </a:glow>
                  <a:outerShdw blurRad="50800" dist="38100" dir="18900000" algn="bl">
                    <a:srgbClr val="000000">
                      <a:alpha val="88000"/>
                    </a:srgbClr>
                  </a:outerShdw>
                </a:effectLst>
                <a:latin typeface="Bahnschrift SemiLight" panose="020B0502040204020203" pitchFamily="34" charset="0"/>
                <a:ea typeface="Aptos" panose="020B0004020202020204" pitchFamily="34" charset="0"/>
                <a:cs typeface="Times New Roman" panose="02020603050405020304" pitchFamily="18" charset="0"/>
              </a:rPr>
              <a:t>BY COLORADO TEACHERS</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52355331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Divider - Orange - 08">
  <p:cSld name="Divider - Orange - 08">
    <p:spTree>
      <p:nvGrpSpPr>
        <p:cNvPr id="1" name="Shape 113"/>
        <p:cNvGrpSpPr/>
        <p:nvPr/>
      </p:nvGrpSpPr>
      <p:grpSpPr>
        <a:xfrm>
          <a:off x="0" y="0"/>
          <a:ext cx="0" cy="0"/>
          <a:chOff x="0" y="0"/>
          <a:chExt cx="0" cy="0"/>
        </a:xfrm>
      </p:grpSpPr>
      <p:pic>
        <p:nvPicPr>
          <p:cNvPr id="114" name="Google Shape;114;p43" descr="Photo of elementary student and teacher"/>
          <p:cNvPicPr preferRelativeResize="0"/>
          <p:nvPr/>
        </p:nvPicPr>
        <p:blipFill rotWithShape="1">
          <a:blip r:embed="rId2">
            <a:alphaModFix/>
          </a:blip>
          <a:srcRect/>
          <a:stretch/>
        </p:blipFill>
        <p:spPr>
          <a:xfrm>
            <a:off x="0" y="0"/>
            <a:ext cx="9144008" cy="5143501"/>
          </a:xfrm>
          <a:prstGeom prst="rect">
            <a:avLst/>
          </a:prstGeom>
          <a:noFill/>
          <a:ln>
            <a:noFill/>
          </a:ln>
        </p:spPr>
      </p:pic>
      <p:sp>
        <p:nvSpPr>
          <p:cNvPr id="115" name="Google Shape;115;p43"/>
          <p:cNvSpPr txBox="1">
            <a:spLocks noGrp="1"/>
          </p:cNvSpPr>
          <p:nvPr>
            <p:ph type="title"/>
          </p:nvPr>
        </p:nvSpPr>
        <p:spPr>
          <a:xfrm>
            <a:off x="0" y="3361600"/>
            <a:ext cx="9144000" cy="666600"/>
          </a:xfrm>
          <a:prstGeom prst="rect">
            <a:avLst/>
          </a:prstGeom>
          <a:solidFill>
            <a:srgbClr val="EF7521"/>
          </a:solid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lt1"/>
              </a:buClr>
              <a:buSzPts val="2800"/>
              <a:buFont typeface="Roboto Medium"/>
              <a:buNone/>
              <a:defRPr>
                <a:solidFill>
                  <a:schemeClr val="lt1"/>
                </a:solidFill>
                <a:latin typeface="Roboto Medium"/>
                <a:ea typeface="Roboto Medium"/>
                <a:cs typeface="Roboto Medium"/>
                <a:sym typeface="Roboto Medium"/>
              </a:defRPr>
            </a:lvl1pPr>
            <a:lvl2pPr lvl="1" algn="ctr">
              <a:lnSpc>
                <a:spcPct val="100000"/>
              </a:lnSpc>
              <a:spcBef>
                <a:spcPts val="0"/>
              </a:spcBef>
              <a:spcAft>
                <a:spcPts val="0"/>
              </a:spcAft>
              <a:buSzPts val="2800"/>
              <a:buNone/>
              <a:defRPr/>
            </a:lvl2pPr>
            <a:lvl3pPr lvl="2" algn="ctr">
              <a:lnSpc>
                <a:spcPct val="100000"/>
              </a:lnSpc>
              <a:spcBef>
                <a:spcPts val="0"/>
              </a:spcBef>
              <a:spcAft>
                <a:spcPts val="0"/>
              </a:spcAft>
              <a:buSzPts val="2800"/>
              <a:buNone/>
              <a:defRPr/>
            </a:lvl3pPr>
            <a:lvl4pPr lvl="3" algn="ctr">
              <a:lnSpc>
                <a:spcPct val="100000"/>
              </a:lnSpc>
              <a:spcBef>
                <a:spcPts val="0"/>
              </a:spcBef>
              <a:spcAft>
                <a:spcPts val="0"/>
              </a:spcAft>
              <a:buSzPts val="2800"/>
              <a:buNone/>
              <a:defRPr/>
            </a:lvl4pPr>
            <a:lvl5pPr lvl="4" algn="ctr">
              <a:lnSpc>
                <a:spcPct val="100000"/>
              </a:lnSpc>
              <a:spcBef>
                <a:spcPts val="0"/>
              </a:spcBef>
              <a:spcAft>
                <a:spcPts val="0"/>
              </a:spcAft>
              <a:buSzPts val="2800"/>
              <a:buNone/>
              <a:defRPr/>
            </a:lvl5pPr>
            <a:lvl6pPr lvl="5" algn="ctr">
              <a:lnSpc>
                <a:spcPct val="100000"/>
              </a:lnSpc>
              <a:spcBef>
                <a:spcPts val="0"/>
              </a:spcBef>
              <a:spcAft>
                <a:spcPts val="0"/>
              </a:spcAft>
              <a:buSzPts val="2800"/>
              <a:buNone/>
              <a:defRPr/>
            </a:lvl6pPr>
            <a:lvl7pPr lvl="6" algn="ctr">
              <a:lnSpc>
                <a:spcPct val="100000"/>
              </a:lnSpc>
              <a:spcBef>
                <a:spcPts val="0"/>
              </a:spcBef>
              <a:spcAft>
                <a:spcPts val="0"/>
              </a:spcAft>
              <a:buSzPts val="2800"/>
              <a:buNone/>
              <a:defRPr/>
            </a:lvl7pPr>
            <a:lvl8pPr lvl="7" algn="ctr">
              <a:lnSpc>
                <a:spcPct val="100000"/>
              </a:lnSpc>
              <a:spcBef>
                <a:spcPts val="0"/>
              </a:spcBef>
              <a:spcAft>
                <a:spcPts val="0"/>
              </a:spcAft>
              <a:buSzPts val="2800"/>
              <a:buNone/>
              <a:defRPr/>
            </a:lvl8pPr>
            <a:lvl9pPr lvl="8" algn="ctr">
              <a:lnSpc>
                <a:spcPct val="100000"/>
              </a:lnSpc>
              <a:spcBef>
                <a:spcPts val="0"/>
              </a:spcBef>
              <a:spcAft>
                <a:spcPts val="0"/>
              </a:spcAft>
              <a:buSzPts val="2800"/>
              <a:buNone/>
              <a:defRPr/>
            </a:lvl9pPr>
          </a:lstStyle>
          <a:p>
            <a:endParaRPr dirty="0"/>
          </a:p>
        </p:txBody>
      </p:sp>
      <p:sp>
        <p:nvSpPr>
          <p:cNvPr id="116" name="Google Shape;116;p43"/>
          <p:cNvSpPr txBox="1"/>
          <p:nvPr/>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a:solidFill>
                  <a:srgbClr val="FFFFFF"/>
                </a:solidFill>
                <a:latin typeface="Arial"/>
                <a:ea typeface="Arial"/>
                <a:cs typeface="Arial"/>
                <a:sym typeface="Arial"/>
              </a:rPr>
              <a:t> </a:t>
            </a:r>
            <a:fld id="{00000000-1234-1234-1234-123412341234}" type="slidenum">
              <a:rPr lang="en" sz="1300" b="0" i="0" u="none" strike="noStrike" cap="none">
                <a:solidFill>
                  <a:srgbClr val="FFFFFF"/>
                </a:solidFill>
                <a:latin typeface="Arial"/>
                <a:ea typeface="Arial"/>
                <a:cs typeface="Arial"/>
                <a:sym typeface="Arial"/>
              </a:rPr>
              <a:t>‹#›</a:t>
            </a:fld>
            <a:endParaRPr sz="1300" b="0" i="0" u="none" strike="noStrike" cap="none" dirty="0">
              <a:solidFill>
                <a:srgbClr val="FFFFFF"/>
              </a:solidFill>
              <a:latin typeface="Arial"/>
              <a:ea typeface="Arial"/>
              <a:cs typeface="Arial"/>
              <a:sym typeface="Arial"/>
            </a:endParaRPr>
          </a:p>
        </p:txBody>
      </p:sp>
      <p:pic>
        <p:nvPicPr>
          <p:cNvPr id="117" name="Google Shape;117;p43" descr="CDE logo"/>
          <p:cNvPicPr preferRelativeResize="0"/>
          <p:nvPr/>
        </p:nvPicPr>
        <p:blipFill rotWithShape="1">
          <a:blip r:embed="rId3">
            <a:alphaModFix/>
          </a:blip>
          <a:srcRect/>
          <a:stretch/>
        </p:blipFill>
        <p:spPr>
          <a:xfrm>
            <a:off x="8002150" y="4518325"/>
            <a:ext cx="924425" cy="403399"/>
          </a:xfrm>
          <a:prstGeom prst="rect">
            <a:avLst/>
          </a:prstGeom>
          <a:noFill/>
          <a:ln>
            <a:noFill/>
          </a:ln>
        </p:spPr>
      </p:pic>
      <p:pic>
        <p:nvPicPr>
          <p:cNvPr id="2" name="Colorado Logo" descr="Colorado logo">
            <a:extLst>
              <a:ext uri="{FF2B5EF4-FFF2-40B4-BE49-F238E27FC236}">
                <a16:creationId xmlns:a16="http://schemas.microsoft.com/office/drawing/2014/main" id="{3DD07B6E-12B5-5EC0-82AA-181A3667A30C}"/>
              </a:ext>
            </a:extLst>
          </p:cNvPr>
          <p:cNvPicPr>
            <a:picLocks noChangeAspect="1"/>
          </p:cNvPicPr>
          <p:nvPr userDrawn="1"/>
        </p:nvPicPr>
        <p:blipFill rotWithShape="1">
          <a:blip r:embed="rId4">
            <a:extLst>
              <a:ext uri="{BEBA8EAE-BF5A-486C-A8C5-ECC9F3942E4B}">
                <a14:imgProps xmlns:a14="http://schemas.microsoft.com/office/drawing/2010/main">
                  <a14:imgLayer r:embed="rId5">
                    <a14:imgEffect>
                      <a14:brightnessContrast contrast="-4000"/>
                    </a14:imgEffect>
                  </a14:imgLayer>
                </a14:imgProps>
              </a:ext>
              <a:ext uri="{28A0092B-C50C-407E-A947-70E740481C1C}">
                <a14:useLocalDpi xmlns:a14="http://schemas.microsoft.com/office/drawing/2010/main" val="0"/>
              </a:ext>
            </a:extLst>
          </a:blip>
          <a:srcRect r="45303"/>
          <a:stretch>
            <a:fillRect/>
          </a:stretch>
        </p:blipFill>
        <p:spPr bwMode="auto">
          <a:xfrm>
            <a:off x="7435247" y="94776"/>
            <a:ext cx="1368018" cy="1065505"/>
          </a:xfrm>
          <a:prstGeom prst="rect">
            <a:avLst/>
          </a:prstGeom>
          <a:ln>
            <a:noFill/>
          </a:ln>
          <a:effectLst>
            <a:glow rad="101600">
              <a:schemeClr val="tx1">
                <a:lumMod val="75000"/>
                <a:lumOff val="25000"/>
                <a:alpha val="60000"/>
              </a:schemeClr>
            </a:glow>
            <a:outerShdw blurRad="50800" dist="38100" dir="18900000" algn="bl" rotWithShape="0">
              <a:prstClr val="black">
                <a:alpha val="88000"/>
              </a:prstClr>
            </a:outerShdw>
          </a:effectLst>
          <a:extLst>
            <a:ext uri="{53640926-AAD7-44D8-BBD7-CCE9431645EC}">
              <a14:shadowObscured xmlns:a14="http://schemas.microsoft.com/office/drawing/2010/main"/>
            </a:ext>
          </a:extLst>
        </p:spPr>
      </p:pic>
      <p:sp>
        <p:nvSpPr>
          <p:cNvPr id="3" name="Colorado Tests">
            <a:extLst>
              <a:ext uri="{FF2B5EF4-FFF2-40B4-BE49-F238E27FC236}">
                <a16:creationId xmlns:a16="http://schemas.microsoft.com/office/drawing/2014/main" id="{489732DC-0833-8674-7E00-19AD78825EAD}"/>
              </a:ext>
            </a:extLst>
          </p:cNvPr>
          <p:cNvSpPr>
            <a:spLocks noGrp="1"/>
          </p:cNvSpPr>
          <p:nvPr userDrawn="1"/>
        </p:nvSpPr>
        <p:spPr>
          <a:xfrm>
            <a:off x="6764312" y="1060786"/>
            <a:ext cx="2709888" cy="400299"/>
          </a:xfrm>
          <a:prstGeom prst="rect">
            <a:avLst/>
          </a:prstGeom>
        </p:spPr>
        <p:txBody>
          <a:bodyPr vert="horz" wrap="square" lIns="91440" tIns="45720" rIns="91440" bIns="45720" rtlCol="0" anchor="b">
            <a:noAutofit/>
          </a:bodyPr>
          <a:lstStyle/>
          <a:p>
            <a:pPr marL="0" marR="0" algn="ctr">
              <a:lnSpc>
                <a:spcPct val="90000"/>
              </a:lnSpc>
              <a:spcAft>
                <a:spcPts val="800"/>
              </a:spcAft>
              <a:buNone/>
            </a:pPr>
            <a:r>
              <a:rPr lang="en-US" sz="1800" kern="1200" dirty="0">
                <a:solidFill>
                  <a:srgbClr val="FFFFFF"/>
                </a:solidFill>
                <a:effectLst>
                  <a:glow rad="101600">
                    <a:schemeClr val="tx1">
                      <a:lumMod val="75000"/>
                      <a:lumOff val="25000"/>
                      <a:alpha val="60000"/>
                    </a:schemeClr>
                  </a:glow>
                  <a:outerShdw blurRad="50800" dist="38100" dir="18900000" algn="bl">
                    <a:srgbClr val="000000">
                      <a:alpha val="88000"/>
                    </a:srgbClr>
                  </a:outerShdw>
                </a:effectLst>
                <a:latin typeface="Bahnschrift SemiBold" panose="020B0502040204020203" pitchFamily="34" charset="0"/>
                <a:ea typeface="Times New Roman" panose="02020603050405020304" pitchFamily="18" charset="0"/>
                <a:cs typeface="Miriam" panose="020B0502050101010101" pitchFamily="34" charset="-79"/>
              </a:rPr>
              <a:t>COLORADO TESTS</a:t>
            </a:r>
            <a:endParaRPr lang="en-US" sz="4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By Colorado Teachers">
            <a:extLst>
              <a:ext uri="{FF2B5EF4-FFF2-40B4-BE49-F238E27FC236}">
                <a16:creationId xmlns:a16="http://schemas.microsoft.com/office/drawing/2014/main" id="{E7DF1880-4E57-A104-CE0B-8A16724BD12B}"/>
              </a:ext>
            </a:extLst>
          </p:cNvPr>
          <p:cNvSpPr>
            <a:spLocks noGrp="1"/>
          </p:cNvSpPr>
          <p:nvPr userDrawn="1"/>
        </p:nvSpPr>
        <p:spPr>
          <a:xfrm>
            <a:off x="6764312" y="1375002"/>
            <a:ext cx="2709888" cy="400299"/>
          </a:xfrm>
          <a:prstGeom prst="rect">
            <a:avLst/>
          </a:prstGeom>
        </p:spPr>
        <p:txBody>
          <a:bodyPr vert="horz" wrap="square" lIns="91440" tIns="45720" rIns="91440" bIns="45720" rtlCol="0">
            <a:noAutofit/>
          </a:bodyPr>
          <a:lstStyle/>
          <a:p>
            <a:pPr marL="0" marR="0" algn="ctr">
              <a:lnSpc>
                <a:spcPct val="90000"/>
              </a:lnSpc>
              <a:spcBef>
                <a:spcPts val="1000"/>
              </a:spcBef>
              <a:spcAft>
                <a:spcPts val="800"/>
              </a:spcAft>
              <a:buNone/>
            </a:pPr>
            <a:r>
              <a:rPr lang="en-US" sz="1200" kern="1200" dirty="0">
                <a:solidFill>
                  <a:srgbClr val="FFFFFF"/>
                </a:solidFill>
                <a:effectLst>
                  <a:glow rad="101600">
                    <a:schemeClr val="tx1">
                      <a:lumMod val="75000"/>
                      <a:lumOff val="25000"/>
                      <a:alpha val="60000"/>
                    </a:schemeClr>
                  </a:glow>
                  <a:outerShdw blurRad="50800" dist="38100" dir="18900000" algn="bl">
                    <a:srgbClr val="000000">
                      <a:alpha val="88000"/>
                    </a:srgbClr>
                  </a:outerShdw>
                </a:effectLst>
                <a:latin typeface="Bahnschrift SemiLight" panose="020B0502040204020203" pitchFamily="34" charset="0"/>
                <a:ea typeface="Aptos" panose="020B0004020202020204" pitchFamily="34" charset="0"/>
                <a:cs typeface="Times New Roman" panose="02020603050405020304" pitchFamily="18" charset="0"/>
              </a:rPr>
              <a:t>BY COLORADO TEACHERS</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08582296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Divider - Blue - 07" userDrawn="1">
  <p:cSld name="Divider - Blue - 07">
    <p:spTree>
      <p:nvGrpSpPr>
        <p:cNvPr id="1" name="Shape 227"/>
        <p:cNvGrpSpPr/>
        <p:nvPr/>
      </p:nvGrpSpPr>
      <p:grpSpPr>
        <a:xfrm>
          <a:off x="0" y="0"/>
          <a:ext cx="0" cy="0"/>
          <a:chOff x="0" y="0"/>
          <a:chExt cx="0" cy="0"/>
        </a:xfrm>
      </p:grpSpPr>
      <p:pic>
        <p:nvPicPr>
          <p:cNvPr id="228" name="Google Shape;228;p54" descr="Photo of middle school student"/>
          <p:cNvPicPr preferRelativeResize="0"/>
          <p:nvPr/>
        </p:nvPicPr>
        <p:blipFill rotWithShape="1">
          <a:blip r:embed="rId2">
            <a:alphaModFix/>
          </a:blip>
          <a:srcRect/>
          <a:stretch/>
        </p:blipFill>
        <p:spPr>
          <a:xfrm>
            <a:off x="0" y="0"/>
            <a:ext cx="9144008" cy="5143501"/>
          </a:xfrm>
          <a:prstGeom prst="rect">
            <a:avLst/>
          </a:prstGeom>
          <a:noFill/>
          <a:ln>
            <a:noFill/>
          </a:ln>
        </p:spPr>
      </p:pic>
      <p:sp>
        <p:nvSpPr>
          <p:cNvPr id="230" name="Google Shape;230;p54"/>
          <p:cNvSpPr txBox="1"/>
          <p:nvPr/>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dirty="0">
                <a:solidFill>
                  <a:srgbClr val="FFFFFF"/>
                </a:solidFill>
                <a:latin typeface="Arial"/>
                <a:ea typeface="Arial"/>
                <a:cs typeface="Arial"/>
                <a:sym typeface="Arial"/>
              </a:rPr>
              <a:t> </a:t>
            </a:r>
            <a:fld id="{00000000-1234-1234-1234-123412341234}" type="slidenum">
              <a:rPr lang="en" sz="1300" b="0" i="0" u="none" strike="noStrike" cap="none">
                <a:solidFill>
                  <a:srgbClr val="FFFFFF"/>
                </a:solidFill>
                <a:latin typeface="Arial"/>
                <a:ea typeface="Arial"/>
                <a:cs typeface="Arial"/>
                <a:sym typeface="Arial"/>
              </a:rPr>
              <a:t>‹#›</a:t>
            </a:fld>
            <a:endParaRPr sz="1300" b="0" i="0" u="none" strike="noStrike" cap="none" dirty="0">
              <a:solidFill>
                <a:srgbClr val="FFFFFF"/>
              </a:solidFill>
              <a:latin typeface="Arial"/>
              <a:ea typeface="Arial"/>
              <a:cs typeface="Arial"/>
              <a:sym typeface="Arial"/>
            </a:endParaRPr>
          </a:p>
        </p:txBody>
      </p:sp>
      <p:pic>
        <p:nvPicPr>
          <p:cNvPr id="231" name="Google Shape;231;p54" descr="CDE logo"/>
          <p:cNvPicPr preferRelativeResize="0"/>
          <p:nvPr/>
        </p:nvPicPr>
        <p:blipFill rotWithShape="1">
          <a:blip r:embed="rId3">
            <a:alphaModFix/>
          </a:blip>
          <a:srcRect/>
          <a:stretch/>
        </p:blipFill>
        <p:spPr>
          <a:xfrm>
            <a:off x="8002150" y="4518325"/>
            <a:ext cx="924425" cy="403399"/>
          </a:xfrm>
          <a:prstGeom prst="rect">
            <a:avLst/>
          </a:prstGeom>
          <a:noFill/>
          <a:ln>
            <a:noFill/>
          </a:ln>
        </p:spPr>
      </p:pic>
      <p:sp>
        <p:nvSpPr>
          <p:cNvPr id="2" name="Google Shape;115;p43">
            <a:extLst>
              <a:ext uri="{FF2B5EF4-FFF2-40B4-BE49-F238E27FC236}">
                <a16:creationId xmlns:a16="http://schemas.microsoft.com/office/drawing/2014/main" id="{A7018AF3-AF45-4B64-093C-C32E8470D60E}"/>
              </a:ext>
            </a:extLst>
          </p:cNvPr>
          <p:cNvSpPr txBox="1">
            <a:spLocks noGrp="1"/>
          </p:cNvSpPr>
          <p:nvPr>
            <p:ph type="title"/>
          </p:nvPr>
        </p:nvSpPr>
        <p:spPr>
          <a:xfrm>
            <a:off x="0" y="3361600"/>
            <a:ext cx="9144000" cy="666600"/>
          </a:xfrm>
          <a:prstGeom prst="rect">
            <a:avLst/>
          </a:prstGeom>
          <a:solidFill>
            <a:srgbClr val="EF7521"/>
          </a:solid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lt1"/>
              </a:buClr>
              <a:buSzPts val="2800"/>
              <a:buFont typeface="Roboto Medium"/>
              <a:buNone/>
              <a:defRPr>
                <a:solidFill>
                  <a:schemeClr val="lt1"/>
                </a:solidFill>
                <a:latin typeface="Roboto Medium"/>
                <a:ea typeface="Roboto Medium"/>
                <a:cs typeface="Roboto Medium"/>
                <a:sym typeface="Roboto Medium"/>
              </a:defRPr>
            </a:lvl1pPr>
            <a:lvl2pPr lvl="1" algn="ctr">
              <a:lnSpc>
                <a:spcPct val="100000"/>
              </a:lnSpc>
              <a:spcBef>
                <a:spcPts val="0"/>
              </a:spcBef>
              <a:spcAft>
                <a:spcPts val="0"/>
              </a:spcAft>
              <a:buSzPts val="2800"/>
              <a:buNone/>
              <a:defRPr/>
            </a:lvl2pPr>
            <a:lvl3pPr lvl="2" algn="ctr">
              <a:lnSpc>
                <a:spcPct val="100000"/>
              </a:lnSpc>
              <a:spcBef>
                <a:spcPts val="0"/>
              </a:spcBef>
              <a:spcAft>
                <a:spcPts val="0"/>
              </a:spcAft>
              <a:buSzPts val="2800"/>
              <a:buNone/>
              <a:defRPr/>
            </a:lvl3pPr>
            <a:lvl4pPr lvl="3" algn="ctr">
              <a:lnSpc>
                <a:spcPct val="100000"/>
              </a:lnSpc>
              <a:spcBef>
                <a:spcPts val="0"/>
              </a:spcBef>
              <a:spcAft>
                <a:spcPts val="0"/>
              </a:spcAft>
              <a:buSzPts val="2800"/>
              <a:buNone/>
              <a:defRPr/>
            </a:lvl4pPr>
            <a:lvl5pPr lvl="4" algn="ctr">
              <a:lnSpc>
                <a:spcPct val="100000"/>
              </a:lnSpc>
              <a:spcBef>
                <a:spcPts val="0"/>
              </a:spcBef>
              <a:spcAft>
                <a:spcPts val="0"/>
              </a:spcAft>
              <a:buSzPts val="2800"/>
              <a:buNone/>
              <a:defRPr/>
            </a:lvl5pPr>
            <a:lvl6pPr lvl="5" algn="ctr">
              <a:lnSpc>
                <a:spcPct val="100000"/>
              </a:lnSpc>
              <a:spcBef>
                <a:spcPts val="0"/>
              </a:spcBef>
              <a:spcAft>
                <a:spcPts val="0"/>
              </a:spcAft>
              <a:buSzPts val="2800"/>
              <a:buNone/>
              <a:defRPr/>
            </a:lvl6pPr>
            <a:lvl7pPr lvl="6" algn="ctr">
              <a:lnSpc>
                <a:spcPct val="100000"/>
              </a:lnSpc>
              <a:spcBef>
                <a:spcPts val="0"/>
              </a:spcBef>
              <a:spcAft>
                <a:spcPts val="0"/>
              </a:spcAft>
              <a:buSzPts val="2800"/>
              <a:buNone/>
              <a:defRPr/>
            </a:lvl7pPr>
            <a:lvl8pPr lvl="7" algn="ctr">
              <a:lnSpc>
                <a:spcPct val="100000"/>
              </a:lnSpc>
              <a:spcBef>
                <a:spcPts val="0"/>
              </a:spcBef>
              <a:spcAft>
                <a:spcPts val="0"/>
              </a:spcAft>
              <a:buSzPts val="2800"/>
              <a:buNone/>
              <a:defRPr/>
            </a:lvl8pPr>
            <a:lvl9pPr lvl="8" algn="ctr">
              <a:lnSpc>
                <a:spcPct val="100000"/>
              </a:lnSpc>
              <a:spcBef>
                <a:spcPts val="0"/>
              </a:spcBef>
              <a:spcAft>
                <a:spcPts val="0"/>
              </a:spcAft>
              <a:buSzPts val="2800"/>
              <a:buNone/>
              <a:defRPr/>
            </a:lvl9pPr>
          </a:lstStyle>
          <a:p>
            <a:endParaRPr dirty="0"/>
          </a:p>
        </p:txBody>
      </p:sp>
      <p:pic>
        <p:nvPicPr>
          <p:cNvPr id="3" name="Colorado Logo" descr="Colorado logo">
            <a:extLst>
              <a:ext uri="{FF2B5EF4-FFF2-40B4-BE49-F238E27FC236}">
                <a16:creationId xmlns:a16="http://schemas.microsoft.com/office/drawing/2014/main" id="{A20154F8-440B-39E4-4976-B2214131F967}"/>
              </a:ext>
            </a:extLst>
          </p:cNvPr>
          <p:cNvPicPr>
            <a:picLocks noChangeAspect="1"/>
          </p:cNvPicPr>
          <p:nvPr userDrawn="1"/>
        </p:nvPicPr>
        <p:blipFill rotWithShape="1">
          <a:blip r:embed="rId4">
            <a:extLst>
              <a:ext uri="{BEBA8EAE-BF5A-486C-A8C5-ECC9F3942E4B}">
                <a14:imgProps xmlns:a14="http://schemas.microsoft.com/office/drawing/2010/main">
                  <a14:imgLayer r:embed="rId5">
                    <a14:imgEffect>
                      <a14:brightnessContrast contrast="-4000"/>
                    </a14:imgEffect>
                  </a14:imgLayer>
                </a14:imgProps>
              </a:ext>
              <a:ext uri="{28A0092B-C50C-407E-A947-70E740481C1C}">
                <a14:useLocalDpi xmlns:a14="http://schemas.microsoft.com/office/drawing/2010/main" val="0"/>
              </a:ext>
            </a:extLst>
          </a:blip>
          <a:srcRect r="45303"/>
          <a:stretch>
            <a:fillRect/>
          </a:stretch>
        </p:blipFill>
        <p:spPr bwMode="auto">
          <a:xfrm>
            <a:off x="6844095" y="221776"/>
            <a:ext cx="1889923" cy="1472000"/>
          </a:xfrm>
          <a:prstGeom prst="rect">
            <a:avLst/>
          </a:prstGeom>
          <a:ln>
            <a:noFill/>
          </a:ln>
          <a:effectLst>
            <a:glow rad="101600">
              <a:schemeClr val="tx1">
                <a:lumMod val="75000"/>
                <a:lumOff val="25000"/>
                <a:alpha val="60000"/>
              </a:schemeClr>
            </a:glow>
            <a:outerShdw blurRad="50800" dist="38100" dir="18900000" algn="bl" rotWithShape="0">
              <a:prstClr val="black">
                <a:alpha val="88000"/>
              </a:prstClr>
            </a:outerShdw>
          </a:effectLst>
          <a:extLst>
            <a:ext uri="{53640926-AAD7-44D8-BBD7-CCE9431645EC}">
              <a14:shadowObscured xmlns:a14="http://schemas.microsoft.com/office/drawing/2010/main"/>
            </a:ext>
          </a:extLst>
        </p:spPr>
      </p:pic>
      <p:sp>
        <p:nvSpPr>
          <p:cNvPr id="4" name="Colorado Tests">
            <a:extLst>
              <a:ext uri="{FF2B5EF4-FFF2-40B4-BE49-F238E27FC236}">
                <a16:creationId xmlns:a16="http://schemas.microsoft.com/office/drawing/2014/main" id="{D8B82B99-078A-1910-C08D-97255B2BEC15}"/>
              </a:ext>
            </a:extLst>
          </p:cNvPr>
          <p:cNvSpPr>
            <a:spLocks noGrp="1"/>
          </p:cNvSpPr>
          <p:nvPr userDrawn="1"/>
        </p:nvSpPr>
        <p:spPr>
          <a:xfrm>
            <a:off x="6434112" y="1714891"/>
            <a:ext cx="2709888" cy="400299"/>
          </a:xfrm>
          <a:prstGeom prst="rect">
            <a:avLst/>
          </a:prstGeom>
        </p:spPr>
        <p:txBody>
          <a:bodyPr vert="horz" wrap="square" lIns="91440" tIns="45720" rIns="91440" bIns="45720" rtlCol="0" anchor="b">
            <a:noAutofit/>
          </a:bodyPr>
          <a:lstStyle/>
          <a:p>
            <a:pPr marL="0" marR="0" algn="ctr">
              <a:lnSpc>
                <a:spcPct val="90000"/>
              </a:lnSpc>
              <a:spcAft>
                <a:spcPts val="800"/>
              </a:spcAft>
              <a:buNone/>
            </a:pPr>
            <a:r>
              <a:rPr lang="en-US" sz="2400" kern="1200" dirty="0">
                <a:solidFill>
                  <a:srgbClr val="FFFFFF"/>
                </a:solidFill>
                <a:effectLst>
                  <a:glow rad="101600">
                    <a:schemeClr val="tx1">
                      <a:lumMod val="75000"/>
                      <a:lumOff val="25000"/>
                      <a:alpha val="60000"/>
                    </a:schemeClr>
                  </a:glow>
                  <a:outerShdw blurRad="50800" dist="38100" dir="18900000" algn="bl">
                    <a:srgbClr val="000000">
                      <a:alpha val="88000"/>
                    </a:srgbClr>
                  </a:outerShdw>
                </a:effectLst>
                <a:latin typeface="Bahnschrift SemiBold" panose="020B0502040204020203" pitchFamily="34" charset="0"/>
                <a:ea typeface="Times New Roman" panose="02020603050405020304" pitchFamily="18" charset="0"/>
                <a:cs typeface="Miriam" panose="020B0502050101010101" pitchFamily="34" charset="-79"/>
              </a:rPr>
              <a:t>COLORADO TESTS</a:t>
            </a:r>
            <a:endParaRPr lang="en-US" sz="6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By Colorado Teachers">
            <a:extLst>
              <a:ext uri="{FF2B5EF4-FFF2-40B4-BE49-F238E27FC236}">
                <a16:creationId xmlns:a16="http://schemas.microsoft.com/office/drawing/2014/main" id="{0692037B-F7B4-15AA-C698-A28669498341}"/>
              </a:ext>
            </a:extLst>
          </p:cNvPr>
          <p:cNvSpPr>
            <a:spLocks noGrp="1"/>
          </p:cNvSpPr>
          <p:nvPr userDrawn="1"/>
        </p:nvSpPr>
        <p:spPr>
          <a:xfrm>
            <a:off x="6434112" y="2029107"/>
            <a:ext cx="2709888" cy="400299"/>
          </a:xfrm>
          <a:prstGeom prst="rect">
            <a:avLst/>
          </a:prstGeom>
        </p:spPr>
        <p:txBody>
          <a:bodyPr vert="horz" wrap="square" lIns="91440" tIns="45720" rIns="91440" bIns="45720" rtlCol="0">
            <a:noAutofit/>
          </a:bodyPr>
          <a:lstStyle/>
          <a:p>
            <a:pPr marL="0" marR="0" algn="ctr">
              <a:lnSpc>
                <a:spcPct val="90000"/>
              </a:lnSpc>
              <a:spcBef>
                <a:spcPts val="1000"/>
              </a:spcBef>
              <a:spcAft>
                <a:spcPts val="800"/>
              </a:spcAft>
              <a:buNone/>
            </a:pPr>
            <a:r>
              <a:rPr lang="en-US" sz="1600" kern="1200" dirty="0">
                <a:solidFill>
                  <a:srgbClr val="FFFFFF"/>
                </a:solidFill>
                <a:effectLst>
                  <a:glow rad="101600">
                    <a:schemeClr val="tx1">
                      <a:lumMod val="75000"/>
                      <a:lumOff val="25000"/>
                      <a:alpha val="60000"/>
                    </a:schemeClr>
                  </a:glow>
                  <a:outerShdw blurRad="50800" dist="38100" dir="18900000" algn="bl">
                    <a:srgbClr val="000000">
                      <a:alpha val="88000"/>
                    </a:srgbClr>
                  </a:outerShdw>
                </a:effectLst>
                <a:latin typeface="Bahnschrift SemiLight" panose="020B0502040204020203" pitchFamily="34" charset="0"/>
                <a:ea typeface="Aptos" panose="020B0004020202020204" pitchFamily="34" charset="0"/>
                <a:cs typeface="Times New Roman" panose="02020603050405020304" pitchFamily="18" charset="0"/>
              </a:rPr>
              <a:t>BY COLORADO TEACHERS</a:t>
            </a:r>
            <a:endParaRPr lang="en-US"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50921922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Divider - Blue - 07" preserve="1" userDrawn="1">
  <p:cSld name="1_Divider - Blue - 07">
    <p:spTree>
      <p:nvGrpSpPr>
        <p:cNvPr id="1" name="Shape 227"/>
        <p:cNvGrpSpPr/>
        <p:nvPr/>
      </p:nvGrpSpPr>
      <p:grpSpPr>
        <a:xfrm>
          <a:off x="0" y="0"/>
          <a:ext cx="0" cy="0"/>
          <a:chOff x="0" y="0"/>
          <a:chExt cx="0" cy="0"/>
        </a:xfrm>
      </p:grpSpPr>
      <p:pic>
        <p:nvPicPr>
          <p:cNvPr id="6" name="Picture 5" descr="A group of kids sitting at desks in a classroom&#10;&#10;Description automatically generated">
            <a:extLst>
              <a:ext uri="{FF2B5EF4-FFF2-40B4-BE49-F238E27FC236}">
                <a16:creationId xmlns:a16="http://schemas.microsoft.com/office/drawing/2014/main" id="{3C5865E4-319E-6708-EDC6-357F3B546346}"/>
              </a:ext>
            </a:extLst>
          </p:cNvPr>
          <p:cNvPicPr>
            <a:picLocks noChangeAspect="1"/>
          </p:cNvPicPr>
          <p:nvPr userDrawn="1"/>
        </p:nvPicPr>
        <p:blipFill rotWithShape="1">
          <a:blip r:embed="rId2"/>
          <a:srcRect l="72354" t="24548" b="52159"/>
          <a:stretch/>
        </p:blipFill>
        <p:spPr>
          <a:xfrm>
            <a:off x="0" y="0"/>
            <a:ext cx="9144000" cy="5143451"/>
          </a:xfrm>
          <a:prstGeom prst="rect">
            <a:avLst/>
          </a:prstGeom>
        </p:spPr>
      </p:pic>
      <p:sp>
        <p:nvSpPr>
          <p:cNvPr id="230" name="Google Shape;230;p54"/>
          <p:cNvSpPr txBox="1"/>
          <p:nvPr/>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a:solidFill>
                  <a:srgbClr val="FFFFFF"/>
                </a:solidFill>
                <a:latin typeface="Arial"/>
                <a:ea typeface="Arial"/>
                <a:cs typeface="Arial"/>
                <a:sym typeface="Arial"/>
              </a:rPr>
              <a:t> </a:t>
            </a:r>
            <a:fld id="{00000000-1234-1234-1234-123412341234}" type="slidenum">
              <a:rPr lang="en" sz="1300" b="0" i="0" u="none" strike="noStrike" cap="none">
                <a:solidFill>
                  <a:srgbClr val="FFFFFF"/>
                </a:solidFill>
                <a:latin typeface="Arial"/>
                <a:ea typeface="Arial"/>
                <a:cs typeface="Arial"/>
                <a:sym typeface="Arial"/>
              </a:rPr>
              <a:t>‹#›</a:t>
            </a:fld>
            <a:endParaRPr sz="1300" b="0" i="0" u="none" strike="noStrike" cap="none" dirty="0">
              <a:solidFill>
                <a:srgbClr val="FFFFFF"/>
              </a:solidFill>
              <a:latin typeface="Arial"/>
              <a:ea typeface="Arial"/>
              <a:cs typeface="Arial"/>
              <a:sym typeface="Arial"/>
            </a:endParaRPr>
          </a:p>
        </p:txBody>
      </p:sp>
      <p:pic>
        <p:nvPicPr>
          <p:cNvPr id="231" name="Google Shape;231;p54" descr="CDE logo"/>
          <p:cNvPicPr preferRelativeResize="0"/>
          <p:nvPr/>
        </p:nvPicPr>
        <p:blipFill rotWithShape="1">
          <a:blip r:embed="rId3">
            <a:alphaModFix/>
          </a:blip>
          <a:srcRect/>
          <a:stretch/>
        </p:blipFill>
        <p:spPr>
          <a:xfrm>
            <a:off x="8002150" y="4518325"/>
            <a:ext cx="924425" cy="403399"/>
          </a:xfrm>
          <a:prstGeom prst="rect">
            <a:avLst/>
          </a:prstGeom>
          <a:noFill/>
          <a:ln>
            <a:noFill/>
          </a:ln>
        </p:spPr>
      </p:pic>
      <p:sp>
        <p:nvSpPr>
          <p:cNvPr id="2" name="Google Shape;115;p43">
            <a:extLst>
              <a:ext uri="{FF2B5EF4-FFF2-40B4-BE49-F238E27FC236}">
                <a16:creationId xmlns:a16="http://schemas.microsoft.com/office/drawing/2014/main" id="{A7018AF3-AF45-4B64-093C-C32E8470D60E}"/>
              </a:ext>
            </a:extLst>
          </p:cNvPr>
          <p:cNvSpPr txBox="1">
            <a:spLocks noGrp="1"/>
          </p:cNvSpPr>
          <p:nvPr>
            <p:ph type="title"/>
          </p:nvPr>
        </p:nvSpPr>
        <p:spPr>
          <a:xfrm>
            <a:off x="0" y="3361600"/>
            <a:ext cx="9144000" cy="666600"/>
          </a:xfrm>
          <a:prstGeom prst="rect">
            <a:avLst/>
          </a:prstGeom>
          <a:solidFill>
            <a:srgbClr val="EF7521"/>
          </a:solid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lt1"/>
              </a:buClr>
              <a:buSzPts val="2800"/>
              <a:buFont typeface="Roboto Medium"/>
              <a:buNone/>
              <a:defRPr>
                <a:solidFill>
                  <a:schemeClr val="lt1"/>
                </a:solidFill>
                <a:latin typeface="Roboto Medium"/>
                <a:ea typeface="Roboto Medium"/>
                <a:cs typeface="Roboto Medium"/>
                <a:sym typeface="Roboto Medium"/>
              </a:defRPr>
            </a:lvl1pPr>
            <a:lvl2pPr lvl="1" algn="ctr">
              <a:lnSpc>
                <a:spcPct val="100000"/>
              </a:lnSpc>
              <a:spcBef>
                <a:spcPts val="0"/>
              </a:spcBef>
              <a:spcAft>
                <a:spcPts val="0"/>
              </a:spcAft>
              <a:buSzPts val="2800"/>
              <a:buNone/>
              <a:defRPr/>
            </a:lvl2pPr>
            <a:lvl3pPr lvl="2" algn="ctr">
              <a:lnSpc>
                <a:spcPct val="100000"/>
              </a:lnSpc>
              <a:spcBef>
                <a:spcPts val="0"/>
              </a:spcBef>
              <a:spcAft>
                <a:spcPts val="0"/>
              </a:spcAft>
              <a:buSzPts val="2800"/>
              <a:buNone/>
              <a:defRPr/>
            </a:lvl3pPr>
            <a:lvl4pPr lvl="3" algn="ctr">
              <a:lnSpc>
                <a:spcPct val="100000"/>
              </a:lnSpc>
              <a:spcBef>
                <a:spcPts val="0"/>
              </a:spcBef>
              <a:spcAft>
                <a:spcPts val="0"/>
              </a:spcAft>
              <a:buSzPts val="2800"/>
              <a:buNone/>
              <a:defRPr/>
            </a:lvl4pPr>
            <a:lvl5pPr lvl="4" algn="ctr">
              <a:lnSpc>
                <a:spcPct val="100000"/>
              </a:lnSpc>
              <a:spcBef>
                <a:spcPts val="0"/>
              </a:spcBef>
              <a:spcAft>
                <a:spcPts val="0"/>
              </a:spcAft>
              <a:buSzPts val="2800"/>
              <a:buNone/>
              <a:defRPr/>
            </a:lvl5pPr>
            <a:lvl6pPr lvl="5" algn="ctr">
              <a:lnSpc>
                <a:spcPct val="100000"/>
              </a:lnSpc>
              <a:spcBef>
                <a:spcPts val="0"/>
              </a:spcBef>
              <a:spcAft>
                <a:spcPts val="0"/>
              </a:spcAft>
              <a:buSzPts val="2800"/>
              <a:buNone/>
              <a:defRPr/>
            </a:lvl6pPr>
            <a:lvl7pPr lvl="6" algn="ctr">
              <a:lnSpc>
                <a:spcPct val="100000"/>
              </a:lnSpc>
              <a:spcBef>
                <a:spcPts val="0"/>
              </a:spcBef>
              <a:spcAft>
                <a:spcPts val="0"/>
              </a:spcAft>
              <a:buSzPts val="2800"/>
              <a:buNone/>
              <a:defRPr/>
            </a:lvl7pPr>
            <a:lvl8pPr lvl="7" algn="ctr">
              <a:lnSpc>
                <a:spcPct val="100000"/>
              </a:lnSpc>
              <a:spcBef>
                <a:spcPts val="0"/>
              </a:spcBef>
              <a:spcAft>
                <a:spcPts val="0"/>
              </a:spcAft>
              <a:buSzPts val="2800"/>
              <a:buNone/>
              <a:defRPr/>
            </a:lvl8pPr>
            <a:lvl9pPr lvl="8" algn="ctr">
              <a:lnSpc>
                <a:spcPct val="100000"/>
              </a:lnSpc>
              <a:spcBef>
                <a:spcPts val="0"/>
              </a:spcBef>
              <a:spcAft>
                <a:spcPts val="0"/>
              </a:spcAft>
              <a:buSzPts val="2800"/>
              <a:buNone/>
              <a:defRPr/>
            </a:lvl9pPr>
          </a:lstStyle>
          <a:p>
            <a:endParaRPr dirty="0"/>
          </a:p>
        </p:txBody>
      </p:sp>
      <p:pic>
        <p:nvPicPr>
          <p:cNvPr id="3" name="Colorado Logo" descr="Colorado logo">
            <a:extLst>
              <a:ext uri="{FF2B5EF4-FFF2-40B4-BE49-F238E27FC236}">
                <a16:creationId xmlns:a16="http://schemas.microsoft.com/office/drawing/2014/main" id="{33916C1F-0697-84E6-BC13-9E910BF52998}"/>
              </a:ext>
            </a:extLst>
          </p:cNvPr>
          <p:cNvPicPr>
            <a:picLocks noChangeAspect="1"/>
          </p:cNvPicPr>
          <p:nvPr userDrawn="1"/>
        </p:nvPicPr>
        <p:blipFill rotWithShape="1">
          <a:blip r:embed="rId4">
            <a:extLst>
              <a:ext uri="{BEBA8EAE-BF5A-486C-A8C5-ECC9F3942E4B}">
                <a14:imgProps xmlns:a14="http://schemas.microsoft.com/office/drawing/2010/main">
                  <a14:imgLayer r:embed="rId5">
                    <a14:imgEffect>
                      <a14:brightnessContrast contrast="-4000"/>
                    </a14:imgEffect>
                  </a14:imgLayer>
                </a14:imgProps>
              </a:ext>
              <a:ext uri="{28A0092B-C50C-407E-A947-70E740481C1C}">
                <a14:useLocalDpi xmlns:a14="http://schemas.microsoft.com/office/drawing/2010/main" val="0"/>
              </a:ext>
            </a:extLst>
          </a:blip>
          <a:srcRect r="45303"/>
          <a:stretch>
            <a:fillRect/>
          </a:stretch>
        </p:blipFill>
        <p:spPr bwMode="auto">
          <a:xfrm>
            <a:off x="6844095" y="221776"/>
            <a:ext cx="1889923" cy="1472000"/>
          </a:xfrm>
          <a:prstGeom prst="rect">
            <a:avLst/>
          </a:prstGeom>
          <a:ln>
            <a:noFill/>
          </a:ln>
          <a:effectLst>
            <a:glow rad="101600">
              <a:schemeClr val="tx1">
                <a:lumMod val="75000"/>
                <a:lumOff val="25000"/>
                <a:alpha val="60000"/>
              </a:schemeClr>
            </a:glow>
            <a:outerShdw blurRad="50800" dist="38100" dir="18900000" algn="bl" rotWithShape="0">
              <a:prstClr val="black">
                <a:alpha val="88000"/>
              </a:prstClr>
            </a:outerShdw>
          </a:effectLst>
          <a:extLst>
            <a:ext uri="{53640926-AAD7-44D8-BBD7-CCE9431645EC}">
              <a14:shadowObscured xmlns:a14="http://schemas.microsoft.com/office/drawing/2010/main"/>
            </a:ext>
          </a:extLst>
        </p:spPr>
      </p:pic>
      <p:sp>
        <p:nvSpPr>
          <p:cNvPr id="4" name="Colorado Tests">
            <a:extLst>
              <a:ext uri="{FF2B5EF4-FFF2-40B4-BE49-F238E27FC236}">
                <a16:creationId xmlns:a16="http://schemas.microsoft.com/office/drawing/2014/main" id="{CD758500-DA64-BFF1-F2F8-E2B383A89346}"/>
              </a:ext>
            </a:extLst>
          </p:cNvPr>
          <p:cNvSpPr>
            <a:spLocks noGrp="1"/>
          </p:cNvSpPr>
          <p:nvPr userDrawn="1"/>
        </p:nvSpPr>
        <p:spPr>
          <a:xfrm>
            <a:off x="6434112" y="1714891"/>
            <a:ext cx="2709888" cy="400299"/>
          </a:xfrm>
          <a:prstGeom prst="rect">
            <a:avLst/>
          </a:prstGeom>
        </p:spPr>
        <p:txBody>
          <a:bodyPr vert="horz" wrap="square" lIns="91440" tIns="45720" rIns="91440" bIns="45720" rtlCol="0" anchor="b">
            <a:noAutofit/>
          </a:bodyPr>
          <a:lstStyle/>
          <a:p>
            <a:pPr marL="0" marR="0" algn="ctr">
              <a:lnSpc>
                <a:spcPct val="90000"/>
              </a:lnSpc>
              <a:spcAft>
                <a:spcPts val="800"/>
              </a:spcAft>
              <a:buNone/>
            </a:pPr>
            <a:r>
              <a:rPr lang="en-US" sz="2400" kern="1200" dirty="0">
                <a:solidFill>
                  <a:srgbClr val="FFFFFF"/>
                </a:solidFill>
                <a:effectLst>
                  <a:glow rad="101600">
                    <a:schemeClr val="tx1">
                      <a:lumMod val="75000"/>
                      <a:lumOff val="25000"/>
                      <a:alpha val="60000"/>
                    </a:schemeClr>
                  </a:glow>
                  <a:outerShdw blurRad="50800" dist="38100" dir="18900000" algn="bl">
                    <a:srgbClr val="000000">
                      <a:alpha val="88000"/>
                    </a:srgbClr>
                  </a:outerShdw>
                </a:effectLst>
                <a:latin typeface="Bahnschrift SemiBold" panose="020B0502040204020203" pitchFamily="34" charset="0"/>
                <a:ea typeface="Times New Roman" panose="02020603050405020304" pitchFamily="18" charset="0"/>
                <a:cs typeface="Miriam" panose="020B0502050101010101" pitchFamily="34" charset="-79"/>
              </a:rPr>
              <a:t>COLORADO TESTS</a:t>
            </a:r>
            <a:endParaRPr lang="en-US" sz="6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By Colorado Teachers">
            <a:extLst>
              <a:ext uri="{FF2B5EF4-FFF2-40B4-BE49-F238E27FC236}">
                <a16:creationId xmlns:a16="http://schemas.microsoft.com/office/drawing/2014/main" id="{E3F71DF9-2AA3-03DA-0301-53BEB2736921}"/>
              </a:ext>
            </a:extLst>
          </p:cNvPr>
          <p:cNvSpPr>
            <a:spLocks noGrp="1"/>
          </p:cNvSpPr>
          <p:nvPr userDrawn="1"/>
        </p:nvSpPr>
        <p:spPr>
          <a:xfrm>
            <a:off x="6434112" y="2029107"/>
            <a:ext cx="2709888" cy="400299"/>
          </a:xfrm>
          <a:prstGeom prst="rect">
            <a:avLst/>
          </a:prstGeom>
        </p:spPr>
        <p:txBody>
          <a:bodyPr vert="horz" wrap="square" lIns="91440" tIns="45720" rIns="91440" bIns="45720" rtlCol="0">
            <a:noAutofit/>
          </a:bodyPr>
          <a:lstStyle/>
          <a:p>
            <a:pPr marL="0" marR="0" algn="ctr">
              <a:lnSpc>
                <a:spcPct val="90000"/>
              </a:lnSpc>
              <a:spcBef>
                <a:spcPts val="1000"/>
              </a:spcBef>
              <a:spcAft>
                <a:spcPts val="800"/>
              </a:spcAft>
              <a:buNone/>
            </a:pPr>
            <a:r>
              <a:rPr lang="en-US" sz="1600" kern="1200" dirty="0">
                <a:solidFill>
                  <a:srgbClr val="FFFFFF"/>
                </a:solidFill>
                <a:effectLst>
                  <a:glow rad="101600">
                    <a:schemeClr val="tx1">
                      <a:lumMod val="75000"/>
                      <a:lumOff val="25000"/>
                      <a:alpha val="60000"/>
                    </a:schemeClr>
                  </a:glow>
                  <a:outerShdw blurRad="50800" dist="38100" dir="18900000" algn="bl">
                    <a:srgbClr val="000000">
                      <a:alpha val="88000"/>
                    </a:srgbClr>
                  </a:outerShdw>
                </a:effectLst>
                <a:latin typeface="Bahnschrift SemiLight" panose="020B0502040204020203" pitchFamily="34" charset="0"/>
                <a:ea typeface="Aptos" panose="020B0004020202020204" pitchFamily="34" charset="0"/>
                <a:cs typeface="Times New Roman" panose="02020603050405020304" pitchFamily="18" charset="0"/>
              </a:rPr>
              <a:t>BY COLORADO TEACHERS</a:t>
            </a:r>
            <a:endParaRPr lang="en-US"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49616512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Theory of Change - Orange">
  <p:cSld name="Theory of Change - Orange">
    <p:spTree>
      <p:nvGrpSpPr>
        <p:cNvPr id="1" name="Shape 245"/>
        <p:cNvGrpSpPr/>
        <p:nvPr/>
      </p:nvGrpSpPr>
      <p:grpSpPr>
        <a:xfrm>
          <a:off x="0" y="0"/>
          <a:ext cx="0" cy="0"/>
          <a:chOff x="0" y="0"/>
          <a:chExt cx="0" cy="0"/>
        </a:xfrm>
      </p:grpSpPr>
      <p:sp>
        <p:nvSpPr>
          <p:cNvPr id="246" name="Google Shape;246;p3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dirty="0"/>
          </a:p>
        </p:txBody>
      </p:sp>
      <p:pic>
        <p:nvPicPr>
          <p:cNvPr id="247" name="Google Shape;247;p32" descr="&quot;&quot;"/>
          <p:cNvPicPr preferRelativeResize="0"/>
          <p:nvPr/>
        </p:nvPicPr>
        <p:blipFill rotWithShape="1">
          <a:blip r:embed="rId2">
            <a:alphaModFix/>
          </a:blip>
          <a:srcRect/>
          <a:stretch/>
        </p:blipFill>
        <p:spPr>
          <a:xfrm>
            <a:off x="0" y="4320695"/>
            <a:ext cx="9144003" cy="830461"/>
          </a:xfrm>
          <a:prstGeom prst="rect">
            <a:avLst/>
          </a:prstGeom>
          <a:noFill/>
          <a:ln>
            <a:noFill/>
          </a:ln>
        </p:spPr>
      </p:pic>
      <p:sp>
        <p:nvSpPr>
          <p:cNvPr id="248" name="Google Shape;248;p32"/>
          <p:cNvSpPr txBox="1"/>
          <p:nvPr/>
        </p:nvSpPr>
        <p:spPr>
          <a:xfrm>
            <a:off x="311700" y="708075"/>
            <a:ext cx="5556600" cy="487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100"/>
              <a:buFont typeface="Arial"/>
              <a:buNone/>
            </a:pPr>
            <a:r>
              <a:rPr lang="en" sz="1600" b="1" i="0" u="none" strike="noStrike" cap="none">
                <a:solidFill>
                  <a:srgbClr val="EF7521"/>
                </a:solidFill>
                <a:latin typeface="Roboto"/>
                <a:ea typeface="Roboto"/>
                <a:cs typeface="Roboto"/>
                <a:sym typeface="Roboto"/>
              </a:rPr>
              <a:t>Our Vision test test</a:t>
            </a:r>
            <a:endParaRPr sz="1200" b="0" i="0" u="none" strike="noStrike" cap="none" dirty="0">
              <a:solidFill>
                <a:srgbClr val="EF7521"/>
              </a:solidFill>
              <a:latin typeface="Roboto"/>
              <a:ea typeface="Roboto"/>
              <a:cs typeface="Roboto"/>
              <a:sym typeface="Roboto"/>
            </a:endParaRPr>
          </a:p>
          <a:p>
            <a:pPr marL="0" marR="0" lvl="0" indent="0" algn="l" rtl="0">
              <a:lnSpc>
                <a:spcPct val="100000"/>
              </a:lnSpc>
              <a:spcBef>
                <a:spcPts val="200"/>
              </a:spcBef>
              <a:spcAft>
                <a:spcPts val="0"/>
              </a:spcAft>
              <a:buClr>
                <a:srgbClr val="000000"/>
              </a:buClr>
              <a:buSzPts val="1000"/>
              <a:buFont typeface="Arial"/>
              <a:buNone/>
            </a:pPr>
            <a:r>
              <a:rPr lang="en" sz="1000" b="0" i="0" u="none" strike="noStrike" cap="none">
                <a:solidFill>
                  <a:schemeClr val="dk1"/>
                </a:solidFill>
                <a:latin typeface="Roboto"/>
                <a:ea typeface="Roboto"/>
                <a:cs typeface="Roboto"/>
                <a:sym typeface="Roboto"/>
              </a:rPr>
              <a:t>To create an equitable educational environment where </a:t>
            </a:r>
            <a:r>
              <a:rPr lang="en" sz="1000" b="0" i="1" u="none" strike="noStrike" cap="none">
                <a:solidFill>
                  <a:schemeClr val="dk1"/>
                </a:solidFill>
                <a:latin typeface="Roboto"/>
                <a:ea typeface="Roboto"/>
                <a:cs typeface="Roboto"/>
                <a:sym typeface="Roboto"/>
              </a:rPr>
              <a:t>all</a:t>
            </a:r>
            <a:r>
              <a:rPr lang="en" sz="1000" b="0" i="0" u="none" strike="noStrike" cap="none">
                <a:solidFill>
                  <a:schemeClr val="dk1"/>
                </a:solidFill>
                <a:latin typeface="Roboto"/>
                <a:ea typeface="Roboto"/>
                <a:cs typeface="Roboto"/>
                <a:sym typeface="Roboto"/>
              </a:rPr>
              <a:t> students and staff in Colorado thrive</a:t>
            </a:r>
            <a:endParaRPr sz="2000" b="0" i="0" u="none" strike="noStrike" cap="none" dirty="0">
              <a:solidFill>
                <a:srgbClr val="000000"/>
              </a:solidFill>
              <a:latin typeface="Rockwell"/>
              <a:ea typeface="Rockwell"/>
              <a:cs typeface="Rockwell"/>
              <a:sym typeface="Rockwell"/>
            </a:endParaRPr>
          </a:p>
        </p:txBody>
      </p:sp>
      <p:cxnSp>
        <p:nvCxnSpPr>
          <p:cNvPr id="249" name="Google Shape;249;p32" descr="&quot;&quot;"/>
          <p:cNvCxnSpPr/>
          <p:nvPr/>
        </p:nvCxnSpPr>
        <p:spPr>
          <a:xfrm>
            <a:off x="-160100" y="1282346"/>
            <a:ext cx="8989500" cy="0"/>
          </a:xfrm>
          <a:prstGeom prst="straightConnector1">
            <a:avLst/>
          </a:prstGeom>
          <a:noFill/>
          <a:ln w="9525" cap="flat" cmpd="sng">
            <a:solidFill>
              <a:srgbClr val="EF7521"/>
            </a:solidFill>
            <a:prstDash val="dot"/>
            <a:round/>
            <a:headEnd type="none" w="sm" len="sm"/>
            <a:tailEnd type="none" w="sm" len="sm"/>
          </a:ln>
        </p:spPr>
      </p:cxnSp>
      <p:sp>
        <p:nvSpPr>
          <p:cNvPr id="250" name="Google Shape;250;p32"/>
          <p:cNvSpPr txBox="1"/>
          <p:nvPr/>
        </p:nvSpPr>
        <p:spPr>
          <a:xfrm>
            <a:off x="3249133" y="1630850"/>
            <a:ext cx="1600200" cy="643800"/>
          </a:xfrm>
          <a:prstGeom prst="rect">
            <a:avLst/>
          </a:prstGeom>
          <a:noFill/>
          <a:ln>
            <a:noFill/>
          </a:ln>
        </p:spPr>
        <p:txBody>
          <a:bodyPr spcFirstLastPara="1" wrap="square" lIns="0" tIns="0" rIns="0" bIns="0" anchor="t" anchorCtr="0">
            <a:noAutofit/>
          </a:bodyPr>
          <a:lstStyle/>
          <a:p>
            <a:pPr marL="114300" marR="0" lvl="0" indent="-114300" algn="l" rtl="0">
              <a:lnSpc>
                <a:spcPct val="100000"/>
              </a:lnSpc>
              <a:spcBef>
                <a:spcPts val="0"/>
              </a:spcBef>
              <a:spcAft>
                <a:spcPts val="0"/>
              </a:spcAft>
              <a:buClr>
                <a:srgbClr val="000000"/>
              </a:buClr>
              <a:buSzPts val="1100"/>
              <a:buFont typeface="Arial"/>
              <a:buNone/>
            </a:pPr>
            <a:r>
              <a:rPr lang="en" sz="1100" b="0" i="0" u="none" strike="noStrike" cap="none">
                <a:solidFill>
                  <a:srgbClr val="EF7521"/>
                </a:solidFill>
                <a:latin typeface="Roboto Medium"/>
                <a:ea typeface="Roboto Medium"/>
                <a:cs typeface="Roboto Medium"/>
                <a:sym typeface="Roboto Medium"/>
              </a:rPr>
              <a:t>&gt; SERVE</a:t>
            </a:r>
            <a:endParaRPr sz="1100" b="0" i="0" u="none" strike="noStrike" cap="none" dirty="0">
              <a:solidFill>
                <a:srgbClr val="EF7521"/>
              </a:solidFill>
              <a:latin typeface="Arial"/>
              <a:ea typeface="Arial"/>
              <a:cs typeface="Arial"/>
              <a:sym typeface="Arial"/>
            </a:endParaRPr>
          </a:p>
          <a:p>
            <a:pPr marL="137160" marR="0" lvl="0" indent="0" algn="l" rtl="0">
              <a:lnSpc>
                <a:spcPct val="100000"/>
              </a:lnSpc>
              <a:spcBef>
                <a:spcPts val="100"/>
              </a:spcBef>
              <a:spcAft>
                <a:spcPts val="500"/>
              </a:spcAft>
              <a:buClr>
                <a:srgbClr val="000000"/>
              </a:buClr>
              <a:buSzPts val="1000"/>
              <a:buFont typeface="Arial"/>
              <a:buNone/>
            </a:pPr>
            <a:r>
              <a:rPr lang="en" sz="1000" b="0" i="0" u="none" strike="noStrike" cap="none">
                <a:solidFill>
                  <a:srgbClr val="000000"/>
                </a:solidFill>
                <a:latin typeface="Roboto"/>
                <a:ea typeface="Roboto"/>
                <a:cs typeface="Roboto"/>
                <a:sym typeface="Roboto"/>
              </a:rPr>
              <a:t>Provide actionable support to local educational agencies</a:t>
            </a:r>
            <a:endParaRPr sz="1000" b="0" i="0" u="none" strike="noStrike" cap="none" dirty="0">
              <a:solidFill>
                <a:srgbClr val="000000"/>
              </a:solidFill>
              <a:latin typeface="Roboto"/>
              <a:ea typeface="Roboto"/>
              <a:cs typeface="Roboto"/>
              <a:sym typeface="Roboto"/>
            </a:endParaRPr>
          </a:p>
        </p:txBody>
      </p:sp>
      <p:sp>
        <p:nvSpPr>
          <p:cNvPr id="251" name="Google Shape;251;p32"/>
          <p:cNvSpPr txBox="1"/>
          <p:nvPr/>
        </p:nvSpPr>
        <p:spPr>
          <a:xfrm>
            <a:off x="5239167" y="1630850"/>
            <a:ext cx="1600200" cy="674700"/>
          </a:xfrm>
          <a:prstGeom prst="rect">
            <a:avLst/>
          </a:prstGeom>
          <a:noFill/>
          <a:ln>
            <a:noFill/>
          </a:ln>
        </p:spPr>
        <p:txBody>
          <a:bodyPr spcFirstLastPara="1" wrap="square" lIns="0" tIns="0" rIns="0" bIns="0" anchor="t" anchorCtr="0">
            <a:spAutoFit/>
          </a:bodyPr>
          <a:lstStyle/>
          <a:p>
            <a:pPr marL="114300" marR="0" lvl="0" indent="-114300" algn="l" rtl="0">
              <a:lnSpc>
                <a:spcPct val="100000"/>
              </a:lnSpc>
              <a:spcBef>
                <a:spcPts val="0"/>
              </a:spcBef>
              <a:spcAft>
                <a:spcPts val="0"/>
              </a:spcAft>
              <a:buClr>
                <a:srgbClr val="000000"/>
              </a:buClr>
              <a:buSzPts val="1300"/>
              <a:buFont typeface="Arial"/>
              <a:buNone/>
            </a:pPr>
            <a:r>
              <a:rPr lang="en" sz="1300" b="0" i="0" u="none" strike="noStrike" cap="none">
                <a:solidFill>
                  <a:srgbClr val="EF7521"/>
                </a:solidFill>
                <a:latin typeface="Roboto Medium"/>
                <a:ea typeface="Roboto Medium"/>
                <a:cs typeface="Roboto Medium"/>
                <a:sym typeface="Roboto Medium"/>
              </a:rPr>
              <a:t>&gt; </a:t>
            </a:r>
            <a:r>
              <a:rPr lang="en" sz="1100" b="0" i="0" u="none" strike="noStrike" cap="none">
                <a:solidFill>
                  <a:srgbClr val="EF7521"/>
                </a:solidFill>
                <a:latin typeface="Roboto Medium"/>
                <a:ea typeface="Roboto Medium"/>
                <a:cs typeface="Roboto Medium"/>
                <a:sym typeface="Roboto Medium"/>
              </a:rPr>
              <a:t>GUIDE</a:t>
            </a:r>
            <a:endParaRPr sz="1400" b="1" i="0" u="none" strike="noStrike" cap="none" dirty="0">
              <a:solidFill>
                <a:srgbClr val="EF7521"/>
              </a:solidFill>
              <a:latin typeface="Arial"/>
              <a:ea typeface="Arial"/>
              <a:cs typeface="Arial"/>
              <a:sym typeface="Arial"/>
            </a:endParaRPr>
          </a:p>
          <a:p>
            <a:pPr marL="137160" marR="0" lvl="0" indent="0" algn="l" rtl="0">
              <a:lnSpc>
                <a:spcPct val="100000"/>
              </a:lnSpc>
              <a:spcBef>
                <a:spcPts val="100"/>
              </a:spcBef>
              <a:spcAft>
                <a:spcPts val="300"/>
              </a:spcAft>
              <a:buClr>
                <a:srgbClr val="000000"/>
              </a:buClr>
              <a:buSzPts val="1000"/>
              <a:buFont typeface="Arial"/>
              <a:buNone/>
            </a:pPr>
            <a:r>
              <a:rPr lang="en" sz="1000" b="0" i="0" u="none" strike="noStrike" cap="none">
                <a:solidFill>
                  <a:srgbClr val="000000"/>
                </a:solidFill>
                <a:latin typeface="Roboto"/>
                <a:ea typeface="Roboto"/>
                <a:cs typeface="Roboto"/>
                <a:sym typeface="Roboto"/>
              </a:rPr>
              <a:t>Implement policy and legislation in an effective way </a:t>
            </a:r>
            <a:endParaRPr sz="1000" b="0" i="0" u="none" strike="noStrike" cap="none" dirty="0">
              <a:solidFill>
                <a:srgbClr val="000000"/>
              </a:solidFill>
              <a:latin typeface="Roboto"/>
              <a:ea typeface="Roboto"/>
              <a:cs typeface="Roboto"/>
              <a:sym typeface="Roboto"/>
            </a:endParaRPr>
          </a:p>
        </p:txBody>
      </p:sp>
      <p:sp>
        <p:nvSpPr>
          <p:cNvPr id="252" name="Google Shape;252;p32"/>
          <p:cNvSpPr txBox="1"/>
          <p:nvPr/>
        </p:nvSpPr>
        <p:spPr>
          <a:xfrm>
            <a:off x="7229200" y="1630850"/>
            <a:ext cx="1600200" cy="643800"/>
          </a:xfrm>
          <a:prstGeom prst="rect">
            <a:avLst/>
          </a:prstGeom>
          <a:noFill/>
          <a:ln>
            <a:noFill/>
          </a:ln>
        </p:spPr>
        <p:txBody>
          <a:bodyPr spcFirstLastPara="1" wrap="square" lIns="0" tIns="0" rIns="0" bIns="0" anchor="t" anchorCtr="0">
            <a:spAutoFit/>
          </a:bodyPr>
          <a:lstStyle/>
          <a:p>
            <a:pPr marL="114300" marR="0" lvl="0" indent="-114300" algn="l" rtl="0">
              <a:lnSpc>
                <a:spcPct val="100000"/>
              </a:lnSpc>
              <a:spcBef>
                <a:spcPts val="0"/>
              </a:spcBef>
              <a:spcAft>
                <a:spcPts val="0"/>
              </a:spcAft>
              <a:buClr>
                <a:srgbClr val="000000"/>
              </a:buClr>
              <a:buSzPts val="1100"/>
              <a:buFont typeface="Arial"/>
              <a:buNone/>
            </a:pPr>
            <a:r>
              <a:rPr lang="en" sz="1100" b="0" i="0" u="none" strike="noStrike" cap="none">
                <a:solidFill>
                  <a:srgbClr val="EF7521"/>
                </a:solidFill>
                <a:latin typeface="Roboto Medium"/>
                <a:ea typeface="Roboto Medium"/>
                <a:cs typeface="Roboto Medium"/>
                <a:sym typeface="Roboto Medium"/>
              </a:rPr>
              <a:t>&gt; ELEVATE</a:t>
            </a:r>
            <a:endParaRPr sz="1400" b="1" i="0" u="none" strike="noStrike" cap="none" dirty="0">
              <a:solidFill>
                <a:srgbClr val="EF7521"/>
              </a:solidFill>
              <a:latin typeface="Arial"/>
              <a:ea typeface="Arial"/>
              <a:cs typeface="Arial"/>
              <a:sym typeface="Arial"/>
            </a:endParaRPr>
          </a:p>
          <a:p>
            <a:pPr marL="137160" marR="0" lvl="0" indent="0" algn="l" rtl="0">
              <a:lnSpc>
                <a:spcPct val="100000"/>
              </a:lnSpc>
              <a:spcBef>
                <a:spcPts val="100"/>
              </a:spcBef>
              <a:spcAft>
                <a:spcPts val="300"/>
              </a:spcAft>
              <a:buClr>
                <a:srgbClr val="000000"/>
              </a:buClr>
              <a:buSzPts val="1000"/>
              <a:buFont typeface="Arial"/>
              <a:buNone/>
            </a:pPr>
            <a:r>
              <a:rPr lang="en" sz="1000" b="0" i="0" u="none" strike="noStrike" cap="none">
                <a:solidFill>
                  <a:srgbClr val="000000"/>
                </a:solidFill>
                <a:latin typeface="Roboto"/>
                <a:ea typeface="Roboto"/>
                <a:cs typeface="Roboto"/>
                <a:sym typeface="Roboto"/>
              </a:rPr>
              <a:t>Share the experiences of local educational agencies and students</a:t>
            </a:r>
            <a:endParaRPr sz="1000" b="0" i="0" u="none" strike="noStrike" cap="none" dirty="0">
              <a:solidFill>
                <a:srgbClr val="000000"/>
              </a:solidFill>
              <a:latin typeface="Roboto"/>
              <a:ea typeface="Roboto"/>
              <a:cs typeface="Roboto"/>
              <a:sym typeface="Roboto"/>
            </a:endParaRPr>
          </a:p>
        </p:txBody>
      </p:sp>
      <p:sp>
        <p:nvSpPr>
          <p:cNvPr id="253" name="Google Shape;253;p32"/>
          <p:cNvSpPr txBox="1"/>
          <p:nvPr/>
        </p:nvSpPr>
        <p:spPr>
          <a:xfrm>
            <a:off x="311700" y="1368825"/>
            <a:ext cx="2547600" cy="7338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 sz="1600" b="1" i="0" u="none" strike="noStrike" cap="none">
                <a:solidFill>
                  <a:srgbClr val="EF7521"/>
                </a:solidFill>
                <a:latin typeface="Roboto"/>
                <a:ea typeface="Roboto"/>
                <a:cs typeface="Roboto"/>
                <a:sym typeface="Roboto"/>
              </a:rPr>
              <a:t>Our Role</a:t>
            </a:r>
            <a:endParaRPr sz="1600" b="1" i="0" u="none" strike="noStrike" cap="none" dirty="0">
              <a:solidFill>
                <a:srgbClr val="EF7521"/>
              </a:solidFill>
              <a:latin typeface="Roboto"/>
              <a:ea typeface="Roboto"/>
              <a:cs typeface="Roboto"/>
              <a:sym typeface="Roboto"/>
            </a:endParaRPr>
          </a:p>
          <a:p>
            <a:pPr marL="0" marR="0" lvl="0" indent="0" algn="l" rtl="0">
              <a:lnSpc>
                <a:spcPct val="100000"/>
              </a:lnSpc>
              <a:spcBef>
                <a:spcPts val="200"/>
              </a:spcBef>
              <a:spcAft>
                <a:spcPts val="0"/>
              </a:spcAft>
              <a:buClr>
                <a:srgbClr val="000000"/>
              </a:buClr>
              <a:buSzPts val="1000"/>
              <a:buFont typeface="Arial"/>
              <a:buNone/>
            </a:pPr>
            <a:r>
              <a:rPr lang="en" sz="1000" b="0" i="0" u="none" strike="noStrike" cap="none">
                <a:solidFill>
                  <a:srgbClr val="000000"/>
                </a:solidFill>
                <a:latin typeface="Roboto"/>
                <a:ea typeface="Roboto"/>
                <a:cs typeface="Roboto"/>
                <a:sym typeface="Roboto"/>
              </a:rPr>
              <a:t>To improve student outcomes and ensure students and families across Colorado have access to high-quality schools, we will: </a:t>
            </a:r>
            <a:endParaRPr sz="1000" b="0" i="0" u="none" strike="noStrike" cap="none" dirty="0">
              <a:solidFill>
                <a:srgbClr val="000000"/>
              </a:solidFill>
              <a:latin typeface="Roboto"/>
              <a:ea typeface="Roboto"/>
              <a:cs typeface="Roboto"/>
              <a:sym typeface="Roboto"/>
            </a:endParaRPr>
          </a:p>
        </p:txBody>
      </p:sp>
      <p:sp>
        <p:nvSpPr>
          <p:cNvPr id="254" name="Google Shape;254;p32"/>
          <p:cNvSpPr txBox="1"/>
          <p:nvPr/>
        </p:nvSpPr>
        <p:spPr>
          <a:xfrm>
            <a:off x="311700" y="2586100"/>
            <a:ext cx="8427300" cy="299700"/>
          </a:xfrm>
          <a:prstGeom prst="rect">
            <a:avLst/>
          </a:prstGeom>
          <a:noFill/>
          <a:ln>
            <a:noFill/>
          </a:ln>
        </p:spPr>
        <p:txBody>
          <a:bodyPr spcFirstLastPara="1" wrap="square" lIns="0" tIns="0" rIns="91425" bIns="91425" anchor="t" anchorCtr="0">
            <a:noAutofit/>
          </a:bodyPr>
          <a:lstStyle/>
          <a:p>
            <a:pPr marL="0" marR="0" lvl="0" indent="0" algn="l" rtl="0">
              <a:lnSpc>
                <a:spcPct val="100000"/>
              </a:lnSpc>
              <a:spcBef>
                <a:spcPts val="0"/>
              </a:spcBef>
              <a:spcAft>
                <a:spcPts val="800"/>
              </a:spcAft>
              <a:buClr>
                <a:srgbClr val="000000"/>
              </a:buClr>
              <a:buSzPts val="1600"/>
              <a:buFont typeface="Arial"/>
              <a:buNone/>
            </a:pPr>
            <a:r>
              <a:rPr lang="en" sz="1600" b="1" i="0" u="none" strike="noStrike" cap="none">
                <a:solidFill>
                  <a:srgbClr val="EF7521"/>
                </a:solidFill>
                <a:latin typeface="Roboto"/>
                <a:ea typeface="Roboto"/>
                <a:cs typeface="Roboto"/>
                <a:sym typeface="Roboto"/>
              </a:rPr>
              <a:t>Our Core Values:    </a:t>
            </a:r>
            <a:r>
              <a:rPr lang="en" sz="1300" b="0" i="0" u="none" strike="noStrike" cap="none">
                <a:solidFill>
                  <a:schemeClr val="dk1"/>
                </a:solidFill>
                <a:latin typeface="Arial"/>
                <a:ea typeface="Arial"/>
                <a:cs typeface="Arial"/>
                <a:sym typeface="Arial"/>
              </a:rPr>
              <a:t>INTEGRITY  |  EQUITY  |  ACCOUNTABILITY  |  TRUST  |  SERVICE</a:t>
            </a:r>
            <a:endParaRPr sz="1300" b="0" i="0" u="none" strike="noStrike" cap="none" dirty="0">
              <a:solidFill>
                <a:schemeClr val="dk1"/>
              </a:solidFill>
              <a:latin typeface="Arial"/>
              <a:ea typeface="Arial"/>
              <a:cs typeface="Arial"/>
              <a:sym typeface="Arial"/>
            </a:endParaRPr>
          </a:p>
        </p:txBody>
      </p:sp>
      <p:cxnSp>
        <p:nvCxnSpPr>
          <p:cNvPr id="255" name="Google Shape;255;p32" descr="&quot;&quot;"/>
          <p:cNvCxnSpPr/>
          <p:nvPr/>
        </p:nvCxnSpPr>
        <p:spPr>
          <a:xfrm>
            <a:off x="3130417" y="1632525"/>
            <a:ext cx="0" cy="674700"/>
          </a:xfrm>
          <a:prstGeom prst="straightConnector1">
            <a:avLst/>
          </a:prstGeom>
          <a:noFill/>
          <a:ln w="9525" cap="flat" cmpd="sng">
            <a:solidFill>
              <a:srgbClr val="EF7521"/>
            </a:solidFill>
            <a:prstDash val="dot"/>
            <a:round/>
            <a:headEnd type="none" w="sm" len="sm"/>
            <a:tailEnd type="none" w="sm" len="sm"/>
          </a:ln>
        </p:spPr>
      </p:cxnSp>
      <p:grpSp>
        <p:nvGrpSpPr>
          <p:cNvPr id="256" name="Google Shape;256;p32"/>
          <p:cNvGrpSpPr/>
          <p:nvPr/>
        </p:nvGrpSpPr>
        <p:grpSpPr>
          <a:xfrm>
            <a:off x="311700" y="3548650"/>
            <a:ext cx="8363900" cy="646200"/>
            <a:chOff x="375100" y="3396250"/>
            <a:chExt cx="8363900" cy="646200"/>
          </a:xfrm>
        </p:grpSpPr>
        <p:sp>
          <p:nvSpPr>
            <p:cNvPr id="257" name="Google Shape;257;p32"/>
            <p:cNvSpPr/>
            <p:nvPr/>
          </p:nvSpPr>
          <p:spPr>
            <a:xfrm rot="5400000">
              <a:off x="7124400" y="2427850"/>
              <a:ext cx="646200" cy="2583000"/>
            </a:xfrm>
            <a:prstGeom prst="round2SameRect">
              <a:avLst>
                <a:gd name="adj1" fmla="val 50000"/>
                <a:gd name="adj2" fmla="val 0"/>
              </a:avLst>
            </a:prstGeom>
            <a:gradFill>
              <a:gsLst>
                <a:gs pos="0">
                  <a:srgbClr val="FFAB40"/>
                </a:gs>
                <a:gs pos="33000">
                  <a:srgbClr val="F79031"/>
                </a:gs>
                <a:gs pos="100000">
                  <a:srgbClr val="EF7521"/>
                </a:gs>
              </a:gsLst>
              <a:lin ang="10800025" scaled="0"/>
            </a:gradFill>
            <a:ln w="1905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258" name="Google Shape;258;p32"/>
            <p:cNvSpPr/>
            <p:nvPr/>
          </p:nvSpPr>
          <p:spPr>
            <a:xfrm rot="5400000">
              <a:off x="5197433" y="2427850"/>
              <a:ext cx="646200" cy="2583000"/>
            </a:xfrm>
            <a:prstGeom prst="round2SameRect">
              <a:avLst>
                <a:gd name="adj1" fmla="val 50000"/>
                <a:gd name="adj2" fmla="val 0"/>
              </a:avLst>
            </a:prstGeom>
            <a:gradFill>
              <a:gsLst>
                <a:gs pos="0">
                  <a:srgbClr val="FFAB40"/>
                </a:gs>
                <a:gs pos="33000">
                  <a:srgbClr val="F79031"/>
                </a:gs>
                <a:gs pos="100000">
                  <a:srgbClr val="EF7521"/>
                </a:gs>
              </a:gsLst>
              <a:lin ang="10800025" scaled="0"/>
            </a:gradFill>
            <a:ln w="1905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259" name="Google Shape;259;p32"/>
            <p:cNvSpPr/>
            <p:nvPr/>
          </p:nvSpPr>
          <p:spPr>
            <a:xfrm rot="5400000">
              <a:off x="3270467" y="2427850"/>
              <a:ext cx="646200" cy="2583000"/>
            </a:xfrm>
            <a:prstGeom prst="round2SameRect">
              <a:avLst>
                <a:gd name="adj1" fmla="val 50000"/>
                <a:gd name="adj2" fmla="val 0"/>
              </a:avLst>
            </a:prstGeom>
            <a:gradFill>
              <a:gsLst>
                <a:gs pos="0">
                  <a:srgbClr val="FFAB40"/>
                </a:gs>
                <a:gs pos="33000">
                  <a:srgbClr val="F79031"/>
                </a:gs>
                <a:gs pos="100000">
                  <a:srgbClr val="EF7521"/>
                </a:gs>
              </a:gsLst>
              <a:lin ang="10800025" scaled="0"/>
            </a:gradFill>
            <a:ln w="1905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260" name="Google Shape;260;p32"/>
            <p:cNvSpPr/>
            <p:nvPr/>
          </p:nvSpPr>
          <p:spPr>
            <a:xfrm rot="5400000">
              <a:off x="1343500" y="2427850"/>
              <a:ext cx="646200" cy="2583000"/>
            </a:xfrm>
            <a:prstGeom prst="round2SameRect">
              <a:avLst>
                <a:gd name="adj1" fmla="val 50000"/>
                <a:gd name="adj2" fmla="val 0"/>
              </a:avLst>
            </a:prstGeom>
            <a:gradFill>
              <a:gsLst>
                <a:gs pos="0">
                  <a:srgbClr val="FFAB40"/>
                </a:gs>
                <a:gs pos="33000">
                  <a:srgbClr val="F79031"/>
                </a:gs>
                <a:gs pos="100000">
                  <a:srgbClr val="EF7521"/>
                </a:gs>
              </a:gsLst>
              <a:lin ang="10800025" scaled="0"/>
            </a:gradFill>
            <a:ln w="1905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261" name="Google Shape;261;p32"/>
            <p:cNvSpPr txBox="1"/>
            <p:nvPr/>
          </p:nvSpPr>
          <p:spPr>
            <a:xfrm>
              <a:off x="959725" y="3534700"/>
              <a:ext cx="1801500" cy="3693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1200"/>
                <a:buFont typeface="Arial"/>
                <a:buNone/>
              </a:pPr>
              <a:r>
                <a:rPr lang="en" sz="1200" b="1" i="0" u="none" strike="noStrike" cap="none">
                  <a:solidFill>
                    <a:srgbClr val="FFFFFF"/>
                  </a:solidFill>
                  <a:latin typeface="Roboto"/>
                  <a:ea typeface="Roboto"/>
                  <a:cs typeface="Roboto"/>
                  <a:sym typeface="Roboto"/>
                </a:rPr>
                <a:t>Increase Student</a:t>
              </a:r>
              <a:br>
                <a:rPr lang="en" sz="1200" b="1" i="0" u="none" strike="noStrike" cap="none">
                  <a:solidFill>
                    <a:srgbClr val="FFFFFF"/>
                  </a:solidFill>
                  <a:latin typeface="Roboto"/>
                  <a:ea typeface="Roboto"/>
                  <a:cs typeface="Roboto"/>
                  <a:sym typeface="Roboto"/>
                </a:rPr>
              </a:br>
              <a:r>
                <a:rPr lang="en" sz="1200" b="1" i="0" u="none" strike="noStrike" cap="none">
                  <a:solidFill>
                    <a:srgbClr val="FFFFFF"/>
                  </a:solidFill>
                  <a:latin typeface="Roboto"/>
                  <a:ea typeface="Roboto"/>
                  <a:cs typeface="Roboto"/>
                  <a:sym typeface="Roboto"/>
                </a:rPr>
                <a:t>Engagement</a:t>
              </a:r>
              <a:endParaRPr sz="1200" b="1" i="0" u="none" strike="noStrike" cap="none" dirty="0">
                <a:solidFill>
                  <a:srgbClr val="FFFFFF"/>
                </a:solidFill>
                <a:latin typeface="Roboto"/>
                <a:ea typeface="Roboto"/>
                <a:cs typeface="Roboto"/>
                <a:sym typeface="Roboto"/>
              </a:endParaRPr>
            </a:p>
          </p:txBody>
        </p:sp>
        <p:sp>
          <p:nvSpPr>
            <p:cNvPr id="262" name="Google Shape;262;p32"/>
            <p:cNvSpPr txBox="1"/>
            <p:nvPr/>
          </p:nvSpPr>
          <p:spPr>
            <a:xfrm>
              <a:off x="3118651" y="3529988"/>
              <a:ext cx="1404600" cy="3693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chemeClr val="dk1"/>
                </a:buClr>
                <a:buSzPts val="1100"/>
                <a:buFont typeface="Arial"/>
                <a:buNone/>
              </a:pPr>
              <a:r>
                <a:rPr lang="en" sz="1200" b="1" i="0" u="none" strike="noStrike" cap="none">
                  <a:solidFill>
                    <a:schemeClr val="lt1"/>
                  </a:solidFill>
                  <a:latin typeface="Roboto"/>
                  <a:ea typeface="Roboto"/>
                  <a:cs typeface="Roboto"/>
                  <a:sym typeface="Roboto"/>
                </a:rPr>
                <a:t>Accelerate Student Outcomes</a:t>
              </a:r>
              <a:endParaRPr sz="1200" b="1" i="0" u="none" strike="noStrike" cap="none" dirty="0">
                <a:solidFill>
                  <a:srgbClr val="FFFFFF"/>
                </a:solidFill>
                <a:latin typeface="Roboto"/>
                <a:ea typeface="Roboto"/>
                <a:cs typeface="Roboto"/>
                <a:sym typeface="Roboto"/>
              </a:endParaRPr>
            </a:p>
          </p:txBody>
        </p:sp>
        <p:sp>
          <p:nvSpPr>
            <p:cNvPr id="263" name="Google Shape;263;p32"/>
            <p:cNvSpPr txBox="1"/>
            <p:nvPr/>
          </p:nvSpPr>
          <p:spPr>
            <a:xfrm>
              <a:off x="7024201" y="3534688"/>
              <a:ext cx="1404600" cy="3693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1200"/>
                <a:buFont typeface="Arial"/>
                <a:buNone/>
              </a:pPr>
              <a:r>
                <a:rPr lang="en" sz="1200" b="1" i="0" u="none" strike="noStrike" cap="none">
                  <a:solidFill>
                    <a:schemeClr val="lt1"/>
                  </a:solidFill>
                  <a:latin typeface="Roboto"/>
                  <a:ea typeface="Roboto"/>
                  <a:cs typeface="Roboto"/>
                  <a:sym typeface="Roboto"/>
                </a:rPr>
                <a:t>Provide Operational Excellence</a:t>
              </a:r>
              <a:endParaRPr sz="1200" b="1" i="0" u="none" strike="noStrike" cap="none" dirty="0">
                <a:solidFill>
                  <a:srgbClr val="FFFFFF"/>
                </a:solidFill>
                <a:latin typeface="Roboto"/>
                <a:ea typeface="Roboto"/>
                <a:cs typeface="Roboto"/>
                <a:sym typeface="Roboto"/>
              </a:endParaRPr>
            </a:p>
          </p:txBody>
        </p:sp>
        <p:sp>
          <p:nvSpPr>
            <p:cNvPr id="264" name="Google Shape;264;p32"/>
            <p:cNvSpPr txBox="1"/>
            <p:nvPr/>
          </p:nvSpPr>
          <p:spPr>
            <a:xfrm>
              <a:off x="5071413" y="3534688"/>
              <a:ext cx="1404600" cy="3693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1200"/>
                <a:buFont typeface="Arial"/>
                <a:buNone/>
              </a:pPr>
              <a:r>
                <a:rPr lang="en" sz="1200" b="1" i="0" u="none" strike="noStrike" cap="none">
                  <a:solidFill>
                    <a:schemeClr val="lt1"/>
                  </a:solidFill>
                  <a:latin typeface="Roboto"/>
                  <a:ea typeface="Roboto"/>
                  <a:cs typeface="Roboto"/>
                  <a:sym typeface="Roboto"/>
                </a:rPr>
                <a:t>Strengthen the Educator Workforce</a:t>
              </a:r>
              <a:endParaRPr sz="1200" b="1" i="0" u="none" strike="noStrike" cap="none" dirty="0">
                <a:solidFill>
                  <a:srgbClr val="FFFFFF"/>
                </a:solidFill>
                <a:latin typeface="Roboto"/>
                <a:ea typeface="Roboto"/>
                <a:cs typeface="Roboto"/>
                <a:sym typeface="Roboto"/>
              </a:endParaRPr>
            </a:p>
          </p:txBody>
        </p:sp>
      </p:grpSp>
      <p:cxnSp>
        <p:nvCxnSpPr>
          <p:cNvPr id="265" name="Google Shape;265;p32" descr="&quot;&quot;"/>
          <p:cNvCxnSpPr/>
          <p:nvPr/>
        </p:nvCxnSpPr>
        <p:spPr>
          <a:xfrm>
            <a:off x="5120450" y="1632525"/>
            <a:ext cx="0" cy="674700"/>
          </a:xfrm>
          <a:prstGeom prst="straightConnector1">
            <a:avLst/>
          </a:prstGeom>
          <a:noFill/>
          <a:ln w="9525" cap="flat" cmpd="sng">
            <a:solidFill>
              <a:srgbClr val="EF7521"/>
            </a:solidFill>
            <a:prstDash val="dot"/>
            <a:round/>
            <a:headEnd type="none" w="sm" len="sm"/>
            <a:tailEnd type="none" w="sm" len="sm"/>
          </a:ln>
        </p:spPr>
      </p:cxnSp>
      <p:cxnSp>
        <p:nvCxnSpPr>
          <p:cNvPr id="266" name="Google Shape;266;p32" descr="&quot;&quot;"/>
          <p:cNvCxnSpPr/>
          <p:nvPr/>
        </p:nvCxnSpPr>
        <p:spPr>
          <a:xfrm>
            <a:off x="7110483" y="1632525"/>
            <a:ext cx="0" cy="674700"/>
          </a:xfrm>
          <a:prstGeom prst="straightConnector1">
            <a:avLst/>
          </a:prstGeom>
          <a:noFill/>
          <a:ln w="9525" cap="flat" cmpd="sng">
            <a:solidFill>
              <a:srgbClr val="EF7521"/>
            </a:solidFill>
            <a:prstDash val="dot"/>
            <a:round/>
            <a:headEnd type="none" w="sm" len="sm"/>
            <a:tailEnd type="none" w="sm" len="sm"/>
          </a:ln>
        </p:spPr>
      </p:cxnSp>
      <p:cxnSp>
        <p:nvCxnSpPr>
          <p:cNvPr id="267" name="Google Shape;267;p32"/>
          <p:cNvCxnSpPr/>
          <p:nvPr/>
        </p:nvCxnSpPr>
        <p:spPr>
          <a:xfrm>
            <a:off x="-160100" y="2409466"/>
            <a:ext cx="9030600" cy="0"/>
          </a:xfrm>
          <a:prstGeom prst="straightConnector1">
            <a:avLst/>
          </a:prstGeom>
          <a:noFill/>
          <a:ln w="9525" cap="flat" cmpd="sng">
            <a:solidFill>
              <a:srgbClr val="EF7521"/>
            </a:solidFill>
            <a:prstDash val="dot"/>
            <a:round/>
            <a:headEnd type="none" w="sm" len="sm"/>
            <a:tailEnd type="none" w="sm" len="sm"/>
          </a:ln>
        </p:spPr>
      </p:cxnSp>
      <p:cxnSp>
        <p:nvCxnSpPr>
          <p:cNvPr id="268" name="Google Shape;268;p32"/>
          <p:cNvCxnSpPr/>
          <p:nvPr/>
        </p:nvCxnSpPr>
        <p:spPr>
          <a:xfrm>
            <a:off x="-160100" y="3016625"/>
            <a:ext cx="9030600" cy="0"/>
          </a:xfrm>
          <a:prstGeom prst="straightConnector1">
            <a:avLst/>
          </a:prstGeom>
          <a:noFill/>
          <a:ln w="9525" cap="flat" cmpd="sng">
            <a:solidFill>
              <a:srgbClr val="EF7521"/>
            </a:solidFill>
            <a:prstDash val="dot"/>
            <a:round/>
            <a:headEnd type="none" w="sm" len="sm"/>
            <a:tailEnd type="none" w="sm" len="sm"/>
          </a:ln>
        </p:spPr>
      </p:cxnSp>
      <p:sp>
        <p:nvSpPr>
          <p:cNvPr id="269" name="Google Shape;269;p32"/>
          <p:cNvSpPr txBox="1"/>
          <p:nvPr/>
        </p:nvSpPr>
        <p:spPr>
          <a:xfrm>
            <a:off x="311700" y="3219775"/>
            <a:ext cx="1600200" cy="299700"/>
          </a:xfrm>
          <a:prstGeom prst="rect">
            <a:avLst/>
          </a:prstGeom>
          <a:noFill/>
          <a:ln>
            <a:noFill/>
          </a:ln>
        </p:spPr>
        <p:txBody>
          <a:bodyPr spcFirstLastPara="1" wrap="square" lIns="0" tIns="0" rIns="91425" bIns="91425" anchor="t" anchorCtr="0">
            <a:noAutofit/>
          </a:bodyPr>
          <a:lstStyle/>
          <a:p>
            <a:pPr marL="0" marR="0" lvl="0" indent="0" algn="l" rtl="0">
              <a:lnSpc>
                <a:spcPct val="100000"/>
              </a:lnSpc>
              <a:spcBef>
                <a:spcPts val="0"/>
              </a:spcBef>
              <a:spcAft>
                <a:spcPts val="800"/>
              </a:spcAft>
              <a:buClr>
                <a:srgbClr val="000000"/>
              </a:buClr>
              <a:buSzPts val="1600"/>
              <a:buFont typeface="Arial"/>
              <a:buNone/>
            </a:pPr>
            <a:r>
              <a:rPr lang="en" sz="1600" b="1" i="0" u="none" strike="noStrike" cap="none">
                <a:solidFill>
                  <a:srgbClr val="EF7521"/>
                </a:solidFill>
                <a:latin typeface="Roboto"/>
                <a:ea typeface="Roboto"/>
                <a:cs typeface="Roboto"/>
                <a:sym typeface="Roboto"/>
              </a:rPr>
              <a:t>Our Priorities:</a:t>
            </a:r>
            <a:endParaRPr sz="1300" b="0" i="0" u="none" strike="noStrike" cap="none" dirty="0">
              <a:solidFill>
                <a:schemeClr val="dk1"/>
              </a:solidFill>
              <a:latin typeface="Arial"/>
              <a:ea typeface="Arial"/>
              <a:cs typeface="Arial"/>
              <a:sym typeface="Arial"/>
            </a:endParaRPr>
          </a:p>
        </p:txBody>
      </p:sp>
      <p:sp>
        <p:nvSpPr>
          <p:cNvPr id="270" name="Google Shape;270;p32"/>
          <p:cNvSpPr txBox="1"/>
          <p:nvPr/>
        </p:nvSpPr>
        <p:spPr>
          <a:xfrm>
            <a:off x="311700" y="171000"/>
            <a:ext cx="5556600" cy="2652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200"/>
              </a:spcAft>
              <a:buClr>
                <a:srgbClr val="000000"/>
              </a:buClr>
              <a:buSzPts val="2000"/>
              <a:buFont typeface="Arial"/>
              <a:buNone/>
            </a:pPr>
            <a:r>
              <a:rPr lang="en" sz="2000" b="1" i="0" u="none" strike="noStrike" cap="none">
                <a:solidFill>
                  <a:schemeClr val="dk1"/>
                </a:solidFill>
                <a:latin typeface="Roboto"/>
                <a:ea typeface="Roboto"/>
                <a:cs typeface="Roboto"/>
                <a:sym typeface="Roboto"/>
              </a:rPr>
              <a:t>Theory of Change</a:t>
            </a:r>
            <a:endParaRPr sz="2000" b="1" i="0" u="none" strike="noStrike" cap="none" dirty="0">
              <a:solidFill>
                <a:schemeClr val="dk1"/>
              </a:solidFill>
              <a:latin typeface="Roboto"/>
              <a:ea typeface="Roboto"/>
              <a:cs typeface="Roboto"/>
              <a:sym typeface="Roboto"/>
            </a:endParaRPr>
          </a:p>
        </p:txBody>
      </p:sp>
      <p:cxnSp>
        <p:nvCxnSpPr>
          <p:cNvPr id="271" name="Google Shape;271;p32" descr="&quot;&quot;"/>
          <p:cNvCxnSpPr/>
          <p:nvPr/>
        </p:nvCxnSpPr>
        <p:spPr>
          <a:xfrm>
            <a:off x="-160100" y="588900"/>
            <a:ext cx="8989500" cy="0"/>
          </a:xfrm>
          <a:prstGeom prst="straightConnector1">
            <a:avLst/>
          </a:prstGeom>
          <a:noFill/>
          <a:ln w="9525" cap="flat" cmpd="sng">
            <a:solidFill>
              <a:srgbClr val="EF7521"/>
            </a:solidFill>
            <a:prstDash val="dot"/>
            <a:round/>
            <a:headEnd type="none" w="sm" len="sm"/>
            <a:tailEnd type="none" w="sm" len="sm"/>
          </a:ln>
        </p:spPr>
      </p:cxnSp>
      <p:sp>
        <p:nvSpPr>
          <p:cNvPr id="272" name="Google Shape;272;p32"/>
          <p:cNvSpPr txBox="1"/>
          <p:nvPr/>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a:solidFill>
                  <a:srgbClr val="FFFFFF"/>
                </a:solidFill>
                <a:latin typeface="Arial"/>
                <a:ea typeface="Arial"/>
                <a:cs typeface="Arial"/>
                <a:sym typeface="Arial"/>
              </a:rPr>
              <a:t> </a:t>
            </a:r>
            <a:fld id="{00000000-1234-1234-1234-123412341234}" type="slidenum">
              <a:rPr lang="en" sz="1300" b="0" i="0" u="none" strike="noStrike" cap="none">
                <a:solidFill>
                  <a:srgbClr val="FFFFFF"/>
                </a:solidFill>
                <a:latin typeface="Arial"/>
                <a:ea typeface="Arial"/>
                <a:cs typeface="Arial"/>
                <a:sym typeface="Arial"/>
              </a:rPr>
              <a:t>‹#›</a:t>
            </a:fld>
            <a:endParaRPr sz="1300" b="0" i="0" u="none" strike="noStrike" cap="none" dirty="0">
              <a:solidFill>
                <a:srgbClr val="FFFFFF"/>
              </a:solidFill>
              <a:latin typeface="Arial"/>
              <a:ea typeface="Arial"/>
              <a:cs typeface="Arial"/>
              <a:sym typeface="Arial"/>
            </a:endParaRPr>
          </a:p>
        </p:txBody>
      </p:sp>
      <p:pic>
        <p:nvPicPr>
          <p:cNvPr id="273" name="Google Shape;273;p32" descr="CDE logo"/>
          <p:cNvPicPr preferRelativeResize="0"/>
          <p:nvPr/>
        </p:nvPicPr>
        <p:blipFill rotWithShape="1">
          <a:blip r:embed="rId3">
            <a:alphaModFix/>
          </a:blip>
          <a:srcRect/>
          <a:stretch/>
        </p:blipFill>
        <p:spPr>
          <a:xfrm>
            <a:off x="8002150" y="4518325"/>
            <a:ext cx="924425" cy="403399"/>
          </a:xfrm>
          <a:prstGeom prst="rect">
            <a:avLst/>
          </a:prstGeom>
          <a:noFill/>
          <a:ln>
            <a:noFill/>
          </a:ln>
        </p:spPr>
      </p:pic>
    </p:spTree>
    <p:extLst>
      <p:ext uri="{BB962C8B-B14F-4D97-AF65-F5344CB8AC3E}">
        <p14:creationId xmlns:p14="http://schemas.microsoft.com/office/powerpoint/2010/main" val="167751260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305"/>
        <p:cNvGrpSpPr/>
        <p:nvPr/>
      </p:nvGrpSpPr>
      <p:grpSpPr>
        <a:xfrm>
          <a:off x="0" y="0"/>
          <a:ext cx="0" cy="0"/>
          <a:chOff x="0" y="0"/>
          <a:chExt cx="0" cy="0"/>
        </a:xfrm>
      </p:grpSpPr>
      <p:sp>
        <p:nvSpPr>
          <p:cNvPr id="306" name="Google Shape;306;p6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307" name="Google Shape;307;p61"/>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08" name="Google Shape;308;p61"/>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 name="Google Shape;92;p39">
            <a:extLst>
              <a:ext uri="{FF2B5EF4-FFF2-40B4-BE49-F238E27FC236}">
                <a16:creationId xmlns:a16="http://schemas.microsoft.com/office/drawing/2014/main" id="{1AFD23E9-8583-FDC0-A79C-B64808754333}"/>
              </a:ext>
            </a:extLst>
          </p:cNvPr>
          <p:cNvSpPr txBox="1"/>
          <p:nvPr userDrawn="1"/>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dirty="0">
                <a:solidFill>
                  <a:schemeClr val="dk1"/>
                </a:solidFill>
                <a:latin typeface="Arial"/>
                <a:ea typeface="Arial"/>
                <a:cs typeface="Arial"/>
                <a:sym typeface="Arial"/>
              </a:rPr>
              <a:t> </a:t>
            </a:r>
            <a:fld id="{00000000-1234-1234-1234-123412341234}" type="slidenum">
              <a:rPr lang="en" sz="1300" b="0" i="0" u="none" strike="noStrike" cap="none">
                <a:solidFill>
                  <a:schemeClr val="dk1"/>
                </a:solidFill>
                <a:latin typeface="Arial"/>
                <a:ea typeface="Arial"/>
                <a:cs typeface="Arial"/>
                <a:sym typeface="Arial"/>
              </a:rPr>
              <a:t>‹#›</a:t>
            </a:fld>
            <a:endParaRPr sz="13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328522522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310"/>
        <p:cNvGrpSpPr/>
        <p:nvPr/>
      </p:nvGrpSpPr>
      <p:grpSpPr>
        <a:xfrm>
          <a:off x="0" y="0"/>
          <a:ext cx="0" cy="0"/>
          <a:chOff x="0" y="0"/>
          <a:chExt cx="0" cy="0"/>
        </a:xfrm>
      </p:grpSpPr>
      <p:sp>
        <p:nvSpPr>
          <p:cNvPr id="311" name="Google Shape;311;p62"/>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 name="Google Shape;92;p39">
            <a:extLst>
              <a:ext uri="{FF2B5EF4-FFF2-40B4-BE49-F238E27FC236}">
                <a16:creationId xmlns:a16="http://schemas.microsoft.com/office/drawing/2014/main" id="{83456537-B23B-D61D-9F9F-52EAAF599870}"/>
              </a:ext>
            </a:extLst>
          </p:cNvPr>
          <p:cNvSpPr txBox="1"/>
          <p:nvPr userDrawn="1"/>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dirty="0">
                <a:solidFill>
                  <a:schemeClr val="dk1"/>
                </a:solidFill>
                <a:latin typeface="Arial"/>
                <a:ea typeface="Arial"/>
                <a:cs typeface="Arial"/>
                <a:sym typeface="Arial"/>
              </a:rPr>
              <a:t> </a:t>
            </a:r>
            <a:fld id="{00000000-1234-1234-1234-123412341234}" type="slidenum">
              <a:rPr lang="en" sz="1300" b="0" i="0" u="none" strike="noStrike" cap="none">
                <a:solidFill>
                  <a:schemeClr val="dk1"/>
                </a:solidFill>
                <a:latin typeface="Arial"/>
                <a:ea typeface="Arial"/>
                <a:cs typeface="Arial"/>
                <a:sym typeface="Arial"/>
              </a:rPr>
              <a:t>‹#›</a:t>
            </a:fld>
            <a:endParaRPr sz="13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18657477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313"/>
        <p:cNvGrpSpPr/>
        <p:nvPr/>
      </p:nvGrpSpPr>
      <p:grpSpPr>
        <a:xfrm>
          <a:off x="0" y="0"/>
          <a:ext cx="0" cy="0"/>
          <a:chOff x="0" y="0"/>
          <a:chExt cx="0" cy="0"/>
        </a:xfrm>
      </p:grpSpPr>
      <p:sp>
        <p:nvSpPr>
          <p:cNvPr id="314" name="Google Shape;314;p63"/>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15" name="Google Shape;315;p63"/>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 name="Google Shape;92;p39">
            <a:extLst>
              <a:ext uri="{FF2B5EF4-FFF2-40B4-BE49-F238E27FC236}">
                <a16:creationId xmlns:a16="http://schemas.microsoft.com/office/drawing/2014/main" id="{2AE63E15-9967-168C-C958-01E127BC307C}"/>
              </a:ext>
            </a:extLst>
          </p:cNvPr>
          <p:cNvSpPr txBox="1"/>
          <p:nvPr userDrawn="1"/>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dirty="0">
                <a:solidFill>
                  <a:schemeClr val="dk1"/>
                </a:solidFill>
                <a:latin typeface="Arial"/>
                <a:ea typeface="Arial"/>
                <a:cs typeface="Arial"/>
                <a:sym typeface="Arial"/>
              </a:rPr>
              <a:t> </a:t>
            </a:r>
            <a:fld id="{00000000-1234-1234-1234-123412341234}" type="slidenum">
              <a:rPr lang="en" sz="1300" b="0" i="0" u="none" strike="noStrike" cap="none">
                <a:solidFill>
                  <a:schemeClr val="dk1"/>
                </a:solidFill>
                <a:latin typeface="Arial"/>
                <a:ea typeface="Arial"/>
                <a:cs typeface="Arial"/>
                <a:sym typeface="Arial"/>
              </a:rPr>
              <a:t>‹#›</a:t>
            </a:fld>
            <a:endParaRPr sz="13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14782044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17"/>
        <p:cNvGrpSpPr/>
        <p:nvPr/>
      </p:nvGrpSpPr>
      <p:grpSpPr>
        <a:xfrm>
          <a:off x="0" y="0"/>
          <a:ext cx="0" cy="0"/>
          <a:chOff x="0" y="0"/>
          <a:chExt cx="0" cy="0"/>
        </a:xfrm>
      </p:grpSpPr>
      <p:sp>
        <p:nvSpPr>
          <p:cNvPr id="318" name="Google Shape;318;p64"/>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2" name="Google Shape;92;p39">
            <a:extLst>
              <a:ext uri="{FF2B5EF4-FFF2-40B4-BE49-F238E27FC236}">
                <a16:creationId xmlns:a16="http://schemas.microsoft.com/office/drawing/2014/main" id="{0478BB5C-217B-2E5B-D8D6-8E7A2CAD8771}"/>
              </a:ext>
            </a:extLst>
          </p:cNvPr>
          <p:cNvSpPr txBox="1"/>
          <p:nvPr userDrawn="1"/>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dirty="0">
                <a:solidFill>
                  <a:schemeClr val="dk1"/>
                </a:solidFill>
                <a:latin typeface="Arial"/>
                <a:ea typeface="Arial"/>
                <a:cs typeface="Arial"/>
                <a:sym typeface="Arial"/>
              </a:rPr>
              <a:t> </a:t>
            </a:r>
            <a:fld id="{00000000-1234-1234-1234-123412341234}" type="slidenum">
              <a:rPr lang="en" sz="1300" b="0" i="0" u="none" strike="noStrike" cap="none">
                <a:solidFill>
                  <a:schemeClr val="dk1"/>
                </a:solidFill>
                <a:latin typeface="Arial"/>
                <a:ea typeface="Arial"/>
                <a:cs typeface="Arial"/>
                <a:sym typeface="Arial"/>
              </a:rPr>
              <a:t>‹#›</a:t>
            </a:fld>
            <a:endParaRPr sz="13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155627351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20"/>
        <p:cNvGrpSpPr/>
        <p:nvPr/>
      </p:nvGrpSpPr>
      <p:grpSpPr>
        <a:xfrm>
          <a:off x="0" y="0"/>
          <a:ext cx="0" cy="0"/>
          <a:chOff x="0" y="0"/>
          <a:chExt cx="0" cy="0"/>
        </a:xfrm>
      </p:grpSpPr>
      <p:sp>
        <p:nvSpPr>
          <p:cNvPr id="321" name="Google Shape;321;p65"/>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322" name="Google Shape;322;p65"/>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323" name="Google Shape;323;p65"/>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24" name="Google Shape;324;p65"/>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2" name="Google Shape;92;p39">
            <a:extLst>
              <a:ext uri="{FF2B5EF4-FFF2-40B4-BE49-F238E27FC236}">
                <a16:creationId xmlns:a16="http://schemas.microsoft.com/office/drawing/2014/main" id="{64CC8F92-016A-9F1B-885A-54DED9948EF0}"/>
              </a:ext>
            </a:extLst>
          </p:cNvPr>
          <p:cNvSpPr txBox="1"/>
          <p:nvPr userDrawn="1"/>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dirty="0">
                <a:solidFill>
                  <a:schemeClr val="dk1"/>
                </a:solidFill>
                <a:latin typeface="Arial"/>
                <a:ea typeface="Arial"/>
                <a:cs typeface="Arial"/>
                <a:sym typeface="Arial"/>
              </a:rPr>
              <a:t> </a:t>
            </a:r>
            <a:fld id="{00000000-1234-1234-1234-123412341234}" type="slidenum">
              <a:rPr lang="en" sz="1300" b="0" i="0" u="none" strike="noStrike" cap="none">
                <a:solidFill>
                  <a:schemeClr val="dk1"/>
                </a:solidFill>
                <a:latin typeface="Arial"/>
                <a:ea typeface="Arial"/>
                <a:cs typeface="Arial"/>
                <a:sym typeface="Arial"/>
              </a:rPr>
              <a:t>‹#›</a:t>
            </a:fld>
            <a:endParaRPr sz="13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387135022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326"/>
        <p:cNvGrpSpPr/>
        <p:nvPr/>
      </p:nvGrpSpPr>
      <p:grpSpPr>
        <a:xfrm>
          <a:off x="0" y="0"/>
          <a:ext cx="0" cy="0"/>
          <a:chOff x="0" y="0"/>
          <a:chExt cx="0" cy="0"/>
        </a:xfrm>
      </p:grpSpPr>
      <p:sp>
        <p:nvSpPr>
          <p:cNvPr id="327" name="Google Shape;327;p66"/>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2" name="Google Shape;92;p39">
            <a:extLst>
              <a:ext uri="{FF2B5EF4-FFF2-40B4-BE49-F238E27FC236}">
                <a16:creationId xmlns:a16="http://schemas.microsoft.com/office/drawing/2014/main" id="{570EDBD9-D721-2CB5-D050-FD58F35D5A1B}"/>
              </a:ext>
            </a:extLst>
          </p:cNvPr>
          <p:cNvSpPr txBox="1"/>
          <p:nvPr userDrawn="1"/>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dirty="0">
                <a:solidFill>
                  <a:schemeClr val="dk1"/>
                </a:solidFill>
                <a:latin typeface="Arial"/>
                <a:ea typeface="Arial"/>
                <a:cs typeface="Arial"/>
                <a:sym typeface="Arial"/>
              </a:rPr>
              <a:t> </a:t>
            </a:r>
            <a:fld id="{00000000-1234-1234-1234-123412341234}" type="slidenum">
              <a:rPr lang="en" sz="1300" b="0" i="0" u="none" strike="noStrike" cap="none">
                <a:solidFill>
                  <a:schemeClr val="dk1"/>
                </a:solidFill>
                <a:latin typeface="Arial"/>
                <a:ea typeface="Arial"/>
                <a:cs typeface="Arial"/>
                <a:sym typeface="Arial"/>
              </a:rPr>
              <a:t>‹#›</a:t>
            </a:fld>
            <a:endParaRPr sz="13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84844323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329"/>
        <p:cNvGrpSpPr/>
        <p:nvPr/>
      </p:nvGrpSpPr>
      <p:grpSpPr>
        <a:xfrm>
          <a:off x="0" y="0"/>
          <a:ext cx="0" cy="0"/>
          <a:chOff x="0" y="0"/>
          <a:chExt cx="0" cy="0"/>
        </a:xfrm>
      </p:grpSpPr>
      <p:sp>
        <p:nvSpPr>
          <p:cNvPr id="330" name="Google Shape;330;p67"/>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331" name="Google Shape;331;p67"/>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2" name="Google Shape;92;p39">
            <a:extLst>
              <a:ext uri="{FF2B5EF4-FFF2-40B4-BE49-F238E27FC236}">
                <a16:creationId xmlns:a16="http://schemas.microsoft.com/office/drawing/2014/main" id="{A0513161-0896-3E1E-9BC4-8E59B1190BE1}"/>
              </a:ext>
            </a:extLst>
          </p:cNvPr>
          <p:cNvSpPr txBox="1"/>
          <p:nvPr userDrawn="1"/>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dirty="0">
                <a:solidFill>
                  <a:schemeClr val="dk1"/>
                </a:solidFill>
                <a:latin typeface="Arial"/>
                <a:ea typeface="Arial"/>
                <a:cs typeface="Arial"/>
                <a:sym typeface="Arial"/>
              </a:rPr>
              <a:t> </a:t>
            </a:r>
            <a:fld id="{00000000-1234-1234-1234-123412341234}" type="slidenum">
              <a:rPr lang="en" sz="1300" b="0" i="0" u="none" strike="noStrike" cap="none">
                <a:solidFill>
                  <a:schemeClr val="dk1"/>
                </a:solidFill>
                <a:latin typeface="Arial"/>
                <a:ea typeface="Arial"/>
                <a:cs typeface="Arial"/>
                <a:sym typeface="Arial"/>
              </a:rPr>
              <a:t>‹#›</a:t>
            </a:fld>
            <a:endParaRPr sz="13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87787352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t="44079"/>
          <a:stretch/>
        </p:blipFill>
        <p:spPr>
          <a:xfrm>
            <a:off x="1" y="0"/>
            <a:ext cx="9143997" cy="511342"/>
          </a:xfrm>
          <a:prstGeom prst="rect">
            <a:avLst/>
          </a:prstGeom>
        </p:spPr>
      </p:pic>
      <p:sp>
        <p:nvSpPr>
          <p:cNvPr id="2" name="Title 1"/>
          <p:cNvSpPr>
            <a:spLocks noGrp="1"/>
          </p:cNvSpPr>
          <p:nvPr>
            <p:ph type="title"/>
          </p:nvPr>
        </p:nvSpPr>
        <p:spPr>
          <a:xfrm>
            <a:off x="223072" y="125071"/>
            <a:ext cx="8692329" cy="271971"/>
          </a:xfrm>
        </p:spPr>
        <p:txBody>
          <a:bodyPr lIns="0" tIns="0" rIns="0" bIns="0" anchor="ctr" anchorCtr="0">
            <a:normAutofit/>
          </a:bodyPr>
          <a:lstStyle>
            <a:lvl1pPr>
              <a:defRPr sz="1800">
                <a:solidFill>
                  <a:schemeClr val="tx1"/>
                </a:solidFill>
                <a:latin typeface="Roboto" panose="02000000000000000000" pitchFamily="2" charset="0"/>
              </a:defRPr>
            </a:lvl1pPr>
          </a:lstStyle>
          <a:p>
            <a:r>
              <a:rPr lang="en-US" dirty="0"/>
              <a:t>Click to edit Master title style</a:t>
            </a:r>
          </a:p>
        </p:txBody>
      </p:sp>
      <p:sp>
        <p:nvSpPr>
          <p:cNvPr id="3" name="Content Placeholder 2"/>
          <p:cNvSpPr>
            <a:spLocks noGrp="1"/>
          </p:cNvSpPr>
          <p:nvPr>
            <p:ph idx="1"/>
          </p:nvPr>
        </p:nvSpPr>
        <p:spPr>
          <a:xfrm>
            <a:off x="628650" y="636413"/>
            <a:ext cx="7886700" cy="3941373"/>
          </a:xfrm>
        </p:spPr>
        <p:txBody>
          <a:bodyPr lIns="0" tIns="0" rIns="0"/>
          <a:lstStyle>
            <a:lvl1pPr>
              <a:defRPr sz="1800"/>
            </a:lvl1pPr>
            <a:lvl2pPr>
              <a:defRPr sz="1500"/>
            </a:lvl2pPr>
            <a:lvl3pPr>
              <a:defRPr sz="1350"/>
            </a:lvl3pPr>
          </a:lstStyle>
          <a:p>
            <a:pPr lvl="0"/>
            <a:r>
              <a:rPr lang="en-US" dirty="0"/>
              <a:t>Click to edit Master text styles</a:t>
            </a:r>
          </a:p>
          <a:p>
            <a:pPr lvl="1"/>
            <a:r>
              <a:rPr lang="en-US" dirty="0"/>
              <a:t>Second level</a:t>
            </a:r>
          </a:p>
          <a:p>
            <a:pPr lvl="2"/>
            <a:r>
              <a:rPr lang="en-US" dirty="0"/>
              <a:t>Third level</a:t>
            </a:r>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772400" y="4629151"/>
            <a:ext cx="1143000" cy="364439"/>
          </a:xfrm>
          <a:prstGeom prst="rect">
            <a:avLst/>
          </a:prstGeom>
        </p:spPr>
      </p:pic>
      <p:sp>
        <p:nvSpPr>
          <p:cNvPr id="9" name="Slide Number Placeholder 5"/>
          <p:cNvSpPr>
            <a:spLocks noGrp="1"/>
          </p:cNvSpPr>
          <p:nvPr>
            <p:ph type="sldNum" sz="quarter" idx="12"/>
          </p:nvPr>
        </p:nvSpPr>
        <p:spPr>
          <a:xfrm>
            <a:off x="223071" y="4820264"/>
            <a:ext cx="2057400" cy="273844"/>
          </a:xfrm>
          <a:prstGeom prst="rect">
            <a:avLst/>
          </a:prstGeom>
        </p:spPr>
        <p:txBody>
          <a:bodyPr/>
          <a:lstStyle>
            <a:lvl1pPr algn="l">
              <a:defRPr sz="1200">
                <a:solidFill>
                  <a:schemeClr val="bg1">
                    <a:lumMod val="50000"/>
                  </a:schemeClr>
                </a:solidFill>
              </a:defRPr>
            </a:lvl1pPr>
          </a:lstStyle>
          <a:p>
            <a:fld id="{C479D5F6-EDCB-402A-AC08-4943A1820E8F}" type="slidenum">
              <a:rPr lang="en-US" smtClean="0"/>
              <a:pPr/>
              <a:t>‹#›</a:t>
            </a:fld>
            <a:endParaRPr lang="en-US" dirty="0"/>
          </a:p>
        </p:txBody>
      </p:sp>
    </p:spTree>
    <p:extLst>
      <p:ext uri="{BB962C8B-B14F-4D97-AF65-F5344CB8AC3E}">
        <p14:creationId xmlns:p14="http://schemas.microsoft.com/office/powerpoint/2010/main" val="404022457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Slide without image - Orange 1">
  <p:cSld name="Slide without image - Orange 1">
    <p:spTree>
      <p:nvGrpSpPr>
        <p:cNvPr id="1" name="Shape 64"/>
        <p:cNvGrpSpPr/>
        <p:nvPr/>
      </p:nvGrpSpPr>
      <p:grpSpPr>
        <a:xfrm>
          <a:off x="0" y="0"/>
          <a:ext cx="0" cy="0"/>
          <a:chOff x="0" y="0"/>
          <a:chExt cx="0" cy="0"/>
        </a:xfrm>
      </p:grpSpPr>
      <p:sp>
        <p:nvSpPr>
          <p:cNvPr id="65" name="Google Shape;65;g37aca7b9956_0_153"/>
          <p:cNvSpPr txBox="1"/>
          <p:nvPr/>
        </p:nvSpPr>
        <p:spPr>
          <a:xfrm>
            <a:off x="123875" y="4164100"/>
            <a:ext cx="4863600" cy="1566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800"/>
              <a:buFont typeface="Arial"/>
              <a:buNone/>
            </a:pPr>
            <a:endParaRPr sz="800" b="0" i="0" u="none" strike="noStrike" cap="none" dirty="0">
              <a:solidFill>
                <a:srgbClr val="999999"/>
              </a:solidFill>
              <a:latin typeface="Roboto"/>
              <a:ea typeface="Roboto"/>
              <a:cs typeface="Roboto"/>
              <a:sym typeface="Roboto"/>
            </a:endParaRPr>
          </a:p>
        </p:txBody>
      </p:sp>
      <p:cxnSp>
        <p:nvCxnSpPr>
          <p:cNvPr id="66" name="Google Shape;66;g37aca7b9956_0_153" descr="&quot;&quot;"/>
          <p:cNvCxnSpPr/>
          <p:nvPr/>
        </p:nvCxnSpPr>
        <p:spPr>
          <a:xfrm>
            <a:off x="0" y="918350"/>
            <a:ext cx="7479600" cy="0"/>
          </a:xfrm>
          <a:prstGeom prst="straightConnector1">
            <a:avLst/>
          </a:prstGeom>
          <a:noFill/>
          <a:ln w="19050" cap="flat" cmpd="sng">
            <a:solidFill>
              <a:srgbClr val="EF7521"/>
            </a:solidFill>
            <a:prstDash val="solid"/>
            <a:round/>
            <a:headEnd type="none" w="sm" len="sm"/>
            <a:tailEnd type="none" w="sm" len="sm"/>
          </a:ln>
        </p:spPr>
      </p:cxnSp>
      <p:sp>
        <p:nvSpPr>
          <p:cNvPr id="67" name="Google Shape;67;g37aca7b9956_0_153"/>
          <p:cNvSpPr txBox="1">
            <a:spLocks noGrp="1"/>
          </p:cNvSpPr>
          <p:nvPr>
            <p:ph type="title"/>
          </p:nvPr>
        </p:nvSpPr>
        <p:spPr>
          <a:xfrm>
            <a:off x="311700" y="105100"/>
            <a:ext cx="7167900" cy="741300"/>
          </a:xfrm>
          <a:prstGeom prst="rect">
            <a:avLst/>
          </a:prstGeom>
          <a:noFill/>
          <a:ln>
            <a:noFill/>
          </a:ln>
        </p:spPr>
        <p:txBody>
          <a:bodyPr spcFirstLastPara="1" wrap="square" lIns="0" tIns="0" rIns="0" bIns="0" anchor="ctr" anchorCtr="0">
            <a:noAutofit/>
          </a:bodyPr>
          <a:lstStyle>
            <a:lvl1pPr lvl="0" algn="l">
              <a:lnSpc>
                <a:spcPct val="100000"/>
              </a:lnSpc>
              <a:spcBef>
                <a:spcPts val="0"/>
              </a:spcBef>
              <a:spcAft>
                <a:spcPts val="0"/>
              </a:spcAft>
              <a:buClr>
                <a:srgbClr val="000000"/>
              </a:buClr>
              <a:buSzPts val="3200"/>
              <a:buFont typeface="Calibri"/>
              <a:buNone/>
              <a:defRPr sz="3200">
                <a:solidFill>
                  <a:srgbClr val="000000"/>
                </a:solidFill>
                <a:latin typeface="Arial" panose="020B0604020202020204" pitchFamily="34" charset="0"/>
                <a:ea typeface="Calibri"/>
                <a:cs typeface="Arial" panose="020B0604020202020204" pitchFamily="34" charset="0"/>
                <a:sym typeface="Calibri"/>
              </a:defRPr>
            </a:lvl1pPr>
            <a:lvl2pPr lvl="1" algn="l">
              <a:lnSpc>
                <a:spcPct val="100000"/>
              </a:lnSpc>
              <a:spcBef>
                <a:spcPts val="0"/>
              </a:spcBef>
              <a:spcAft>
                <a:spcPts val="0"/>
              </a:spcAft>
              <a:buClr>
                <a:srgbClr val="000000"/>
              </a:buClr>
              <a:buSzPts val="3200"/>
              <a:buFont typeface="Calibri"/>
              <a:buNone/>
              <a:defRPr sz="3200">
                <a:solidFill>
                  <a:srgbClr val="000000"/>
                </a:solidFill>
                <a:latin typeface="Calibri"/>
                <a:ea typeface="Calibri"/>
                <a:cs typeface="Calibri"/>
                <a:sym typeface="Calibri"/>
              </a:defRPr>
            </a:lvl2pPr>
            <a:lvl3pPr lvl="2" algn="l">
              <a:lnSpc>
                <a:spcPct val="100000"/>
              </a:lnSpc>
              <a:spcBef>
                <a:spcPts val="0"/>
              </a:spcBef>
              <a:spcAft>
                <a:spcPts val="0"/>
              </a:spcAft>
              <a:buClr>
                <a:srgbClr val="000000"/>
              </a:buClr>
              <a:buSzPts val="3200"/>
              <a:buFont typeface="Calibri"/>
              <a:buNone/>
              <a:defRPr sz="3200">
                <a:solidFill>
                  <a:srgbClr val="000000"/>
                </a:solidFill>
                <a:latin typeface="Calibri"/>
                <a:ea typeface="Calibri"/>
                <a:cs typeface="Calibri"/>
                <a:sym typeface="Calibri"/>
              </a:defRPr>
            </a:lvl3pPr>
            <a:lvl4pPr lvl="3" algn="l">
              <a:lnSpc>
                <a:spcPct val="100000"/>
              </a:lnSpc>
              <a:spcBef>
                <a:spcPts val="0"/>
              </a:spcBef>
              <a:spcAft>
                <a:spcPts val="0"/>
              </a:spcAft>
              <a:buClr>
                <a:srgbClr val="000000"/>
              </a:buClr>
              <a:buSzPts val="3200"/>
              <a:buFont typeface="Calibri"/>
              <a:buNone/>
              <a:defRPr sz="3200">
                <a:solidFill>
                  <a:srgbClr val="000000"/>
                </a:solidFill>
                <a:latin typeface="Calibri"/>
                <a:ea typeface="Calibri"/>
                <a:cs typeface="Calibri"/>
                <a:sym typeface="Calibri"/>
              </a:defRPr>
            </a:lvl4pPr>
            <a:lvl5pPr lvl="4" algn="l">
              <a:lnSpc>
                <a:spcPct val="100000"/>
              </a:lnSpc>
              <a:spcBef>
                <a:spcPts val="0"/>
              </a:spcBef>
              <a:spcAft>
                <a:spcPts val="0"/>
              </a:spcAft>
              <a:buClr>
                <a:srgbClr val="000000"/>
              </a:buClr>
              <a:buSzPts val="3200"/>
              <a:buFont typeface="Calibri"/>
              <a:buNone/>
              <a:defRPr sz="3200">
                <a:solidFill>
                  <a:srgbClr val="000000"/>
                </a:solidFill>
                <a:latin typeface="Calibri"/>
                <a:ea typeface="Calibri"/>
                <a:cs typeface="Calibri"/>
                <a:sym typeface="Calibri"/>
              </a:defRPr>
            </a:lvl5pPr>
            <a:lvl6pPr lvl="5" algn="l">
              <a:lnSpc>
                <a:spcPct val="100000"/>
              </a:lnSpc>
              <a:spcBef>
                <a:spcPts val="0"/>
              </a:spcBef>
              <a:spcAft>
                <a:spcPts val="0"/>
              </a:spcAft>
              <a:buClr>
                <a:srgbClr val="000000"/>
              </a:buClr>
              <a:buSzPts val="3200"/>
              <a:buFont typeface="Calibri"/>
              <a:buNone/>
              <a:defRPr sz="3200">
                <a:solidFill>
                  <a:srgbClr val="000000"/>
                </a:solidFill>
                <a:latin typeface="Calibri"/>
                <a:ea typeface="Calibri"/>
                <a:cs typeface="Calibri"/>
                <a:sym typeface="Calibri"/>
              </a:defRPr>
            </a:lvl6pPr>
            <a:lvl7pPr lvl="6" algn="l">
              <a:lnSpc>
                <a:spcPct val="100000"/>
              </a:lnSpc>
              <a:spcBef>
                <a:spcPts val="0"/>
              </a:spcBef>
              <a:spcAft>
                <a:spcPts val="0"/>
              </a:spcAft>
              <a:buClr>
                <a:srgbClr val="000000"/>
              </a:buClr>
              <a:buSzPts val="3200"/>
              <a:buFont typeface="Calibri"/>
              <a:buNone/>
              <a:defRPr sz="3200">
                <a:solidFill>
                  <a:srgbClr val="000000"/>
                </a:solidFill>
                <a:latin typeface="Calibri"/>
                <a:ea typeface="Calibri"/>
                <a:cs typeface="Calibri"/>
                <a:sym typeface="Calibri"/>
              </a:defRPr>
            </a:lvl7pPr>
            <a:lvl8pPr lvl="7" algn="l">
              <a:lnSpc>
                <a:spcPct val="100000"/>
              </a:lnSpc>
              <a:spcBef>
                <a:spcPts val="0"/>
              </a:spcBef>
              <a:spcAft>
                <a:spcPts val="0"/>
              </a:spcAft>
              <a:buClr>
                <a:srgbClr val="000000"/>
              </a:buClr>
              <a:buSzPts val="3200"/>
              <a:buFont typeface="Calibri"/>
              <a:buNone/>
              <a:defRPr sz="3200">
                <a:solidFill>
                  <a:srgbClr val="000000"/>
                </a:solidFill>
                <a:latin typeface="Calibri"/>
                <a:ea typeface="Calibri"/>
                <a:cs typeface="Calibri"/>
                <a:sym typeface="Calibri"/>
              </a:defRPr>
            </a:lvl8pPr>
            <a:lvl9pPr lvl="8" algn="l">
              <a:lnSpc>
                <a:spcPct val="100000"/>
              </a:lnSpc>
              <a:spcBef>
                <a:spcPts val="0"/>
              </a:spcBef>
              <a:spcAft>
                <a:spcPts val="0"/>
              </a:spcAft>
              <a:buClr>
                <a:srgbClr val="000000"/>
              </a:buClr>
              <a:buSzPts val="3200"/>
              <a:buFont typeface="Calibri"/>
              <a:buNone/>
              <a:defRPr sz="3200">
                <a:solidFill>
                  <a:srgbClr val="000000"/>
                </a:solidFill>
                <a:latin typeface="Calibri"/>
                <a:ea typeface="Calibri"/>
                <a:cs typeface="Calibri"/>
                <a:sym typeface="Calibri"/>
              </a:defRPr>
            </a:lvl9pPr>
          </a:lstStyle>
          <a:p>
            <a:endParaRPr dirty="0"/>
          </a:p>
        </p:txBody>
      </p:sp>
      <p:sp>
        <p:nvSpPr>
          <p:cNvPr id="68" name="Google Shape;68;g37aca7b9956_0_153"/>
          <p:cNvSpPr txBox="1">
            <a:spLocks noGrp="1"/>
          </p:cNvSpPr>
          <p:nvPr>
            <p:ph type="body" idx="1"/>
          </p:nvPr>
        </p:nvSpPr>
        <p:spPr>
          <a:xfrm>
            <a:off x="311700" y="1152475"/>
            <a:ext cx="8482676" cy="3034800"/>
          </a:xfrm>
          <a:prstGeom prst="rect">
            <a:avLst/>
          </a:prstGeom>
          <a:noFill/>
          <a:ln>
            <a:noFill/>
          </a:ln>
        </p:spPr>
        <p:txBody>
          <a:bodyPr spcFirstLastPara="1" wrap="square" lIns="91425" tIns="91425" rIns="91425" bIns="91425" anchor="t" anchorCtr="0">
            <a:normAutofit/>
          </a:bodyPr>
          <a:lstStyle>
            <a:lvl1pPr marL="457200" lvl="0" indent="-330200" algn="l">
              <a:lnSpc>
                <a:spcPct val="115000"/>
              </a:lnSpc>
              <a:spcBef>
                <a:spcPts val="0"/>
              </a:spcBef>
              <a:spcAft>
                <a:spcPts val="0"/>
              </a:spcAft>
              <a:buClr>
                <a:srgbClr val="000000"/>
              </a:buClr>
              <a:buSzPts val="1600"/>
              <a:buFont typeface="Roboto"/>
              <a:buChar char="●"/>
              <a:defRPr sz="1600">
                <a:solidFill>
                  <a:srgbClr val="000000"/>
                </a:solidFill>
                <a:latin typeface="Roboto"/>
                <a:ea typeface="Roboto"/>
                <a:cs typeface="Roboto"/>
                <a:sym typeface="Roboto"/>
              </a:defRPr>
            </a:lvl1pPr>
            <a:lvl2pPr marL="914400" lvl="1" indent="-317500" algn="l">
              <a:lnSpc>
                <a:spcPct val="115000"/>
              </a:lnSpc>
              <a:spcBef>
                <a:spcPts val="0"/>
              </a:spcBef>
              <a:spcAft>
                <a:spcPts val="0"/>
              </a:spcAft>
              <a:buClr>
                <a:srgbClr val="000000"/>
              </a:buClr>
              <a:buSzPts val="1400"/>
              <a:buFont typeface="Roboto"/>
              <a:buChar char="○"/>
              <a:defRPr>
                <a:solidFill>
                  <a:srgbClr val="000000"/>
                </a:solidFill>
                <a:latin typeface="Roboto"/>
                <a:ea typeface="Roboto"/>
                <a:cs typeface="Roboto"/>
                <a:sym typeface="Roboto"/>
              </a:defRPr>
            </a:lvl2pPr>
            <a:lvl3pPr marL="1371600" lvl="2" indent="-317500" algn="l">
              <a:lnSpc>
                <a:spcPct val="115000"/>
              </a:lnSpc>
              <a:spcBef>
                <a:spcPts val="0"/>
              </a:spcBef>
              <a:spcAft>
                <a:spcPts val="0"/>
              </a:spcAft>
              <a:buClr>
                <a:srgbClr val="000000"/>
              </a:buClr>
              <a:buSzPts val="1400"/>
              <a:buFont typeface="Roboto"/>
              <a:buChar char="■"/>
              <a:defRPr>
                <a:solidFill>
                  <a:srgbClr val="000000"/>
                </a:solidFill>
                <a:latin typeface="Roboto"/>
                <a:ea typeface="Roboto"/>
                <a:cs typeface="Roboto"/>
                <a:sym typeface="Roboto"/>
              </a:defRPr>
            </a:lvl3pPr>
            <a:lvl4pPr marL="1828800" lvl="3" indent="-317500" algn="l">
              <a:lnSpc>
                <a:spcPct val="115000"/>
              </a:lnSpc>
              <a:spcBef>
                <a:spcPts val="0"/>
              </a:spcBef>
              <a:spcAft>
                <a:spcPts val="0"/>
              </a:spcAft>
              <a:buClr>
                <a:srgbClr val="000000"/>
              </a:buClr>
              <a:buSzPts val="1400"/>
              <a:buFont typeface="Roboto"/>
              <a:buChar char="●"/>
              <a:defRPr>
                <a:solidFill>
                  <a:srgbClr val="000000"/>
                </a:solidFill>
                <a:latin typeface="Roboto"/>
                <a:ea typeface="Roboto"/>
                <a:cs typeface="Roboto"/>
                <a:sym typeface="Roboto"/>
              </a:defRPr>
            </a:lvl4pPr>
            <a:lvl5pPr marL="2286000" lvl="4" indent="-317500" algn="l">
              <a:lnSpc>
                <a:spcPct val="115000"/>
              </a:lnSpc>
              <a:spcBef>
                <a:spcPts val="0"/>
              </a:spcBef>
              <a:spcAft>
                <a:spcPts val="0"/>
              </a:spcAft>
              <a:buClr>
                <a:srgbClr val="000000"/>
              </a:buClr>
              <a:buSzPts val="1400"/>
              <a:buFont typeface="Roboto"/>
              <a:buChar char="○"/>
              <a:defRPr>
                <a:solidFill>
                  <a:srgbClr val="000000"/>
                </a:solidFill>
                <a:latin typeface="Roboto"/>
                <a:ea typeface="Roboto"/>
                <a:cs typeface="Roboto"/>
                <a:sym typeface="Roboto"/>
              </a:defRPr>
            </a:lvl5pPr>
            <a:lvl6pPr marL="2743200" lvl="5" indent="-317500" algn="l">
              <a:lnSpc>
                <a:spcPct val="115000"/>
              </a:lnSpc>
              <a:spcBef>
                <a:spcPts val="0"/>
              </a:spcBef>
              <a:spcAft>
                <a:spcPts val="0"/>
              </a:spcAft>
              <a:buClr>
                <a:srgbClr val="000000"/>
              </a:buClr>
              <a:buSzPts val="1400"/>
              <a:buFont typeface="Roboto"/>
              <a:buChar char="■"/>
              <a:defRPr>
                <a:solidFill>
                  <a:srgbClr val="000000"/>
                </a:solidFill>
                <a:latin typeface="Roboto"/>
                <a:ea typeface="Roboto"/>
                <a:cs typeface="Roboto"/>
                <a:sym typeface="Roboto"/>
              </a:defRPr>
            </a:lvl6pPr>
            <a:lvl7pPr marL="3200400" lvl="6" indent="-317500" algn="l">
              <a:lnSpc>
                <a:spcPct val="115000"/>
              </a:lnSpc>
              <a:spcBef>
                <a:spcPts val="0"/>
              </a:spcBef>
              <a:spcAft>
                <a:spcPts val="0"/>
              </a:spcAft>
              <a:buClr>
                <a:srgbClr val="000000"/>
              </a:buClr>
              <a:buSzPts val="1400"/>
              <a:buFont typeface="Roboto"/>
              <a:buChar char="●"/>
              <a:defRPr>
                <a:solidFill>
                  <a:srgbClr val="000000"/>
                </a:solidFill>
                <a:latin typeface="Roboto"/>
                <a:ea typeface="Roboto"/>
                <a:cs typeface="Roboto"/>
                <a:sym typeface="Roboto"/>
              </a:defRPr>
            </a:lvl7pPr>
            <a:lvl8pPr marL="3657600" lvl="7" indent="-317500" algn="l">
              <a:lnSpc>
                <a:spcPct val="115000"/>
              </a:lnSpc>
              <a:spcBef>
                <a:spcPts val="0"/>
              </a:spcBef>
              <a:spcAft>
                <a:spcPts val="0"/>
              </a:spcAft>
              <a:buClr>
                <a:srgbClr val="000000"/>
              </a:buClr>
              <a:buSzPts val="1400"/>
              <a:buFont typeface="Roboto"/>
              <a:buChar char="○"/>
              <a:defRPr>
                <a:solidFill>
                  <a:srgbClr val="000000"/>
                </a:solidFill>
                <a:latin typeface="Roboto"/>
                <a:ea typeface="Roboto"/>
                <a:cs typeface="Roboto"/>
                <a:sym typeface="Roboto"/>
              </a:defRPr>
            </a:lvl8pPr>
            <a:lvl9pPr marL="4114800" lvl="8" indent="-317500" algn="l">
              <a:lnSpc>
                <a:spcPct val="115000"/>
              </a:lnSpc>
              <a:spcBef>
                <a:spcPts val="0"/>
              </a:spcBef>
              <a:spcAft>
                <a:spcPts val="0"/>
              </a:spcAft>
              <a:buClr>
                <a:srgbClr val="000000"/>
              </a:buClr>
              <a:buSzPts val="1400"/>
              <a:buFont typeface="Roboto"/>
              <a:buChar char="■"/>
              <a:defRPr>
                <a:solidFill>
                  <a:srgbClr val="000000"/>
                </a:solidFill>
                <a:latin typeface="Roboto"/>
                <a:ea typeface="Roboto"/>
                <a:cs typeface="Roboto"/>
                <a:sym typeface="Roboto"/>
              </a:defRPr>
            </a:lvl9pPr>
          </a:lstStyle>
          <a:p>
            <a:endParaRPr dirty="0"/>
          </a:p>
        </p:txBody>
      </p:sp>
      <p:sp>
        <p:nvSpPr>
          <p:cNvPr id="69" name="Google Shape;69;g37aca7b9956_0_153"/>
          <p:cNvSpPr txBox="1"/>
          <p:nvPr/>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US" sz="1300" b="0" i="0" u="none" strike="noStrike" cap="none" dirty="0">
                <a:solidFill>
                  <a:srgbClr val="FFFFFF"/>
                </a:solidFill>
                <a:latin typeface="Arial"/>
                <a:ea typeface="Arial"/>
                <a:cs typeface="Arial"/>
                <a:sym typeface="Arial"/>
              </a:rPr>
              <a:t> </a:t>
            </a:r>
            <a:fld id="{00000000-1234-1234-1234-123412341234}" type="slidenum">
              <a:rPr lang="en-US" sz="1300" b="0" i="0" u="none" strike="noStrike" cap="none">
                <a:solidFill>
                  <a:srgbClr val="FFFFFF"/>
                </a:solidFill>
                <a:latin typeface="Arial"/>
                <a:ea typeface="Arial"/>
                <a:cs typeface="Arial"/>
                <a:sym typeface="Arial"/>
              </a:rPr>
              <a:t>‹#›</a:t>
            </a:fld>
            <a:endParaRPr sz="1300" b="0" i="0" u="none" strike="noStrike" cap="none" dirty="0">
              <a:solidFill>
                <a:srgbClr val="FFFFFF"/>
              </a:solidFill>
              <a:latin typeface="Arial"/>
              <a:ea typeface="Arial"/>
              <a:cs typeface="Arial"/>
              <a:sym typeface="Arial"/>
            </a:endParaRPr>
          </a:p>
        </p:txBody>
      </p:sp>
      <p:pic>
        <p:nvPicPr>
          <p:cNvPr id="70" name="Google Shape;70;g37aca7b9956_0_153" descr="CDE logo"/>
          <p:cNvPicPr preferRelativeResize="0"/>
          <p:nvPr/>
        </p:nvPicPr>
        <p:blipFill rotWithShape="1">
          <a:blip r:embed="rId2">
            <a:alphaModFix/>
          </a:blip>
          <a:srcRect/>
          <a:stretch/>
        </p:blipFill>
        <p:spPr>
          <a:xfrm>
            <a:off x="8230750" y="4594525"/>
            <a:ext cx="693319" cy="302550"/>
          </a:xfrm>
          <a:prstGeom prst="rect">
            <a:avLst/>
          </a:prstGeom>
          <a:noFill/>
          <a:ln>
            <a:noFill/>
          </a:ln>
        </p:spPr>
      </p:pic>
      <p:sp>
        <p:nvSpPr>
          <p:cNvPr id="71" name="Google Shape;71;g37aca7b9956_0_153"/>
          <p:cNvSpPr txBox="1"/>
          <p:nvPr/>
        </p:nvSpPr>
        <p:spPr>
          <a:xfrm>
            <a:off x="123875" y="4635425"/>
            <a:ext cx="517500" cy="3216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300"/>
              <a:buFont typeface="Arial"/>
              <a:buNone/>
            </a:pPr>
            <a:r>
              <a:rPr lang="en-US" sz="1300" i="0" u="none" strike="noStrike" cap="none" dirty="0">
                <a:solidFill>
                  <a:schemeClr val="dk1"/>
                </a:solidFill>
                <a:latin typeface="Roboto"/>
                <a:ea typeface="Roboto"/>
                <a:cs typeface="Roboto"/>
                <a:sym typeface="Roboto"/>
              </a:rPr>
              <a:t> </a:t>
            </a:r>
            <a:fld id="{00000000-1234-1234-1234-123412341234}" type="slidenum">
              <a:rPr lang="en-US" sz="1300" i="0" u="none" strike="noStrike" cap="none">
                <a:solidFill>
                  <a:schemeClr val="dk1"/>
                </a:solidFill>
                <a:latin typeface="Roboto"/>
                <a:ea typeface="Roboto"/>
                <a:cs typeface="Roboto"/>
                <a:sym typeface="Roboto"/>
              </a:rPr>
              <a:t>‹#›</a:t>
            </a:fld>
            <a:endParaRPr sz="1300" i="0" u="none" strike="noStrike" cap="none" dirty="0">
              <a:solidFill>
                <a:schemeClr val="dk1"/>
              </a:solidFill>
              <a:latin typeface="Roboto"/>
              <a:ea typeface="Roboto"/>
              <a:cs typeface="Roboto"/>
              <a:sym typeface="Roboto"/>
            </a:endParaRPr>
          </a:p>
        </p:txBody>
      </p:sp>
    </p:spTree>
    <p:extLst>
      <p:ext uri="{BB962C8B-B14F-4D97-AF65-F5344CB8AC3E}">
        <p14:creationId xmlns:p14="http://schemas.microsoft.com/office/powerpoint/2010/main" val="41285440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slideLayout" Target="../slideLayouts/slideLayout44.xml"/><Relationship Id="rId18" Type="http://schemas.openxmlformats.org/officeDocument/2006/relationships/slideLayout" Target="../slideLayouts/slideLayout49.xml"/><Relationship Id="rId3" Type="http://schemas.openxmlformats.org/officeDocument/2006/relationships/slideLayout" Target="../slideLayouts/slideLayout34.xml"/><Relationship Id="rId21" Type="http://schemas.openxmlformats.org/officeDocument/2006/relationships/slideLayout" Target="../slideLayouts/slideLayout52.xml"/><Relationship Id="rId7" Type="http://schemas.openxmlformats.org/officeDocument/2006/relationships/slideLayout" Target="../slideLayouts/slideLayout38.xml"/><Relationship Id="rId12" Type="http://schemas.openxmlformats.org/officeDocument/2006/relationships/slideLayout" Target="../slideLayouts/slideLayout43.xml"/><Relationship Id="rId17" Type="http://schemas.openxmlformats.org/officeDocument/2006/relationships/slideLayout" Target="../slideLayouts/slideLayout48.xml"/><Relationship Id="rId2" Type="http://schemas.openxmlformats.org/officeDocument/2006/relationships/slideLayout" Target="../slideLayouts/slideLayout33.xml"/><Relationship Id="rId16" Type="http://schemas.openxmlformats.org/officeDocument/2006/relationships/slideLayout" Target="../slideLayouts/slideLayout47.xml"/><Relationship Id="rId20" Type="http://schemas.openxmlformats.org/officeDocument/2006/relationships/slideLayout" Target="../slideLayouts/slideLayout51.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24" Type="http://schemas.openxmlformats.org/officeDocument/2006/relationships/theme" Target="../theme/theme2.xml"/><Relationship Id="rId5" Type="http://schemas.openxmlformats.org/officeDocument/2006/relationships/slideLayout" Target="../slideLayouts/slideLayout36.xml"/><Relationship Id="rId15" Type="http://schemas.openxmlformats.org/officeDocument/2006/relationships/slideLayout" Target="../slideLayouts/slideLayout46.xml"/><Relationship Id="rId23" Type="http://schemas.openxmlformats.org/officeDocument/2006/relationships/slideLayout" Target="../slideLayouts/slideLayout54.xml"/><Relationship Id="rId10" Type="http://schemas.openxmlformats.org/officeDocument/2006/relationships/slideLayout" Target="../slideLayouts/slideLayout41.xml"/><Relationship Id="rId19" Type="http://schemas.openxmlformats.org/officeDocument/2006/relationships/slideLayout" Target="../slideLayouts/slideLayout50.xml"/><Relationship Id="rId4" Type="http://schemas.openxmlformats.org/officeDocument/2006/relationships/slideLayout" Target="../slideLayouts/slideLayout35.xml"/><Relationship Id="rId9" Type="http://schemas.openxmlformats.org/officeDocument/2006/relationships/slideLayout" Target="../slideLayouts/slideLayout40.xml"/><Relationship Id="rId14" Type="http://schemas.openxmlformats.org/officeDocument/2006/relationships/slideLayout" Target="../slideLayouts/slideLayout45.xml"/><Relationship Id="rId22" Type="http://schemas.openxmlformats.org/officeDocument/2006/relationships/slideLayout" Target="../slideLayouts/slideLayout5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29"/>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p29"/>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8" name="Google Shape;8;p29"/>
          <p:cNvSpPr txBox="1">
            <a:spLocks noGrp="1"/>
          </p:cNvSpPr>
          <p:nvPr>
            <p:ph type="sldNum" idx="12"/>
          </p:nvPr>
        </p:nvSpPr>
        <p:spPr>
          <a:xfrm>
            <a:off x="8472459"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spTree>
  </p:cSld>
  <p:clrMap bg1="lt1" tx1="dk1" bg2="dk2" tx2="lt2" accent1="accent1" accent2="accent2" accent3="accent3" accent4="accent4" accent5="accent5" accent6="accent6" hlink="hlink" folHlink="folHlink"/>
  <p:sldLayoutIdLst>
    <p:sldLayoutId id="2147483689" r:id="rId1"/>
    <p:sldLayoutId id="2147483692" r:id="rId2"/>
    <p:sldLayoutId id="2147483690" r:id="rId3"/>
    <p:sldLayoutId id="2147483691" r:id="rId4"/>
    <p:sldLayoutId id="2147483667" r:id="rId5"/>
    <p:sldLayoutId id="2147483696" r:id="rId6"/>
    <p:sldLayoutId id="2147483668" r:id="rId7"/>
    <p:sldLayoutId id="2147483669" r:id="rId8"/>
    <p:sldLayoutId id="2147483670" r:id="rId9"/>
    <p:sldLayoutId id="2147483672" r:id="rId10"/>
    <p:sldLayoutId id="2147483673" r:id="rId11"/>
    <p:sldLayoutId id="2147483674" r:id="rId12"/>
    <p:sldLayoutId id="2147483675" r:id="rId13"/>
    <p:sldLayoutId id="2147483677" r:id="rId14"/>
    <p:sldLayoutId id="2147483681" r:id="rId15"/>
    <p:sldLayoutId id="2147483682" r:id="rId16"/>
    <p:sldLayoutId id="2147483683" r:id="rId17"/>
    <p:sldLayoutId id="2147483684" r:id="rId18"/>
    <p:sldLayoutId id="2147483685" r:id="rId19"/>
    <p:sldLayoutId id="2147483686" r:id="rId20"/>
    <p:sldLayoutId id="2147483687" r:id="rId21"/>
    <p:sldLayoutId id="2147483693" r:id="rId22"/>
    <p:sldLayoutId id="2147483694" r:id="rId23"/>
    <p:sldLayoutId id="2147483695" r:id="rId24"/>
    <p:sldLayoutId id="2147483697" r:id="rId25"/>
    <p:sldLayoutId id="2147483698" r:id="rId26"/>
    <p:sldLayoutId id="2147483699" r:id="rId27"/>
    <p:sldLayoutId id="2147483700" r:id="rId28"/>
    <p:sldLayoutId id="2147483701" r:id="rId29"/>
    <p:sldLayoutId id="2147483702" r:id="rId30"/>
    <p:sldLayoutId id="2147483727" r:id="rId3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29"/>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p29"/>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8" name="Google Shape;8;p2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dirty="0"/>
          </a:p>
        </p:txBody>
      </p:sp>
    </p:spTree>
    <p:extLst>
      <p:ext uri="{BB962C8B-B14F-4D97-AF65-F5344CB8AC3E}">
        <p14:creationId xmlns:p14="http://schemas.microsoft.com/office/powerpoint/2010/main" val="1943580235"/>
      </p:ext>
    </p:extLst>
  </p:cSld>
  <p:clrMap bg1="lt1" tx1="dk1" bg2="dk2" tx2="lt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0" r:id="rId7"/>
    <p:sldLayoutId id="2147483711" r:id="rId8"/>
    <p:sldLayoutId id="2147483712" r:id="rId9"/>
    <p:sldLayoutId id="2147483713" r:id="rId10"/>
    <p:sldLayoutId id="2147483714" r:id="rId11"/>
    <p:sldLayoutId id="2147483715" r:id="rId12"/>
    <p:sldLayoutId id="2147483716" r:id="rId13"/>
    <p:sldLayoutId id="2147483717" r:id="rId14"/>
    <p:sldLayoutId id="2147483718" r:id="rId15"/>
    <p:sldLayoutId id="2147483719" r:id="rId16"/>
    <p:sldLayoutId id="2147483720" r:id="rId17"/>
    <p:sldLayoutId id="2147483721" r:id="rId18"/>
    <p:sldLayoutId id="2147483722" r:id="rId19"/>
    <p:sldLayoutId id="2147483723" r:id="rId20"/>
    <p:sldLayoutId id="2147483724" r:id="rId21"/>
    <p:sldLayoutId id="2147483725" r:id="rId22"/>
    <p:sldLayoutId id="2147483726" r:id="rId2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xml"/><Relationship Id="rId1" Type="http://schemas.openxmlformats.org/officeDocument/2006/relationships/slideLayout" Target="../slideLayouts/slideLayout29.xml"/><Relationship Id="rId4" Type="http://schemas.openxmlformats.org/officeDocument/2006/relationships/image" Target="../media/image30.svg"/></Relationships>
</file>

<file path=ppt/slides/_rels/slide2.xml.rels><?xml version="1.0" encoding="UTF-8" standalone="yes"?>
<Relationships xmlns="http://schemas.openxmlformats.org/package/2006/relationships"><Relationship Id="rId3" Type="http://schemas.openxmlformats.org/officeDocument/2006/relationships/hyperlink" Target="http://trng-co.pearsonaccessnext.com/" TargetMode="External"/><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2.xml"/></Relationships>
</file>

<file path=ppt/slides/_rels/slide6.xml.rels><?xml version="1.0" encoding="UTF-8" standalone="yes"?>
<Relationships xmlns="http://schemas.openxmlformats.org/package/2006/relationships"><Relationship Id="rId3" Type="http://schemas.openxmlformats.org/officeDocument/2006/relationships/hyperlink" Target="https://coassessments.com/educatordatabase/" TargetMode="External"/><Relationship Id="rId7" Type="http://schemas.openxmlformats.org/officeDocument/2006/relationships/image" Target="../media/image34.png"/><Relationship Id="rId2" Type="http://schemas.openxmlformats.org/officeDocument/2006/relationships/notesSlide" Target="../notesSlides/notesSlide6.xml"/><Relationship Id="rId1" Type="http://schemas.openxmlformats.org/officeDocument/2006/relationships/slideLayout" Target="../slideLayouts/slideLayout32.xml"/><Relationship Id="rId6" Type="http://schemas.openxmlformats.org/officeDocument/2006/relationships/image" Target="../media/image33.jpeg"/><Relationship Id="rId5" Type="http://schemas.openxmlformats.org/officeDocument/2006/relationships/image" Target="../media/image32.jpg"/><Relationship Id="rId4" Type="http://schemas.openxmlformats.org/officeDocument/2006/relationships/image" Target="../media/image31.jp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hyperlink" Target="https://ed.cde.state.co.us/assessment/cmas-testdesign" TargetMode="External"/><Relationship Id="rId2" Type="http://schemas.openxmlformats.org/officeDocument/2006/relationships/notesSlide" Target="../notesSlides/notesSlide8.xml"/><Relationship Id="rId1" Type="http://schemas.openxmlformats.org/officeDocument/2006/relationships/slideLayout" Target="../slideLayouts/slideLayout32.xml"/><Relationship Id="rId5" Type="http://schemas.openxmlformats.org/officeDocument/2006/relationships/hyperlink" Target="https://www.cde.state.co.us/assessment/cmas_perflvl_plcclms" TargetMode="External"/><Relationship Id="rId4" Type="http://schemas.openxmlformats.org/officeDocument/2006/relationships/hyperlink" Target="https://ed.cde.state.co.us/assessment/cmas-plds" TargetMode="Externa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2.xml"/><Relationship Id="rId7" Type="http://schemas.openxmlformats.org/officeDocument/2006/relationships/image" Target="../media/image36.png"/><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35.png"/><Relationship Id="rId5" Type="http://schemas.openxmlformats.org/officeDocument/2006/relationships/hyperlink" Target="https://coassessments.com/practice-tests/" TargetMode="Externa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hyperlink" Target="https://www.cde.state.co.us/assessment/cmas_tam" TargetMode="External"/><Relationship Id="rId2" Type="http://schemas.openxmlformats.org/officeDocument/2006/relationships/hyperlink" Target="http://www.cde.state.co.us/assessment/cmas_coalt_proceduresmanual" TargetMode="External"/><Relationship Id="rId1" Type="http://schemas.openxmlformats.org/officeDocument/2006/relationships/slideLayout" Target="../slideLayouts/slideLayout32.xml"/></Relationships>
</file>

<file path=ppt/slides/_rels/slide11.xml.rels><?xml version="1.0" encoding="UTF-8" standalone="yes"?>
<Relationships xmlns="http://schemas.openxmlformats.org/package/2006/relationships"><Relationship Id="rId3" Type="http://schemas.openxmlformats.org/officeDocument/2006/relationships/hyperlink" Target="https://ed.cde.state.co.us/assessment/cmas/training-cmas" TargetMode="External"/><Relationship Id="rId2" Type="http://schemas.openxmlformats.org/officeDocument/2006/relationships/notesSlide" Target="../notesSlides/notesSlide10.xml"/><Relationship Id="rId1" Type="http://schemas.openxmlformats.org/officeDocument/2006/relationships/slideLayout" Target="../slideLayouts/slideLayout3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3.xml.rels><?xml version="1.0" encoding="UTF-8" standalone="yes"?>
<Relationships xmlns="http://schemas.openxmlformats.org/package/2006/relationships"><Relationship Id="rId2" Type="http://schemas.openxmlformats.org/officeDocument/2006/relationships/hyperlink" Target="http://www.cde.state.co.us/assessment/state_assess_acronyms" TargetMode="External"/><Relationship Id="rId1" Type="http://schemas.openxmlformats.org/officeDocument/2006/relationships/slideLayout" Target="../slideLayouts/slideLayout3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2" Type="http://schemas.openxmlformats.org/officeDocument/2006/relationships/hyperlink" Target="http://www.cde.state.co.us/communications/stateandfederalassessmentrequirements" TargetMode="Externa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3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2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32.xml"/><Relationship Id="rId5" Type="http://schemas.openxmlformats.org/officeDocument/2006/relationships/image" Target="../media/image40.svg"/><Relationship Id="rId4" Type="http://schemas.openxmlformats.org/officeDocument/2006/relationships/image" Target="../media/image39.png"/></Relationships>
</file>

<file path=ppt/slides/_rels/slide21.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32.xml"/></Relationships>
</file>

<file path=ppt/slides/_rels/slide22.xml.rels><?xml version="1.0" encoding="UTF-8" standalone="yes"?>
<Relationships xmlns="http://schemas.openxmlformats.org/package/2006/relationships"><Relationship Id="rId2" Type="http://schemas.openxmlformats.org/officeDocument/2006/relationships/hyperlink" Target="https://ed.cde.state.co.us/dataprivacyandsecurity" TargetMode="External"/><Relationship Id="rId1" Type="http://schemas.openxmlformats.org/officeDocument/2006/relationships/slideLayout" Target="../slideLayouts/slideLayout32.xml"/></Relationships>
</file>

<file path=ppt/slides/_rels/slide2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hyperlink" Target="mailto:bonner_c@cde.state.co.us" TargetMode="External"/><Relationship Id="rId1" Type="http://schemas.openxmlformats.org/officeDocument/2006/relationships/slideLayout" Target="../slideLayouts/slideLayout19.xml"/><Relationship Id="rId4" Type="http://schemas.openxmlformats.org/officeDocument/2006/relationships/hyperlink" Target="http://www.cde.state.co.us/assessment/ausyncug"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diagramLayout" Target="../diagrams/layout5.xml"/><Relationship Id="rId7" Type="http://schemas.openxmlformats.org/officeDocument/2006/relationships/image" Target="../media/image43.png"/><Relationship Id="rId2" Type="http://schemas.openxmlformats.org/officeDocument/2006/relationships/diagramData" Target="../diagrams/data5.xml"/><Relationship Id="rId1" Type="http://schemas.openxmlformats.org/officeDocument/2006/relationships/slideLayout" Target="../slideLayouts/slideLayout16.xml"/><Relationship Id="rId6" Type="http://schemas.microsoft.com/office/2007/relationships/diagramDrawing" Target="../diagrams/drawing5.xml"/><Relationship Id="rId11" Type="http://schemas.microsoft.com/office/2007/relationships/hdphoto" Target="../media/hdphoto2.wdp"/><Relationship Id="rId5" Type="http://schemas.openxmlformats.org/officeDocument/2006/relationships/diagramColors" Target="../diagrams/colors5.xml"/><Relationship Id="rId10" Type="http://schemas.openxmlformats.org/officeDocument/2006/relationships/image" Target="../media/image46.png"/><Relationship Id="rId4" Type="http://schemas.openxmlformats.org/officeDocument/2006/relationships/diagramQuickStyle" Target="../diagrams/quickStyle5.xml"/><Relationship Id="rId9" Type="http://schemas.openxmlformats.org/officeDocument/2006/relationships/image" Target="../media/image45.png"/></Relationships>
</file>

<file path=ppt/slides/_rels/slide26.xml.rels><?xml version="1.0" encoding="UTF-8" standalone="yes"?>
<Relationships xmlns="http://schemas.openxmlformats.org/package/2006/relationships"><Relationship Id="rId2" Type="http://schemas.openxmlformats.org/officeDocument/2006/relationships/hyperlink" Target="https://ed.cde.state.co.us/assessment/cmas-criticaldates" TargetMode="External"/><Relationship Id="rId1" Type="http://schemas.openxmlformats.org/officeDocument/2006/relationships/slideLayout" Target="../slideLayouts/slideLayout3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28.xml.rels><?xml version="1.0" encoding="UTF-8" standalone="yes"?>
<Relationships xmlns="http://schemas.openxmlformats.org/package/2006/relationships"><Relationship Id="rId2" Type="http://schemas.openxmlformats.org/officeDocument/2006/relationships/hyperlink" Target="https://www.cde.state.co.us/assessment/cmas_coalt_proceduresmanual#page=182" TargetMode="External"/><Relationship Id="rId1" Type="http://schemas.openxmlformats.org/officeDocument/2006/relationships/slideLayout" Target="../slideLayouts/slideLayout32.xml"/></Relationships>
</file>

<file path=ppt/slides/_rels/slide2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2.xml"/><Relationship Id="rId1" Type="http://schemas.openxmlformats.org/officeDocument/2006/relationships/slideLayout" Target="../slideLayouts/slideLayout32.xml"/><Relationship Id="rId4" Type="http://schemas.openxmlformats.org/officeDocument/2006/relationships/hyperlink" Target="https://www.cde.state.co.us/assessment/spaassessflowchart_la"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3.xml"/><Relationship Id="rId1" Type="http://schemas.openxmlformats.org/officeDocument/2006/relationships/slideLayout" Target="../slideLayouts/slideLayout32.xml"/><Relationship Id="rId6" Type="http://schemas.openxmlformats.org/officeDocument/2006/relationships/hyperlink" Target="https://www.cde.state.co.us/assessment/cmas_coalt_proceduresmanual#page=40" TargetMode="External"/><Relationship Id="rId5" Type="http://schemas.openxmlformats.org/officeDocument/2006/relationships/hyperlink" Target="https://www.cde.state.co.us/assessment/cmas_coalt_proceduresmanual#page=100" TargetMode="External"/><Relationship Id="rId4" Type="http://schemas.openxmlformats.org/officeDocument/2006/relationships/hyperlink" Target="https://www.cde.state.co.us/assessment/spaassessflowchart_masciss" TargetMode="External"/></Relationships>
</file>

<file path=ppt/slides/_rels/slide31.xml.rels><?xml version="1.0" encoding="UTF-8" standalone="yes"?>
<Relationships xmlns="http://schemas.openxmlformats.org/package/2006/relationships"><Relationship Id="rId2" Type="http://schemas.openxmlformats.org/officeDocument/2006/relationships/hyperlink" Target="https://www.cde.state.co.us/assessment/cmas_utt_tmg" TargetMode="External"/><Relationship Id="rId1" Type="http://schemas.openxmlformats.org/officeDocument/2006/relationships/slideLayout" Target="../slideLayouts/slideLayout3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3.xml.rels><?xml version="1.0" encoding="UTF-8" standalone="yes"?>
<Relationships xmlns="http://schemas.openxmlformats.org/package/2006/relationships"><Relationship Id="rId2" Type="http://schemas.openxmlformats.org/officeDocument/2006/relationships/hyperlink" Target="https://www.cde.state.co.us/assessment/cmas_utt_tmg" TargetMode="External"/><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2" Type="http://schemas.openxmlformats.org/officeDocument/2006/relationships/hyperlink" Target="https://www.cde.state.co.us/assessment/cmas_utt_tmg" TargetMode="External"/><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2" Type="http://schemas.openxmlformats.org/officeDocument/2006/relationships/hyperlink" Target="https://www.cde.state.co.us/assessment/cmas_utt_tmg" TargetMode="External"/><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hyperlink" Target="https://www.cde.state.co.us/assessment/cmas_utt_tmg" TargetMode="External"/><Relationship Id="rId1" Type="http://schemas.openxmlformats.org/officeDocument/2006/relationships/slideLayout" Target="../slideLayouts/slideLayout3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45.xml.rels><?xml version="1.0" encoding="UTF-8" standalone="yes"?>
<Relationships xmlns="http://schemas.openxmlformats.org/package/2006/relationships"><Relationship Id="rId2" Type="http://schemas.openxmlformats.org/officeDocument/2006/relationships/hyperlink" Target="https://www.cde.state.co.us/assessment/cmas_coalt_proceduresmanual#page=143" TargetMode="External"/><Relationship Id="rId1" Type="http://schemas.openxmlformats.org/officeDocument/2006/relationships/slideLayout" Target="../slideLayouts/slideLayout32.xml"/></Relationships>
</file>

<file path=ppt/slides/_rels/slide46.xml.rels><?xml version="1.0" encoding="UTF-8" standalone="yes"?>
<Relationships xmlns="http://schemas.openxmlformats.org/package/2006/relationships"><Relationship Id="rId3" Type="http://schemas.openxmlformats.org/officeDocument/2006/relationships/image" Target="../media/image50.png"/><Relationship Id="rId7" Type="http://schemas.openxmlformats.org/officeDocument/2006/relationships/hyperlink" Target="https://coassessments.com/resource/training-mods/PAnext_Welcome/" TargetMode="External"/><Relationship Id="rId2" Type="http://schemas.openxmlformats.org/officeDocument/2006/relationships/image" Target="../media/image49.png"/><Relationship Id="rId1" Type="http://schemas.openxmlformats.org/officeDocument/2006/relationships/slideLayout" Target="../slideLayouts/slideLayout32.xml"/><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51.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5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32.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image" Target="../media/image56.png"/></Relationships>
</file>

<file path=ppt/slides/_rels/slide52.xml.rels><?xml version="1.0" encoding="UTF-8" standalone="yes"?>
<Relationships xmlns="http://schemas.openxmlformats.org/package/2006/relationships"><Relationship Id="rId3" Type="http://schemas.openxmlformats.org/officeDocument/2006/relationships/hyperlink" Target="https://coassessments.com/assessment-mananagement-system/" TargetMode="External"/><Relationship Id="rId2" Type="http://schemas.openxmlformats.org/officeDocument/2006/relationships/image" Target="../media/image59.png"/><Relationship Id="rId1" Type="http://schemas.openxmlformats.org/officeDocument/2006/relationships/slideLayout" Target="../slideLayouts/slideLayout32.xml"/><Relationship Id="rId4" Type="http://schemas.openxmlformats.org/officeDocument/2006/relationships/image" Target="../media/image60.png"/></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1.xml"/></Relationships>
</file>

<file path=ppt/slides/_rels/slide54.xml.rels><?xml version="1.0" encoding="UTF-8" standalone="yes"?>
<Relationships xmlns="http://schemas.openxmlformats.org/package/2006/relationships"><Relationship Id="rId2" Type="http://schemas.openxmlformats.org/officeDocument/2006/relationships/hyperlink" Target="http://www.cde.state.co.us/assessment/annual_trng_requirements" TargetMode="External"/><Relationship Id="rId1" Type="http://schemas.openxmlformats.org/officeDocument/2006/relationships/slideLayout" Target="../slideLayouts/slideLayout3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57.xml.rels><?xml version="1.0" encoding="UTF-8" standalone="yes"?>
<Relationships xmlns="http://schemas.openxmlformats.org/package/2006/relationships"><Relationship Id="rId2" Type="http://schemas.openxmlformats.org/officeDocument/2006/relationships/hyperlink" Target="https://coassessments.com/practice-tests/" TargetMode="External"/><Relationship Id="rId1" Type="http://schemas.openxmlformats.org/officeDocument/2006/relationships/slideLayout" Target="../slideLayouts/slideLayout32.xml"/></Relationships>
</file>

<file path=ppt/slides/_rels/slide5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32.xml"/><Relationship Id="rId4" Type="http://schemas.openxmlformats.org/officeDocument/2006/relationships/image" Target="../media/image63.png"/></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6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64.png"/><Relationship Id="rId1" Type="http://schemas.openxmlformats.org/officeDocument/2006/relationships/slideLayout" Target="../slideLayouts/slideLayout32.xml"/><Relationship Id="rId4" Type="http://schemas.openxmlformats.org/officeDocument/2006/relationships/hyperlink" Target="https://coassessments.com/resource/training-mods/SRPNP/story.html" TargetMode="External"/></Relationships>
</file>

<file path=ppt/slides/_rels/slide63.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32.xml"/></Relationships>
</file>

<file path=ppt/slides/_rels/slide6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hyperlink" Target="https://coassessments.com/resource/training-mods/SRPNP/story.html" TargetMode="External"/><Relationship Id="rId1" Type="http://schemas.openxmlformats.org/officeDocument/2006/relationships/slideLayout" Target="../slideLayouts/slideLayout32.xml"/><Relationship Id="rId4" Type="http://schemas.openxmlformats.org/officeDocument/2006/relationships/image" Target="../media/image66.png"/></Relationships>
</file>

<file path=ppt/slides/_rels/slide65.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54.xml"/><Relationship Id="rId5" Type="http://schemas.openxmlformats.org/officeDocument/2006/relationships/hyperlink" Target="https://support.assessment.pearson.com/PAsup/setup/manage-students/edit-a-student-record" TargetMode="External"/><Relationship Id="rId4" Type="http://schemas.openxmlformats.org/officeDocument/2006/relationships/hyperlink" Target="https://support.assessment.pearson.com/PAsup/setup/manage-students/create-a-student-record" TargetMode="External"/></Relationships>
</file>

<file path=ppt/slides/_rels/slide66.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54.xml"/><Relationship Id="rId5" Type="http://schemas.openxmlformats.org/officeDocument/2006/relationships/hyperlink" Target="https://www.cde.state.co.us/assessment/cmas_coalt_proceduresmanual#page=160" TargetMode="External"/><Relationship Id="rId4" Type="http://schemas.openxmlformats.org/officeDocument/2006/relationships/image" Target="../media/image71.png"/></Relationships>
</file>

<file path=ppt/slides/_rels/slide67.xml.rels><?xml version="1.0" encoding="UTF-8" standalone="yes"?>
<Relationships xmlns="http://schemas.openxmlformats.org/package/2006/relationships"><Relationship Id="rId2" Type="http://schemas.openxmlformats.org/officeDocument/2006/relationships/hyperlink" Target="https://www.cde.state.co.us/assessment/cmas_coalt_proceduresmanual#page=169" TargetMode="External"/><Relationship Id="rId1" Type="http://schemas.openxmlformats.org/officeDocument/2006/relationships/slideLayout" Target="../slideLayouts/slideLayout32.xml"/></Relationships>
</file>

<file path=ppt/slides/_rels/slide6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72.png"/><Relationship Id="rId1" Type="http://schemas.openxmlformats.org/officeDocument/2006/relationships/slideLayout" Target="../slideLayouts/slideLayout32.xml"/><Relationship Id="rId4" Type="http://schemas.openxmlformats.org/officeDocument/2006/relationships/hyperlink" Target="https://coassessments.com/resource/training-mods/AC_Session_Mgmt/" TargetMode="External"/></Relationships>
</file>

<file path=ppt/slides/_rels/slide69.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hyperlink" Target="https://support.assessment.pearson.com/PAsup/testing/create-a-session" TargetMode="External"/><Relationship Id="rId1" Type="http://schemas.openxmlformats.org/officeDocument/2006/relationships/slideLayout" Target="../slideLayouts/slideLayout54.xml"/><Relationship Id="rId4" Type="http://schemas.openxmlformats.org/officeDocument/2006/relationships/image" Target="../media/image74.png"/></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71.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hyperlink" Target="https://support.assessment.pearson.com/PAsup/testing/add-a-student-to-a-session" TargetMode="External"/><Relationship Id="rId1" Type="http://schemas.openxmlformats.org/officeDocument/2006/relationships/slideLayout" Target="../slideLayouts/slideLayout54.xml"/><Relationship Id="rId5" Type="http://schemas.openxmlformats.org/officeDocument/2006/relationships/image" Target="../media/image77.png"/><Relationship Id="rId4" Type="http://schemas.openxmlformats.org/officeDocument/2006/relationships/image" Target="../media/image76.png"/></Relationships>
</file>

<file path=ppt/slides/_rels/slide72.xml.rels><?xml version="1.0" encoding="UTF-8" standalone="yes"?>
<Relationships xmlns="http://schemas.openxmlformats.org/package/2006/relationships"><Relationship Id="rId2" Type="http://schemas.openxmlformats.org/officeDocument/2006/relationships/hyperlink" Target="http://www.cde.state.co.us/assessment/pan_transfer_request_guidance" TargetMode="External"/><Relationship Id="rId1" Type="http://schemas.openxmlformats.org/officeDocument/2006/relationships/slideLayout" Target="../slideLayouts/slideLayout32.xml"/></Relationships>
</file>

<file path=ppt/slides/_rels/slide73.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png"/><Relationship Id="rId1" Type="http://schemas.openxmlformats.org/officeDocument/2006/relationships/slideLayout" Target="../slideLayouts/slideLayout54.xml"/><Relationship Id="rId4" Type="http://schemas.openxmlformats.org/officeDocument/2006/relationships/hyperlink" Target="https://support.assessment.pearson.com/PAsup/setup/manage-students/request-enrollment-transfer" TargetMode="Externa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76.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32.xml"/></Relationships>
</file>

<file path=ppt/slides/_rels/slide77.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hyperlink" Target="https://support.assessment.pearson.com/PAsup/setup/manage-students/authorize-enrollment-transfer" TargetMode="External"/><Relationship Id="rId1" Type="http://schemas.openxmlformats.org/officeDocument/2006/relationships/slideLayout" Target="../slideLayouts/slideLayout54.xml"/><Relationship Id="rId4" Type="http://schemas.openxmlformats.org/officeDocument/2006/relationships/image" Target="../media/image82.png"/></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80.xml.rels><?xml version="1.0" encoding="UTF-8" standalone="yes"?>
<Relationships xmlns="http://schemas.openxmlformats.org/package/2006/relationships"><Relationship Id="rId2" Type="http://schemas.openxmlformats.org/officeDocument/2006/relationships/hyperlink" Target="https://www.cde.state.co.us/assessment/cmas_coalt_proceduresmanual#page=36" TargetMode="External"/><Relationship Id="rId1" Type="http://schemas.openxmlformats.org/officeDocument/2006/relationships/slideLayout" Target="../slideLayouts/slideLayout3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82.xml.rels><?xml version="1.0" encoding="UTF-8" standalone="yes"?>
<Relationships xmlns="http://schemas.openxmlformats.org/package/2006/relationships"><Relationship Id="rId3" Type="http://schemas.openxmlformats.org/officeDocument/2006/relationships/hyperlink" Target="https://download.testnav.com/" TargetMode="External"/><Relationship Id="rId2" Type="http://schemas.openxmlformats.org/officeDocument/2006/relationships/hyperlink" Target="https://support.assessment.pearson.com/display/TN/TestNav+System+Requirements" TargetMode="External"/><Relationship Id="rId1" Type="http://schemas.openxmlformats.org/officeDocument/2006/relationships/slideLayout" Target="../slideLayouts/slideLayout15.xml"/><Relationship Id="rId5" Type="http://schemas.openxmlformats.org/officeDocument/2006/relationships/hyperlink" Target="http://www.cde.state.co.us/assessment/cmas_tech_overview" TargetMode="External"/><Relationship Id="rId4" Type="http://schemas.openxmlformats.org/officeDocument/2006/relationships/hyperlink" Target="http://www.cde.state.co.us/assessment/dtc" TargetMode="External"/></Relationships>
</file>

<file path=ppt/slides/_rels/slide83.xml.rels><?xml version="1.0" encoding="UTF-8" standalone="yes"?>
<Relationships xmlns="http://schemas.openxmlformats.org/package/2006/relationships"><Relationship Id="rId3" Type="http://schemas.openxmlformats.org/officeDocument/2006/relationships/hyperlink" Target="https://www.cde.state.co.us/assessment/newassess-dtc" TargetMode="External"/><Relationship Id="rId2" Type="http://schemas.openxmlformats.org/officeDocument/2006/relationships/hyperlink" Target="https://trng-co.pearsonaccessnext.com/" TargetMode="External"/><Relationship Id="rId1" Type="http://schemas.openxmlformats.org/officeDocument/2006/relationships/slideLayout" Target="../slideLayouts/slideLayout32.xml"/><Relationship Id="rId5" Type="http://schemas.openxmlformats.org/officeDocument/2006/relationships/hyperlink" Target="http://www.cde.state.co.us/assessment/cmas_tech_overview" TargetMode="External"/><Relationship Id="rId4" Type="http://schemas.openxmlformats.org/officeDocument/2006/relationships/hyperlink" Target="https://support.assessment.pearson.com/display/TN/Set+up+and+Use+TestNav" TargetMode="Externa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0.xml"/></Relationships>
</file>

<file path=ppt/slides/_rels/slide85.xml.rels><?xml version="1.0" encoding="UTF-8" standalone="yes"?>
<Relationships xmlns="http://schemas.openxmlformats.org/package/2006/relationships"><Relationship Id="rId2" Type="http://schemas.openxmlformats.org/officeDocument/2006/relationships/hyperlink" Target="https://ed.cde.state.co.us/assessment/dac/training-accommodations" TargetMode="External"/><Relationship Id="rId1" Type="http://schemas.openxmlformats.org/officeDocument/2006/relationships/slideLayout" Target="../slideLayouts/slideLayout3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90.xml.rels><?xml version="1.0" encoding="UTF-8" standalone="yes"?>
<Relationships xmlns="http://schemas.openxmlformats.org/package/2006/relationships"><Relationship Id="rId2" Type="http://schemas.openxmlformats.org/officeDocument/2006/relationships/hyperlink" Target="https://ed.cde.state.co.us/assessment/dac/training-accommodations" TargetMode="External"/><Relationship Id="rId1" Type="http://schemas.openxmlformats.org/officeDocument/2006/relationships/slideLayout" Target="../slideLayouts/slideLayout3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92.xml.rels><?xml version="1.0" encoding="UTF-8" standalone="yes"?>
<Relationships xmlns="http://schemas.openxmlformats.org/package/2006/relationships"><Relationship Id="rId2" Type="http://schemas.openxmlformats.org/officeDocument/2006/relationships/hyperlink" Target="https://www.cde.state.co.us/assessment/elapolicyqa" TargetMode="External"/><Relationship Id="rId1" Type="http://schemas.openxmlformats.org/officeDocument/2006/relationships/slideLayout" Target="../slideLayouts/slideLayout19.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95.xml.rels><?xml version="1.0" encoding="UTF-8" standalone="yes"?>
<Relationships xmlns="http://schemas.openxmlformats.org/package/2006/relationships"><Relationship Id="rId3" Type="http://schemas.openxmlformats.org/officeDocument/2006/relationships/hyperlink" Target="mailto:sachdeva_a@cde.state.co.us" TargetMode="External"/><Relationship Id="rId2" Type="http://schemas.openxmlformats.org/officeDocument/2006/relationships/hyperlink" Target="https://www.cde.state.co.us/assessment/stt_securityagreementsupplement" TargetMode="External"/><Relationship Id="rId1" Type="http://schemas.openxmlformats.org/officeDocument/2006/relationships/slideLayout" Target="../slideLayouts/slideLayout3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98.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3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01.xml.rels><?xml version="1.0" encoding="UTF-8" standalone="yes"?>
<Relationships xmlns="http://schemas.openxmlformats.org/package/2006/relationships"><Relationship Id="rId3" Type="http://schemas.openxmlformats.org/officeDocument/2006/relationships/hyperlink" Target="https://www.cde.state.co.us/assessment/cmas_tam#page=25" TargetMode="External"/><Relationship Id="rId2" Type="http://schemas.openxmlformats.org/officeDocument/2006/relationships/hyperlink" Target="https://www.cde.state.co.us/assessment/cmas_tam#page=20" TargetMode="External"/><Relationship Id="rId1" Type="http://schemas.openxmlformats.org/officeDocument/2006/relationships/slideLayout" Target="../slideLayouts/slideLayout3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03.xml.rels><?xml version="1.0" encoding="UTF-8" standalone="yes"?>
<Relationships xmlns="http://schemas.openxmlformats.org/package/2006/relationships"><Relationship Id="rId2" Type="http://schemas.openxmlformats.org/officeDocument/2006/relationships/hyperlink" Target="https://www.cde.state.co.us/assessment/cmas_coalt_proceduresmanual#page=109" TargetMode="External"/><Relationship Id="rId1" Type="http://schemas.openxmlformats.org/officeDocument/2006/relationships/slideLayout" Target="../slideLayouts/slideLayout32.xml"/></Relationships>
</file>

<file path=ppt/slides/_rels/slide10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06.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3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08.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png"/><Relationship Id="rId1" Type="http://schemas.openxmlformats.org/officeDocument/2006/relationships/slideLayout" Target="../slideLayouts/slideLayout32.xml"/><Relationship Id="rId4" Type="http://schemas.openxmlformats.org/officeDocument/2006/relationships/image" Target="../media/image88.png"/></Relationships>
</file>

<file path=ppt/slides/_rels/slide109.xml.rels><?xml version="1.0" encoding="UTF-8" standalone="yes"?>
<Relationships xmlns="http://schemas.openxmlformats.org/package/2006/relationships"><Relationship Id="rId3" Type="http://schemas.openxmlformats.org/officeDocument/2006/relationships/hyperlink" Target="https://www.cde.state.co.us/assessment/cmas_coalt_proceduresmanual#page=108" TargetMode="External"/><Relationship Id="rId2" Type="http://schemas.openxmlformats.org/officeDocument/2006/relationships/hyperlink" Target="https://www.cde.state.co.us/assessment/cmas_coalt_proceduresmanual#page=139" TargetMode="External"/><Relationship Id="rId1" Type="http://schemas.openxmlformats.org/officeDocument/2006/relationships/slideLayout" Target="../slideLayouts/slideLayout3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4.xml.rels><?xml version="1.0" encoding="UTF-8" standalone="yes"?>
<Relationships xmlns="http://schemas.openxmlformats.org/package/2006/relationships"><Relationship Id="rId2" Type="http://schemas.openxmlformats.org/officeDocument/2006/relationships/hyperlink" Target="http://www.cde.state.co.us/assessment/cmas_calculator_policy" TargetMode="External"/><Relationship Id="rId1" Type="http://schemas.openxmlformats.org/officeDocument/2006/relationships/slideLayout" Target="../slideLayouts/slideLayout15.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6.xml.rels><?xml version="1.0" encoding="UTF-8" standalone="yes"?>
<Relationships xmlns="http://schemas.openxmlformats.org/package/2006/relationships"><Relationship Id="rId3" Type="http://schemas.openxmlformats.org/officeDocument/2006/relationships/hyperlink" Target="https://coassessments.com/practice-resources/science/" TargetMode="External"/><Relationship Id="rId2" Type="http://schemas.openxmlformats.org/officeDocument/2006/relationships/hyperlink" Target="https://coassessments.com/practice-resources/math/" TargetMode="External"/><Relationship Id="rId1" Type="http://schemas.openxmlformats.org/officeDocument/2006/relationships/slideLayout" Target="../slideLayouts/slideLayout15.xml"/><Relationship Id="rId4" Type="http://schemas.openxmlformats.org/officeDocument/2006/relationships/hyperlink" Target="https://coassessments.com/practice-resources/" TargetMode="Externa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25.xml.rels><?xml version="1.0" encoding="UTF-8" standalone="yes"?>
<Relationships xmlns="http://schemas.openxmlformats.org/package/2006/relationships"><Relationship Id="rId3" Type="http://schemas.openxmlformats.org/officeDocument/2006/relationships/hyperlink" Target="https://coassessments.com/resource/training-mods/PreTest_Materials_Mgmt/story.html" TargetMode="External"/><Relationship Id="rId2" Type="http://schemas.openxmlformats.org/officeDocument/2006/relationships/notesSlide" Target="../notesSlides/notesSlide20.xml"/><Relationship Id="rId1" Type="http://schemas.openxmlformats.org/officeDocument/2006/relationships/slideLayout" Target="../slideLayouts/slideLayout3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30.xml.rels><?xml version="1.0" encoding="UTF-8" standalone="yes"?>
<Relationships xmlns="http://schemas.openxmlformats.org/package/2006/relationships"><Relationship Id="rId2" Type="http://schemas.openxmlformats.org/officeDocument/2006/relationships/hyperlink" Target="https://forms.gle/Vpa4ixo2PTNuhwgF9" TargetMode="External"/><Relationship Id="rId1" Type="http://schemas.openxmlformats.org/officeDocument/2006/relationships/slideLayout" Target="../slideLayouts/slideLayout32.xml"/></Relationships>
</file>

<file path=ppt/slides/_rels/slide131.xml.rels><?xml version="1.0" encoding="UTF-8" standalone="yes"?>
<Relationships xmlns="http://schemas.openxmlformats.org/package/2006/relationships"><Relationship Id="rId2" Type="http://schemas.openxmlformats.org/officeDocument/2006/relationships/hyperlink" Target="https://coassessments.com/resource/training-mods/Additional_Orders/" TargetMode="External"/><Relationship Id="rId1" Type="http://schemas.openxmlformats.org/officeDocument/2006/relationships/slideLayout" Target="../slideLayouts/slideLayout32.xml"/></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2.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35.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hyperlink" Target="http://www.cde.state.co.us/assessment/preparesessionspanext" TargetMode="External"/><Relationship Id="rId1" Type="http://schemas.openxmlformats.org/officeDocument/2006/relationships/slideLayout" Target="../slideLayouts/slideLayout54.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39.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19.xml"/></Relationships>
</file>

<file path=ppt/slides/_rels/slide140.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32.xml"/></Relationships>
</file>

<file path=ppt/slides/_rels/slide141.xml.rels><?xml version="1.0" encoding="UTF-8" standalone="yes"?>
<Relationships xmlns="http://schemas.openxmlformats.org/package/2006/relationships"><Relationship Id="rId3" Type="http://schemas.openxmlformats.org/officeDocument/2006/relationships/hyperlink" Target="http://www.cde.state.co.us/assessment/cmas_coalt_tir_trckngsprdsht" TargetMode="External"/><Relationship Id="rId2" Type="http://schemas.openxmlformats.org/officeDocument/2006/relationships/hyperlink" Target="http://www.cde.state.co.us/assessment/cmas_coalt_tir_security" TargetMode="External"/><Relationship Id="rId1" Type="http://schemas.openxmlformats.org/officeDocument/2006/relationships/slideLayout" Target="../slideLayouts/slideLayout32.xml"/><Relationship Id="rId4" Type="http://schemas.openxmlformats.org/officeDocument/2006/relationships/hyperlink" Target="https://ed.cde.state.co.us/assessment/cmas/training-cmas" TargetMode="Externa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43.xml.rels><?xml version="1.0" encoding="UTF-8" standalone="yes"?>
<Relationships xmlns="http://schemas.openxmlformats.org/package/2006/relationships"><Relationship Id="rId2" Type="http://schemas.openxmlformats.org/officeDocument/2006/relationships/hyperlink" Target="https://forms.gle/Vpa4ixo2PTNuhwgF9" TargetMode="External"/><Relationship Id="rId1" Type="http://schemas.openxmlformats.org/officeDocument/2006/relationships/slideLayout" Target="../slideLayouts/slideLayout32.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4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92.png"/><Relationship Id="rId1" Type="http://schemas.openxmlformats.org/officeDocument/2006/relationships/slideLayout" Target="../slideLayouts/slideLayout3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49.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hyperlink" Target="https://support.assessment.pearson.com/PAsup/testing/start-a-session-and-unlock-tests-sessions" TargetMode="External"/><Relationship Id="rId1" Type="http://schemas.openxmlformats.org/officeDocument/2006/relationships/slideLayout" Target="../slideLayouts/slideLayout54.xml"/><Relationship Id="rId6" Type="http://schemas.openxmlformats.org/officeDocument/2006/relationships/image" Target="../media/image110.png"/><Relationship Id="rId5" Type="http://schemas.openxmlformats.org/officeDocument/2006/relationships/image" Target="../media/image109.png"/><Relationship Id="rId4" Type="http://schemas.openxmlformats.org/officeDocument/2006/relationships/image" Target="../media/image108.png"/></Relationships>
</file>

<file path=ppt/slides/_rels/slide150.xml.rels><?xml version="1.0" encoding="UTF-8" standalone="yes"?>
<Relationships xmlns="http://schemas.openxmlformats.org/package/2006/relationships"><Relationship Id="rId3" Type="http://schemas.openxmlformats.org/officeDocument/2006/relationships/hyperlink" Target="https://support.assessment.pearson.com/PAsup/testing/resume-a-test" TargetMode="External"/><Relationship Id="rId2" Type="http://schemas.openxmlformats.org/officeDocument/2006/relationships/image" Target="../media/image111.png"/><Relationship Id="rId1" Type="http://schemas.openxmlformats.org/officeDocument/2006/relationships/slideLayout" Target="../slideLayouts/slideLayout54.xml"/><Relationship Id="rId4" Type="http://schemas.openxmlformats.org/officeDocument/2006/relationships/hyperlink" Target="https://support.assessment.pearson.com/PAsup/testing/stop-a-session" TargetMode="Externa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53.xml.rels><?xml version="1.0" encoding="UTF-8" standalone="yes"?>
<Relationships xmlns="http://schemas.openxmlformats.org/package/2006/relationships"><Relationship Id="rId3" Type="http://schemas.openxmlformats.org/officeDocument/2006/relationships/hyperlink" Target="https://support.assessment.pearson.com/display/TN/Error+Codes" TargetMode="External"/><Relationship Id="rId2" Type="http://schemas.openxmlformats.org/officeDocument/2006/relationships/image" Target="../media/image112.png"/><Relationship Id="rId1" Type="http://schemas.openxmlformats.org/officeDocument/2006/relationships/slideLayout" Target="../slideLayouts/slideLayout32.xml"/></Relationships>
</file>

<file path=ppt/slides/_rels/slide154.xml.rels><?xml version="1.0" encoding="UTF-8" standalone="yes"?>
<Relationships xmlns="http://schemas.openxmlformats.org/package/2006/relationships"><Relationship Id="rId2" Type="http://schemas.openxmlformats.org/officeDocument/2006/relationships/image" Target="../media/image113.png"/><Relationship Id="rId1" Type="http://schemas.openxmlformats.org/officeDocument/2006/relationships/slideLayout" Target="../slideLayouts/slideLayout32.xml"/></Relationships>
</file>

<file path=ppt/slides/_rels/slide155.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image" Target="../media/image114.png"/><Relationship Id="rId1" Type="http://schemas.openxmlformats.org/officeDocument/2006/relationships/slideLayout" Target="../slideLayouts/slideLayout32.xml"/></Relationships>
</file>

<file path=ppt/slides/_rels/slide156.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57.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58.xml.rels><?xml version="1.0" encoding="UTF-8" standalone="yes"?>
<Relationships xmlns="http://schemas.openxmlformats.org/package/2006/relationships"><Relationship Id="rId2" Type="http://schemas.openxmlformats.org/officeDocument/2006/relationships/image" Target="../media/image116.png"/><Relationship Id="rId1" Type="http://schemas.openxmlformats.org/officeDocument/2006/relationships/slideLayout" Target="../slideLayouts/slideLayout32.xml"/></Relationships>
</file>

<file path=ppt/slides/_rels/slide159.xml.rels><?xml version="1.0" encoding="UTF-8" standalone="yes"?>
<Relationships xmlns="http://schemas.openxmlformats.org/package/2006/relationships"><Relationship Id="rId2" Type="http://schemas.openxmlformats.org/officeDocument/2006/relationships/hyperlink" Target="https://support.assessment.pearson.com/x/DAACAQ" TargetMode="External"/><Relationship Id="rId1" Type="http://schemas.openxmlformats.org/officeDocument/2006/relationships/slideLayout" Target="../slideLayouts/slideLayout32.xml"/></Relationships>
</file>

<file path=ppt/slides/_rels/slide16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161.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62.xml.rels><?xml version="1.0" encoding="UTF-8" standalone="yes"?>
<Relationships xmlns="http://schemas.openxmlformats.org/package/2006/relationships"><Relationship Id="rId2" Type="http://schemas.openxmlformats.org/officeDocument/2006/relationships/image" Target="../media/image117.png"/><Relationship Id="rId1" Type="http://schemas.openxmlformats.org/officeDocument/2006/relationships/slideLayout" Target="../slideLayouts/slideLayout32.xml"/></Relationships>
</file>

<file path=ppt/slides/_rels/slide163.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hyperlink" Target="https://support.assessment.pearson.com/PAsup/testing/move-a-student-test-between-sessions" TargetMode="External"/><Relationship Id="rId1" Type="http://schemas.openxmlformats.org/officeDocument/2006/relationships/slideLayout" Target="../slideLayouts/slideLayout32.xml"/></Relationships>
</file>

<file path=ppt/slides/_rels/slide1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5.xml.rels><?xml version="1.0" encoding="UTF-8" standalone="yes"?>
<Relationships xmlns="http://schemas.openxmlformats.org/package/2006/relationships"><Relationship Id="rId2" Type="http://schemas.openxmlformats.org/officeDocument/2006/relationships/image" Target="../media/image119.png"/><Relationship Id="rId1" Type="http://schemas.openxmlformats.org/officeDocument/2006/relationships/slideLayout" Target="../slideLayouts/slideLayout32.xml"/></Relationships>
</file>

<file path=ppt/slides/_rels/slide166.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67.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168.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69.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image" Target="../media/image120.png"/><Relationship Id="rId1" Type="http://schemas.openxmlformats.org/officeDocument/2006/relationships/slideLayout" Target="../slideLayouts/slideLayout32.xml"/></Relationships>
</file>

<file path=ppt/slides/_rels/slide170.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71.xml.rels><?xml version="1.0" encoding="UTF-8" standalone="yes"?>
<Relationships xmlns="http://schemas.openxmlformats.org/package/2006/relationships"><Relationship Id="rId3" Type="http://schemas.openxmlformats.org/officeDocument/2006/relationships/hyperlink" Target="http://www.cde.state.co.us/assessment/cmas_coalt_tir_trckngsprdsht" TargetMode="External"/><Relationship Id="rId2" Type="http://schemas.openxmlformats.org/officeDocument/2006/relationships/hyperlink" Target="http://www.cde.state.co.us/assessment/cmas_coalt_tir_security" TargetMode="External"/><Relationship Id="rId1" Type="http://schemas.openxmlformats.org/officeDocument/2006/relationships/slideLayout" Target="../slideLayouts/slideLayout32.xml"/><Relationship Id="rId4" Type="http://schemas.openxmlformats.org/officeDocument/2006/relationships/hyperlink" Target="https://ed.cde.state.co.us/assessment/cmas/training-cmas" TargetMode="External"/></Relationships>
</file>

<file path=ppt/slides/_rels/slide172.xml.rels><?xml version="1.0" encoding="UTF-8" standalone="yes"?>
<Relationships xmlns="http://schemas.openxmlformats.org/package/2006/relationships"><Relationship Id="rId3" Type="http://schemas.openxmlformats.org/officeDocument/2006/relationships/hyperlink" Target="http://www.cde.state.co.us/assessment/cmas_scratchpaperverification" TargetMode="External"/><Relationship Id="rId2" Type="http://schemas.openxmlformats.org/officeDocument/2006/relationships/image" Target="../media/image122.png"/><Relationship Id="rId1" Type="http://schemas.openxmlformats.org/officeDocument/2006/relationships/slideLayout" Target="../slideLayouts/slideLayout32.xml"/></Relationships>
</file>

<file path=ppt/slides/_rels/slide173.xml.rels><?xml version="1.0" encoding="UTF-8" standalone="yes"?>
<Relationships xmlns="http://schemas.openxmlformats.org/package/2006/relationships"><Relationship Id="rId2" Type="http://schemas.openxmlformats.org/officeDocument/2006/relationships/hyperlink" Target="https://www.cde.state.co.us/assessment/cmas_coalt_proceduresmanual#page=140" TargetMode="External"/><Relationship Id="rId1" Type="http://schemas.openxmlformats.org/officeDocument/2006/relationships/slideLayout" Target="../slideLayouts/slideLayout32.xml"/></Relationships>
</file>

<file path=ppt/slides/_rels/slide174.xml.rels><?xml version="1.0" encoding="UTF-8" standalone="yes"?>
<Relationships xmlns="http://schemas.openxmlformats.org/package/2006/relationships"><Relationship Id="rId2" Type="http://schemas.openxmlformats.org/officeDocument/2006/relationships/hyperlink" Target="https://forms.gle/Vpa4ixo2PTNuhwgF9" TargetMode="External"/><Relationship Id="rId1" Type="http://schemas.openxmlformats.org/officeDocument/2006/relationships/slideLayout" Target="../slideLayouts/slideLayout32.xml"/></Relationships>
</file>

<file path=ppt/slides/_rels/slide175.xml.rels><?xml version="1.0" encoding="UTF-8" standalone="yes"?>
<Relationships xmlns="http://schemas.openxmlformats.org/package/2006/relationships"><Relationship Id="rId2" Type="http://schemas.openxmlformats.org/officeDocument/2006/relationships/hyperlink" Target="https://forms.gle/Vpa4ixo2PTNuhwgF9" TargetMode="External"/><Relationship Id="rId1" Type="http://schemas.openxmlformats.org/officeDocument/2006/relationships/slideLayout" Target="../slideLayouts/slideLayout32.xml"/></Relationships>
</file>

<file path=ppt/slides/_rels/slide176.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hyperlink" Target="https://ed.cde.state.co.us/assessment/cmas/training-cmas" TargetMode="External"/><Relationship Id="rId2" Type="http://schemas.openxmlformats.org/officeDocument/2006/relationships/diagramData" Target="../diagrams/data7.xml"/><Relationship Id="rId1" Type="http://schemas.openxmlformats.org/officeDocument/2006/relationships/slideLayout" Target="../slideLayouts/slideLayout4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77.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78.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7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80.xml.rels><?xml version="1.0" encoding="UTF-8" standalone="yes"?>
<Relationships xmlns="http://schemas.openxmlformats.org/package/2006/relationships"><Relationship Id="rId3" Type="http://schemas.openxmlformats.org/officeDocument/2006/relationships/hyperlink" Target="https://www.cde.state.co.us/assessment/cmas_coalt_proceduresmanual#page=185" TargetMode="External"/><Relationship Id="rId2" Type="http://schemas.openxmlformats.org/officeDocument/2006/relationships/image" Target="../media/image123.png"/><Relationship Id="rId1" Type="http://schemas.openxmlformats.org/officeDocument/2006/relationships/slideLayout" Target="../slideLayouts/slideLayout54.xml"/></Relationships>
</file>

<file path=ppt/slides/_rels/slide181.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image" Target="../media/image124.png"/><Relationship Id="rId1" Type="http://schemas.openxmlformats.org/officeDocument/2006/relationships/slideLayout" Target="../slideLayouts/slideLayout32.xml"/><Relationship Id="rId4" Type="http://schemas.openxmlformats.org/officeDocument/2006/relationships/hyperlink" Target="https://www.cde.state.co.us/assessment/cmas_coalt_proceduresmanual#page=167" TargetMode="External"/></Relationships>
</file>

<file path=ppt/slides/_rels/slide182.xml.rels><?xml version="1.0" encoding="UTF-8" standalone="yes"?>
<Relationships xmlns="http://schemas.openxmlformats.org/package/2006/relationships"><Relationship Id="rId3" Type="http://schemas.openxmlformats.org/officeDocument/2006/relationships/hyperlink" Target="https://www.cde.state.co.us/assessment/cmas_coalt_proceduresmanual#page=185" TargetMode="External"/><Relationship Id="rId2" Type="http://schemas.openxmlformats.org/officeDocument/2006/relationships/image" Target="../media/image126.png"/><Relationship Id="rId1" Type="http://schemas.openxmlformats.org/officeDocument/2006/relationships/slideLayout" Target="../slideLayouts/slideLayout32.xml"/></Relationships>
</file>

<file path=ppt/slides/_rels/slide183.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84.xml.rels><?xml version="1.0" encoding="UTF-8" standalone="yes"?>
<Relationships xmlns="http://schemas.openxmlformats.org/package/2006/relationships"><Relationship Id="rId2" Type="http://schemas.openxmlformats.org/officeDocument/2006/relationships/hyperlink" Target="http://www.cde.state.co.us/assessment/parentexcusalcoding_factsheet" TargetMode="External"/><Relationship Id="rId1" Type="http://schemas.openxmlformats.org/officeDocument/2006/relationships/slideLayout" Target="../slideLayouts/slideLayout32.xml"/></Relationships>
</file>

<file path=ppt/slides/_rels/slide185.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8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7.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88.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89.xml.rels><?xml version="1.0" encoding="UTF-8" standalone="yes"?>
<Relationships xmlns="http://schemas.openxmlformats.org/package/2006/relationships"><Relationship Id="rId3" Type="http://schemas.openxmlformats.org/officeDocument/2006/relationships/hyperlink" Target="https://ed.cde.state.co.us/assessment/cmas/cmas-dataandresults" TargetMode="External"/><Relationship Id="rId2" Type="http://schemas.openxmlformats.org/officeDocument/2006/relationships/hyperlink" Target="https://www.cde.state.co.us/assessment/cmas_coalt_proceduresmanual#page=115" TargetMode="External"/><Relationship Id="rId1" Type="http://schemas.openxmlformats.org/officeDocument/2006/relationships/slideLayout" Target="../slideLayouts/slideLayout19.xml"/><Relationship Id="rId4" Type="http://schemas.openxmlformats.org/officeDocument/2006/relationships/hyperlink" Target="https://ed.cde.state.co.us/assessment/dac/resources" TargetMode="External"/></Relationships>
</file>

<file path=ppt/slides/_rels/slide190.xml.rels><?xml version="1.0" encoding="UTF-8" standalone="yes"?>
<Relationships xmlns="http://schemas.openxmlformats.org/package/2006/relationships"><Relationship Id="rId3" Type="http://schemas.openxmlformats.org/officeDocument/2006/relationships/hyperlink" Target="https://ed.cde.state.co.us/assessment/cmas/cmas-dataandresults" TargetMode="External"/><Relationship Id="rId2" Type="http://schemas.openxmlformats.org/officeDocument/2006/relationships/hyperlink" Target="mailto:accountability@cde.state.co.us" TargetMode="External"/><Relationship Id="rId1" Type="http://schemas.openxmlformats.org/officeDocument/2006/relationships/slideLayout" Target="../slideLayouts/slideLayout32.xml"/></Relationships>
</file>

<file path=ppt/slides/_rels/slide191.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92.xml.rels><?xml version="1.0" encoding="UTF-8" standalone="yes"?>
<Relationships xmlns="http://schemas.openxmlformats.org/package/2006/relationships"><Relationship Id="rId3" Type="http://schemas.openxmlformats.org/officeDocument/2006/relationships/hyperlink" Target="https://www.cde.state.co.us/assessment/cmas_coalt_proceduresmanual#page=60" TargetMode="External"/><Relationship Id="rId2" Type="http://schemas.openxmlformats.org/officeDocument/2006/relationships/hyperlink" Target="https://www.cde.state.co.us/assessment/cmas_coalt_proceduresmanual#page=41" TargetMode="External"/><Relationship Id="rId1" Type="http://schemas.openxmlformats.org/officeDocument/2006/relationships/slideLayout" Target="../slideLayouts/slideLayout32.xml"/><Relationship Id="rId5" Type="http://schemas.openxmlformats.org/officeDocument/2006/relationships/hyperlink" Target="https://www.cde.state.co.us/assessment/cmas_beforetestingchecklist" TargetMode="External"/><Relationship Id="rId4" Type="http://schemas.openxmlformats.org/officeDocument/2006/relationships/hyperlink" Target="https://www.cde.state.co.us/assessment/cmas_coalt_proceduresmanual#page=65" TargetMode="External"/></Relationships>
</file>

<file path=ppt/slides/_rels/slide193.xml.rels><?xml version="1.0" encoding="UTF-8" standalone="yes"?>
<Relationships xmlns="http://schemas.openxmlformats.org/package/2006/relationships"><Relationship Id="rId2" Type="http://schemas.openxmlformats.org/officeDocument/2006/relationships/hyperlink" Target="http://www.cde.state.co.us/assessment/cmas_coalt_securityagreement" TargetMode="External"/><Relationship Id="rId1" Type="http://schemas.openxmlformats.org/officeDocument/2006/relationships/slideLayout" Target="../slideLayouts/slideLayout32.xml"/></Relationships>
</file>

<file path=ppt/slides/_rels/slide194.xml.rels><?xml version="1.0" encoding="UTF-8" standalone="yes"?>
<Relationships xmlns="http://schemas.openxmlformats.org/package/2006/relationships"><Relationship Id="rId2" Type="http://schemas.openxmlformats.org/officeDocument/2006/relationships/hyperlink" Target="https://ed.cde.state.co.us/assessment/coalt/training-coalt" TargetMode="External"/><Relationship Id="rId1" Type="http://schemas.openxmlformats.org/officeDocument/2006/relationships/slideLayout" Target="../slideLayouts/slideLayout32.xml"/></Relationships>
</file>

<file path=ppt/slides/_rels/slide195.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96.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97.xml.rels><?xml version="1.0" encoding="UTF-8" standalone="yes"?>
<Relationships xmlns="http://schemas.openxmlformats.org/package/2006/relationships"><Relationship Id="rId8" Type="http://schemas.openxmlformats.org/officeDocument/2006/relationships/image" Target="../media/image129.png"/><Relationship Id="rId3" Type="http://schemas.openxmlformats.org/officeDocument/2006/relationships/hyperlink" Target="http://coassessments.com/" TargetMode="External"/><Relationship Id="rId7" Type="http://schemas.openxmlformats.org/officeDocument/2006/relationships/image" Target="../media/image128.png"/><Relationship Id="rId2" Type="http://schemas.openxmlformats.org/officeDocument/2006/relationships/hyperlink" Target="https://ed.cde.state.co.usassessment/" TargetMode="External"/><Relationship Id="rId1" Type="http://schemas.openxmlformats.org/officeDocument/2006/relationships/slideLayout" Target="../slideLayouts/slideLayout32.xml"/><Relationship Id="rId6" Type="http://schemas.openxmlformats.org/officeDocument/2006/relationships/image" Target="../media/image127.png"/><Relationship Id="rId5" Type="http://schemas.openxmlformats.org/officeDocument/2006/relationships/hyperlink" Target="http://trng-co.pearsonaccessnext.com/" TargetMode="External"/><Relationship Id="rId4" Type="http://schemas.openxmlformats.org/officeDocument/2006/relationships/hyperlink" Target="https://co.pearsonaccessnext.com/" TargetMode="External"/></Relationships>
</file>

<file path=ppt/slides/_rels/slide198.xml.rels><?xml version="1.0" encoding="UTF-8" standalone="yes"?>
<Relationships xmlns="http://schemas.openxmlformats.org/package/2006/relationships"><Relationship Id="rId3" Type="http://schemas.openxmlformats.org/officeDocument/2006/relationships/hyperlink" Target="https://coassessments.com/" TargetMode="External"/><Relationship Id="rId2" Type="http://schemas.openxmlformats.org/officeDocument/2006/relationships/notesSlide" Target="../notesSlides/notesSlide23.xml"/><Relationship Id="rId1" Type="http://schemas.openxmlformats.org/officeDocument/2006/relationships/slideLayout" Target="../slideLayouts/slideLayout32.xml"/></Relationships>
</file>

<file path=ppt/slides/_rels/slide199.xml.rels><?xml version="1.0" encoding="UTF-8" standalone="yes"?>
<Relationships xmlns="http://schemas.openxmlformats.org/package/2006/relationships"><Relationship Id="rId2" Type="http://schemas.openxmlformats.org/officeDocument/2006/relationships/hyperlink" Target="https://co.pearsonaccessnext.com/" TargetMode="External"/><Relationship Id="rId1" Type="http://schemas.openxmlformats.org/officeDocument/2006/relationships/slideLayout" Target="../slideLayouts/slideLayout32.xml"/></Relationships>
</file>

<file path=ppt/slides/_rels/slide200.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201.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g36e04d1842d_0_878"/>
          <p:cNvSpPr txBox="1">
            <a:spLocks noGrp="1"/>
          </p:cNvSpPr>
          <p:nvPr>
            <p:ph type="title"/>
          </p:nvPr>
        </p:nvSpPr>
        <p:spPr>
          <a:xfrm>
            <a:off x="80825" y="2503975"/>
            <a:ext cx="4414800" cy="4839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US" dirty="0"/>
              <a:t>Spring 2026</a:t>
            </a:r>
            <a:endParaRPr dirty="0"/>
          </a:p>
        </p:txBody>
      </p:sp>
      <p:sp>
        <p:nvSpPr>
          <p:cNvPr id="162" name="Google Shape;162;g36e04d1842d_0_878"/>
          <p:cNvSpPr txBox="1">
            <a:spLocks noGrp="1"/>
          </p:cNvSpPr>
          <p:nvPr>
            <p:ph type="title" idx="2"/>
          </p:nvPr>
        </p:nvSpPr>
        <p:spPr>
          <a:xfrm>
            <a:off x="80825" y="3113150"/>
            <a:ext cx="4414800" cy="1146000"/>
          </a:xfrm>
          <a:prstGeom prst="rect">
            <a:avLst/>
          </a:prstGeom>
        </p:spPr>
        <p:txBody>
          <a:bodyPr spcFirstLastPara="1" wrap="square" lIns="0" tIns="0" rIns="0" bIns="0" anchor="ctr" anchorCtr="0">
            <a:noAutofit/>
          </a:bodyPr>
          <a:lstStyle/>
          <a:p>
            <a:pPr lvl="0"/>
            <a:r>
              <a:rPr lang="en-US" sz="1600" dirty="0"/>
              <a:t>CMAS Administration Training for Assessment Coordinators</a:t>
            </a:r>
            <a:br>
              <a:rPr lang="en-US" sz="1400" dirty="0"/>
            </a:br>
            <a:br>
              <a:rPr lang="en-US" sz="1200" dirty="0"/>
            </a:br>
            <a:r>
              <a:rPr lang="en-US" sz="1100" dirty="0"/>
              <a:t>Science, Social Studies, Mathematics, </a:t>
            </a:r>
            <a:br>
              <a:rPr lang="en-US" sz="1100" dirty="0"/>
            </a:br>
            <a:r>
              <a:rPr lang="en-US" sz="1100" dirty="0"/>
              <a:t>and English Language Arts including CSLA</a:t>
            </a:r>
            <a:endParaRPr sz="1400" dirty="0"/>
          </a:p>
        </p:txBody>
      </p:sp>
      <p:sp>
        <p:nvSpPr>
          <p:cNvPr id="163" name="Google Shape;163;g36e04d1842d_0_878"/>
          <p:cNvSpPr txBox="1">
            <a:spLocks noGrp="1"/>
          </p:cNvSpPr>
          <p:nvPr>
            <p:ph type="title"/>
          </p:nvPr>
        </p:nvSpPr>
        <p:spPr>
          <a:xfrm>
            <a:off x="80825" y="4308225"/>
            <a:ext cx="4414800" cy="4839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US" sz="1600" dirty="0"/>
              <a:t>December 2025</a:t>
            </a:r>
            <a:endParaRPr sz="1600" dirty="0"/>
          </a:p>
        </p:txBody>
      </p:sp>
      <p:grpSp>
        <p:nvGrpSpPr>
          <p:cNvPr id="5" name="Group 4">
            <a:extLst>
              <a:ext uri="{FF2B5EF4-FFF2-40B4-BE49-F238E27FC236}">
                <a16:creationId xmlns:a16="http://schemas.microsoft.com/office/drawing/2014/main" id="{3A313EBF-A6AA-F72C-2E19-C125627326ED}"/>
              </a:ext>
            </a:extLst>
          </p:cNvPr>
          <p:cNvGrpSpPr/>
          <p:nvPr/>
        </p:nvGrpSpPr>
        <p:grpSpPr>
          <a:xfrm>
            <a:off x="4639585" y="2116527"/>
            <a:ext cx="3788796" cy="1866126"/>
            <a:chOff x="4639585" y="2116527"/>
            <a:chExt cx="3788796" cy="1866126"/>
          </a:xfrm>
        </p:grpSpPr>
        <p:sp>
          <p:nvSpPr>
            <p:cNvPr id="2" name="TextBox 1">
              <a:extLst>
                <a:ext uri="{FF2B5EF4-FFF2-40B4-BE49-F238E27FC236}">
                  <a16:creationId xmlns:a16="http://schemas.microsoft.com/office/drawing/2014/main" id="{66C5CF12-6BCA-63AE-E36B-0A59491C5CAE}"/>
                </a:ext>
              </a:extLst>
            </p:cNvPr>
            <p:cNvSpPr txBox="1"/>
            <p:nvPr/>
          </p:nvSpPr>
          <p:spPr>
            <a:xfrm>
              <a:off x="5096785" y="2659214"/>
              <a:ext cx="3331596" cy="1323439"/>
            </a:xfrm>
            <a:prstGeom prst="rect">
              <a:avLst/>
            </a:prstGeom>
            <a:solidFill>
              <a:schemeClr val="accent5">
                <a:lumMod val="40000"/>
                <a:lumOff val="60000"/>
              </a:schemeClr>
            </a:solidFill>
            <a:effectLst>
              <a:outerShdw blurRad="50800" dist="38100" dir="2700000" algn="tl" rotWithShape="0">
                <a:prstClr val="black">
                  <a:alpha val="40000"/>
                </a:prstClr>
              </a:outerShdw>
            </a:effectLst>
          </p:spPr>
          <p:txBody>
            <a:bodyPr wrap="square" rtlCol="0">
              <a:spAutoFit/>
            </a:bodyPr>
            <a:lstStyle/>
            <a:p>
              <a:pPr indent="341313"/>
              <a:r>
                <a:rPr lang="en-US" sz="1600" b="1" dirty="0"/>
                <a:t>Note to District Assessment Coordinators: </a:t>
              </a:r>
              <a:r>
                <a:rPr lang="en-US" sz="1600" dirty="0"/>
                <a:t>Customize slides with district-specific policies and procedures </a:t>
              </a:r>
              <a:r>
                <a:rPr lang="en-US" sz="1600" i="1" dirty="0"/>
                <a:t>before</a:t>
              </a:r>
              <a:r>
                <a:rPr lang="en-US" sz="1600" dirty="0"/>
                <a:t> using for local training purposes.</a:t>
              </a:r>
            </a:p>
          </p:txBody>
        </p:sp>
        <p:pic>
          <p:nvPicPr>
            <p:cNvPr id="4" name="Graphic 3" descr="Warning with solid fill">
              <a:extLst>
                <a:ext uri="{FF2B5EF4-FFF2-40B4-BE49-F238E27FC236}">
                  <a16:creationId xmlns:a16="http://schemas.microsoft.com/office/drawing/2014/main" id="{8CA82A59-DFE0-6846-1D19-8EAADA6836D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39585" y="2116527"/>
              <a:ext cx="914400" cy="914400"/>
            </a:xfrm>
            <a:prstGeom prst="rect">
              <a:avLst/>
            </a:prstGeom>
          </p:spPr>
        </p:pic>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94"/>
        <p:cNvGrpSpPr/>
        <p:nvPr/>
      </p:nvGrpSpPr>
      <p:grpSpPr>
        <a:xfrm>
          <a:off x="0" y="0"/>
          <a:ext cx="0" cy="0"/>
          <a:chOff x="0" y="0"/>
          <a:chExt cx="0" cy="0"/>
        </a:xfrm>
      </p:grpSpPr>
      <p:sp>
        <p:nvSpPr>
          <p:cNvPr id="497" name="Google Shape;497;p20"/>
          <p:cNvSpPr txBox="1">
            <a:spLocks noGrp="1"/>
          </p:cNvSpPr>
          <p:nvPr>
            <p:ph type="body" idx="1"/>
          </p:nvPr>
        </p:nvSpPr>
        <p:spPr>
          <a:prstGeom prst="rect">
            <a:avLst/>
          </a:prstGeom>
          <a:noFill/>
          <a:ln>
            <a:noFill/>
          </a:ln>
        </p:spPr>
        <p:txBody>
          <a:bodyPr spcFirstLastPara="1" wrap="square" lIns="91425" tIns="91425" rIns="91425" bIns="91425" anchor="t" anchorCtr="0">
            <a:noAutofit/>
          </a:bodyPr>
          <a:lstStyle/>
          <a:p>
            <a:pPr marL="285750" indent="-285750">
              <a:spcAft>
                <a:spcPts val="600"/>
              </a:spcAft>
              <a:buFont typeface="Arial" panose="020B0604020202020204" pitchFamily="34" charset="0"/>
              <a:buChar char="•"/>
            </a:pPr>
            <a:r>
              <a:rPr lang="en-US" sz="1400" dirty="0">
                <a:solidFill>
                  <a:schemeClr val="tx1"/>
                </a:solidFill>
              </a:rPr>
              <a:t>Information presented in this training is current as of December 2025</a:t>
            </a:r>
          </a:p>
          <a:p>
            <a:pPr marL="285750" indent="-285750">
              <a:spcAft>
                <a:spcPts val="600"/>
              </a:spcAft>
              <a:buFont typeface="Arial" panose="020B0604020202020204" pitchFamily="34" charset="0"/>
              <a:buChar char="•"/>
            </a:pPr>
            <a:r>
              <a:rPr lang="en-US" sz="1400" dirty="0">
                <a:solidFill>
                  <a:schemeClr val="tx1"/>
                </a:solidFill>
              </a:rPr>
              <a:t>Plans are subject to change</a:t>
            </a:r>
          </a:p>
          <a:p>
            <a:pPr marL="285750" indent="-285750">
              <a:spcAft>
                <a:spcPts val="600"/>
              </a:spcAft>
              <a:buFont typeface="Arial" panose="020B0604020202020204" pitchFamily="34" charset="0"/>
              <a:buChar char="•"/>
            </a:pPr>
            <a:r>
              <a:rPr lang="en-US" sz="1400" dirty="0">
                <a:solidFill>
                  <a:schemeClr val="tx1"/>
                </a:solidFill>
              </a:rPr>
              <a:t>Any changes will be communicated to Superintendents and DACs as soon as possible</a:t>
            </a:r>
          </a:p>
          <a:p>
            <a:pPr marL="285750" indent="-285750">
              <a:spcAft>
                <a:spcPts val="600"/>
              </a:spcAft>
              <a:buFont typeface="Arial" panose="020B0604020202020204" pitchFamily="34" charset="0"/>
              <a:buChar char="•"/>
            </a:pPr>
            <a:endParaRPr lang="en-US" sz="1400" dirty="0">
              <a:solidFill>
                <a:schemeClr val="tx1"/>
              </a:solidFill>
            </a:endParaRPr>
          </a:p>
        </p:txBody>
      </p:sp>
      <p:sp>
        <p:nvSpPr>
          <p:cNvPr id="2" name="Text Placeholder 1">
            <a:extLst>
              <a:ext uri="{FF2B5EF4-FFF2-40B4-BE49-F238E27FC236}">
                <a16:creationId xmlns:a16="http://schemas.microsoft.com/office/drawing/2014/main" id="{15144A0D-3E2E-546D-C8A2-8773E851BCDD}"/>
              </a:ext>
            </a:extLst>
          </p:cNvPr>
          <p:cNvSpPr>
            <a:spLocks noGrp="1"/>
          </p:cNvSpPr>
          <p:nvPr>
            <p:ph type="body" idx="2"/>
          </p:nvPr>
        </p:nvSpPr>
        <p:spPr/>
        <p:txBody>
          <a:bodyPr/>
          <a:lstStyle/>
          <a:p>
            <a:pPr marL="285750" indent="-285750">
              <a:spcAft>
                <a:spcPts val="600"/>
              </a:spcAft>
              <a:buFont typeface="Arial" panose="020B0604020202020204" pitchFamily="34" charset="0"/>
              <a:buChar char="•"/>
            </a:pPr>
            <a:r>
              <a:rPr lang="en-US" sz="1400" dirty="0">
                <a:solidFill>
                  <a:schemeClr val="tx1"/>
                </a:solidFill>
              </a:rPr>
              <a:t>Use the PearsonAccess</a:t>
            </a:r>
            <a:r>
              <a:rPr lang="en-US" sz="1400" baseline="30000" dirty="0">
                <a:solidFill>
                  <a:schemeClr val="tx1"/>
                </a:solidFill>
              </a:rPr>
              <a:t>next</a:t>
            </a:r>
            <a:r>
              <a:rPr lang="en-US" sz="1400" dirty="0">
                <a:solidFill>
                  <a:schemeClr val="tx1"/>
                </a:solidFill>
              </a:rPr>
              <a:t> Training Site to practice different functions within the assessment data management system</a:t>
            </a:r>
          </a:p>
          <a:p>
            <a:pPr marL="285750" indent="-285750">
              <a:spcAft>
                <a:spcPts val="600"/>
              </a:spcAft>
              <a:buFont typeface="Arial" panose="020B0604020202020204" pitchFamily="34" charset="0"/>
              <a:buChar char="•"/>
            </a:pPr>
            <a:r>
              <a:rPr lang="en-US" sz="1400" dirty="0">
                <a:solidFill>
                  <a:schemeClr val="tx1"/>
                </a:solidFill>
              </a:rPr>
              <a:t>Log in to confirm access</a:t>
            </a:r>
          </a:p>
          <a:p>
            <a:pPr marL="742932" lvl="1" indent="-285744">
              <a:spcAft>
                <a:spcPts val="600"/>
              </a:spcAft>
              <a:buFont typeface="Arial" panose="020B0604020202020204" pitchFamily="34" charset="0"/>
              <a:buChar char="•"/>
            </a:pPr>
            <a:r>
              <a:rPr lang="en-US" dirty="0">
                <a:solidFill>
                  <a:srgbClr val="0097A7"/>
                </a:solidFill>
                <a:hlinkClick r:id="rId3">
                  <a:extLst>
                    <a:ext uri="{A12FA001-AC4F-418D-AE19-62706E023703}">
                      <ahyp:hlinkClr xmlns:ahyp="http://schemas.microsoft.com/office/drawing/2018/hyperlinkcolor" val="tx"/>
                    </a:ext>
                  </a:extLst>
                </a:hlinkClick>
              </a:rPr>
              <a:t>http://trng-co.pearsonaccessnext.co</a:t>
            </a:r>
            <a:r>
              <a:rPr lang="en-US" dirty="0">
                <a:solidFill>
                  <a:schemeClr val="accent1"/>
                </a:solidFill>
                <a:hlinkClick r:id="rId3">
                  <a:extLst>
                    <a:ext uri="{A12FA001-AC4F-418D-AE19-62706E023703}">
                      <ahyp:hlinkClr xmlns:ahyp="http://schemas.microsoft.com/office/drawing/2018/hyperlinkcolor" val="tx"/>
                    </a:ext>
                  </a:extLst>
                </a:hlinkClick>
              </a:rPr>
              <a:t>m</a:t>
            </a:r>
            <a:r>
              <a:rPr lang="en-US" dirty="0">
                <a:solidFill>
                  <a:schemeClr val="accent1"/>
                </a:solidFill>
              </a:rPr>
              <a:t> </a:t>
            </a:r>
            <a:endParaRPr lang="en-US" sz="1200" dirty="0">
              <a:solidFill>
                <a:schemeClr val="accent1"/>
              </a:solidFill>
            </a:endParaRPr>
          </a:p>
          <a:p>
            <a:pPr marL="285750" indent="-285750">
              <a:spcAft>
                <a:spcPts val="600"/>
              </a:spcAft>
              <a:buFont typeface="Arial" panose="020B0604020202020204" pitchFamily="34" charset="0"/>
              <a:buChar char="•"/>
            </a:pPr>
            <a:r>
              <a:rPr lang="en-US" sz="1400" dirty="0">
                <a:solidFill>
                  <a:schemeClr val="tx1"/>
                </a:solidFill>
              </a:rPr>
              <a:t>If your account credentials do not work or you need assistance, notify the appropriate entity based on your role:</a:t>
            </a:r>
          </a:p>
          <a:p>
            <a:pPr marL="742932" lvl="1" indent="-285744">
              <a:spcAft>
                <a:spcPts val="600"/>
              </a:spcAft>
              <a:buFont typeface="Arial" panose="020B0604020202020204" pitchFamily="34" charset="0"/>
              <a:buChar char="•"/>
            </a:pPr>
            <a:r>
              <a:rPr lang="en-US" sz="1200" dirty="0">
                <a:solidFill>
                  <a:schemeClr val="tx1"/>
                </a:solidFill>
              </a:rPr>
              <a:t>Official DAC → CDE</a:t>
            </a:r>
          </a:p>
          <a:p>
            <a:pPr marL="742932" lvl="1" indent="-285744">
              <a:spcAft>
                <a:spcPts val="600"/>
              </a:spcAft>
              <a:buFont typeface="Arial" panose="020B0604020202020204" pitchFamily="34" charset="0"/>
              <a:buChar char="•"/>
            </a:pPr>
            <a:r>
              <a:rPr lang="en-US" sz="1200" dirty="0">
                <a:solidFill>
                  <a:schemeClr val="tx1"/>
                </a:solidFill>
              </a:rPr>
              <a:t>District-level staff and SAC → DAC</a:t>
            </a:r>
          </a:p>
        </p:txBody>
      </p:sp>
      <p:sp>
        <p:nvSpPr>
          <p:cNvPr id="496" name="Google Shape;496;p20"/>
          <p:cNvSpPr txBox="1">
            <a:spLocks noGrp="1"/>
          </p:cNvSpPr>
          <p:nvPr>
            <p:ph type="title"/>
          </p:nvPr>
        </p:nvSpPr>
        <p:spPr>
          <a:prstGeom prst="rect">
            <a:avLst/>
          </a:prstGeom>
          <a:noFill/>
          <a:ln>
            <a:noFill/>
          </a:ln>
        </p:spPr>
        <p:txBody>
          <a:bodyPr spcFirstLastPara="1" wrap="square" lIns="0" tIns="0" rIns="0" bIns="0" anchor="ctr" anchorCtr="0">
            <a:noAutofit/>
          </a:bodyPr>
          <a:lstStyle/>
          <a:p>
            <a:r>
              <a:rPr lang="en-US" sz="2800" dirty="0">
                <a:latin typeface="+mj-lt"/>
              </a:rPr>
              <a:t>Welcome</a:t>
            </a:r>
            <a:endParaRPr sz="2800" dirty="0">
              <a:latin typeface="+mj-l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94">
          <a:extLst>
            <a:ext uri="{FF2B5EF4-FFF2-40B4-BE49-F238E27FC236}">
              <a16:creationId xmlns:a16="http://schemas.microsoft.com/office/drawing/2014/main" id="{DF7F9AA2-7D16-F674-A24C-3AFE4C905369}"/>
            </a:ext>
          </a:extLst>
        </p:cNvPr>
        <p:cNvGrpSpPr/>
        <p:nvPr/>
      </p:nvGrpSpPr>
      <p:grpSpPr>
        <a:xfrm>
          <a:off x="0" y="0"/>
          <a:ext cx="0" cy="0"/>
          <a:chOff x="0" y="0"/>
          <a:chExt cx="0" cy="0"/>
        </a:xfrm>
      </p:grpSpPr>
      <p:sp>
        <p:nvSpPr>
          <p:cNvPr id="497" name="Google Shape;497;p20">
            <a:extLst>
              <a:ext uri="{FF2B5EF4-FFF2-40B4-BE49-F238E27FC236}">
                <a16:creationId xmlns:a16="http://schemas.microsoft.com/office/drawing/2014/main" id="{959919C4-D95C-3D2F-4335-A36E8E486BFB}"/>
              </a:ext>
            </a:extLst>
          </p:cNvPr>
          <p:cNvSpPr txBox="1">
            <a:spLocks noGrp="1"/>
          </p:cNvSpPr>
          <p:nvPr>
            <p:ph type="body" idx="1"/>
          </p:nvPr>
        </p:nvSpPr>
        <p:spPr>
          <a:xfrm>
            <a:off x="311702" y="1081528"/>
            <a:ext cx="3999900" cy="3416400"/>
          </a:xfrm>
          <a:prstGeom prst="rect">
            <a:avLst/>
          </a:prstGeom>
          <a:noFill/>
          <a:ln>
            <a:noFill/>
          </a:ln>
        </p:spPr>
        <p:txBody>
          <a:bodyPr spcFirstLastPara="1" wrap="square" lIns="91425" tIns="91425" rIns="91425" bIns="91425" anchor="t" anchorCtr="0">
            <a:noAutofit/>
          </a:bodyPr>
          <a:lstStyle/>
          <a:p>
            <a:pPr marL="285750" indent="-285750">
              <a:spcAft>
                <a:spcPts val="600"/>
              </a:spcAft>
              <a:buFont typeface="Arial" panose="020B0604020202020204" pitchFamily="34" charset="0"/>
              <a:buChar char="•"/>
            </a:pPr>
            <a:r>
              <a:rPr lang="en-US" sz="1400" dirty="0">
                <a:solidFill>
                  <a:schemeClr val="tx1"/>
                </a:solidFill>
              </a:rPr>
              <a:t>General Information</a:t>
            </a:r>
          </a:p>
          <a:p>
            <a:pPr marL="285750" indent="-285750">
              <a:spcAft>
                <a:spcPts val="600"/>
              </a:spcAft>
              <a:buFont typeface="Arial" panose="020B0604020202020204" pitchFamily="34" charset="0"/>
              <a:buChar char="•"/>
            </a:pPr>
            <a:r>
              <a:rPr lang="en-US" sz="1400" dirty="0">
                <a:solidFill>
                  <a:schemeClr val="tx1"/>
                </a:solidFill>
              </a:rPr>
              <a:t>Timeline &amp; Assessment Structure</a:t>
            </a:r>
          </a:p>
          <a:p>
            <a:pPr marL="285750" indent="-285750">
              <a:spcAft>
                <a:spcPts val="600"/>
              </a:spcAft>
              <a:buFont typeface="Arial" panose="020B0604020202020204" pitchFamily="34" charset="0"/>
              <a:buChar char="•"/>
            </a:pPr>
            <a:r>
              <a:rPr lang="en-US" sz="1400" dirty="0">
                <a:solidFill>
                  <a:schemeClr val="tx1"/>
                </a:solidFill>
              </a:rPr>
              <a:t>PearsonAccess</a:t>
            </a:r>
            <a:r>
              <a:rPr lang="en-US" sz="1400" baseline="30000" dirty="0">
                <a:solidFill>
                  <a:schemeClr val="tx1"/>
                </a:solidFill>
              </a:rPr>
              <a:t>next</a:t>
            </a:r>
          </a:p>
          <a:p>
            <a:pPr marL="285750" indent="-285750">
              <a:spcAft>
                <a:spcPts val="600"/>
              </a:spcAft>
              <a:buFont typeface="Arial" panose="020B0604020202020204" pitchFamily="34" charset="0"/>
              <a:buChar char="•"/>
            </a:pPr>
            <a:r>
              <a:rPr lang="en-US" sz="1400" dirty="0">
                <a:solidFill>
                  <a:schemeClr val="tx1"/>
                </a:solidFill>
              </a:rPr>
              <a:t>Before Testing</a:t>
            </a:r>
          </a:p>
          <a:p>
            <a:pPr marL="742938" lvl="1" indent="-285750">
              <a:spcAft>
                <a:spcPts val="600"/>
              </a:spcAft>
              <a:buFont typeface="Arial" panose="020B0604020202020204" pitchFamily="34" charset="0"/>
              <a:buChar char="•"/>
            </a:pPr>
            <a:r>
              <a:rPr lang="en-US" dirty="0">
                <a:solidFill>
                  <a:schemeClr val="tx1"/>
                </a:solidFill>
              </a:rPr>
              <a:t>Registering Students, Ordering Materials &amp; Setting Up PAnext Test Sessions</a:t>
            </a:r>
          </a:p>
          <a:p>
            <a:pPr marL="742938" lvl="1" indent="-285750">
              <a:spcAft>
                <a:spcPts val="600"/>
              </a:spcAft>
              <a:buFont typeface="Arial" panose="020B0604020202020204" pitchFamily="34" charset="0"/>
              <a:buChar char="•"/>
            </a:pPr>
            <a:r>
              <a:rPr lang="en-US" dirty="0">
                <a:solidFill>
                  <a:schemeClr val="tx1"/>
                </a:solidFill>
              </a:rPr>
              <a:t>Technology Overview</a:t>
            </a:r>
          </a:p>
          <a:p>
            <a:pPr marL="742938" lvl="1" indent="-285750">
              <a:spcAft>
                <a:spcPts val="600"/>
              </a:spcAft>
              <a:buFont typeface="Arial" panose="020B0604020202020204" pitchFamily="34" charset="0"/>
              <a:buChar char="•"/>
            </a:pPr>
            <a:r>
              <a:rPr lang="en-US" dirty="0">
                <a:solidFill>
                  <a:schemeClr val="tx1"/>
                </a:solidFill>
              </a:rPr>
              <a:t>Administrative Considerations, Accessibility Features &amp; Accommodations</a:t>
            </a:r>
          </a:p>
          <a:p>
            <a:pPr marL="742938" lvl="1" indent="-285750">
              <a:spcAft>
                <a:spcPts val="600"/>
              </a:spcAft>
              <a:buFont typeface="Arial" panose="020B0604020202020204" pitchFamily="34" charset="0"/>
              <a:buChar char="•"/>
            </a:pPr>
            <a:r>
              <a:rPr lang="en-US" dirty="0">
                <a:solidFill>
                  <a:schemeClr val="tx1"/>
                </a:solidFill>
              </a:rPr>
              <a:t>Testing Environment</a:t>
            </a:r>
          </a:p>
          <a:p>
            <a:pPr marL="742938" lvl="1" indent="-285750">
              <a:spcAft>
                <a:spcPts val="600"/>
              </a:spcAft>
              <a:buFont typeface="Arial" panose="020B0604020202020204" pitchFamily="34" charset="0"/>
              <a:buChar char="•"/>
            </a:pPr>
            <a:r>
              <a:rPr lang="en-US" dirty="0">
                <a:solidFill>
                  <a:schemeClr val="tx1"/>
                </a:solidFill>
              </a:rPr>
              <a:t>Receiving Materials &amp; Test Security</a:t>
            </a:r>
          </a:p>
          <a:p>
            <a:pPr marL="285750" indent="-285750">
              <a:spcAft>
                <a:spcPts val="600"/>
              </a:spcAft>
              <a:buFont typeface="Arial" panose="020B0604020202020204" pitchFamily="34" charset="0"/>
              <a:buChar char="•"/>
            </a:pPr>
            <a:endParaRPr lang="en-US" sz="1400" dirty="0">
              <a:solidFill>
                <a:schemeClr val="tx1"/>
              </a:solidFill>
            </a:endParaRPr>
          </a:p>
        </p:txBody>
      </p:sp>
      <p:sp>
        <p:nvSpPr>
          <p:cNvPr id="2" name="Text Placeholder 1">
            <a:extLst>
              <a:ext uri="{FF2B5EF4-FFF2-40B4-BE49-F238E27FC236}">
                <a16:creationId xmlns:a16="http://schemas.microsoft.com/office/drawing/2014/main" id="{E03F8E35-F52B-6949-5144-21E64E6A341F}"/>
              </a:ext>
            </a:extLst>
          </p:cNvPr>
          <p:cNvSpPr>
            <a:spLocks noGrp="1"/>
          </p:cNvSpPr>
          <p:nvPr>
            <p:ph type="body" idx="2"/>
          </p:nvPr>
        </p:nvSpPr>
        <p:spPr>
          <a:xfrm>
            <a:off x="4832402" y="1081528"/>
            <a:ext cx="3999900" cy="3416400"/>
          </a:xfrm>
        </p:spPr>
        <p:txBody>
          <a:bodyPr/>
          <a:lstStyle/>
          <a:p>
            <a:pPr marL="285750" indent="-285750">
              <a:spcAft>
                <a:spcPts val="600"/>
              </a:spcAft>
              <a:buFont typeface="Arial" panose="020B0604020202020204" pitchFamily="34" charset="0"/>
              <a:buChar char="•"/>
            </a:pPr>
            <a:r>
              <a:rPr lang="en-US" sz="1400" dirty="0">
                <a:solidFill>
                  <a:schemeClr val="tx1"/>
                </a:solidFill>
              </a:rPr>
              <a:t>During Testing</a:t>
            </a:r>
          </a:p>
          <a:p>
            <a:pPr marL="742938" lvl="1" indent="-285750">
              <a:spcAft>
                <a:spcPts val="600"/>
              </a:spcAft>
              <a:buFont typeface="Arial" panose="020B0604020202020204" pitchFamily="34" charset="0"/>
              <a:buChar char="•"/>
            </a:pPr>
            <a:r>
              <a:rPr lang="en-US" dirty="0">
                <a:solidFill>
                  <a:schemeClr val="tx1"/>
                </a:solidFill>
              </a:rPr>
              <a:t>Administering Tests</a:t>
            </a:r>
          </a:p>
          <a:p>
            <a:pPr marL="742938" lvl="1" indent="-285750">
              <a:spcAft>
                <a:spcPts val="600"/>
              </a:spcAft>
              <a:buFont typeface="Arial" panose="020B0604020202020204" pitchFamily="34" charset="0"/>
              <a:buChar char="•"/>
            </a:pPr>
            <a:r>
              <a:rPr lang="en-US" dirty="0">
                <a:solidFill>
                  <a:schemeClr val="tx1"/>
                </a:solidFill>
              </a:rPr>
              <a:t>Basic Technical Troubleshooting</a:t>
            </a:r>
          </a:p>
          <a:p>
            <a:pPr marL="742938" lvl="1" indent="-285750">
              <a:spcAft>
                <a:spcPts val="600"/>
              </a:spcAft>
              <a:buFont typeface="Arial" panose="020B0604020202020204" pitchFamily="34" charset="0"/>
              <a:buChar char="•"/>
            </a:pPr>
            <a:r>
              <a:rPr lang="en-US" dirty="0">
                <a:solidFill>
                  <a:schemeClr val="tx1"/>
                </a:solidFill>
              </a:rPr>
              <a:t>Make-up Testing</a:t>
            </a:r>
          </a:p>
          <a:p>
            <a:pPr marL="285750" indent="-285750">
              <a:spcAft>
                <a:spcPts val="600"/>
              </a:spcAft>
              <a:buFont typeface="Arial" panose="020B0604020202020204" pitchFamily="34" charset="0"/>
              <a:buChar char="•"/>
            </a:pPr>
            <a:r>
              <a:rPr lang="en-US" sz="1400" dirty="0">
                <a:solidFill>
                  <a:schemeClr val="tx1"/>
                </a:solidFill>
              </a:rPr>
              <a:t>After Testing</a:t>
            </a:r>
          </a:p>
          <a:p>
            <a:pPr marL="742938" lvl="1" indent="-285750">
              <a:spcAft>
                <a:spcPts val="600"/>
              </a:spcAft>
              <a:buFont typeface="Arial" panose="020B0604020202020204" pitchFamily="34" charset="0"/>
              <a:buChar char="•"/>
            </a:pPr>
            <a:r>
              <a:rPr lang="en-US" dirty="0">
                <a:solidFill>
                  <a:schemeClr val="tx1"/>
                </a:solidFill>
              </a:rPr>
              <a:t>Returning Materials</a:t>
            </a:r>
          </a:p>
          <a:p>
            <a:pPr marL="742938" lvl="1" indent="-285750">
              <a:spcAft>
                <a:spcPts val="600"/>
              </a:spcAft>
              <a:buFont typeface="Arial" panose="020B0604020202020204" pitchFamily="34" charset="0"/>
              <a:buChar char="•"/>
            </a:pPr>
            <a:r>
              <a:rPr lang="en-US" dirty="0">
                <a:solidFill>
                  <a:schemeClr val="tx1"/>
                </a:solidFill>
              </a:rPr>
              <a:t>PAnext Clean-up</a:t>
            </a:r>
          </a:p>
          <a:p>
            <a:pPr marL="285750" indent="-285750">
              <a:spcAft>
                <a:spcPts val="600"/>
              </a:spcAft>
              <a:buFont typeface="Arial" panose="020B0604020202020204" pitchFamily="34" charset="0"/>
              <a:buChar char="•"/>
            </a:pPr>
            <a:r>
              <a:rPr lang="en-US" sz="1400" dirty="0">
                <a:solidFill>
                  <a:schemeClr val="tx1"/>
                </a:solidFill>
              </a:rPr>
              <a:t>Additional Information</a:t>
            </a:r>
          </a:p>
          <a:p>
            <a:pPr marL="285750" indent="-285750">
              <a:spcAft>
                <a:spcPts val="600"/>
              </a:spcAft>
              <a:buFont typeface="Arial" panose="020B0604020202020204" pitchFamily="34" charset="0"/>
              <a:buChar char="•"/>
            </a:pPr>
            <a:r>
              <a:rPr lang="en-US" sz="1400" dirty="0">
                <a:solidFill>
                  <a:schemeClr val="tx1"/>
                </a:solidFill>
              </a:rPr>
              <a:t>Resources &amp; Support</a:t>
            </a:r>
          </a:p>
        </p:txBody>
      </p:sp>
      <p:sp>
        <p:nvSpPr>
          <p:cNvPr id="496" name="Google Shape;496;p20">
            <a:extLst>
              <a:ext uri="{FF2B5EF4-FFF2-40B4-BE49-F238E27FC236}">
                <a16:creationId xmlns:a16="http://schemas.microsoft.com/office/drawing/2014/main" id="{B281033A-C962-0312-3700-1F4055F6817F}"/>
              </a:ext>
            </a:extLst>
          </p:cNvPr>
          <p:cNvSpPr txBox="1">
            <a:spLocks noGrp="1"/>
          </p:cNvSpPr>
          <p:nvPr>
            <p:ph type="title"/>
          </p:nvPr>
        </p:nvSpPr>
        <p:spPr>
          <a:prstGeom prst="rect">
            <a:avLst/>
          </a:prstGeom>
          <a:noFill/>
          <a:ln>
            <a:noFill/>
          </a:ln>
        </p:spPr>
        <p:txBody>
          <a:bodyPr spcFirstLastPara="1" wrap="square" lIns="0" tIns="0" rIns="0" bIns="0" anchor="ctr" anchorCtr="0">
            <a:noAutofit/>
          </a:bodyPr>
          <a:lstStyle/>
          <a:p>
            <a:r>
              <a:rPr lang="en-US" sz="2800" dirty="0">
                <a:latin typeface="+mj-lt"/>
              </a:rPr>
              <a:t>Agenda</a:t>
            </a:r>
            <a:endParaRPr sz="2800" dirty="0">
              <a:latin typeface="+mj-lt"/>
            </a:endParaRPr>
          </a:p>
        </p:txBody>
      </p:sp>
    </p:spTree>
    <p:extLst>
      <p:ext uri="{BB962C8B-B14F-4D97-AF65-F5344CB8AC3E}">
        <p14:creationId xmlns:p14="http://schemas.microsoft.com/office/powerpoint/2010/main" val="19503186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7F18E-E637-BFA1-52B9-5F6409C57B59}"/>
              </a:ext>
            </a:extLst>
          </p:cNvPr>
          <p:cNvSpPr>
            <a:spLocks noGrp="1"/>
          </p:cNvSpPr>
          <p:nvPr>
            <p:ph type="title"/>
          </p:nvPr>
        </p:nvSpPr>
        <p:spPr>
          <a:solidFill>
            <a:srgbClr val="001970"/>
          </a:solidFill>
        </p:spPr>
        <p:txBody>
          <a:bodyPr/>
          <a:lstStyle/>
          <a:p>
            <a:r>
              <a:rPr lang="en-US" dirty="0">
                <a:solidFill>
                  <a:srgbClr val="FFFFFF"/>
                </a:solidFill>
              </a:rPr>
              <a:t>General Information</a:t>
            </a:r>
          </a:p>
        </p:txBody>
      </p:sp>
    </p:spTree>
    <p:extLst>
      <p:ext uri="{BB962C8B-B14F-4D97-AF65-F5344CB8AC3E}">
        <p14:creationId xmlns:p14="http://schemas.microsoft.com/office/powerpoint/2010/main" val="29350925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87"/>
        <p:cNvGrpSpPr/>
        <p:nvPr/>
      </p:nvGrpSpPr>
      <p:grpSpPr>
        <a:xfrm>
          <a:off x="0" y="0"/>
          <a:ext cx="0" cy="0"/>
          <a:chOff x="0" y="0"/>
          <a:chExt cx="0" cy="0"/>
        </a:xfrm>
      </p:grpSpPr>
      <p:sp>
        <p:nvSpPr>
          <p:cNvPr id="489" name="Google Shape;489;p19"/>
          <p:cNvSpPr txBox="1">
            <a:spLocks noGrp="1"/>
          </p:cNvSpPr>
          <p:nvPr>
            <p:ph type="title"/>
          </p:nvPr>
        </p:nvSpPr>
        <p:spPr>
          <a:prstGeom prst="rect">
            <a:avLst/>
          </a:prstGeom>
          <a:noFill/>
          <a:ln>
            <a:noFill/>
          </a:ln>
        </p:spPr>
        <p:txBody>
          <a:bodyPr spcFirstLastPara="1" wrap="square" lIns="0" tIns="0" rIns="0" bIns="0" anchor="ctr" anchorCtr="0">
            <a:noAutofit/>
          </a:bodyPr>
          <a:lstStyle/>
          <a:p>
            <a:r>
              <a:rPr lang="en-US" sz="2800" dirty="0">
                <a:latin typeface="+mj-lt"/>
              </a:rPr>
              <a:t>What is CMAS?</a:t>
            </a:r>
            <a:endParaRPr sz="2800" dirty="0">
              <a:latin typeface="+mj-lt"/>
            </a:endParaRPr>
          </a:p>
        </p:txBody>
      </p:sp>
      <p:sp>
        <p:nvSpPr>
          <p:cNvPr id="490" name="Google Shape;490;p19"/>
          <p:cNvSpPr txBox="1">
            <a:spLocks noGrp="1"/>
          </p:cNvSpPr>
          <p:nvPr>
            <p:ph type="body" idx="1"/>
          </p:nvPr>
        </p:nvSpPr>
        <p:spPr>
          <a:xfrm>
            <a:off x="311699" y="1016876"/>
            <a:ext cx="8176845" cy="3170399"/>
          </a:xfrm>
          <a:prstGeom prst="rect">
            <a:avLst/>
          </a:prstGeom>
          <a:noFill/>
          <a:ln>
            <a:noFill/>
          </a:ln>
        </p:spPr>
        <p:txBody>
          <a:bodyPr spcFirstLastPara="1" wrap="square" lIns="91425" tIns="91425" rIns="91425" bIns="91425" anchor="t" anchorCtr="0">
            <a:noAutofit/>
          </a:bodyPr>
          <a:lstStyle/>
          <a:p>
            <a:pPr marL="171450" indent="-171450">
              <a:lnSpc>
                <a:spcPct val="120000"/>
              </a:lnSpc>
              <a:buFont typeface="Arial" panose="020B0604020202020204" pitchFamily="34" charset="0"/>
              <a:buChar char="•"/>
            </a:pPr>
            <a:r>
              <a:rPr lang="en-US" sz="1200" dirty="0">
                <a:latin typeface="+mn-lt"/>
                <a:ea typeface="Roboto" panose="02000000000000000000" pitchFamily="2" charset="0"/>
                <a:cs typeface="Roboto" panose="02000000000000000000" pitchFamily="2" charset="0"/>
              </a:rPr>
              <a:t>Colorado Measures of Academic Success (CMAS)</a:t>
            </a:r>
          </a:p>
          <a:p>
            <a:pPr marL="509588" lvl="1" indent="-171450">
              <a:lnSpc>
                <a:spcPct val="120000"/>
              </a:lnSpc>
              <a:buFont typeface="Arial" panose="020B0604020202020204" pitchFamily="34" charset="0"/>
              <a:buChar char="•"/>
              <a:tabLst>
                <a:tab pos="4970463" algn="l"/>
              </a:tabLst>
            </a:pPr>
            <a:r>
              <a:rPr lang="en-US" sz="1200" dirty="0">
                <a:latin typeface="+mn-lt"/>
                <a:ea typeface="Roboto" panose="02000000000000000000" pitchFamily="2" charset="0"/>
                <a:cs typeface="Roboto" panose="02000000000000000000" pitchFamily="2" charset="0"/>
              </a:rPr>
              <a:t>Colorado’s standards-based assessments designed to measure the Colorado Academic Standards (CAS)</a:t>
            </a:r>
          </a:p>
          <a:p>
            <a:pPr marL="857250" lvl="2" indent="-171450">
              <a:lnSpc>
                <a:spcPct val="120000"/>
              </a:lnSpc>
              <a:buFont typeface="Arial" panose="020B0604020202020204" pitchFamily="34" charset="0"/>
              <a:buChar char="•"/>
            </a:pPr>
            <a:r>
              <a:rPr lang="en-US" sz="1200" dirty="0">
                <a:latin typeface="+mn-lt"/>
                <a:ea typeface="Roboto" panose="02000000000000000000" pitchFamily="2" charset="0"/>
                <a:cs typeface="Roboto" panose="02000000000000000000" pitchFamily="2" charset="0"/>
              </a:rPr>
              <a:t>English language arts (ELA)</a:t>
            </a:r>
          </a:p>
          <a:p>
            <a:pPr marL="857250" lvl="2" indent="-171450">
              <a:lnSpc>
                <a:spcPct val="120000"/>
              </a:lnSpc>
              <a:buFont typeface="Arial" panose="020B0604020202020204" pitchFamily="34" charset="0"/>
              <a:buChar char="•"/>
            </a:pPr>
            <a:r>
              <a:rPr lang="en-US" sz="1200" dirty="0">
                <a:latin typeface="+mn-lt"/>
                <a:ea typeface="Roboto" panose="02000000000000000000" pitchFamily="2" charset="0"/>
                <a:cs typeface="Roboto" panose="02000000000000000000" pitchFamily="2" charset="0"/>
              </a:rPr>
              <a:t>Mathematics</a:t>
            </a:r>
          </a:p>
          <a:p>
            <a:pPr marL="857250" lvl="2" indent="-171450">
              <a:lnSpc>
                <a:spcPct val="120000"/>
              </a:lnSpc>
              <a:buFont typeface="Arial" panose="020B0604020202020204" pitchFamily="34" charset="0"/>
              <a:buChar char="•"/>
            </a:pPr>
            <a:r>
              <a:rPr lang="en-US" sz="1200" dirty="0">
                <a:latin typeface="+mn-lt"/>
                <a:ea typeface="Roboto" panose="02000000000000000000" pitchFamily="2" charset="0"/>
                <a:cs typeface="Roboto" panose="02000000000000000000" pitchFamily="2" charset="0"/>
              </a:rPr>
              <a:t>Science</a:t>
            </a:r>
          </a:p>
          <a:p>
            <a:pPr marL="857250" lvl="2" indent="-171450">
              <a:lnSpc>
                <a:spcPct val="120000"/>
              </a:lnSpc>
              <a:buFont typeface="Arial" panose="020B0604020202020204" pitchFamily="34" charset="0"/>
              <a:buChar char="•"/>
            </a:pPr>
            <a:r>
              <a:rPr lang="en-US" sz="1200" dirty="0">
                <a:latin typeface="+mn-lt"/>
                <a:ea typeface="Roboto" panose="02000000000000000000" pitchFamily="2" charset="0"/>
                <a:cs typeface="Roboto" panose="02000000000000000000" pitchFamily="2" charset="0"/>
              </a:rPr>
              <a:t>Social Studies*</a:t>
            </a:r>
          </a:p>
          <a:p>
            <a:pPr marL="171450" indent="-171450">
              <a:lnSpc>
                <a:spcPct val="120000"/>
              </a:lnSpc>
              <a:buFont typeface="Arial" panose="020B0604020202020204" pitchFamily="34" charset="0"/>
              <a:buChar char="•"/>
            </a:pPr>
            <a:r>
              <a:rPr lang="en-US" sz="1200" dirty="0">
                <a:latin typeface="+mn-lt"/>
                <a:ea typeface="Roboto" panose="02000000000000000000" pitchFamily="2" charset="0"/>
                <a:cs typeface="Roboto" panose="02000000000000000000" pitchFamily="2" charset="0"/>
              </a:rPr>
              <a:t>Purposes</a:t>
            </a:r>
          </a:p>
          <a:p>
            <a:pPr marL="509588" lvl="1" indent="-171450">
              <a:lnSpc>
                <a:spcPct val="120000"/>
              </a:lnSpc>
              <a:buFont typeface="Arial" panose="020B0604020202020204" pitchFamily="34" charset="0"/>
              <a:buChar char="•"/>
            </a:pPr>
            <a:r>
              <a:rPr lang="en-US" sz="1200" dirty="0">
                <a:latin typeface="+mn-lt"/>
                <a:ea typeface="Roboto" panose="02000000000000000000" pitchFamily="2" charset="0"/>
                <a:cs typeface="Roboto" panose="02000000000000000000" pitchFamily="2" charset="0"/>
              </a:rPr>
              <a:t>Indicate the degree to which students have mastered the expectations of the CAS in each content area at the end of the tested grade level</a:t>
            </a:r>
          </a:p>
          <a:p>
            <a:pPr marL="857250" lvl="2" indent="-171450">
              <a:lnSpc>
                <a:spcPct val="120000"/>
              </a:lnSpc>
              <a:buFont typeface="Arial" panose="020B0604020202020204" pitchFamily="34" charset="0"/>
              <a:buChar char="•"/>
            </a:pPr>
            <a:r>
              <a:rPr lang="en-US" sz="1200" dirty="0">
                <a:latin typeface="+mn-lt"/>
                <a:ea typeface="Roboto" panose="02000000000000000000" pitchFamily="2" charset="0"/>
                <a:cs typeface="Roboto" panose="02000000000000000000" pitchFamily="2" charset="0"/>
              </a:rPr>
              <a:t>Results provide </a:t>
            </a:r>
            <a:r>
              <a:rPr lang="en-US" sz="1200" dirty="0">
                <a:solidFill>
                  <a:schemeClr val="accent1"/>
                </a:solidFill>
                <a:latin typeface="+mn-lt"/>
                <a:ea typeface="Roboto" panose="02000000000000000000" pitchFamily="2" charset="0"/>
                <a:cs typeface="Roboto" panose="02000000000000000000" pitchFamily="2" charset="0"/>
              </a:rPr>
              <a:t>one measure</a:t>
            </a:r>
            <a:r>
              <a:rPr lang="en-US" sz="1200" dirty="0">
                <a:latin typeface="+mn-lt"/>
                <a:ea typeface="Roboto" panose="02000000000000000000" pitchFamily="2" charset="0"/>
                <a:cs typeface="Roboto" panose="02000000000000000000" pitchFamily="2" charset="0"/>
              </a:rPr>
              <a:t> of a student’s academic progress relative to the CAS</a:t>
            </a:r>
          </a:p>
          <a:p>
            <a:pPr marL="509588" lvl="1" indent="-171450">
              <a:lnSpc>
                <a:spcPct val="120000"/>
              </a:lnSpc>
              <a:buFont typeface="Arial" panose="020B0604020202020204" pitchFamily="34" charset="0"/>
              <a:buChar char="•"/>
            </a:pPr>
            <a:r>
              <a:rPr lang="en-US" sz="1200" dirty="0">
                <a:latin typeface="+mn-lt"/>
                <a:ea typeface="Roboto" panose="02000000000000000000" pitchFamily="2" charset="0"/>
                <a:cs typeface="Roboto" panose="02000000000000000000" pitchFamily="2" charset="0"/>
              </a:rPr>
              <a:t>Districts and schools may use aggregated scores to monitor their programs’ effectiveness</a:t>
            </a:r>
          </a:p>
          <a:p>
            <a:pPr marL="171450" indent="-171450">
              <a:lnSpc>
                <a:spcPct val="120000"/>
              </a:lnSpc>
              <a:buFont typeface="Arial" panose="020B0604020202020204" pitchFamily="34" charset="0"/>
              <a:buChar char="•"/>
            </a:pPr>
            <a:r>
              <a:rPr lang="en-US" sz="1200" dirty="0">
                <a:latin typeface="+mn-lt"/>
                <a:ea typeface="Roboto" panose="02000000000000000000" pitchFamily="2" charset="0"/>
                <a:cs typeface="Roboto" panose="02000000000000000000" pitchFamily="2" charset="0"/>
              </a:rPr>
              <a:t>CMAS administrations</a:t>
            </a:r>
          </a:p>
          <a:p>
            <a:pPr marL="509588" lvl="1" indent="-171450">
              <a:lnSpc>
                <a:spcPct val="120000"/>
              </a:lnSpc>
              <a:buFont typeface="Arial" panose="020B0604020202020204" pitchFamily="34" charset="0"/>
              <a:buChar char="•"/>
            </a:pPr>
            <a:r>
              <a:rPr lang="en-US" sz="1200" dirty="0">
                <a:latin typeface="+mn-lt"/>
                <a:ea typeface="Roboto" panose="02000000000000000000" pitchFamily="2" charset="0"/>
                <a:cs typeface="Roboto" panose="02000000000000000000" pitchFamily="2" charset="0"/>
              </a:rPr>
              <a:t>Science and social studies: 2013-14 was the 1st administration year</a:t>
            </a:r>
          </a:p>
          <a:p>
            <a:pPr marL="509588" lvl="1" indent="-171450">
              <a:lnSpc>
                <a:spcPct val="120000"/>
              </a:lnSpc>
              <a:buFont typeface="Arial" panose="020B0604020202020204" pitchFamily="34" charset="0"/>
              <a:buChar char="•"/>
            </a:pPr>
            <a:r>
              <a:rPr lang="en-US" sz="1200" dirty="0">
                <a:latin typeface="+mn-lt"/>
                <a:ea typeface="Roboto" panose="02000000000000000000" pitchFamily="2" charset="0"/>
                <a:cs typeface="Roboto" panose="02000000000000000000" pitchFamily="2" charset="0"/>
              </a:rPr>
              <a:t>Math and ELA: 2014-15 was the 1st administration year</a:t>
            </a:r>
          </a:p>
        </p:txBody>
      </p:sp>
      <p:sp>
        <p:nvSpPr>
          <p:cNvPr id="2" name="Title 3">
            <a:extLst>
              <a:ext uri="{FF2B5EF4-FFF2-40B4-BE49-F238E27FC236}">
                <a16:creationId xmlns:a16="http://schemas.microsoft.com/office/drawing/2014/main" id="{35F43754-7C04-F29B-B5EA-824F40FEAED3}"/>
              </a:ext>
            </a:extLst>
          </p:cNvPr>
          <p:cNvSpPr>
            <a:spLocks noGrp="1"/>
          </p:cNvSpPr>
          <p:nvPr>
            <p:ph type="title" idx="2"/>
          </p:nvPr>
        </p:nvSpPr>
        <p:spPr>
          <a:xfrm>
            <a:off x="311699" y="4357751"/>
            <a:ext cx="8105725" cy="232483"/>
          </a:xfrm>
        </p:spPr>
        <p:txBody>
          <a:bodyPr anchor="ctr"/>
          <a:lstStyle/>
          <a:p>
            <a:r>
              <a:rPr lang="en-US" sz="1200" dirty="0">
                <a:latin typeface="+mn-lt"/>
              </a:rPr>
              <a:t>* Social studies assessments only administered at schools identified in the spring 2026 social studies sample</a:t>
            </a:r>
            <a:endParaRPr lang="en-US"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17"/>
        <p:cNvGrpSpPr/>
        <p:nvPr/>
      </p:nvGrpSpPr>
      <p:grpSpPr>
        <a:xfrm>
          <a:off x="0" y="0"/>
          <a:ext cx="0" cy="0"/>
          <a:chOff x="0" y="0"/>
          <a:chExt cx="0" cy="0"/>
        </a:xfrm>
      </p:grpSpPr>
      <p:sp>
        <p:nvSpPr>
          <p:cNvPr id="418" name="Google Shape;418;g278539799a0_0_5"/>
          <p:cNvSpPr txBox="1">
            <a:spLocks noGrp="1"/>
          </p:cNvSpPr>
          <p:nvPr>
            <p:ph type="title"/>
          </p:nvPr>
        </p:nvSpPr>
        <p:spPr>
          <a:xfrm>
            <a:off x="311700" y="105100"/>
            <a:ext cx="5296564" cy="7413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US" sz="2100" dirty="0">
                <a:latin typeface="+mj-lt"/>
              </a:rPr>
              <a:t>Do you know about educator involvement?</a:t>
            </a:r>
            <a:endParaRPr sz="2100" dirty="0">
              <a:latin typeface="+mj-lt"/>
            </a:endParaRPr>
          </a:p>
        </p:txBody>
      </p:sp>
      <p:sp>
        <p:nvSpPr>
          <p:cNvPr id="419" name="Google Shape;419;g278539799a0_0_5"/>
          <p:cNvSpPr txBox="1">
            <a:spLocks noGrp="1"/>
          </p:cNvSpPr>
          <p:nvPr>
            <p:ph type="body" idx="1"/>
          </p:nvPr>
        </p:nvSpPr>
        <p:spPr>
          <a:xfrm>
            <a:off x="311700" y="1049996"/>
            <a:ext cx="5056459" cy="3034800"/>
          </a:xfrm>
          <a:prstGeom prst="rect">
            <a:avLst/>
          </a:prstGeom>
        </p:spPr>
        <p:txBody>
          <a:bodyPr spcFirstLastPara="1" wrap="square" lIns="91425" tIns="91425" rIns="91425" bIns="91425" anchor="t" anchorCtr="0">
            <a:normAutofit/>
          </a:bodyPr>
          <a:lstStyle/>
          <a:p>
            <a:pPr marL="285750" indent="-285750">
              <a:spcAft>
                <a:spcPts val="600"/>
              </a:spcAft>
              <a:buFont typeface="Arial" panose="020B0604020202020204" pitchFamily="34" charset="0"/>
              <a:buChar char="•"/>
            </a:pPr>
            <a:r>
              <a:rPr lang="en-US" sz="1400" dirty="0">
                <a:latin typeface="+mn-lt"/>
              </a:rPr>
              <a:t>CMAS assessments are developed by Colorado educators</a:t>
            </a:r>
          </a:p>
          <a:p>
            <a:pPr marL="285750" indent="-285750">
              <a:spcAft>
                <a:spcPts val="600"/>
              </a:spcAft>
              <a:buFont typeface="Arial" panose="020B0604020202020204" pitchFamily="34" charset="0"/>
              <a:buChar char="•"/>
            </a:pPr>
            <a:r>
              <a:rPr lang="en-US" sz="1400" dirty="0">
                <a:solidFill>
                  <a:schemeClr val="accent1"/>
                </a:solidFill>
                <a:latin typeface="+mn-lt"/>
              </a:rPr>
              <a:t>Colorado educators:</a:t>
            </a:r>
          </a:p>
          <a:p>
            <a:pPr marL="742950" lvl="1" indent="-285750">
              <a:spcAft>
                <a:spcPts val="600"/>
              </a:spcAft>
              <a:buFont typeface="Arial" panose="020B0604020202020204" pitchFamily="34" charset="0"/>
              <a:buChar char="•"/>
            </a:pPr>
            <a:r>
              <a:rPr lang="en-US" sz="1200" dirty="0">
                <a:latin typeface="+mn-lt"/>
              </a:rPr>
              <a:t>Write questions that appear on the CMAS tests</a:t>
            </a:r>
          </a:p>
          <a:p>
            <a:pPr marL="742950" lvl="1" indent="-285750">
              <a:spcAft>
                <a:spcPts val="600"/>
              </a:spcAft>
              <a:buFont typeface="Arial" panose="020B0604020202020204" pitchFamily="34" charset="0"/>
              <a:buChar char="•"/>
            </a:pPr>
            <a:r>
              <a:rPr lang="en-US" sz="1200" dirty="0">
                <a:latin typeface="+mn-lt"/>
              </a:rPr>
              <a:t>Review every question, passage, and simulation to ensure</a:t>
            </a:r>
          </a:p>
          <a:p>
            <a:pPr marL="1200150" lvl="2" indent="-285750">
              <a:spcAft>
                <a:spcPts val="600"/>
              </a:spcAft>
              <a:buFont typeface="Arial" panose="020B0604020202020204" pitchFamily="34" charset="0"/>
              <a:buChar char="•"/>
            </a:pPr>
            <a:r>
              <a:rPr lang="en-US" sz="1200" dirty="0">
                <a:latin typeface="+mn-lt"/>
              </a:rPr>
              <a:t>Alignment to the CAS </a:t>
            </a:r>
          </a:p>
          <a:p>
            <a:pPr marL="1200150" lvl="2" indent="-285750">
              <a:spcAft>
                <a:spcPts val="600"/>
              </a:spcAft>
              <a:buFont typeface="Arial" panose="020B0604020202020204" pitchFamily="34" charset="0"/>
              <a:buChar char="•"/>
            </a:pPr>
            <a:r>
              <a:rPr lang="en-US" sz="1200" dirty="0">
                <a:latin typeface="+mn-lt"/>
              </a:rPr>
              <a:t>Freedom from bias and sensitivity issues</a:t>
            </a:r>
          </a:p>
          <a:p>
            <a:pPr marL="742950" lvl="1" indent="-285750">
              <a:spcAft>
                <a:spcPts val="600"/>
              </a:spcAft>
              <a:buFont typeface="Arial" panose="020B0604020202020204" pitchFamily="34" charset="0"/>
              <a:buChar char="•"/>
            </a:pPr>
            <a:r>
              <a:rPr lang="en-US" sz="1200" dirty="0">
                <a:latin typeface="+mn-lt"/>
              </a:rPr>
              <a:t>Review student responses to determine how test questions are scored</a:t>
            </a:r>
          </a:p>
          <a:p>
            <a:pPr marL="742950" lvl="1" indent="-285750">
              <a:spcAft>
                <a:spcPts val="600"/>
              </a:spcAft>
              <a:buFont typeface="Arial" panose="020B0604020202020204" pitchFamily="34" charset="0"/>
              <a:buChar char="•"/>
            </a:pPr>
            <a:r>
              <a:rPr lang="en-US" sz="1200" dirty="0">
                <a:latin typeface="+mn-lt"/>
              </a:rPr>
              <a:t>Review student performance data associated with questions</a:t>
            </a:r>
          </a:p>
        </p:txBody>
      </p:sp>
      <p:sp>
        <p:nvSpPr>
          <p:cNvPr id="2" name="Title 1">
            <a:extLst>
              <a:ext uri="{FF2B5EF4-FFF2-40B4-BE49-F238E27FC236}">
                <a16:creationId xmlns:a16="http://schemas.microsoft.com/office/drawing/2014/main" id="{DF26B805-952D-749A-630C-9F65DE19AF21}"/>
              </a:ext>
            </a:extLst>
          </p:cNvPr>
          <p:cNvSpPr>
            <a:spLocks noGrp="1"/>
          </p:cNvSpPr>
          <p:nvPr>
            <p:ph type="title" idx="2"/>
          </p:nvPr>
        </p:nvSpPr>
        <p:spPr>
          <a:xfrm>
            <a:off x="1484655" y="4327634"/>
            <a:ext cx="3883504" cy="457200"/>
          </a:xfrm>
        </p:spPr>
        <p:txBody>
          <a:bodyPr anchor="ctr"/>
          <a:lstStyle/>
          <a:p>
            <a:pPr algn="ctr"/>
            <a:r>
              <a:rPr lang="en-US" sz="1400" dirty="0"/>
              <a:t>Sign up to receive invites to meetings!</a:t>
            </a:r>
            <a:br>
              <a:rPr lang="en-US" sz="1400" dirty="0"/>
            </a:br>
            <a:r>
              <a:rPr lang="en-US" sz="1400" dirty="0">
                <a:hlinkClick r:id="rId3"/>
              </a:rPr>
              <a:t>https://coassessments.com/educatordatabase</a:t>
            </a:r>
            <a:r>
              <a:rPr lang="en-US" sz="1400" dirty="0"/>
              <a:t> </a:t>
            </a:r>
          </a:p>
        </p:txBody>
      </p:sp>
      <p:pic>
        <p:nvPicPr>
          <p:cNvPr id="4" name="Picture 3">
            <a:extLst>
              <a:ext uri="{FF2B5EF4-FFF2-40B4-BE49-F238E27FC236}">
                <a16:creationId xmlns:a16="http://schemas.microsoft.com/office/drawing/2014/main" id="{3606BED2-815E-73A1-2CE5-A3821A2E19C3}"/>
              </a:ext>
            </a:extLst>
          </p:cNvPr>
          <p:cNvPicPr>
            <a:picLocks noChangeAspect="1"/>
          </p:cNvPicPr>
          <p:nvPr/>
        </p:nvPicPr>
        <p:blipFill>
          <a:blip r:embed="rId4"/>
          <a:srcRect l="15435" t="17248" r="11492"/>
          <a:stretch>
            <a:fillRect/>
          </a:stretch>
        </p:blipFill>
        <p:spPr>
          <a:xfrm>
            <a:off x="7419208" y="0"/>
            <a:ext cx="1724792" cy="1464940"/>
          </a:xfrm>
          <a:prstGeom prst="rect">
            <a:avLst/>
          </a:prstGeom>
        </p:spPr>
      </p:pic>
      <p:pic>
        <p:nvPicPr>
          <p:cNvPr id="6" name="Picture 5">
            <a:extLst>
              <a:ext uri="{FF2B5EF4-FFF2-40B4-BE49-F238E27FC236}">
                <a16:creationId xmlns:a16="http://schemas.microsoft.com/office/drawing/2014/main" id="{734F12F3-ECED-F2F8-A185-41D7F0038FDE}"/>
              </a:ext>
            </a:extLst>
          </p:cNvPr>
          <p:cNvPicPr>
            <a:picLocks noChangeAspect="1"/>
          </p:cNvPicPr>
          <p:nvPr/>
        </p:nvPicPr>
        <p:blipFill>
          <a:blip r:embed="rId5"/>
          <a:srcRect l="40230" t="15478" r="7603" b="25520"/>
          <a:stretch>
            <a:fillRect/>
          </a:stretch>
        </p:blipFill>
        <p:spPr>
          <a:xfrm>
            <a:off x="5608264" y="2155"/>
            <a:ext cx="1724793" cy="1463090"/>
          </a:xfrm>
          <a:prstGeom prst="rect">
            <a:avLst/>
          </a:prstGeom>
        </p:spPr>
      </p:pic>
      <p:pic>
        <p:nvPicPr>
          <p:cNvPr id="1026" name="Picture 2" descr="Two individuals smiling while working on laptops. The graphic overlay reads 'What's Up Wednesday - Colorado Tests by Colorado Teachers.'">
            <a:extLst>
              <a:ext uri="{FF2B5EF4-FFF2-40B4-BE49-F238E27FC236}">
                <a16:creationId xmlns:a16="http://schemas.microsoft.com/office/drawing/2014/main" id="{7ABE5DB3-FB52-7FC9-B43A-176BAFB76B3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18591"/>
          <a:stretch>
            <a:fillRect/>
          </a:stretch>
        </p:blipFill>
        <p:spPr bwMode="auto">
          <a:xfrm>
            <a:off x="5608264" y="1545490"/>
            <a:ext cx="3535735" cy="359801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C57F7399-23F9-E5D2-0FBB-68F38FD19E25}"/>
              </a:ext>
            </a:extLst>
          </p:cNvPr>
          <p:cNvPicPr>
            <a:picLocks noChangeAspect="1"/>
          </p:cNvPicPr>
          <p:nvPr/>
        </p:nvPicPr>
        <p:blipFill>
          <a:blip r:embed="rId7"/>
          <a:stretch>
            <a:fillRect/>
          </a:stretch>
        </p:blipFill>
        <p:spPr>
          <a:xfrm>
            <a:off x="420065" y="4082175"/>
            <a:ext cx="956225" cy="956225"/>
          </a:xfrm>
          <a:prstGeom prst="rect">
            <a:avLst/>
          </a:prstGeom>
        </p:spPr>
      </p:pic>
      <p:sp>
        <p:nvSpPr>
          <p:cNvPr id="9" name="7-Point Star 4">
            <a:extLst>
              <a:ext uri="{FF2B5EF4-FFF2-40B4-BE49-F238E27FC236}">
                <a16:creationId xmlns:a16="http://schemas.microsoft.com/office/drawing/2014/main" id="{C68E77B4-5ECC-808D-A8F0-F931FA13AA79}"/>
              </a:ext>
            </a:extLst>
          </p:cNvPr>
          <p:cNvSpPr/>
          <p:nvPr/>
        </p:nvSpPr>
        <p:spPr>
          <a:xfrm>
            <a:off x="5608264" y="4477407"/>
            <a:ext cx="2148370" cy="671821"/>
          </a:xfrm>
          <a:prstGeom prst="round1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200" dirty="0">
                <a:solidFill>
                  <a:schemeClr val="tx1"/>
                </a:solidFill>
              </a:rPr>
              <a:t>300 Colorado educators participated in 2025 alone!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4D9D425-7AF4-7CFA-D2C1-338875A1137D}"/>
              </a:ext>
            </a:extLst>
          </p:cNvPr>
          <p:cNvSpPr>
            <a:spLocks noGrp="1"/>
          </p:cNvSpPr>
          <p:nvPr>
            <p:ph type="title"/>
          </p:nvPr>
        </p:nvSpPr>
        <p:spPr>
          <a:xfrm>
            <a:off x="234462" y="105100"/>
            <a:ext cx="8564981" cy="611954"/>
          </a:xfrm>
        </p:spPr>
        <p:txBody>
          <a:bodyPr anchor="ctr">
            <a:noAutofit/>
          </a:bodyPr>
          <a:lstStyle/>
          <a:p>
            <a:r>
              <a:rPr lang="en-US" sz="2400" dirty="0">
                <a:latin typeface="+mj-lt"/>
                <a:ea typeface="Roboto" panose="02000000000000000000" pitchFamily="2" charset="0"/>
                <a:cs typeface="Roboto" panose="02000000000000000000" pitchFamily="2" charset="0"/>
              </a:rPr>
              <a:t>Districts with Recent CMAS Development/Review Participation</a:t>
            </a:r>
          </a:p>
        </p:txBody>
      </p:sp>
      <p:graphicFrame>
        <p:nvGraphicFramePr>
          <p:cNvPr id="12" name="Table 11">
            <a:extLst>
              <a:ext uri="{FF2B5EF4-FFF2-40B4-BE49-F238E27FC236}">
                <a16:creationId xmlns:a16="http://schemas.microsoft.com/office/drawing/2014/main" id="{9E296CE4-BE37-975E-89AF-79CCCF14F42C}"/>
              </a:ext>
            </a:extLst>
          </p:cNvPr>
          <p:cNvGraphicFramePr>
            <a:graphicFrameLocks noGrp="1"/>
          </p:cNvGraphicFramePr>
          <p:nvPr>
            <p:extLst>
              <p:ext uri="{D42A27DB-BD31-4B8C-83A1-F6EECF244321}">
                <p14:modId xmlns:p14="http://schemas.microsoft.com/office/powerpoint/2010/main" val="1385046646"/>
              </p:ext>
            </p:extLst>
          </p:nvPr>
        </p:nvGraphicFramePr>
        <p:xfrm>
          <a:off x="0" y="717054"/>
          <a:ext cx="9148169" cy="4426450"/>
        </p:xfrm>
        <a:graphic>
          <a:graphicData uri="http://schemas.openxmlformats.org/drawingml/2006/table">
            <a:tbl>
              <a:tblPr firstRow="1" bandRow="1">
                <a:tableStyleId>{69CF1AB2-1976-4502-BF36-3FF5EA218861}</a:tableStyleId>
              </a:tblPr>
              <a:tblGrid>
                <a:gridCol w="1829634">
                  <a:extLst>
                    <a:ext uri="{9D8B030D-6E8A-4147-A177-3AD203B41FA5}">
                      <a16:colId xmlns:a16="http://schemas.microsoft.com/office/drawing/2014/main" val="1168872515"/>
                    </a:ext>
                  </a:extLst>
                </a:gridCol>
                <a:gridCol w="1829634">
                  <a:extLst>
                    <a:ext uri="{9D8B030D-6E8A-4147-A177-3AD203B41FA5}">
                      <a16:colId xmlns:a16="http://schemas.microsoft.com/office/drawing/2014/main" val="2386925917"/>
                    </a:ext>
                  </a:extLst>
                </a:gridCol>
                <a:gridCol w="1701451">
                  <a:extLst>
                    <a:ext uri="{9D8B030D-6E8A-4147-A177-3AD203B41FA5}">
                      <a16:colId xmlns:a16="http://schemas.microsoft.com/office/drawing/2014/main" val="377268638"/>
                    </a:ext>
                  </a:extLst>
                </a:gridCol>
                <a:gridCol w="1805835">
                  <a:extLst>
                    <a:ext uri="{9D8B030D-6E8A-4147-A177-3AD203B41FA5}">
                      <a16:colId xmlns:a16="http://schemas.microsoft.com/office/drawing/2014/main" val="1270277525"/>
                    </a:ext>
                  </a:extLst>
                </a:gridCol>
                <a:gridCol w="1981615">
                  <a:extLst>
                    <a:ext uri="{9D8B030D-6E8A-4147-A177-3AD203B41FA5}">
                      <a16:colId xmlns:a16="http://schemas.microsoft.com/office/drawing/2014/main" val="3027288028"/>
                    </a:ext>
                  </a:extLst>
                </a:gridCol>
              </a:tblGrid>
              <a:tr h="316175">
                <a:tc>
                  <a:txBody>
                    <a:bodyPr/>
                    <a:lstStyle/>
                    <a:p>
                      <a:pPr marL="57150"/>
                      <a:r>
                        <a:rPr lang="en-US" sz="1200" b="0" dirty="0">
                          <a:solidFill>
                            <a:schemeClr val="tx1"/>
                          </a:solidFill>
                          <a:effectLst/>
                        </a:rPr>
                        <a:t>Academy 20</a:t>
                      </a:r>
                      <a:endParaRPr lang="en-US" sz="1200" b="0" dirty="0">
                        <a:solidFill>
                          <a:schemeClr val="tx1"/>
                        </a:solidFill>
                        <a:effectLst/>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b="0" dirty="0">
                          <a:solidFill>
                            <a:schemeClr val="tx1"/>
                          </a:solidFill>
                          <a:effectLst/>
                        </a:rPr>
                        <a:t>Custer County SD C-1</a:t>
                      </a:r>
                      <a:endParaRPr lang="en-US" sz="1200" b="0" dirty="0">
                        <a:solidFill>
                          <a:schemeClr val="tx1"/>
                        </a:solidFill>
                        <a:effectLst/>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b="0" dirty="0">
                          <a:solidFill>
                            <a:schemeClr val="tx1"/>
                          </a:solidFill>
                          <a:effectLst/>
                        </a:rPr>
                        <a:t>Garfield RE-2</a:t>
                      </a:r>
                      <a:endParaRPr lang="en-US" sz="1200" b="0" dirty="0">
                        <a:solidFill>
                          <a:schemeClr val="tx1"/>
                        </a:solidFill>
                        <a:effectLst/>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b="0" dirty="0">
                          <a:solidFill>
                            <a:schemeClr val="tx1"/>
                          </a:solidFill>
                          <a:effectLst/>
                        </a:rPr>
                        <a:t>Monte Vista C-8</a:t>
                      </a:r>
                      <a:endParaRPr lang="en-US" sz="1200" b="0" dirty="0">
                        <a:solidFill>
                          <a:schemeClr val="tx1"/>
                        </a:solidFill>
                        <a:effectLst/>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b="0" dirty="0">
                          <a:solidFill>
                            <a:schemeClr val="tx1"/>
                          </a:solidFill>
                          <a:effectLst/>
                        </a:rPr>
                        <a:t>School District 27J</a:t>
                      </a:r>
                      <a:endParaRPr lang="en-US" sz="1200" b="0" dirty="0">
                        <a:solidFill>
                          <a:schemeClr val="tx1"/>
                        </a:solidFill>
                        <a:effectLst/>
                        <a:latin typeface="Roboto" panose="02000000000000000000" pitchFamily="2" charset="0"/>
                        <a:ea typeface="Roboto" panose="02000000000000000000" pitchFamily="2" charset="0"/>
                        <a:cs typeface="Roboto" panose="02000000000000000000" pitchFamily="2" charset="0"/>
                      </a:endParaRPr>
                    </a:p>
                  </a:txBody>
                  <a:tcPr marL="0" marR="0" marT="0" marB="0" anchor="ctr"/>
                </a:tc>
                <a:extLst>
                  <a:ext uri="{0D108BD9-81ED-4DB2-BD59-A6C34878D82A}">
                    <a16:rowId xmlns:a16="http://schemas.microsoft.com/office/drawing/2014/main" val="3043881046"/>
                  </a:ext>
                </a:extLst>
              </a:tr>
              <a:tr h="316175">
                <a:tc>
                  <a:txBody>
                    <a:bodyPr/>
                    <a:lstStyle/>
                    <a:p>
                      <a:pPr marL="57150"/>
                      <a:r>
                        <a:rPr lang="en-US" sz="1200" dirty="0">
                          <a:effectLst/>
                        </a:rPr>
                        <a:t>Adams 12 Schools</a:t>
                      </a:r>
                      <a:endParaRPr lang="en-US" sz="1200" dirty="0">
                        <a:effectLst/>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Delta County 50(J)</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Gilpin County RE-1</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Montrose County RE-1J</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effectLst/>
                        </a:rPr>
                        <a:t>St Vrain Valley RE 1J</a:t>
                      </a:r>
                      <a:endParaRPr lang="en-US" sz="1200" dirty="0">
                        <a:effectLst/>
                        <a:latin typeface="Roboto" panose="02000000000000000000" pitchFamily="2" charset="0"/>
                        <a:ea typeface="Roboto" panose="02000000000000000000" pitchFamily="2" charset="0"/>
                        <a:cs typeface="Roboto" panose="02000000000000000000" pitchFamily="2" charset="0"/>
                      </a:endParaRPr>
                    </a:p>
                  </a:txBody>
                  <a:tcPr marL="0" marR="0" marT="0" marB="0" anchor="ctr"/>
                </a:tc>
                <a:extLst>
                  <a:ext uri="{0D108BD9-81ED-4DB2-BD59-A6C34878D82A}">
                    <a16:rowId xmlns:a16="http://schemas.microsoft.com/office/drawing/2014/main" val="2662482496"/>
                  </a:ext>
                </a:extLst>
              </a:tr>
              <a:tr h="316175">
                <a:tc>
                  <a:txBody>
                    <a:bodyPr/>
                    <a:lstStyle/>
                    <a:p>
                      <a:pPr marL="57150"/>
                      <a:r>
                        <a:rPr lang="en-US" sz="1200" dirty="0">
                          <a:effectLst/>
                        </a:rPr>
                        <a:t>Adams County 14</a:t>
                      </a:r>
                      <a:endParaRPr lang="en-US" sz="1200" dirty="0">
                        <a:effectLst/>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Denver County 1</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Harrison 2</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Otis R-3</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Steamboat Springs RE-2</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extLst>
                  <a:ext uri="{0D108BD9-81ED-4DB2-BD59-A6C34878D82A}">
                    <a16:rowId xmlns:a16="http://schemas.microsoft.com/office/drawing/2014/main" val="3127361767"/>
                  </a:ext>
                </a:extLst>
              </a:tr>
              <a:tr h="316175">
                <a:tc>
                  <a:txBody>
                    <a:bodyPr/>
                    <a:lstStyle/>
                    <a:p>
                      <a:pPr marL="57150"/>
                      <a:r>
                        <a:rPr lang="en-US" sz="1200" dirty="0">
                          <a:effectLst/>
                        </a:rPr>
                        <a:t>Adams-Arapahoe 28J</a:t>
                      </a:r>
                      <a:endParaRPr lang="en-US" sz="1200" dirty="0">
                        <a:effectLst/>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District 49</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Hinsdale County RE-1</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effectLst/>
                        </a:rPr>
                        <a:t>Peyton 23 JT</a:t>
                      </a:r>
                      <a:endParaRPr lang="en-US" sz="1200" dirty="0">
                        <a:effectLst/>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Summit RE-1</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extLst>
                  <a:ext uri="{0D108BD9-81ED-4DB2-BD59-A6C34878D82A}">
                    <a16:rowId xmlns:a16="http://schemas.microsoft.com/office/drawing/2014/main" val="1600999828"/>
                  </a:ext>
                </a:extLst>
              </a:tr>
              <a:tr h="316175">
                <a:tc>
                  <a:txBody>
                    <a:bodyPr/>
                    <a:lstStyle/>
                    <a:p>
                      <a:pPr marL="57150"/>
                      <a:r>
                        <a:rPr lang="en-US" sz="1200" dirty="0">
                          <a:effectLst/>
                        </a:rPr>
                        <a:t>Aguilar RE-6</a:t>
                      </a:r>
                      <a:endParaRPr lang="en-US" sz="1200" dirty="0">
                        <a:effectLst/>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Dolores RE-4A</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Holly RE-3</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Plateau Valley 50</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Thompson R2-J</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extLst>
                  <a:ext uri="{0D108BD9-81ED-4DB2-BD59-A6C34878D82A}">
                    <a16:rowId xmlns:a16="http://schemas.microsoft.com/office/drawing/2014/main" val="3896873694"/>
                  </a:ext>
                </a:extLst>
              </a:tr>
              <a:tr h="316175">
                <a:tc>
                  <a:txBody>
                    <a:bodyPr/>
                    <a:lstStyle/>
                    <a:p>
                      <a:pPr marL="57150"/>
                      <a:r>
                        <a:rPr lang="en-US" sz="1200" dirty="0">
                          <a:effectLst/>
                        </a:rPr>
                        <a:t>Archuleta County 50 JT</a:t>
                      </a:r>
                      <a:endParaRPr lang="en-US" sz="1200" dirty="0">
                        <a:effectLst/>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Douglas County RE-1</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effectLst/>
                        </a:rPr>
                        <a:t>Jefferson County R-1</a:t>
                      </a:r>
                      <a:endParaRPr lang="en-US" sz="1200" dirty="0">
                        <a:effectLst/>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Platte Valley RE-7</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Weld County 4 (Windsor)</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extLst>
                  <a:ext uri="{0D108BD9-81ED-4DB2-BD59-A6C34878D82A}">
                    <a16:rowId xmlns:a16="http://schemas.microsoft.com/office/drawing/2014/main" val="2296894459"/>
                  </a:ext>
                </a:extLst>
              </a:tr>
              <a:tr h="316175">
                <a:tc>
                  <a:txBody>
                    <a:bodyPr/>
                    <a:lstStyle/>
                    <a:p>
                      <a:pPr marL="57150"/>
                      <a:r>
                        <a:rPr lang="en-US" sz="1200" dirty="0">
                          <a:effectLst/>
                        </a:rPr>
                        <a:t>Arriba-Flagler C-20</a:t>
                      </a:r>
                      <a:endParaRPr lang="en-US" sz="1200" dirty="0">
                        <a:effectLst/>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Durango 9-R</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Julesburg RE-1</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effectLst/>
                        </a:rPr>
                        <a:t>Poudre R-1</a:t>
                      </a:r>
                      <a:endParaRPr lang="en-US" sz="1200" dirty="0">
                        <a:effectLst/>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Weld County 6 (Greeley)</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extLst>
                  <a:ext uri="{0D108BD9-81ED-4DB2-BD59-A6C34878D82A}">
                    <a16:rowId xmlns:a16="http://schemas.microsoft.com/office/drawing/2014/main" val="4116713931"/>
                  </a:ext>
                </a:extLst>
              </a:tr>
              <a:tr h="316175">
                <a:tc>
                  <a:txBody>
                    <a:bodyPr/>
                    <a:lstStyle/>
                    <a:p>
                      <a:pPr marL="57150"/>
                      <a:r>
                        <a:rPr lang="en-US" sz="1200" dirty="0">
                          <a:effectLst/>
                        </a:rPr>
                        <a:t>Boulder Valley RE 2</a:t>
                      </a:r>
                      <a:endParaRPr lang="en-US" sz="1200" dirty="0">
                        <a:effectLst/>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Eagle County RE-50J</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Lamar RE-2</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Pritchett RE-3</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Weld County RE-1</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extLst>
                  <a:ext uri="{0D108BD9-81ED-4DB2-BD59-A6C34878D82A}">
                    <a16:rowId xmlns:a16="http://schemas.microsoft.com/office/drawing/2014/main" val="3297055427"/>
                  </a:ext>
                </a:extLst>
              </a:tr>
              <a:tr h="316175">
                <a:tc>
                  <a:txBody>
                    <a:bodyPr/>
                    <a:lstStyle/>
                    <a:p>
                      <a:pPr marL="57150"/>
                      <a:r>
                        <a:rPr lang="en-US" sz="1200" dirty="0">
                          <a:effectLst/>
                        </a:rPr>
                        <a:t>Branson RE-82</a:t>
                      </a:r>
                      <a:endParaRPr lang="en-US" sz="1200" dirty="0">
                        <a:effectLst/>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East Otero R-1</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Lewis-Palmer 38</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Pueblo City 60</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Weld County RE-3(J)</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extLst>
                  <a:ext uri="{0D108BD9-81ED-4DB2-BD59-A6C34878D82A}">
                    <a16:rowId xmlns:a16="http://schemas.microsoft.com/office/drawing/2014/main" val="3282279755"/>
                  </a:ext>
                </a:extLst>
              </a:tr>
              <a:tr h="316175">
                <a:tc>
                  <a:txBody>
                    <a:bodyPr/>
                    <a:lstStyle/>
                    <a:p>
                      <a:pPr marL="57150"/>
                      <a:r>
                        <a:rPr lang="en-US" sz="1200" dirty="0">
                          <a:effectLst/>
                        </a:rPr>
                        <a:t>Centennial R-1</a:t>
                      </a:r>
                      <a:endParaRPr lang="en-US" sz="1200" dirty="0">
                        <a:effectLst/>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Ed reEnvisioned BOCES</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Littleton 6</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Pueblo County 70</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Weld RE-5J</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extLst>
                  <a:ext uri="{0D108BD9-81ED-4DB2-BD59-A6C34878D82A}">
                    <a16:rowId xmlns:a16="http://schemas.microsoft.com/office/drawing/2014/main" val="2186258299"/>
                  </a:ext>
                </a:extLst>
              </a:tr>
              <a:tr h="316175">
                <a:tc>
                  <a:txBody>
                    <a:bodyPr/>
                    <a:lstStyle/>
                    <a:p>
                      <a:pPr marL="57150"/>
                      <a:r>
                        <a:rPr lang="en-US" sz="1200" dirty="0">
                          <a:effectLst/>
                        </a:rPr>
                        <a:t>Charter School Institute</a:t>
                      </a:r>
                      <a:endParaRPr lang="en-US" sz="1200" dirty="0">
                        <a:effectLst/>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Ellicott 22</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Manitou Springs 14</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Ridgway R-2</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Westminster Schools</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extLst>
                  <a:ext uri="{0D108BD9-81ED-4DB2-BD59-A6C34878D82A}">
                    <a16:rowId xmlns:a16="http://schemas.microsoft.com/office/drawing/2014/main" val="1374288849"/>
                  </a:ext>
                </a:extLst>
              </a:tr>
              <a:tr h="316175">
                <a:tc>
                  <a:txBody>
                    <a:bodyPr/>
                    <a:lstStyle/>
                    <a:p>
                      <a:pPr marL="57150"/>
                      <a:r>
                        <a:rPr lang="en-US" sz="1200" dirty="0">
                          <a:effectLst/>
                        </a:rPr>
                        <a:t>Cherry Creek 5</a:t>
                      </a:r>
                      <a:endParaRPr lang="en-US" sz="1200" dirty="0">
                        <a:effectLst/>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effectLst/>
                        </a:rPr>
                        <a:t>Estes Park R-3</a:t>
                      </a:r>
                      <a:endParaRPr lang="en-US" sz="1200" dirty="0">
                        <a:effectLst/>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Mapleton 1</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Roaring Fork RE-1</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Widefield 3</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extLst>
                  <a:ext uri="{0D108BD9-81ED-4DB2-BD59-A6C34878D82A}">
                    <a16:rowId xmlns:a16="http://schemas.microsoft.com/office/drawing/2014/main" val="1930582914"/>
                  </a:ext>
                </a:extLst>
              </a:tr>
              <a:tr h="316175">
                <a:tc>
                  <a:txBody>
                    <a:bodyPr/>
                    <a:lstStyle/>
                    <a:p>
                      <a:pPr marL="57150"/>
                      <a:r>
                        <a:rPr lang="en-US" sz="1200" dirty="0">
                          <a:effectLst/>
                        </a:rPr>
                        <a:t>Cheyenne Mountain 12</a:t>
                      </a:r>
                      <a:endParaRPr lang="en-US" sz="1200" dirty="0">
                        <a:effectLst/>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Fountain 8</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Mesa County Valley 51</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effectLst/>
                        </a:rPr>
                        <a:t>Salida R-32-J</a:t>
                      </a:r>
                      <a:endParaRPr lang="en-US" sz="1200" dirty="0">
                        <a:effectLst/>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Wiley RE-13 JT</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extLst>
                  <a:ext uri="{0D108BD9-81ED-4DB2-BD59-A6C34878D82A}">
                    <a16:rowId xmlns:a16="http://schemas.microsoft.com/office/drawing/2014/main" val="601781921"/>
                  </a:ext>
                </a:extLst>
              </a:tr>
              <a:tr h="316175">
                <a:tc>
                  <a:txBody>
                    <a:bodyPr/>
                    <a:lstStyle/>
                    <a:p>
                      <a:pPr marL="57150"/>
                      <a:r>
                        <a:rPr lang="en-US" sz="1200" dirty="0">
                          <a:effectLst/>
                        </a:rPr>
                        <a:t>Colorado Springs 11</a:t>
                      </a:r>
                      <a:endParaRPr lang="en-US" sz="1200" dirty="0">
                        <a:effectLst/>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Fremont RE-2</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Moffat County RE-1</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Sangre De Cristo RE-22J</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tc>
                  <a:txBody>
                    <a:bodyPr/>
                    <a:lstStyle/>
                    <a:p>
                      <a:pPr marL="57150"/>
                      <a:r>
                        <a:rPr lang="en-US" sz="1200" dirty="0"/>
                        <a:t>Yuma 1</a:t>
                      </a:r>
                      <a:endParaRPr lang="en-US" sz="1200" dirty="0">
                        <a:latin typeface="Roboto" panose="02000000000000000000" pitchFamily="2" charset="0"/>
                        <a:ea typeface="Roboto" panose="02000000000000000000" pitchFamily="2" charset="0"/>
                        <a:cs typeface="Roboto" panose="02000000000000000000" pitchFamily="2" charset="0"/>
                      </a:endParaRPr>
                    </a:p>
                  </a:txBody>
                  <a:tcPr marL="0" marR="0" marT="0" marB="0" anchor="ctr"/>
                </a:tc>
                <a:extLst>
                  <a:ext uri="{0D108BD9-81ED-4DB2-BD59-A6C34878D82A}">
                    <a16:rowId xmlns:a16="http://schemas.microsoft.com/office/drawing/2014/main" val="2512914657"/>
                  </a:ext>
                </a:extLst>
              </a:tr>
            </a:tbl>
          </a:graphicData>
        </a:graphic>
      </p:graphicFrame>
      <p:sp>
        <p:nvSpPr>
          <p:cNvPr id="7" name="Slide Number Placeholder 3">
            <a:extLst>
              <a:ext uri="{FF2B5EF4-FFF2-40B4-BE49-F238E27FC236}">
                <a16:creationId xmlns:a16="http://schemas.microsoft.com/office/drawing/2014/main" id="{6C6C8C3D-5647-0EBF-08D9-2B6FA3A63CF9}"/>
              </a:ext>
            </a:extLst>
          </p:cNvPr>
          <p:cNvSpPr>
            <a:spLocks noGrp="1"/>
          </p:cNvSpPr>
          <p:nvPr>
            <p:ph type="sldNum" idx="12"/>
          </p:nvPr>
        </p:nvSpPr>
        <p:spPr/>
        <p:txBody>
          <a:bodyPr>
            <a:normAutofit/>
          </a:bodyPr>
          <a:lstStyle/>
          <a:p>
            <a:fld id="{C479D5F6-EDCB-402A-AC08-4943A1820E8F}" type="slidenum">
              <a:rPr lang="en-US" smtClean="0"/>
              <a:pPr/>
              <a:t>7</a:t>
            </a:fld>
            <a:endParaRPr lang="en-US" dirty="0"/>
          </a:p>
        </p:txBody>
      </p:sp>
    </p:spTree>
    <p:extLst>
      <p:ext uri="{BB962C8B-B14F-4D97-AF65-F5344CB8AC3E}">
        <p14:creationId xmlns:p14="http://schemas.microsoft.com/office/powerpoint/2010/main" val="18171597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25"/>
        <p:cNvGrpSpPr/>
        <p:nvPr/>
      </p:nvGrpSpPr>
      <p:grpSpPr>
        <a:xfrm>
          <a:off x="0" y="0"/>
          <a:ext cx="0" cy="0"/>
          <a:chOff x="0" y="0"/>
          <a:chExt cx="0" cy="0"/>
        </a:xfrm>
      </p:grpSpPr>
      <p:sp>
        <p:nvSpPr>
          <p:cNvPr id="426" name="Google Shape;426;g278539799a0_0_12"/>
          <p:cNvSpPr txBox="1">
            <a:spLocks noGrp="1"/>
          </p:cNvSpPr>
          <p:nvPr>
            <p:ph type="title"/>
          </p:nvPr>
        </p:nvSpPr>
        <p:spPr>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US" sz="2800" dirty="0">
                <a:latin typeface="+mj-lt"/>
              </a:rPr>
              <a:t>CMAS Test Design – available resources</a:t>
            </a:r>
            <a:endParaRPr sz="2800" dirty="0">
              <a:latin typeface="+mj-lt"/>
            </a:endParaRPr>
          </a:p>
        </p:txBody>
      </p:sp>
      <p:sp>
        <p:nvSpPr>
          <p:cNvPr id="427" name="Google Shape;427;g278539799a0_0_12"/>
          <p:cNvSpPr txBox="1">
            <a:spLocks noGrp="1"/>
          </p:cNvSpPr>
          <p:nvPr>
            <p:ph type="body" idx="1"/>
          </p:nvPr>
        </p:nvSpPr>
        <p:spPr>
          <a:prstGeom prst="rect">
            <a:avLst/>
          </a:prstGeom>
        </p:spPr>
        <p:txBody>
          <a:bodyPr spcFirstLastPara="1" wrap="square" lIns="91425" tIns="91425" rIns="91425" bIns="91425" anchor="t" anchorCtr="0">
            <a:normAutofit fontScale="85000" lnSpcReduction="20000"/>
          </a:bodyPr>
          <a:lstStyle/>
          <a:p>
            <a:pPr>
              <a:buFont typeface="Arial" panose="020B0604020202020204" pitchFamily="34" charset="0"/>
              <a:buChar char="•"/>
            </a:pPr>
            <a:r>
              <a:rPr lang="en-US" dirty="0">
                <a:latin typeface="+mn-lt"/>
                <a:hlinkClick r:id="rId3"/>
              </a:rPr>
              <a:t>Frameworks and high-level blueprints</a:t>
            </a:r>
            <a:endParaRPr lang="en-US" dirty="0">
              <a:latin typeface="+mn-lt"/>
            </a:endParaRPr>
          </a:p>
          <a:p>
            <a:pPr lvl="1">
              <a:buFont typeface="Arial" panose="020B0604020202020204" pitchFamily="34" charset="0"/>
              <a:buChar char="•"/>
            </a:pPr>
            <a:r>
              <a:rPr lang="en-US" dirty="0">
                <a:latin typeface="+mn-lt"/>
              </a:rPr>
              <a:t>Include assessed standards and evidence statements</a:t>
            </a:r>
          </a:p>
          <a:p>
            <a:pPr lvl="1">
              <a:buFont typeface="Arial" panose="020B0604020202020204" pitchFamily="34" charset="0"/>
              <a:buChar char="•"/>
            </a:pPr>
            <a:r>
              <a:rPr lang="en-US" dirty="0">
                <a:latin typeface="+mn-lt"/>
              </a:rPr>
              <a:t>Content representation, as seen on the blueprints, is determined by the breadth of the Colorado Academic Standards (CAS)</a:t>
            </a:r>
          </a:p>
          <a:p>
            <a:pPr lvl="2">
              <a:buFont typeface="Arial" panose="020B0604020202020204" pitchFamily="34" charset="0"/>
              <a:buChar char="•"/>
            </a:pPr>
            <a:r>
              <a:rPr lang="en-US" dirty="0">
                <a:solidFill>
                  <a:schemeClr val="accent1"/>
                </a:solidFill>
                <a:latin typeface="+mn-lt"/>
              </a:rPr>
              <a:t>Educators were involved in the development of the CAS</a:t>
            </a:r>
          </a:p>
          <a:p>
            <a:pPr>
              <a:buFont typeface="Arial" panose="020B0604020202020204" pitchFamily="34" charset="0"/>
              <a:buChar char="•"/>
            </a:pPr>
            <a:endParaRPr lang="en-US" dirty="0">
              <a:latin typeface="+mn-lt"/>
            </a:endParaRPr>
          </a:p>
          <a:p>
            <a:pPr>
              <a:buFont typeface="Arial" panose="020B0604020202020204" pitchFamily="34" charset="0"/>
              <a:buChar char="•"/>
            </a:pPr>
            <a:r>
              <a:rPr lang="en-US" dirty="0">
                <a:latin typeface="+mn-lt"/>
                <a:hlinkClick r:id="rId4"/>
              </a:rPr>
              <a:t>Performance Level Descriptors (PLDs)</a:t>
            </a:r>
            <a:endParaRPr lang="en-US" dirty="0">
              <a:latin typeface="+mn-lt"/>
            </a:endParaRPr>
          </a:p>
          <a:p>
            <a:pPr lvl="1">
              <a:buFont typeface="Arial" panose="020B0604020202020204" pitchFamily="34" charset="0"/>
              <a:buChar char="•"/>
            </a:pPr>
            <a:r>
              <a:rPr lang="en-US" dirty="0">
                <a:latin typeface="+mn-lt"/>
              </a:rPr>
              <a:t>Provide details about the specific grade-level content area concepts and skills typically demonstrated by students within a CMAS performance level</a:t>
            </a:r>
          </a:p>
          <a:p>
            <a:pPr lvl="1">
              <a:buFont typeface="Arial" panose="020B0604020202020204" pitchFamily="34" charset="0"/>
              <a:buChar char="•"/>
            </a:pPr>
            <a:r>
              <a:rPr lang="en-US" dirty="0">
                <a:latin typeface="+mn-lt"/>
              </a:rPr>
              <a:t>The met and exceeded expectations levels are considered on track to being college and career ready</a:t>
            </a:r>
          </a:p>
          <a:p>
            <a:pPr lvl="1">
              <a:buFont typeface="Arial" panose="020B0604020202020204" pitchFamily="34" charset="0"/>
              <a:buChar char="•"/>
            </a:pPr>
            <a:r>
              <a:rPr lang="en-US" dirty="0">
                <a:solidFill>
                  <a:schemeClr val="accent1"/>
                </a:solidFill>
                <a:latin typeface="+mn-lt"/>
              </a:rPr>
              <a:t>Educators were involved in the development of PLDs</a:t>
            </a:r>
          </a:p>
          <a:p>
            <a:pPr lvl="1">
              <a:buFont typeface="Arial" panose="020B0604020202020204" pitchFamily="34" charset="0"/>
              <a:buChar char="•"/>
            </a:pPr>
            <a:endParaRPr lang="en-US" dirty="0">
              <a:latin typeface="+mn-lt"/>
            </a:endParaRPr>
          </a:p>
          <a:p>
            <a:pPr>
              <a:buFont typeface="Arial" panose="020B0604020202020204" pitchFamily="34" charset="0"/>
              <a:buChar char="•"/>
            </a:pPr>
            <a:r>
              <a:rPr lang="en-US" dirty="0">
                <a:solidFill>
                  <a:schemeClr val="accent1"/>
                </a:solidFill>
                <a:latin typeface="+mn-lt"/>
                <a:hlinkClick r:id="rId5">
                  <a:extLst>
                    <a:ext uri="{A12FA001-AC4F-418D-AE19-62706E023703}">
                      <ahyp:hlinkClr xmlns:ahyp="http://schemas.microsoft.com/office/drawing/2018/hyperlinkcolor" val="tx"/>
                    </a:ext>
                  </a:extLst>
                </a:hlinkClick>
              </a:rPr>
              <a:t>Performance levels and cut scores</a:t>
            </a:r>
            <a:endParaRPr lang="en-US" dirty="0">
              <a:solidFill>
                <a:schemeClr val="accent1"/>
              </a:solidFill>
              <a:latin typeface="+mn-lt"/>
            </a:endParaRPr>
          </a:p>
          <a:p>
            <a:pPr lvl="1">
              <a:buFont typeface="Arial" panose="020B0604020202020204" pitchFamily="34" charset="0"/>
              <a:buChar char="•"/>
            </a:pPr>
            <a:r>
              <a:rPr lang="en-US" dirty="0">
                <a:solidFill>
                  <a:schemeClr val="accent1"/>
                </a:solidFill>
                <a:latin typeface="+mn-lt"/>
              </a:rPr>
              <a:t>Determined by educators through the standard setting process</a:t>
            </a:r>
          </a:p>
          <a:p>
            <a:pPr lvl="1">
              <a:buFont typeface="Arial" panose="020B0604020202020204" pitchFamily="34" charset="0"/>
              <a:buChar char="•"/>
            </a:pPr>
            <a:r>
              <a:rPr lang="en-US" dirty="0">
                <a:latin typeface="+mn-lt"/>
              </a:rPr>
              <a:t>These do not change from year to year</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D784A-F711-87E8-F5F7-45CE3A591CB1}"/>
              </a:ext>
            </a:extLst>
          </p:cNvPr>
          <p:cNvSpPr>
            <a:spLocks noGrp="1"/>
          </p:cNvSpPr>
          <p:nvPr>
            <p:ph type="title"/>
          </p:nvPr>
        </p:nvSpPr>
        <p:spPr>
          <a:xfrm>
            <a:off x="311700" y="105100"/>
            <a:ext cx="4638672" cy="741300"/>
          </a:xfrm>
        </p:spPr>
        <p:txBody>
          <a:bodyPr/>
          <a:lstStyle/>
          <a:p>
            <a:r>
              <a:rPr lang="en-US" sz="2100" dirty="0">
                <a:latin typeface="+mj-lt"/>
              </a:rPr>
              <a:t>Do you know practice resources are available?</a:t>
            </a:r>
          </a:p>
        </p:txBody>
      </p:sp>
      <p:sp>
        <p:nvSpPr>
          <p:cNvPr id="3" name="Text Placeholder 2">
            <a:extLst>
              <a:ext uri="{FF2B5EF4-FFF2-40B4-BE49-F238E27FC236}">
                <a16:creationId xmlns:a16="http://schemas.microsoft.com/office/drawing/2014/main" id="{B41EDDBF-5256-BD7E-6A27-1EE027AB940F}"/>
              </a:ext>
            </a:extLst>
          </p:cNvPr>
          <p:cNvSpPr>
            <a:spLocks noGrp="1"/>
          </p:cNvSpPr>
          <p:nvPr>
            <p:ph type="body" idx="1"/>
          </p:nvPr>
        </p:nvSpPr>
        <p:spPr>
          <a:xfrm>
            <a:off x="311700" y="1103586"/>
            <a:ext cx="4693852" cy="3243813"/>
          </a:xfrm>
        </p:spPr>
        <p:txBody>
          <a:bodyPr>
            <a:normAutofit fontScale="77500" lnSpcReduction="20000"/>
          </a:bodyPr>
          <a:lstStyle/>
          <a:p>
            <a:pPr marL="0" indent="0">
              <a:spcAft>
                <a:spcPts val="600"/>
              </a:spcAft>
              <a:buNone/>
            </a:pPr>
            <a:r>
              <a:rPr lang="en-US" b="1" dirty="0">
                <a:latin typeface="+mn-lt"/>
              </a:rPr>
              <a:t>Practice resources that include released items are available publicly</a:t>
            </a:r>
            <a:r>
              <a:rPr lang="en-US" dirty="0">
                <a:latin typeface="+mn-lt"/>
              </a:rPr>
              <a:t> on the </a:t>
            </a:r>
            <a:r>
              <a:rPr lang="en-US" dirty="0">
                <a:latin typeface="+mn-lt"/>
                <a:hlinkClick r:id="rId5"/>
              </a:rPr>
              <a:t>Colorado Assessments Portal</a:t>
            </a:r>
            <a:endParaRPr lang="en-US" dirty="0">
              <a:latin typeface="+mn-lt"/>
            </a:endParaRPr>
          </a:p>
          <a:p>
            <a:pPr marL="285750" indent="-285750">
              <a:spcAft>
                <a:spcPts val="600"/>
              </a:spcAft>
              <a:buFont typeface="Arial" panose="020B0604020202020204" pitchFamily="34" charset="0"/>
              <a:buChar char="•"/>
            </a:pPr>
            <a:r>
              <a:rPr lang="en-US" dirty="0">
                <a:latin typeface="+mn-lt"/>
              </a:rPr>
              <a:t>TestNav Tutorials – for students new to online testing, use tutorials to become familiar with navigation, using online tools and supports, and working with different types of online test questions</a:t>
            </a:r>
          </a:p>
          <a:p>
            <a:pPr marL="285750" indent="-285750">
              <a:spcAft>
                <a:spcPts val="600"/>
              </a:spcAft>
              <a:buFont typeface="Arial" panose="020B0604020202020204" pitchFamily="34" charset="0"/>
              <a:buChar char="•"/>
            </a:pPr>
            <a:r>
              <a:rPr lang="en-US" dirty="0">
                <a:latin typeface="+mn-lt"/>
              </a:rPr>
              <a:t>Sample/released items (practice forms)</a:t>
            </a:r>
          </a:p>
          <a:p>
            <a:pPr marL="742950" lvl="1" indent="-285750">
              <a:spcAft>
                <a:spcPts val="600"/>
              </a:spcAft>
              <a:buFont typeface="Arial" panose="020B0604020202020204" pitchFamily="34" charset="0"/>
              <a:buChar char="•"/>
            </a:pPr>
            <a:r>
              <a:rPr lang="en-US" dirty="0">
                <a:latin typeface="+mn-lt"/>
              </a:rPr>
              <a:t>Online and accommodated paper</a:t>
            </a:r>
          </a:p>
          <a:p>
            <a:pPr marL="742950" lvl="1" indent="-285750">
              <a:spcAft>
                <a:spcPts val="600"/>
              </a:spcAft>
              <a:buFont typeface="Arial" panose="020B0604020202020204" pitchFamily="34" charset="0"/>
              <a:buChar char="•"/>
            </a:pPr>
            <a:r>
              <a:rPr lang="en-US" dirty="0">
                <a:latin typeface="+mn-lt"/>
              </a:rPr>
              <a:t>English and Spanish</a:t>
            </a:r>
          </a:p>
          <a:p>
            <a:pPr marL="1200150" lvl="2" indent="-285750">
              <a:spcAft>
                <a:spcPts val="600"/>
              </a:spcAft>
              <a:buFont typeface="Arial" panose="020B0604020202020204" pitchFamily="34" charset="0"/>
              <a:buChar char="•"/>
            </a:pPr>
            <a:r>
              <a:rPr lang="en-US" dirty="0">
                <a:latin typeface="+mn-lt"/>
              </a:rPr>
              <a:t>With and without text-to-speech for online</a:t>
            </a:r>
          </a:p>
          <a:p>
            <a:pPr marL="285750" indent="-285750">
              <a:spcAft>
                <a:spcPts val="600"/>
              </a:spcAft>
              <a:buFont typeface="Arial" panose="020B0604020202020204" pitchFamily="34" charset="0"/>
              <a:buChar char="•"/>
            </a:pPr>
            <a:r>
              <a:rPr lang="en-US" dirty="0">
                <a:latin typeface="+mn-lt"/>
              </a:rPr>
              <a:t>Scoring guides with answer keys, performance data, scoring rubrics, and sample student responses</a:t>
            </a:r>
          </a:p>
          <a:p>
            <a:pPr marL="742950" lvl="1" indent="-285750">
              <a:spcAft>
                <a:spcPts val="600"/>
              </a:spcAft>
              <a:buFont typeface="Arial" panose="020B0604020202020204" pitchFamily="34" charset="0"/>
              <a:buChar char="•"/>
            </a:pPr>
            <a:r>
              <a:rPr lang="en-US" dirty="0">
                <a:latin typeface="+mn-lt"/>
              </a:rPr>
              <a:t>ELA/CSLA include student writing samples with scoring annotations at varying score points at the end of each guide</a:t>
            </a:r>
          </a:p>
          <a:p>
            <a:endParaRPr lang="en-US" sz="1800" dirty="0">
              <a:latin typeface="+mn-lt"/>
            </a:endParaRPr>
          </a:p>
        </p:txBody>
      </p:sp>
      <p:pic>
        <p:nvPicPr>
          <p:cNvPr id="7" name="Picture 6">
            <a:extLst>
              <a:ext uri="{FF2B5EF4-FFF2-40B4-BE49-F238E27FC236}">
                <a16:creationId xmlns:a16="http://schemas.microsoft.com/office/drawing/2014/main" id="{8D16EF61-BABC-4BC8-FBEC-387A89569BCF}"/>
              </a:ext>
            </a:extLst>
          </p:cNvPr>
          <p:cNvPicPr>
            <a:picLocks noChangeAspect="1"/>
          </p:cNvPicPr>
          <p:nvPr/>
        </p:nvPicPr>
        <p:blipFill>
          <a:blip r:embed="rId6"/>
          <a:stretch>
            <a:fillRect/>
          </a:stretch>
        </p:blipFill>
        <p:spPr>
          <a:xfrm>
            <a:off x="6325616" y="3449802"/>
            <a:ext cx="1403724" cy="140372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8" name="Screen Recording 7">
            <a:hlinkClick r:id="" action="ppaction://media"/>
            <a:extLst>
              <a:ext uri="{FF2B5EF4-FFF2-40B4-BE49-F238E27FC236}">
                <a16:creationId xmlns:a16="http://schemas.microsoft.com/office/drawing/2014/main" id="{3DF4F825-07DD-CFE6-4B70-15FCC32F6051}"/>
              </a:ext>
            </a:extLst>
          </p:cNvPr>
          <p:cNvPicPr>
            <a:picLocks noChangeAspect="1"/>
          </p:cNvPicPr>
          <p:nvPr>
            <a:videoFile r:link="rId1"/>
            <p:extLst>
              <p:ext uri="{DAA4B4D4-6D71-4841-9C94-3DE7FCFB9230}">
                <p14:media xmlns:p14="http://schemas.microsoft.com/office/powerpoint/2010/main" r:embed="rId2">
                  <p14:trim end="39481.9"/>
                </p14:media>
              </p:ext>
            </p:extLst>
          </p:nvPr>
        </p:nvPicPr>
        <p:blipFill>
          <a:blip r:embed="rId7"/>
          <a:stretch>
            <a:fillRect/>
          </a:stretch>
        </p:blipFill>
        <p:spPr>
          <a:xfrm>
            <a:off x="4958254" y="531101"/>
            <a:ext cx="4138448" cy="2322129"/>
          </a:xfrm>
          <a:prstGeom prst="rect">
            <a:avLst/>
          </a:prstGeom>
          <a:ln>
            <a:noFill/>
          </a:ln>
          <a:effectLst>
            <a:outerShdw blurRad="190500" algn="tl" rotWithShape="0">
              <a:srgbClr val="000000">
                <a:alpha val="70000"/>
              </a:srgbClr>
            </a:outerShdw>
          </a:effectLst>
        </p:spPr>
      </p:pic>
      <p:sp>
        <p:nvSpPr>
          <p:cNvPr id="12" name="TextBox 11">
            <a:extLst>
              <a:ext uri="{FF2B5EF4-FFF2-40B4-BE49-F238E27FC236}">
                <a16:creationId xmlns:a16="http://schemas.microsoft.com/office/drawing/2014/main" id="{253F5406-3275-456E-539E-B579E970F624}"/>
              </a:ext>
            </a:extLst>
          </p:cNvPr>
          <p:cNvSpPr txBox="1"/>
          <p:nvPr/>
        </p:nvSpPr>
        <p:spPr>
          <a:xfrm>
            <a:off x="4950372" y="289974"/>
            <a:ext cx="4193628" cy="230832"/>
          </a:xfrm>
          <a:prstGeom prst="rect">
            <a:avLst/>
          </a:prstGeom>
          <a:noFill/>
        </p:spPr>
        <p:txBody>
          <a:bodyPr wrap="square" rtlCol="0">
            <a:spAutoFit/>
          </a:bodyPr>
          <a:lstStyle/>
          <a:p>
            <a:r>
              <a:rPr lang="en-US" sz="900" dirty="0"/>
              <a:t>Hover over video box then click play in bar that appears at the bottom.</a:t>
            </a:r>
          </a:p>
        </p:txBody>
      </p:sp>
      <p:sp>
        <p:nvSpPr>
          <p:cNvPr id="13" name="TextBox 12">
            <a:extLst>
              <a:ext uri="{FF2B5EF4-FFF2-40B4-BE49-F238E27FC236}">
                <a16:creationId xmlns:a16="http://schemas.microsoft.com/office/drawing/2014/main" id="{CE43716B-E4B3-010F-33B9-9081871528FA}"/>
              </a:ext>
            </a:extLst>
          </p:cNvPr>
          <p:cNvSpPr txBox="1"/>
          <p:nvPr/>
        </p:nvSpPr>
        <p:spPr>
          <a:xfrm>
            <a:off x="4950372" y="2895750"/>
            <a:ext cx="4193628" cy="369332"/>
          </a:xfrm>
          <a:prstGeom prst="rect">
            <a:avLst/>
          </a:prstGeom>
          <a:noFill/>
        </p:spPr>
        <p:txBody>
          <a:bodyPr wrap="square" rtlCol="0">
            <a:spAutoFit/>
          </a:bodyPr>
          <a:lstStyle/>
          <a:p>
            <a:r>
              <a:rPr lang="en-US" sz="900" dirty="0"/>
              <a:t>Note: The Portal display has been refreshed since creation of this video, but the same resources remain available.</a:t>
            </a:r>
          </a:p>
        </p:txBody>
      </p:sp>
    </p:spTree>
    <p:extLst>
      <p:ext uri="{BB962C8B-B14F-4D97-AF65-F5344CB8AC3E}">
        <p14:creationId xmlns:p14="http://schemas.microsoft.com/office/powerpoint/2010/main" val="1816921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00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15669-909B-270A-AA9C-9EDE6AC66EA0}"/>
              </a:ext>
            </a:extLst>
          </p:cNvPr>
          <p:cNvSpPr>
            <a:spLocks noGrp="1"/>
          </p:cNvSpPr>
          <p:nvPr>
            <p:ph type="title"/>
          </p:nvPr>
        </p:nvSpPr>
        <p:spPr/>
        <p:txBody>
          <a:bodyPr/>
          <a:lstStyle/>
          <a:p>
            <a:r>
              <a:rPr lang="en-US" sz="2800" dirty="0"/>
              <a:t>CMAS Manuals</a:t>
            </a:r>
          </a:p>
        </p:txBody>
      </p:sp>
      <p:sp>
        <p:nvSpPr>
          <p:cNvPr id="3" name="Text Placeholder 2">
            <a:extLst>
              <a:ext uri="{FF2B5EF4-FFF2-40B4-BE49-F238E27FC236}">
                <a16:creationId xmlns:a16="http://schemas.microsoft.com/office/drawing/2014/main" id="{5FAF9D99-1D73-53E1-BF24-5672116F1E85}"/>
              </a:ext>
            </a:extLst>
          </p:cNvPr>
          <p:cNvSpPr>
            <a:spLocks noGrp="1"/>
          </p:cNvSpPr>
          <p:nvPr>
            <p:ph type="body" idx="1"/>
          </p:nvPr>
        </p:nvSpPr>
        <p:spPr>
          <a:xfrm>
            <a:off x="311700" y="1152474"/>
            <a:ext cx="8516294" cy="3194925"/>
          </a:xfrm>
        </p:spPr>
        <p:txBody>
          <a:bodyPr>
            <a:normAutofit fontScale="77500" lnSpcReduction="20000"/>
          </a:bodyPr>
          <a:lstStyle/>
          <a:p>
            <a:pPr marL="342900" indent="-342900">
              <a:lnSpc>
                <a:spcPct val="120000"/>
              </a:lnSpc>
              <a:spcAft>
                <a:spcPts val="400"/>
              </a:spcAft>
              <a:buClr>
                <a:schemeClr val="tx1"/>
              </a:buClr>
              <a:buFont typeface="Arial" panose="020B0604020202020204" pitchFamily="34" charset="0"/>
              <a:buChar char="•"/>
            </a:pPr>
            <a:r>
              <a:rPr lang="en-US" sz="1900" dirty="0"/>
              <a:t>Procedures Manual</a:t>
            </a:r>
          </a:p>
          <a:p>
            <a:pPr marL="800100" lvl="1" indent="-342900">
              <a:lnSpc>
                <a:spcPct val="120000"/>
              </a:lnSpc>
              <a:spcAft>
                <a:spcPts val="400"/>
              </a:spcAft>
              <a:buClr>
                <a:schemeClr val="tx1"/>
              </a:buClr>
              <a:buFont typeface="Arial" panose="020B0604020202020204" pitchFamily="34" charset="0"/>
              <a:buChar char="•"/>
            </a:pPr>
            <a:r>
              <a:rPr lang="en-US" sz="1800" b="1" dirty="0">
                <a:latin typeface="+mn-lt"/>
              </a:rPr>
              <a:t>Assessment Coordinators </a:t>
            </a:r>
            <a:r>
              <a:rPr lang="en-US" sz="1800" dirty="0">
                <a:latin typeface="+mn-lt"/>
              </a:rPr>
              <a:t>use the Procedures Manual for instructions on test security, test administration, accessibility features and accommodations, and data management. The manual includes procedural steps that must be taken before, during, and after test administration.</a:t>
            </a:r>
          </a:p>
          <a:p>
            <a:pPr marL="1257289" lvl="2" indent="-342900">
              <a:lnSpc>
                <a:spcPct val="120000"/>
              </a:lnSpc>
              <a:spcAft>
                <a:spcPts val="400"/>
              </a:spcAft>
              <a:buClr>
                <a:schemeClr val="tx1"/>
              </a:buClr>
              <a:buFont typeface="Arial" panose="020B0604020202020204" pitchFamily="34" charset="0"/>
              <a:buChar char="•"/>
            </a:pPr>
            <a:r>
              <a:rPr lang="en-US" sz="1800" dirty="0">
                <a:latin typeface="+mn-lt"/>
                <a:hlinkClick r:id="rId2"/>
              </a:rPr>
              <a:t>Only available online</a:t>
            </a:r>
            <a:endParaRPr lang="en-US" sz="1800" dirty="0">
              <a:latin typeface="+mn-lt"/>
            </a:endParaRPr>
          </a:p>
          <a:p>
            <a:pPr marL="342900" indent="-342900">
              <a:lnSpc>
                <a:spcPct val="120000"/>
              </a:lnSpc>
              <a:spcAft>
                <a:spcPts val="400"/>
              </a:spcAft>
              <a:buClr>
                <a:schemeClr val="tx1"/>
              </a:buClr>
              <a:buFont typeface="Arial" panose="020B0604020202020204" pitchFamily="34" charset="0"/>
              <a:buChar char="•"/>
            </a:pPr>
            <a:r>
              <a:rPr lang="en-US" sz="1900" dirty="0"/>
              <a:t>Test Administrator Manual (TAM)</a:t>
            </a:r>
          </a:p>
          <a:p>
            <a:pPr marL="800100" lvl="1" indent="-342900">
              <a:lnSpc>
                <a:spcPct val="120000"/>
              </a:lnSpc>
              <a:spcAft>
                <a:spcPts val="400"/>
              </a:spcAft>
              <a:buClr>
                <a:schemeClr val="tx1"/>
              </a:buClr>
              <a:buFont typeface="Arial" panose="020B0604020202020204" pitchFamily="34" charset="0"/>
              <a:buChar char="•"/>
            </a:pPr>
            <a:r>
              <a:rPr lang="en-US" sz="1800" b="1" dirty="0">
                <a:latin typeface="+mn-lt"/>
              </a:rPr>
              <a:t>Test Administrators</a:t>
            </a:r>
            <a:r>
              <a:rPr lang="en-US" sz="1800" dirty="0">
                <a:latin typeface="+mn-lt"/>
              </a:rPr>
              <a:t> use the TAM for detailed instructions to prepare for testing and administer tests in a standardized manner. The TAM includes the general administration script for online testing (English and Spanish). The administration script for accommodated paper-based testing is included in each paper test kit.</a:t>
            </a:r>
          </a:p>
          <a:p>
            <a:pPr marL="1257289" lvl="2" indent="-342900">
              <a:lnSpc>
                <a:spcPct val="120000"/>
              </a:lnSpc>
              <a:spcAft>
                <a:spcPts val="400"/>
              </a:spcAft>
              <a:buClr>
                <a:schemeClr val="tx1"/>
              </a:buClr>
              <a:buFont typeface="Arial" panose="020B0604020202020204" pitchFamily="34" charset="0"/>
              <a:buChar char="•"/>
            </a:pPr>
            <a:r>
              <a:rPr lang="en-US" sz="1800" dirty="0">
                <a:latin typeface="+mn-lt"/>
                <a:hlinkClick r:id="rId3"/>
              </a:rPr>
              <a:t>Available online</a:t>
            </a:r>
            <a:endParaRPr lang="en-US" sz="1800" dirty="0">
              <a:latin typeface="+mn-lt"/>
            </a:endParaRPr>
          </a:p>
          <a:p>
            <a:pPr marL="1257289" lvl="2" indent="-342900">
              <a:lnSpc>
                <a:spcPct val="120000"/>
              </a:lnSpc>
              <a:spcAft>
                <a:spcPts val="400"/>
              </a:spcAft>
              <a:buClr>
                <a:schemeClr val="tx1"/>
              </a:buClr>
              <a:buFont typeface="Arial" panose="020B0604020202020204" pitchFamily="34" charset="0"/>
              <a:buChar char="•"/>
            </a:pPr>
            <a:r>
              <a:rPr lang="en-US" sz="1800" dirty="0">
                <a:latin typeface="+mn-lt"/>
              </a:rPr>
              <a:t>Printed copies received in initial shipment from the vendor (March)</a:t>
            </a:r>
          </a:p>
        </p:txBody>
      </p:sp>
    </p:spTree>
    <p:extLst>
      <p:ext uri="{BB962C8B-B14F-4D97-AF65-F5344CB8AC3E}">
        <p14:creationId xmlns:p14="http://schemas.microsoft.com/office/powerpoint/2010/main" val="12479031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7A2C09-66A6-075A-5D2A-08178A7989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BDC4D9-4390-BC68-EA3B-08AFFC77B6EB}"/>
              </a:ext>
            </a:extLst>
          </p:cNvPr>
          <p:cNvSpPr>
            <a:spLocks noGrp="1"/>
          </p:cNvSpPr>
          <p:nvPr>
            <p:ph type="title"/>
          </p:nvPr>
        </p:nvSpPr>
        <p:spPr/>
        <p:txBody>
          <a:bodyPr/>
          <a:lstStyle/>
          <a:p>
            <a:r>
              <a:rPr lang="en-US" sz="2800" dirty="0"/>
              <a:t>Training Resources</a:t>
            </a:r>
          </a:p>
        </p:txBody>
      </p:sp>
      <p:sp>
        <p:nvSpPr>
          <p:cNvPr id="3" name="Text Placeholder 2">
            <a:extLst>
              <a:ext uri="{FF2B5EF4-FFF2-40B4-BE49-F238E27FC236}">
                <a16:creationId xmlns:a16="http://schemas.microsoft.com/office/drawing/2014/main" id="{C614359E-E4B8-4F15-43F3-84015563A664}"/>
              </a:ext>
            </a:extLst>
          </p:cNvPr>
          <p:cNvSpPr>
            <a:spLocks noGrp="1"/>
          </p:cNvSpPr>
          <p:nvPr>
            <p:ph type="body" idx="1"/>
          </p:nvPr>
        </p:nvSpPr>
        <p:spPr/>
        <p:txBody>
          <a:bodyPr>
            <a:normAutofit fontScale="70000" lnSpcReduction="20000"/>
          </a:bodyPr>
          <a:lstStyle/>
          <a:p>
            <a:pPr marL="0" marR="0" lvl="0" indent="0" algn="l" defTabSz="914400" rtl="0" eaLnBrk="1" fontAlgn="auto" latinLnBrk="0" hangingPunct="1">
              <a:lnSpc>
                <a:spcPct val="110000"/>
              </a:lnSpc>
              <a:spcBef>
                <a:spcPts val="1000"/>
              </a:spcBef>
              <a:spcAft>
                <a:spcPts val="0"/>
              </a:spcAft>
              <a:buClr>
                <a:prstClr val="black"/>
              </a:buClr>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ea typeface="+mn-ea"/>
                <a:cs typeface="+mn-cs"/>
              </a:rPr>
              <a:t>Quick Reference Materials</a:t>
            </a:r>
          </a:p>
          <a:p>
            <a:pPr marL="342900" marR="0" lvl="0" indent="-342900" algn="l" defTabSz="914400" rtl="0" eaLnBrk="1" fontAlgn="auto" latinLnBrk="0" hangingPunct="1">
              <a:lnSpc>
                <a:spcPct val="110000"/>
              </a:lnSpc>
              <a:spcBef>
                <a:spcPts val="1000"/>
              </a:spcBef>
              <a:spcAft>
                <a:spcPts val="0"/>
              </a:spcAft>
              <a:buClr>
                <a:prstClr val="black"/>
              </a:buClr>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ea typeface="+mn-ea"/>
                <a:cs typeface="+mn-cs"/>
              </a:rPr>
              <a:t>CMAS Overview</a:t>
            </a:r>
          </a:p>
          <a:p>
            <a:pPr marL="342900" marR="0" lvl="0" indent="-342900" algn="l" defTabSz="914400" rtl="0" eaLnBrk="1" fontAlgn="auto" latinLnBrk="0" hangingPunct="1">
              <a:lnSpc>
                <a:spcPct val="110000"/>
              </a:lnSpc>
              <a:spcBef>
                <a:spcPts val="1000"/>
              </a:spcBef>
              <a:spcAft>
                <a:spcPts val="0"/>
              </a:spcAft>
              <a:buClr>
                <a:prstClr val="black"/>
              </a:buClr>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ea typeface="+mn-ea"/>
                <a:cs typeface="+mn-cs"/>
              </a:rPr>
              <a:t>Technology Overview</a:t>
            </a:r>
          </a:p>
          <a:p>
            <a:pPr marL="342900" marR="0" lvl="0" indent="-342900" algn="l" defTabSz="914400" rtl="0" eaLnBrk="1" fontAlgn="auto" latinLnBrk="0" hangingPunct="1">
              <a:lnSpc>
                <a:spcPct val="110000"/>
              </a:lnSpc>
              <a:spcBef>
                <a:spcPts val="1000"/>
              </a:spcBef>
              <a:spcAft>
                <a:spcPts val="0"/>
              </a:spcAft>
              <a:buClr>
                <a:prstClr val="black"/>
              </a:buClr>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ea typeface="+mn-ea"/>
                <a:cs typeface="+mn-cs"/>
              </a:rPr>
              <a:t>Before Testing Checklist</a:t>
            </a:r>
          </a:p>
          <a:p>
            <a:pPr marL="342900" marR="0" lvl="0" indent="-342900" algn="l" defTabSz="914400" rtl="0" eaLnBrk="1" fontAlgn="auto" latinLnBrk="0" hangingPunct="1">
              <a:lnSpc>
                <a:spcPct val="110000"/>
              </a:lnSpc>
              <a:spcBef>
                <a:spcPts val="1000"/>
              </a:spcBef>
              <a:spcAft>
                <a:spcPts val="0"/>
              </a:spcAft>
              <a:buClr>
                <a:prstClr val="black"/>
              </a:buClr>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ea typeface="+mn-ea"/>
                <a:cs typeface="+mn-cs"/>
              </a:rPr>
              <a:t>Unit Testing Times and Testing Multiple Groups Guidance</a:t>
            </a:r>
          </a:p>
          <a:p>
            <a:pPr marL="342900" marR="0" lvl="0" indent="-342900" algn="l" defTabSz="914400" rtl="0" eaLnBrk="1" fontAlgn="auto" latinLnBrk="0" hangingPunct="1">
              <a:lnSpc>
                <a:spcPct val="110000"/>
              </a:lnSpc>
              <a:spcBef>
                <a:spcPts val="1000"/>
              </a:spcBef>
              <a:spcAft>
                <a:spcPts val="0"/>
              </a:spcAft>
              <a:buClr>
                <a:prstClr val="black"/>
              </a:buClr>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ea typeface="+mn-ea"/>
                <a:cs typeface="+mn-cs"/>
              </a:rPr>
              <a:t>State Assessment Acronyms</a:t>
            </a:r>
          </a:p>
          <a:p>
            <a:pPr marL="342900" marR="0" lvl="0" indent="-342900" algn="l" defTabSz="914400" rtl="0" eaLnBrk="1" fontAlgn="auto" latinLnBrk="0" hangingPunct="1">
              <a:lnSpc>
                <a:spcPct val="110000"/>
              </a:lnSpc>
              <a:spcBef>
                <a:spcPts val="1000"/>
              </a:spcBef>
              <a:spcAft>
                <a:spcPts val="0"/>
              </a:spcAft>
              <a:buClr>
                <a:prstClr val="black"/>
              </a:buClr>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ea typeface="+mn-ea"/>
                <a:cs typeface="+mn-cs"/>
              </a:rPr>
              <a:t>Creating Sample Students in the PAnext Training Site</a:t>
            </a:r>
          </a:p>
          <a:p>
            <a:pPr marL="342900" marR="0" lvl="0" indent="-342900" algn="l" defTabSz="914400" rtl="0" eaLnBrk="1" fontAlgn="auto" latinLnBrk="0" hangingPunct="1">
              <a:lnSpc>
                <a:spcPct val="110000"/>
              </a:lnSpc>
              <a:spcBef>
                <a:spcPts val="1000"/>
              </a:spcBef>
              <a:spcAft>
                <a:spcPts val="0"/>
              </a:spcAft>
              <a:buClr>
                <a:prstClr val="black"/>
              </a:buClr>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ea typeface="+mn-ea"/>
                <a:cs typeface="+mn-cs"/>
              </a:rPr>
              <a:t>CMAS and CoAlt Security Agreement</a:t>
            </a:r>
          </a:p>
          <a:p>
            <a:pPr marL="800100" marR="0" lvl="1" indent="-342900" algn="l" defTabSz="914400" rtl="0" eaLnBrk="1" fontAlgn="auto" latinLnBrk="0" hangingPunct="1">
              <a:lnSpc>
                <a:spcPct val="110000"/>
              </a:lnSpc>
              <a:spcBef>
                <a:spcPts val="500"/>
              </a:spcBef>
              <a:spcAft>
                <a:spcPts val="0"/>
              </a:spcAft>
              <a:buClr>
                <a:prstClr val="black"/>
              </a:buClr>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latin typeface="+mn-lt"/>
                <a:ea typeface="+mn-ea"/>
                <a:cs typeface="+mn-cs"/>
              </a:rPr>
              <a:t>Sign and return to DAC/SAC</a:t>
            </a:r>
            <a:endParaRPr lang="en-US" sz="1800" dirty="0">
              <a:latin typeface="+mn-lt"/>
            </a:endParaRPr>
          </a:p>
        </p:txBody>
      </p:sp>
      <p:sp>
        <p:nvSpPr>
          <p:cNvPr id="4" name="Title 3">
            <a:extLst>
              <a:ext uri="{FF2B5EF4-FFF2-40B4-BE49-F238E27FC236}">
                <a16:creationId xmlns:a16="http://schemas.microsoft.com/office/drawing/2014/main" id="{E0A774D2-5D4E-FA88-5F0C-C126BF6773EA}"/>
              </a:ext>
            </a:extLst>
          </p:cNvPr>
          <p:cNvSpPr>
            <a:spLocks noGrp="1"/>
          </p:cNvSpPr>
          <p:nvPr>
            <p:ph type="title" idx="2"/>
          </p:nvPr>
        </p:nvSpPr>
        <p:spPr/>
        <p:txBody>
          <a:bodyPr anchor="ctr"/>
          <a:lstStyle/>
          <a:p>
            <a:pPr algn="ctr"/>
            <a:r>
              <a:rPr lang="en-US" sz="1200" dirty="0">
                <a:solidFill>
                  <a:schemeClr val="tx1"/>
                </a:solidFill>
                <a:latin typeface="+mn-lt"/>
              </a:rPr>
              <a:t>Resources are also available on the </a:t>
            </a:r>
            <a:r>
              <a:rPr lang="en-US" sz="1200" dirty="0">
                <a:solidFill>
                  <a:schemeClr val="tx1"/>
                </a:solidFill>
                <a:latin typeface="+mn-lt"/>
                <a:hlinkClick r:id="rId3"/>
              </a:rPr>
              <a:t>CDE Assessment CMAS Training page</a:t>
            </a:r>
            <a:endParaRPr lang="en-US" sz="1200" dirty="0">
              <a:solidFill>
                <a:schemeClr val="tx1"/>
              </a:solidFill>
              <a:latin typeface="+mn-lt"/>
            </a:endParaRPr>
          </a:p>
        </p:txBody>
      </p:sp>
      <p:sp>
        <p:nvSpPr>
          <p:cNvPr id="6" name="Callout: Line 5">
            <a:extLst>
              <a:ext uri="{FF2B5EF4-FFF2-40B4-BE49-F238E27FC236}">
                <a16:creationId xmlns:a16="http://schemas.microsoft.com/office/drawing/2014/main" id="{5891E935-E914-C395-126B-9BCD7D102C9B}"/>
              </a:ext>
            </a:extLst>
          </p:cNvPr>
          <p:cNvSpPr/>
          <p:nvPr/>
        </p:nvSpPr>
        <p:spPr>
          <a:xfrm>
            <a:off x="5736492" y="475751"/>
            <a:ext cx="2101999" cy="1040434"/>
          </a:xfrm>
          <a:prstGeom prst="borderCallout1">
            <a:avLst>
              <a:gd name="adj1" fmla="val 22875"/>
              <a:gd name="adj2" fmla="val 99943"/>
              <a:gd name="adj3" fmla="val 12913"/>
              <a:gd name="adj4" fmla="val 114081"/>
            </a:avLst>
          </a:prstGeom>
          <a:gradFill>
            <a:gsLst>
              <a:gs pos="0">
                <a:schemeClr val="tx2"/>
              </a:gs>
              <a:gs pos="100000">
                <a:schemeClr val="bg1">
                  <a:lumMod val="85000"/>
                </a:schemeClr>
              </a:gs>
            </a:gsLst>
          </a:gradFill>
          <a:ln>
            <a:solidFill>
              <a:schemeClr val="tx1"/>
            </a:solidFill>
          </a:ln>
        </p:spPr>
        <p:style>
          <a:lnRef idx="0">
            <a:schemeClr val="accent5"/>
          </a:lnRef>
          <a:fillRef idx="3">
            <a:schemeClr val="accent5"/>
          </a:fillRef>
          <a:effectRef idx="3">
            <a:schemeClr val="accent5"/>
          </a:effectRef>
          <a:fontRef idx="minor">
            <a:schemeClr val="lt1"/>
          </a:fontRef>
        </p:style>
        <p:txBody>
          <a:bodyPr rtlCol="0" anchor="ctr"/>
          <a:lstStyle/>
          <a:p>
            <a:pPr algn="ctr"/>
            <a:r>
              <a:rPr lang="en-US" dirty="0">
                <a:solidFill>
                  <a:schemeClr val="tx1"/>
                </a:solidFill>
              </a:rPr>
              <a:t>Throughout the training, click this icon to view resources relevant to the info on a slide.</a:t>
            </a:r>
          </a:p>
        </p:txBody>
      </p:sp>
      <p:sp>
        <p:nvSpPr>
          <p:cNvPr id="5" name="Diagonal Stripe 4">
            <a:hlinkClick r:id="rId3"/>
            <a:extLst>
              <a:ext uri="{FF2B5EF4-FFF2-40B4-BE49-F238E27FC236}">
                <a16:creationId xmlns:a16="http://schemas.microsoft.com/office/drawing/2014/main" id="{C3A98B03-A830-ED9E-99C2-9A5A98AD72B9}"/>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800" b="1" kern="0" dirty="0">
                <a:solidFill>
                  <a:schemeClr val="bg1"/>
                </a:solidFill>
                <a:latin typeface="+mn-lt"/>
                <a:ea typeface="Roboto" panose="02000000000000000000" pitchFamily="2" charset="0"/>
                <a:cs typeface="Roboto" panose="02000000000000000000" pitchFamily="2" charset="0"/>
              </a:rPr>
              <a:t>Resource</a:t>
            </a:r>
          </a:p>
        </p:txBody>
      </p:sp>
    </p:spTree>
    <p:extLst>
      <p:ext uri="{BB962C8B-B14F-4D97-AF65-F5344CB8AC3E}">
        <p14:creationId xmlns:p14="http://schemas.microsoft.com/office/powerpoint/2010/main" val="40306245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6F18B3-A6CA-C019-3F43-72178EC054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B5590D-98C1-DBBC-AFD7-D02C15963577}"/>
              </a:ext>
            </a:extLst>
          </p:cNvPr>
          <p:cNvSpPr>
            <a:spLocks noGrp="1"/>
          </p:cNvSpPr>
          <p:nvPr>
            <p:ph type="title"/>
          </p:nvPr>
        </p:nvSpPr>
        <p:spPr/>
        <p:txBody>
          <a:bodyPr/>
          <a:lstStyle/>
          <a:p>
            <a:r>
              <a:rPr lang="en-US" sz="2800" dirty="0"/>
              <a:t>Module and Document Resources</a:t>
            </a:r>
          </a:p>
        </p:txBody>
      </p:sp>
      <p:sp>
        <p:nvSpPr>
          <p:cNvPr id="3" name="Text Placeholder 2">
            <a:extLst>
              <a:ext uri="{FF2B5EF4-FFF2-40B4-BE49-F238E27FC236}">
                <a16:creationId xmlns:a16="http://schemas.microsoft.com/office/drawing/2014/main" id="{4B3F3776-C970-2B2C-49AA-49D0AB5AA1C1}"/>
              </a:ext>
            </a:extLst>
          </p:cNvPr>
          <p:cNvSpPr>
            <a:spLocks noGrp="1"/>
          </p:cNvSpPr>
          <p:nvPr>
            <p:ph type="body" idx="1"/>
          </p:nvPr>
        </p:nvSpPr>
        <p:spPr>
          <a:xfrm>
            <a:off x="311700" y="1411013"/>
            <a:ext cx="8516294" cy="2776261"/>
          </a:xfrm>
        </p:spPr>
        <p:txBody>
          <a:bodyPr>
            <a:noAutofit/>
          </a:bodyPr>
          <a:lstStyle/>
          <a:p>
            <a:pPr marL="0" indent="0">
              <a:lnSpc>
                <a:spcPct val="110000"/>
              </a:lnSpc>
              <a:buClr>
                <a:schemeClr val="tx1"/>
              </a:buClr>
              <a:buNone/>
            </a:pPr>
            <a:r>
              <a:rPr lang="en-US" sz="1800" b="1" dirty="0">
                <a:latin typeface="+mn-lt"/>
              </a:rPr>
              <a:t>Modules and Guidance Documents</a:t>
            </a:r>
          </a:p>
          <a:p>
            <a:pPr>
              <a:lnSpc>
                <a:spcPct val="110000"/>
              </a:lnSpc>
              <a:buClr>
                <a:schemeClr val="tx1"/>
              </a:buClr>
              <a:buFont typeface="Arial" panose="020B0604020202020204" pitchFamily="34" charset="0"/>
              <a:buChar char="•"/>
            </a:pPr>
            <a:r>
              <a:rPr lang="en-US" sz="1800" dirty="0">
                <a:latin typeface="+mn-lt"/>
              </a:rPr>
              <a:t>The following icon appears when a relevant module or guidance document is available. Click the icon to view the linked module or document in your browser.</a:t>
            </a:r>
          </a:p>
          <a:p>
            <a:pPr marL="127000" indent="0">
              <a:lnSpc>
                <a:spcPct val="110000"/>
              </a:lnSpc>
              <a:buClr>
                <a:schemeClr val="tx1"/>
              </a:buClr>
              <a:buNone/>
            </a:pPr>
            <a:endParaRPr lang="en-US" sz="1800" dirty="0">
              <a:latin typeface="+mn-lt"/>
            </a:endParaRPr>
          </a:p>
        </p:txBody>
      </p:sp>
      <p:sp>
        <p:nvSpPr>
          <p:cNvPr id="11" name="Callout: Line 10">
            <a:extLst>
              <a:ext uri="{FF2B5EF4-FFF2-40B4-BE49-F238E27FC236}">
                <a16:creationId xmlns:a16="http://schemas.microsoft.com/office/drawing/2014/main" id="{3B0CEBBD-CBAE-432E-1CB3-099578EF50F8}"/>
              </a:ext>
            </a:extLst>
          </p:cNvPr>
          <p:cNvSpPr/>
          <p:nvPr/>
        </p:nvSpPr>
        <p:spPr>
          <a:xfrm>
            <a:off x="5736492" y="475751"/>
            <a:ext cx="2101999" cy="1040434"/>
          </a:xfrm>
          <a:prstGeom prst="borderCallout1">
            <a:avLst>
              <a:gd name="adj1" fmla="val 22875"/>
              <a:gd name="adj2" fmla="val 99943"/>
              <a:gd name="adj3" fmla="val 12913"/>
              <a:gd name="adj4" fmla="val 114081"/>
            </a:avLst>
          </a:prstGeom>
          <a:gradFill>
            <a:gsLst>
              <a:gs pos="0">
                <a:schemeClr val="tx2"/>
              </a:gs>
              <a:gs pos="100000">
                <a:schemeClr val="bg1">
                  <a:lumMod val="85000"/>
                </a:schemeClr>
              </a:gs>
            </a:gsLst>
          </a:gradFill>
          <a:ln>
            <a:solidFill>
              <a:schemeClr val="tx1"/>
            </a:solidFill>
          </a:ln>
        </p:spPr>
        <p:style>
          <a:lnRef idx="0">
            <a:schemeClr val="accent5"/>
          </a:lnRef>
          <a:fillRef idx="3">
            <a:schemeClr val="accent5"/>
          </a:fillRef>
          <a:effectRef idx="3">
            <a:schemeClr val="accent5"/>
          </a:effectRef>
          <a:fontRef idx="minor">
            <a:schemeClr val="lt1"/>
          </a:fontRef>
        </p:style>
        <p:txBody>
          <a:bodyPr rtlCol="0" anchor="ctr"/>
          <a:lstStyle/>
          <a:p>
            <a:pPr algn="ctr"/>
            <a:r>
              <a:rPr lang="en-US" dirty="0">
                <a:solidFill>
                  <a:schemeClr val="tx1"/>
                </a:solidFill>
              </a:rPr>
              <a:t>This icon also links do modules and guidance documents.</a:t>
            </a:r>
          </a:p>
        </p:txBody>
      </p:sp>
      <p:sp>
        <p:nvSpPr>
          <p:cNvPr id="10" name="Diagonal Stripe 9">
            <a:extLst>
              <a:ext uri="{FF2B5EF4-FFF2-40B4-BE49-F238E27FC236}">
                <a16:creationId xmlns:a16="http://schemas.microsoft.com/office/drawing/2014/main" id="{943FB881-E33D-185B-C52E-7A98FA5A7CFD}"/>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b="1" kern="0" dirty="0">
                <a:solidFill>
                  <a:schemeClr val="bg1"/>
                </a:solidFill>
                <a:latin typeface="+mn-lt"/>
                <a:ea typeface="Roboto" panose="02000000000000000000" pitchFamily="2" charset="0"/>
                <a:cs typeface="Roboto" panose="02000000000000000000" pitchFamily="2" charset="0"/>
              </a:rPr>
              <a:t>Module/Doc</a:t>
            </a:r>
          </a:p>
        </p:txBody>
      </p:sp>
    </p:spTree>
    <p:extLst>
      <p:ext uri="{BB962C8B-B14F-4D97-AF65-F5344CB8AC3E}">
        <p14:creationId xmlns:p14="http://schemas.microsoft.com/office/powerpoint/2010/main" val="11180997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EE3AA-3CA0-F708-C7A2-1894B5D50F9D}"/>
              </a:ext>
            </a:extLst>
          </p:cNvPr>
          <p:cNvSpPr>
            <a:spLocks noGrp="1"/>
          </p:cNvSpPr>
          <p:nvPr>
            <p:ph type="title"/>
          </p:nvPr>
        </p:nvSpPr>
        <p:spPr/>
        <p:txBody>
          <a:bodyPr/>
          <a:lstStyle/>
          <a:p>
            <a:r>
              <a:rPr lang="en-US" sz="2800" dirty="0"/>
              <a:t>Assessment Acronyms*</a:t>
            </a:r>
          </a:p>
        </p:txBody>
      </p:sp>
      <p:sp>
        <p:nvSpPr>
          <p:cNvPr id="3" name="Text Placeholder 2">
            <a:extLst>
              <a:ext uri="{FF2B5EF4-FFF2-40B4-BE49-F238E27FC236}">
                <a16:creationId xmlns:a16="http://schemas.microsoft.com/office/drawing/2014/main" id="{C9B10099-55F3-F594-32BE-B9AAF5957BC5}"/>
              </a:ext>
            </a:extLst>
          </p:cNvPr>
          <p:cNvSpPr>
            <a:spLocks noGrp="1"/>
          </p:cNvSpPr>
          <p:nvPr>
            <p:ph type="body" idx="1"/>
          </p:nvPr>
        </p:nvSpPr>
        <p:spPr/>
        <p:txBody>
          <a:bodyPr numCol="3">
            <a:normAutofit fontScale="92500" lnSpcReduction="20000"/>
          </a:bodyPr>
          <a:lstStyle/>
          <a:p>
            <a:pPr marL="0" marR="0" lvl="0" indent="-457200" algn="l" defTabSz="914400" rtl="0" eaLnBrk="1" fontAlgn="auto" latinLnBrk="0" hangingPunct="1">
              <a:lnSpc>
                <a:spcPct val="90000"/>
              </a:lnSpc>
              <a:spcBef>
                <a:spcPts val="1000"/>
              </a:spcBef>
              <a:spcAft>
                <a:spcPts val="600"/>
              </a:spcAft>
              <a:buClr>
                <a:prstClr val="black"/>
              </a:buClr>
              <a:buSzTx/>
              <a:buFont typeface="Arial" panose="020B0604020202020204" pitchFamily="34" charset="0"/>
              <a:buNone/>
              <a:tabLst/>
              <a:defRPr/>
            </a:pPr>
            <a:r>
              <a:rPr kumimoji="0" lang="en-US" sz="1100" b="1" i="0" u="none" strike="noStrike" kern="1200" cap="none" spc="0" normalizeH="0" baseline="0" noProof="0" dirty="0">
                <a:ln>
                  <a:noFill/>
                </a:ln>
                <a:solidFill>
                  <a:prstClr val="black"/>
                </a:solidFill>
                <a:effectLst/>
                <a:uLnTx/>
                <a:uFillTx/>
                <a:latin typeface="+mn-lt"/>
                <a:ea typeface="+mn-ea"/>
                <a:cs typeface="+mn-cs"/>
              </a:rPr>
              <a:t>AO: </a:t>
            </a:r>
            <a:r>
              <a:rPr kumimoji="0" lang="en-US" sz="1100" b="0" i="0" u="none" strike="noStrike" kern="1200" cap="none" spc="0" normalizeH="0" baseline="0" noProof="0" dirty="0">
                <a:ln>
                  <a:noFill/>
                </a:ln>
                <a:solidFill>
                  <a:prstClr val="black"/>
                </a:solidFill>
                <a:effectLst/>
                <a:uLnTx/>
                <a:uFillTx/>
                <a:latin typeface="+mn-lt"/>
                <a:ea typeface="+mn-ea"/>
                <a:cs typeface="+mn-cs"/>
              </a:rPr>
              <a:t>Additional Order</a:t>
            </a:r>
          </a:p>
          <a:p>
            <a:pPr marL="0" marR="0" lvl="0" indent="-457200" algn="l" defTabSz="914400" rtl="0" eaLnBrk="1" fontAlgn="auto" latinLnBrk="0" hangingPunct="1">
              <a:lnSpc>
                <a:spcPct val="90000"/>
              </a:lnSpc>
              <a:spcBef>
                <a:spcPts val="1000"/>
              </a:spcBef>
              <a:spcAft>
                <a:spcPts val="600"/>
              </a:spcAft>
              <a:buClr>
                <a:prstClr val="black"/>
              </a:buClr>
              <a:buSzTx/>
              <a:buFont typeface="Arial" panose="020B0604020202020204" pitchFamily="34" charset="0"/>
              <a:buNone/>
              <a:tabLst/>
              <a:defRPr/>
            </a:pPr>
            <a:r>
              <a:rPr kumimoji="0" lang="en-US" sz="1100" b="1" i="0" u="none" strike="noStrike" kern="1200" cap="none" spc="0" normalizeH="0" baseline="0" noProof="0" dirty="0">
                <a:ln>
                  <a:noFill/>
                </a:ln>
                <a:solidFill>
                  <a:prstClr val="black"/>
                </a:solidFill>
                <a:effectLst/>
                <a:uLnTx/>
                <a:uFillTx/>
                <a:latin typeface="+mn-lt"/>
                <a:ea typeface="+mn-ea"/>
                <a:cs typeface="+mn-cs"/>
              </a:rPr>
              <a:t>CBT: </a:t>
            </a:r>
            <a:r>
              <a:rPr kumimoji="0" lang="en-US" sz="1100" b="0" i="0" u="none" strike="noStrike" kern="1200" cap="none" spc="0" normalizeH="0" baseline="0" noProof="0" dirty="0">
                <a:ln>
                  <a:noFill/>
                </a:ln>
                <a:solidFill>
                  <a:prstClr val="black"/>
                </a:solidFill>
                <a:effectLst/>
                <a:uLnTx/>
                <a:uFillTx/>
                <a:latin typeface="+mn-lt"/>
                <a:ea typeface="+mn-ea"/>
                <a:cs typeface="+mn-cs"/>
              </a:rPr>
              <a:t>Computer-Based Test</a:t>
            </a:r>
          </a:p>
          <a:p>
            <a:pPr marL="0" marR="0" lvl="0" indent="-457200" algn="l" defTabSz="914400" rtl="0" eaLnBrk="1" fontAlgn="auto" latinLnBrk="0" hangingPunct="1">
              <a:lnSpc>
                <a:spcPct val="90000"/>
              </a:lnSpc>
              <a:spcBef>
                <a:spcPts val="1000"/>
              </a:spcBef>
              <a:spcAft>
                <a:spcPts val="600"/>
              </a:spcAft>
              <a:buClr>
                <a:prstClr val="black"/>
              </a:buClr>
              <a:buSzTx/>
              <a:buFont typeface="Arial" panose="020B0604020202020204" pitchFamily="34" charset="0"/>
              <a:buNone/>
              <a:tabLst/>
              <a:defRPr/>
            </a:pPr>
            <a:r>
              <a:rPr kumimoji="0" lang="en-US" sz="1100" b="1" i="0" u="none" strike="noStrike" kern="1200" cap="none" spc="0" normalizeH="0" baseline="0" noProof="0" dirty="0">
                <a:ln>
                  <a:noFill/>
                </a:ln>
                <a:solidFill>
                  <a:prstClr val="black"/>
                </a:solidFill>
                <a:effectLst/>
                <a:uLnTx/>
                <a:uFillTx/>
                <a:latin typeface="+mn-lt"/>
                <a:ea typeface="+mn-ea"/>
                <a:cs typeface="+mn-cs"/>
              </a:rPr>
              <a:t>CMAS: </a:t>
            </a:r>
            <a:r>
              <a:rPr kumimoji="0" lang="en-US" sz="1100" b="0" i="0" u="none" strike="noStrike" kern="1200" cap="none" spc="0" normalizeH="0" baseline="0" noProof="0" dirty="0">
                <a:ln>
                  <a:noFill/>
                </a:ln>
                <a:solidFill>
                  <a:prstClr val="black"/>
                </a:solidFill>
                <a:effectLst/>
                <a:uLnTx/>
                <a:uFillTx/>
                <a:latin typeface="+mn-lt"/>
                <a:ea typeface="+mn-ea"/>
                <a:cs typeface="+mn-cs"/>
              </a:rPr>
              <a:t>Colorado Measures of Academic Success</a:t>
            </a:r>
          </a:p>
          <a:p>
            <a:pPr marL="0" marR="0" lvl="0" indent="0" algn="l" defTabSz="914400" rtl="0" eaLnBrk="1" fontAlgn="auto" latinLnBrk="0" hangingPunct="1">
              <a:lnSpc>
                <a:spcPct val="90000"/>
              </a:lnSpc>
              <a:spcBef>
                <a:spcPts val="1000"/>
              </a:spcBef>
              <a:spcAft>
                <a:spcPts val="600"/>
              </a:spcAft>
              <a:buClr>
                <a:prstClr val="black"/>
              </a:buClr>
              <a:buSzTx/>
              <a:buFont typeface="Arial" panose="020B0604020202020204" pitchFamily="34" charset="0"/>
              <a:buNone/>
              <a:tabLst/>
              <a:defRPr/>
            </a:pPr>
            <a:r>
              <a:rPr kumimoji="0" lang="en-US" sz="1100" b="1" i="0" u="none" strike="noStrike" kern="1200" cap="none" spc="0" normalizeH="0" baseline="0" noProof="0" dirty="0">
                <a:ln>
                  <a:noFill/>
                </a:ln>
                <a:solidFill>
                  <a:prstClr val="black"/>
                </a:solidFill>
                <a:effectLst/>
                <a:uLnTx/>
                <a:uFillTx/>
                <a:latin typeface="+mn-lt"/>
                <a:ea typeface="+mn-ea"/>
                <a:cs typeface="+mn-cs"/>
              </a:rPr>
              <a:t>CoAlt: </a:t>
            </a:r>
            <a:r>
              <a:rPr kumimoji="0" lang="en-US" sz="1100" b="0" i="0" u="none" strike="noStrike" kern="1200" cap="none" spc="0" normalizeH="0" baseline="0" noProof="0" dirty="0">
                <a:ln>
                  <a:noFill/>
                </a:ln>
                <a:solidFill>
                  <a:prstClr val="black"/>
                </a:solidFill>
                <a:effectLst/>
                <a:uLnTx/>
                <a:uFillTx/>
                <a:latin typeface="+mn-lt"/>
                <a:ea typeface="+mn-ea"/>
                <a:cs typeface="+mn-cs"/>
              </a:rPr>
              <a:t>Colorado Alternate</a:t>
            </a:r>
          </a:p>
          <a:p>
            <a:pPr marL="0" marR="0" lvl="0" indent="-457200" algn="l" defTabSz="914400" rtl="0" eaLnBrk="1" fontAlgn="auto" latinLnBrk="0" hangingPunct="1">
              <a:lnSpc>
                <a:spcPct val="90000"/>
              </a:lnSpc>
              <a:spcBef>
                <a:spcPts val="1000"/>
              </a:spcBef>
              <a:spcAft>
                <a:spcPts val="600"/>
              </a:spcAft>
              <a:buClr>
                <a:prstClr val="black"/>
              </a:buClr>
              <a:buSzTx/>
              <a:buFont typeface="Arial" panose="020B0604020202020204" pitchFamily="34" charset="0"/>
              <a:buNone/>
              <a:tabLst/>
              <a:defRPr/>
            </a:pPr>
            <a:r>
              <a:rPr kumimoji="0" lang="en-US" sz="1100" b="1" i="0" u="none" strike="noStrike" kern="1200" cap="none" spc="0" normalizeH="0" baseline="0" noProof="0" dirty="0">
                <a:ln>
                  <a:noFill/>
                </a:ln>
                <a:solidFill>
                  <a:prstClr val="black"/>
                </a:solidFill>
                <a:effectLst/>
                <a:uLnTx/>
                <a:uFillTx/>
                <a:latin typeface="+mn-lt"/>
                <a:ea typeface="+mn-ea"/>
                <a:cs typeface="+mn-cs"/>
              </a:rPr>
              <a:t>CSLA: </a:t>
            </a:r>
            <a:r>
              <a:rPr kumimoji="0" lang="en-US" sz="1100" b="0" i="0" u="none" strike="noStrike" kern="1200" cap="none" spc="0" normalizeH="0" baseline="0" noProof="0" dirty="0">
                <a:ln>
                  <a:noFill/>
                </a:ln>
                <a:solidFill>
                  <a:prstClr val="black"/>
                </a:solidFill>
                <a:effectLst/>
                <a:uLnTx/>
                <a:uFillTx/>
                <a:latin typeface="+mn-lt"/>
                <a:ea typeface="+mn-ea"/>
                <a:cs typeface="+mn-cs"/>
              </a:rPr>
              <a:t>Colorado Spanish Language Arts</a:t>
            </a:r>
          </a:p>
          <a:p>
            <a:pPr marL="0" marR="0" lvl="0" indent="-457200" algn="l" defTabSz="914400" rtl="0" eaLnBrk="1" fontAlgn="auto" latinLnBrk="0" hangingPunct="1">
              <a:lnSpc>
                <a:spcPct val="90000"/>
              </a:lnSpc>
              <a:spcBef>
                <a:spcPts val="1000"/>
              </a:spcBef>
              <a:spcAft>
                <a:spcPts val="600"/>
              </a:spcAft>
              <a:buClr>
                <a:prstClr val="black"/>
              </a:buClr>
              <a:buSzTx/>
              <a:buFont typeface="Arial" panose="020B0604020202020204" pitchFamily="34" charset="0"/>
              <a:buNone/>
              <a:tabLst/>
              <a:defRPr/>
            </a:pPr>
            <a:r>
              <a:rPr kumimoji="0" lang="en-US" sz="1100" b="1" i="0" u="none" strike="noStrike" kern="1200" cap="none" spc="0" normalizeH="0" baseline="0" noProof="0" dirty="0">
                <a:ln>
                  <a:noFill/>
                </a:ln>
                <a:solidFill>
                  <a:prstClr val="black"/>
                </a:solidFill>
                <a:effectLst/>
                <a:uLnTx/>
                <a:uFillTx/>
                <a:latin typeface="+mn-lt"/>
                <a:ea typeface="+mn-ea"/>
                <a:cs typeface="+mn-cs"/>
              </a:rPr>
              <a:t>CPR: </a:t>
            </a:r>
            <a:r>
              <a:rPr kumimoji="0" lang="en-US" sz="1100" b="0" i="0" u="none" strike="noStrike" kern="1200" cap="none" spc="0" normalizeH="0" baseline="0" noProof="0" dirty="0">
                <a:ln>
                  <a:noFill/>
                </a:ln>
                <a:solidFill>
                  <a:prstClr val="black"/>
                </a:solidFill>
                <a:effectLst/>
                <a:uLnTx/>
                <a:uFillTx/>
                <a:latin typeface="+mn-lt"/>
                <a:ea typeface="+mn-ea"/>
                <a:cs typeface="+mn-cs"/>
              </a:rPr>
              <a:t>Colorado Practice Resource</a:t>
            </a:r>
          </a:p>
          <a:p>
            <a:pPr marL="0" marR="0" lvl="0" indent="-457200" algn="l" defTabSz="914400" rtl="0" eaLnBrk="1" fontAlgn="auto" latinLnBrk="0" hangingPunct="1">
              <a:lnSpc>
                <a:spcPct val="90000"/>
              </a:lnSpc>
              <a:spcBef>
                <a:spcPts val="1000"/>
              </a:spcBef>
              <a:spcAft>
                <a:spcPts val="600"/>
              </a:spcAft>
              <a:buClr>
                <a:prstClr val="black"/>
              </a:buClr>
              <a:buSzTx/>
              <a:buFont typeface="Arial" panose="020B0604020202020204" pitchFamily="34" charset="0"/>
              <a:buNone/>
              <a:tabLst/>
              <a:defRPr/>
            </a:pPr>
            <a:r>
              <a:rPr kumimoji="0" lang="en-US" sz="1100" b="1" i="0" u="none" strike="noStrike" kern="1200" cap="none" spc="0" normalizeH="0" baseline="0" noProof="0" dirty="0">
                <a:ln>
                  <a:noFill/>
                </a:ln>
                <a:solidFill>
                  <a:prstClr val="black"/>
                </a:solidFill>
                <a:effectLst/>
                <a:uLnTx/>
                <a:uFillTx/>
                <a:latin typeface="+mn-lt"/>
                <a:ea typeface="+mn-ea"/>
                <a:cs typeface="+mn-cs"/>
              </a:rPr>
              <a:t>DAC: </a:t>
            </a:r>
            <a:r>
              <a:rPr kumimoji="0" lang="en-US" sz="1100" b="0" i="0" u="none" strike="noStrike" kern="1200" cap="none" spc="0" normalizeH="0" baseline="0" noProof="0" dirty="0">
                <a:ln>
                  <a:noFill/>
                </a:ln>
                <a:solidFill>
                  <a:prstClr val="black"/>
                </a:solidFill>
                <a:effectLst/>
                <a:uLnTx/>
                <a:uFillTx/>
                <a:latin typeface="+mn-lt"/>
                <a:ea typeface="+mn-ea"/>
                <a:cs typeface="+mn-cs"/>
              </a:rPr>
              <a:t>District Assessment Coordinator</a:t>
            </a:r>
          </a:p>
          <a:p>
            <a:pPr marL="0" marR="0" lvl="0" indent="-457200" algn="l" defTabSz="914400" rtl="0" eaLnBrk="1" fontAlgn="auto" latinLnBrk="0" hangingPunct="1">
              <a:lnSpc>
                <a:spcPct val="90000"/>
              </a:lnSpc>
              <a:spcBef>
                <a:spcPts val="1000"/>
              </a:spcBef>
              <a:spcAft>
                <a:spcPts val="600"/>
              </a:spcAft>
              <a:buClr>
                <a:prstClr val="black"/>
              </a:buClr>
              <a:buSzTx/>
              <a:buFont typeface="Arial" panose="020B0604020202020204" pitchFamily="34" charset="0"/>
              <a:buNone/>
              <a:tabLst/>
              <a:defRPr/>
            </a:pPr>
            <a:r>
              <a:rPr kumimoji="0" lang="en-US" sz="1100" b="1" i="0" u="none" strike="noStrike" kern="1200" cap="none" spc="0" normalizeH="0" baseline="0" noProof="0" dirty="0">
                <a:ln>
                  <a:noFill/>
                </a:ln>
                <a:solidFill>
                  <a:prstClr val="black"/>
                </a:solidFill>
                <a:effectLst/>
                <a:uLnTx/>
                <a:uFillTx/>
                <a:latin typeface="+mn-lt"/>
                <a:ea typeface="+mn-ea"/>
                <a:cs typeface="+mn-cs"/>
              </a:rPr>
              <a:t>DTC: </a:t>
            </a:r>
            <a:r>
              <a:rPr kumimoji="0" lang="en-US" sz="1100" b="0" i="0" u="none" strike="noStrike" kern="1200" cap="none" spc="0" normalizeH="0" baseline="0" noProof="0" dirty="0">
                <a:ln>
                  <a:noFill/>
                </a:ln>
                <a:solidFill>
                  <a:prstClr val="black"/>
                </a:solidFill>
                <a:effectLst/>
                <a:uLnTx/>
                <a:uFillTx/>
                <a:latin typeface="+mn-lt"/>
                <a:ea typeface="+mn-ea"/>
                <a:cs typeface="+mn-cs"/>
              </a:rPr>
              <a:t>District Technology Coordinator</a:t>
            </a:r>
          </a:p>
          <a:p>
            <a:pPr marL="0" marR="0" lvl="0" indent="-457200" algn="l" defTabSz="914400" rtl="0" eaLnBrk="1" fontAlgn="auto" latinLnBrk="0" hangingPunct="1">
              <a:lnSpc>
                <a:spcPct val="90000"/>
              </a:lnSpc>
              <a:spcBef>
                <a:spcPts val="1000"/>
              </a:spcBef>
              <a:spcAft>
                <a:spcPts val="600"/>
              </a:spcAft>
              <a:buClr>
                <a:prstClr val="black"/>
              </a:buClr>
              <a:buSzTx/>
              <a:buFont typeface="Arial" panose="020B0604020202020204" pitchFamily="34" charset="0"/>
              <a:buNone/>
              <a:tabLst/>
              <a:defRPr/>
            </a:pPr>
            <a:r>
              <a:rPr kumimoji="0" lang="en-US" sz="1100" b="1" i="0" u="none" strike="noStrike" kern="1200" cap="none" spc="0" normalizeH="0" baseline="0" noProof="0" dirty="0">
                <a:ln>
                  <a:noFill/>
                </a:ln>
                <a:solidFill>
                  <a:prstClr val="black"/>
                </a:solidFill>
                <a:effectLst/>
                <a:uLnTx/>
                <a:uFillTx/>
                <a:latin typeface="+mn-lt"/>
                <a:ea typeface="+mn-ea"/>
                <a:cs typeface="+mn-cs"/>
              </a:rPr>
              <a:t>ELA: </a:t>
            </a:r>
            <a:r>
              <a:rPr kumimoji="0" lang="en-US" sz="1100" b="0" i="0" u="none" strike="noStrike" kern="1200" cap="none" spc="0" normalizeH="0" baseline="0" noProof="0" dirty="0">
                <a:ln>
                  <a:noFill/>
                </a:ln>
                <a:solidFill>
                  <a:prstClr val="black"/>
                </a:solidFill>
                <a:effectLst/>
                <a:uLnTx/>
                <a:uFillTx/>
                <a:latin typeface="+mn-lt"/>
                <a:ea typeface="+mn-ea"/>
                <a:cs typeface="+mn-cs"/>
              </a:rPr>
              <a:t>English Language Arts</a:t>
            </a:r>
          </a:p>
          <a:p>
            <a:pPr marL="0" marR="0" lvl="0" indent="-457200" algn="l" defTabSz="914400" rtl="0" eaLnBrk="1" fontAlgn="auto" latinLnBrk="0" hangingPunct="1">
              <a:lnSpc>
                <a:spcPct val="90000"/>
              </a:lnSpc>
              <a:spcBef>
                <a:spcPts val="1000"/>
              </a:spcBef>
              <a:spcAft>
                <a:spcPts val="600"/>
              </a:spcAft>
              <a:buClr>
                <a:prstClr val="black"/>
              </a:buClr>
              <a:buSzTx/>
              <a:buFont typeface="Arial" panose="020B0604020202020204" pitchFamily="34" charset="0"/>
              <a:buNone/>
              <a:tabLst/>
              <a:defRPr/>
            </a:pPr>
            <a:r>
              <a:rPr kumimoji="0" lang="en-US" sz="1100" b="1" i="0" u="none" strike="noStrike" kern="1200" cap="none" spc="0" normalizeH="0" baseline="0" noProof="0" dirty="0">
                <a:ln>
                  <a:noFill/>
                </a:ln>
                <a:solidFill>
                  <a:prstClr val="black"/>
                </a:solidFill>
                <a:effectLst/>
                <a:uLnTx/>
                <a:uFillTx/>
                <a:latin typeface="+mn-lt"/>
                <a:ea typeface="+mn-ea"/>
                <a:cs typeface="+mn-cs"/>
              </a:rPr>
              <a:t>ET: </a:t>
            </a:r>
            <a:r>
              <a:rPr kumimoji="0" lang="en-US" sz="1100" b="0" i="0" u="none" strike="noStrike" kern="1200" cap="none" spc="0" normalizeH="0" baseline="0" noProof="0" dirty="0">
                <a:ln>
                  <a:noFill/>
                </a:ln>
                <a:solidFill>
                  <a:prstClr val="black"/>
                </a:solidFill>
                <a:effectLst/>
                <a:uLnTx/>
                <a:uFillTx/>
                <a:latin typeface="+mn-lt"/>
                <a:ea typeface="+mn-ea"/>
                <a:cs typeface="+mn-cs"/>
              </a:rPr>
              <a:t>Extended Time</a:t>
            </a:r>
          </a:p>
          <a:p>
            <a:pPr marL="0" marR="0" lvl="0" indent="-457200" algn="l" defTabSz="914400" rtl="0" eaLnBrk="1" fontAlgn="auto" latinLnBrk="0" hangingPunct="1">
              <a:lnSpc>
                <a:spcPct val="90000"/>
              </a:lnSpc>
              <a:spcBef>
                <a:spcPts val="1000"/>
              </a:spcBef>
              <a:spcAft>
                <a:spcPts val="600"/>
              </a:spcAft>
              <a:buClr>
                <a:prstClr val="black"/>
              </a:buClr>
              <a:buSzTx/>
              <a:buFont typeface="Arial" panose="020B0604020202020204" pitchFamily="34" charset="0"/>
              <a:buNone/>
              <a:tabLst/>
              <a:defRPr/>
            </a:pPr>
            <a:r>
              <a:rPr kumimoji="0" lang="en-US" sz="1100" b="1" i="0" u="none" strike="noStrike" kern="1200" cap="none" spc="0" normalizeH="0" baseline="0" noProof="0" dirty="0">
                <a:ln>
                  <a:noFill/>
                </a:ln>
                <a:solidFill>
                  <a:prstClr val="black"/>
                </a:solidFill>
                <a:effectLst/>
                <a:uLnTx/>
                <a:uFillTx/>
                <a:latin typeface="+mn-lt"/>
                <a:ea typeface="+mn-ea"/>
                <a:cs typeface="+mn-cs"/>
              </a:rPr>
              <a:t>ML: </a:t>
            </a:r>
            <a:r>
              <a:rPr kumimoji="0" lang="en-US" sz="1100" b="0" i="0" u="none" strike="noStrike" kern="1200" cap="none" spc="0" normalizeH="0" baseline="0" noProof="0" dirty="0">
                <a:ln>
                  <a:noFill/>
                </a:ln>
                <a:solidFill>
                  <a:prstClr val="black"/>
                </a:solidFill>
                <a:effectLst/>
                <a:uLnTx/>
                <a:uFillTx/>
                <a:latin typeface="+mn-lt"/>
                <a:ea typeface="+mn-ea"/>
                <a:cs typeface="+mn-cs"/>
              </a:rPr>
              <a:t>Multilingual Learner</a:t>
            </a:r>
          </a:p>
          <a:p>
            <a:pPr marL="0" marR="0" lvl="0" indent="0" algn="l" defTabSz="914400" rtl="0" eaLnBrk="1" fontAlgn="auto" latinLnBrk="0" hangingPunct="1">
              <a:lnSpc>
                <a:spcPct val="90000"/>
              </a:lnSpc>
              <a:spcBef>
                <a:spcPts val="1000"/>
              </a:spcBef>
              <a:spcAft>
                <a:spcPts val="600"/>
              </a:spcAft>
              <a:buClr>
                <a:prstClr val="black"/>
              </a:buClr>
              <a:buSzTx/>
              <a:buFont typeface="Arial" panose="020B0604020202020204" pitchFamily="34" charset="0"/>
              <a:buNone/>
              <a:tabLst/>
              <a:defRPr/>
            </a:pPr>
            <a:r>
              <a:rPr kumimoji="0" lang="en-US" sz="1100" b="1" i="0" u="none" strike="noStrike" kern="1200" cap="none" spc="0" normalizeH="0" baseline="0" noProof="0" dirty="0">
                <a:ln>
                  <a:noFill/>
                </a:ln>
                <a:solidFill>
                  <a:prstClr val="black"/>
                </a:solidFill>
                <a:effectLst/>
                <a:uLnTx/>
                <a:uFillTx/>
                <a:latin typeface="+mn-lt"/>
                <a:ea typeface="+mn-ea"/>
                <a:cs typeface="+mn-cs"/>
              </a:rPr>
              <a:t>PAnext: </a:t>
            </a:r>
            <a:r>
              <a:rPr kumimoji="0" lang="en-US" sz="1100" b="0" i="0" u="none" strike="noStrike" kern="1200" cap="none" spc="0" normalizeH="0" baseline="0" noProof="0" dirty="0">
                <a:ln>
                  <a:noFill/>
                </a:ln>
                <a:solidFill>
                  <a:prstClr val="black"/>
                </a:solidFill>
                <a:effectLst/>
                <a:uLnTx/>
                <a:uFillTx/>
                <a:latin typeface="+mn-lt"/>
                <a:ea typeface="+mn-ea"/>
                <a:cs typeface="+mn-cs"/>
              </a:rPr>
              <a:t>PearsonAccess</a:t>
            </a:r>
            <a:r>
              <a:rPr kumimoji="0" lang="en-US" sz="1100" b="0" i="0" u="none" strike="noStrike" kern="1200" cap="none" spc="0" normalizeH="0" baseline="30000" noProof="0" dirty="0">
                <a:ln>
                  <a:noFill/>
                </a:ln>
                <a:solidFill>
                  <a:prstClr val="black"/>
                </a:solidFill>
                <a:effectLst/>
                <a:uLnTx/>
                <a:uFillTx/>
                <a:latin typeface="+mn-lt"/>
                <a:ea typeface="+mn-ea"/>
                <a:cs typeface="+mn-cs"/>
              </a:rPr>
              <a:t>next</a:t>
            </a:r>
          </a:p>
          <a:p>
            <a:pPr marL="0" marR="0" lvl="0" indent="-457200" algn="l" defTabSz="914400" rtl="0" eaLnBrk="1" fontAlgn="auto" latinLnBrk="0" hangingPunct="1">
              <a:lnSpc>
                <a:spcPct val="90000"/>
              </a:lnSpc>
              <a:spcBef>
                <a:spcPts val="1000"/>
              </a:spcBef>
              <a:spcAft>
                <a:spcPts val="600"/>
              </a:spcAft>
              <a:buClr>
                <a:prstClr val="black"/>
              </a:buClr>
              <a:buSzTx/>
              <a:buFont typeface="Arial" panose="020B0604020202020204" pitchFamily="34" charset="0"/>
              <a:buNone/>
              <a:tabLst/>
              <a:defRPr/>
            </a:pPr>
            <a:r>
              <a:rPr kumimoji="0" lang="en-US" sz="1100" b="1" i="0" u="none" strike="noStrike" kern="1200" cap="none" spc="0" normalizeH="0" baseline="0" noProof="0" dirty="0">
                <a:ln>
                  <a:noFill/>
                </a:ln>
                <a:solidFill>
                  <a:prstClr val="black"/>
                </a:solidFill>
                <a:effectLst/>
                <a:uLnTx/>
                <a:uFillTx/>
                <a:latin typeface="+mn-lt"/>
                <a:ea typeface="+mn-ea"/>
                <a:cs typeface="+mn-cs"/>
              </a:rPr>
              <a:t>PBT: </a:t>
            </a:r>
            <a:r>
              <a:rPr kumimoji="0" lang="en-US" sz="1100" b="0" i="0" u="none" strike="noStrike" kern="1200" cap="none" spc="0" normalizeH="0" baseline="0" noProof="0" dirty="0">
                <a:ln>
                  <a:noFill/>
                </a:ln>
                <a:solidFill>
                  <a:prstClr val="black"/>
                </a:solidFill>
                <a:effectLst/>
                <a:uLnTx/>
                <a:uFillTx/>
                <a:latin typeface="+mn-lt"/>
                <a:ea typeface="+mn-ea"/>
                <a:cs typeface="+mn-cs"/>
              </a:rPr>
              <a:t>Paper-Based Test</a:t>
            </a:r>
          </a:p>
          <a:p>
            <a:pPr marL="0" marR="0" lvl="0" indent="-457200" algn="l" defTabSz="914400" rtl="0" eaLnBrk="1" fontAlgn="auto" latinLnBrk="0" hangingPunct="1">
              <a:lnSpc>
                <a:spcPct val="90000"/>
              </a:lnSpc>
              <a:spcBef>
                <a:spcPts val="1000"/>
              </a:spcBef>
              <a:spcAft>
                <a:spcPts val="600"/>
              </a:spcAft>
              <a:buClr>
                <a:prstClr val="black"/>
              </a:buClr>
              <a:buSzTx/>
              <a:buFont typeface="Arial" panose="020B0604020202020204" pitchFamily="34" charset="0"/>
              <a:buNone/>
              <a:tabLst/>
              <a:defRPr/>
            </a:pPr>
            <a:r>
              <a:rPr kumimoji="0" lang="en-US" sz="1100" b="1" i="0" u="none" strike="noStrike" kern="1200" cap="none" spc="0" normalizeH="0" baseline="0" noProof="0" dirty="0">
                <a:ln>
                  <a:noFill/>
                </a:ln>
                <a:solidFill>
                  <a:prstClr val="black"/>
                </a:solidFill>
                <a:effectLst/>
                <a:uLnTx/>
                <a:uFillTx/>
                <a:latin typeface="+mn-lt"/>
                <a:ea typeface="+mn-ea"/>
                <a:cs typeface="+mn-cs"/>
              </a:rPr>
              <a:t>PII: </a:t>
            </a:r>
            <a:r>
              <a:rPr kumimoji="0" lang="en-US" sz="1100" b="0" i="0" u="none" strike="noStrike" kern="1200" cap="none" spc="0" normalizeH="0" baseline="0" noProof="0" dirty="0">
                <a:ln>
                  <a:noFill/>
                </a:ln>
                <a:solidFill>
                  <a:prstClr val="black"/>
                </a:solidFill>
                <a:effectLst/>
                <a:uLnTx/>
                <a:uFillTx/>
                <a:latin typeface="+mn-lt"/>
                <a:ea typeface="+mn-ea"/>
                <a:cs typeface="+mn-cs"/>
              </a:rPr>
              <a:t>Personally Identifiable Information</a:t>
            </a:r>
            <a:endParaRPr kumimoji="0" lang="en-US" sz="1100" b="1" i="0" u="none" strike="noStrike" kern="1200" cap="none" spc="0" normalizeH="0" baseline="0" noProof="0" dirty="0">
              <a:ln>
                <a:noFill/>
              </a:ln>
              <a:solidFill>
                <a:prstClr val="black"/>
              </a:solidFill>
              <a:effectLst/>
              <a:uLnTx/>
              <a:uFillTx/>
              <a:latin typeface="+mn-lt"/>
              <a:ea typeface="+mn-ea"/>
              <a:cs typeface="+mn-cs"/>
            </a:endParaRPr>
          </a:p>
          <a:p>
            <a:pPr marL="0" marR="0" lvl="0" indent="-457200" algn="l" defTabSz="914400" rtl="0" eaLnBrk="1" fontAlgn="auto" latinLnBrk="0" hangingPunct="1">
              <a:lnSpc>
                <a:spcPct val="90000"/>
              </a:lnSpc>
              <a:spcBef>
                <a:spcPts val="1000"/>
              </a:spcBef>
              <a:spcAft>
                <a:spcPts val="600"/>
              </a:spcAft>
              <a:buClr>
                <a:prstClr val="black"/>
              </a:buClr>
              <a:buSzTx/>
              <a:buFont typeface="Arial" panose="020B0604020202020204" pitchFamily="34" charset="0"/>
              <a:buNone/>
              <a:tabLst/>
              <a:defRPr/>
            </a:pPr>
            <a:r>
              <a:rPr kumimoji="0" lang="en-US" sz="1100" b="1" i="0" u="none" strike="noStrike" kern="1200" cap="none" spc="0" normalizeH="0" baseline="0" noProof="0" dirty="0">
                <a:ln>
                  <a:noFill/>
                </a:ln>
                <a:solidFill>
                  <a:prstClr val="black"/>
                </a:solidFill>
                <a:effectLst/>
                <a:uLnTx/>
                <a:uFillTx/>
                <a:latin typeface="+mn-lt"/>
                <a:ea typeface="+mn-ea"/>
                <a:cs typeface="+mn-cs"/>
              </a:rPr>
              <a:t>PM:</a:t>
            </a:r>
            <a:r>
              <a:rPr kumimoji="0" lang="en-US" sz="1100" b="0" i="0" u="none" strike="noStrike" kern="1200" cap="none" spc="0" normalizeH="0" baseline="0" noProof="0" dirty="0">
                <a:ln>
                  <a:noFill/>
                </a:ln>
                <a:solidFill>
                  <a:prstClr val="black"/>
                </a:solidFill>
                <a:effectLst/>
                <a:uLnTx/>
                <a:uFillTx/>
                <a:latin typeface="+mn-lt"/>
                <a:ea typeface="+mn-ea"/>
                <a:cs typeface="+mn-cs"/>
              </a:rPr>
              <a:t> Procedures Manual</a:t>
            </a:r>
            <a:endParaRPr kumimoji="0" lang="en-US" sz="1100" b="1" i="0" u="none" strike="noStrike" kern="1200" cap="none" spc="0" normalizeH="0" baseline="0" noProof="0" dirty="0">
              <a:ln>
                <a:noFill/>
              </a:ln>
              <a:solidFill>
                <a:prstClr val="black"/>
              </a:solidFill>
              <a:effectLst/>
              <a:uLnTx/>
              <a:uFillTx/>
              <a:latin typeface="+mn-lt"/>
              <a:ea typeface="+mn-ea"/>
              <a:cs typeface="+mn-cs"/>
            </a:endParaRPr>
          </a:p>
          <a:p>
            <a:pPr marL="0" marR="0" lvl="0" indent="-457200" algn="l" defTabSz="914400" rtl="0" eaLnBrk="1" fontAlgn="auto" latinLnBrk="0" hangingPunct="1">
              <a:lnSpc>
                <a:spcPct val="90000"/>
              </a:lnSpc>
              <a:spcBef>
                <a:spcPts val="1000"/>
              </a:spcBef>
              <a:spcAft>
                <a:spcPts val="600"/>
              </a:spcAft>
              <a:buClr>
                <a:prstClr val="black"/>
              </a:buClr>
              <a:buSzTx/>
              <a:buFont typeface="Arial" panose="020B0604020202020204" pitchFamily="34" charset="0"/>
              <a:buNone/>
              <a:tabLst/>
              <a:defRPr/>
            </a:pPr>
            <a:r>
              <a:rPr kumimoji="0" lang="en-US" sz="1100" b="1" i="0" u="none" strike="noStrike" kern="1200" cap="none" spc="0" normalizeH="0" baseline="0" noProof="0" dirty="0">
                <a:ln>
                  <a:noFill/>
                </a:ln>
                <a:solidFill>
                  <a:prstClr val="black"/>
                </a:solidFill>
                <a:effectLst/>
                <a:uLnTx/>
                <a:uFillTx/>
                <a:latin typeface="+mn-lt"/>
                <a:ea typeface="+mn-ea"/>
                <a:cs typeface="+mn-cs"/>
              </a:rPr>
              <a:t>SAC: </a:t>
            </a:r>
            <a:r>
              <a:rPr kumimoji="0" lang="en-US" sz="1100" b="0" i="0" u="none" strike="noStrike" kern="1200" cap="none" spc="0" normalizeH="0" baseline="0" noProof="0" dirty="0">
                <a:ln>
                  <a:noFill/>
                </a:ln>
                <a:solidFill>
                  <a:prstClr val="black"/>
                </a:solidFill>
                <a:effectLst/>
                <a:uLnTx/>
                <a:uFillTx/>
                <a:latin typeface="+mn-lt"/>
                <a:ea typeface="+mn-ea"/>
                <a:cs typeface="+mn-cs"/>
              </a:rPr>
              <a:t>School Assessment Coordinator</a:t>
            </a:r>
          </a:p>
          <a:p>
            <a:pPr marL="0" marR="0" lvl="0" indent="-457200" algn="l" defTabSz="914400" rtl="0" eaLnBrk="1" fontAlgn="auto" latinLnBrk="0" hangingPunct="1">
              <a:lnSpc>
                <a:spcPct val="90000"/>
              </a:lnSpc>
              <a:spcBef>
                <a:spcPts val="1000"/>
              </a:spcBef>
              <a:spcAft>
                <a:spcPts val="600"/>
              </a:spcAft>
              <a:buClr>
                <a:prstClr val="black"/>
              </a:buClr>
              <a:buSzTx/>
              <a:buFont typeface="Arial" panose="020B0604020202020204" pitchFamily="34" charset="0"/>
              <a:buNone/>
              <a:tabLst/>
              <a:defRPr/>
            </a:pPr>
            <a:r>
              <a:rPr kumimoji="0" lang="en-US" sz="1100" b="1" i="0" u="none" strike="noStrike" kern="1200" cap="none" spc="0" normalizeH="0" baseline="0" noProof="0" dirty="0">
                <a:ln>
                  <a:noFill/>
                </a:ln>
                <a:solidFill>
                  <a:prstClr val="black"/>
                </a:solidFill>
                <a:effectLst/>
                <a:uLnTx/>
                <a:uFillTx/>
                <a:latin typeface="+mn-lt"/>
                <a:ea typeface="+mn-ea"/>
                <a:cs typeface="+mn-cs"/>
              </a:rPr>
              <a:t>SASID: </a:t>
            </a:r>
            <a:r>
              <a:rPr kumimoji="0" lang="en-US" sz="1100" b="0" i="0" u="none" strike="noStrike" kern="1200" cap="none" spc="0" normalizeH="0" baseline="0" noProof="0" dirty="0">
                <a:ln>
                  <a:noFill/>
                </a:ln>
                <a:solidFill>
                  <a:prstClr val="black"/>
                </a:solidFill>
                <a:effectLst/>
                <a:uLnTx/>
                <a:uFillTx/>
                <a:latin typeface="+mn-lt"/>
                <a:ea typeface="+mn-ea"/>
                <a:cs typeface="+mn-cs"/>
              </a:rPr>
              <a:t>State Assigned Student Identifier</a:t>
            </a:r>
          </a:p>
          <a:p>
            <a:pPr marL="0" marR="0" lvl="0" indent="-457200" algn="l" defTabSz="914400" rtl="0" eaLnBrk="1" fontAlgn="auto" latinLnBrk="0" hangingPunct="1">
              <a:lnSpc>
                <a:spcPct val="90000"/>
              </a:lnSpc>
              <a:spcBef>
                <a:spcPts val="1000"/>
              </a:spcBef>
              <a:spcAft>
                <a:spcPts val="600"/>
              </a:spcAft>
              <a:buClr>
                <a:prstClr val="black"/>
              </a:buClr>
              <a:buSzTx/>
              <a:buFont typeface="Arial" panose="020B0604020202020204" pitchFamily="34" charset="0"/>
              <a:buNone/>
              <a:tabLst/>
              <a:defRPr/>
            </a:pPr>
            <a:r>
              <a:rPr kumimoji="0" lang="en-US" sz="1100" b="1" i="0" u="none" strike="noStrike" kern="1200" cap="none" spc="0" normalizeH="0" baseline="0" noProof="0" dirty="0">
                <a:ln>
                  <a:noFill/>
                </a:ln>
                <a:solidFill>
                  <a:prstClr val="black"/>
                </a:solidFill>
                <a:effectLst/>
                <a:uLnTx/>
                <a:uFillTx/>
                <a:latin typeface="+mn-lt"/>
                <a:ea typeface="+mn-ea"/>
                <a:cs typeface="+mn-cs"/>
              </a:rPr>
              <a:t>SRPNP: </a:t>
            </a:r>
            <a:r>
              <a:rPr kumimoji="0" lang="en-US" sz="1100" b="0" i="0" u="none" strike="noStrike" kern="1200" cap="none" spc="0" normalizeH="0" baseline="0" noProof="0" dirty="0">
                <a:ln>
                  <a:noFill/>
                </a:ln>
                <a:solidFill>
                  <a:prstClr val="black"/>
                </a:solidFill>
                <a:effectLst/>
                <a:uLnTx/>
                <a:uFillTx/>
                <a:latin typeface="+mn-lt"/>
                <a:ea typeface="+mn-ea"/>
                <a:cs typeface="+mn-cs"/>
              </a:rPr>
              <a:t>Student Registration Personal Needs Profile</a:t>
            </a:r>
          </a:p>
          <a:p>
            <a:pPr marL="0" marR="0" lvl="0" indent="0" algn="l" defTabSz="914400" rtl="0" eaLnBrk="1" fontAlgn="auto" latinLnBrk="0" hangingPunct="1">
              <a:lnSpc>
                <a:spcPct val="90000"/>
              </a:lnSpc>
              <a:spcBef>
                <a:spcPts val="1000"/>
              </a:spcBef>
              <a:spcAft>
                <a:spcPts val="600"/>
              </a:spcAft>
              <a:buClr>
                <a:prstClr val="black"/>
              </a:buClr>
              <a:buSzTx/>
              <a:buFont typeface="Arial" panose="020B0604020202020204" pitchFamily="34" charset="0"/>
              <a:buNone/>
              <a:tabLst/>
              <a:defRPr/>
            </a:pPr>
            <a:r>
              <a:rPr kumimoji="0" lang="en-US" sz="1100" b="1" i="0" u="none" strike="noStrike" kern="1200" cap="none" spc="0" normalizeH="0" baseline="0" noProof="0" dirty="0">
                <a:ln>
                  <a:noFill/>
                </a:ln>
                <a:solidFill>
                  <a:prstClr val="black"/>
                </a:solidFill>
                <a:effectLst/>
                <a:uLnTx/>
                <a:uFillTx/>
                <a:latin typeface="+mn-lt"/>
                <a:ea typeface="+mn-ea"/>
                <a:cs typeface="+mn-cs"/>
              </a:rPr>
              <a:t>SWD: </a:t>
            </a:r>
            <a:r>
              <a:rPr kumimoji="0" lang="en-US" sz="1100" b="0" i="0" u="none" strike="noStrike" kern="1200" cap="none" spc="0" normalizeH="0" baseline="0" noProof="0" dirty="0">
                <a:ln>
                  <a:noFill/>
                </a:ln>
                <a:solidFill>
                  <a:prstClr val="black"/>
                </a:solidFill>
                <a:effectLst/>
                <a:uLnTx/>
                <a:uFillTx/>
                <a:latin typeface="+mn-lt"/>
                <a:ea typeface="+mn-ea"/>
                <a:cs typeface="+mn-cs"/>
              </a:rPr>
              <a:t>Students with Disabilities</a:t>
            </a:r>
          </a:p>
          <a:p>
            <a:pPr marL="0" marR="0" lvl="0" indent="-457200" algn="l" defTabSz="914400" rtl="0" eaLnBrk="1" fontAlgn="auto" latinLnBrk="0" hangingPunct="1">
              <a:lnSpc>
                <a:spcPct val="90000"/>
              </a:lnSpc>
              <a:spcBef>
                <a:spcPts val="1000"/>
              </a:spcBef>
              <a:spcAft>
                <a:spcPts val="600"/>
              </a:spcAft>
              <a:buClr>
                <a:prstClr val="black"/>
              </a:buClr>
              <a:buSzTx/>
              <a:buFont typeface="Arial" panose="020B0604020202020204" pitchFamily="34" charset="0"/>
              <a:buNone/>
              <a:tabLst/>
              <a:defRPr/>
            </a:pPr>
            <a:r>
              <a:rPr kumimoji="0" lang="en-US" sz="1100" b="1" i="0" u="none" strike="noStrike" kern="1200" cap="none" spc="0" normalizeH="0" baseline="0" noProof="0" dirty="0">
                <a:ln>
                  <a:noFill/>
                </a:ln>
                <a:solidFill>
                  <a:prstClr val="black"/>
                </a:solidFill>
                <a:effectLst/>
                <a:uLnTx/>
                <a:uFillTx/>
                <a:latin typeface="+mn-lt"/>
                <a:ea typeface="+mn-ea"/>
                <a:cs typeface="+mn-cs"/>
              </a:rPr>
              <a:t>TAM: </a:t>
            </a:r>
            <a:r>
              <a:rPr kumimoji="0" lang="en-US" sz="1100" b="0" i="0" u="none" strike="noStrike" kern="1200" cap="none" spc="0" normalizeH="0" baseline="0" noProof="0" dirty="0">
                <a:ln>
                  <a:noFill/>
                </a:ln>
                <a:solidFill>
                  <a:prstClr val="black"/>
                </a:solidFill>
                <a:effectLst/>
                <a:uLnTx/>
                <a:uFillTx/>
                <a:latin typeface="+mn-lt"/>
                <a:ea typeface="+mn-ea"/>
                <a:cs typeface="+mn-cs"/>
              </a:rPr>
              <a:t>Test Administrator Manual</a:t>
            </a:r>
          </a:p>
          <a:p>
            <a:pPr marL="0" marR="0" lvl="0" indent="-457200" algn="l" defTabSz="914400" rtl="0" eaLnBrk="1" fontAlgn="auto" latinLnBrk="0" hangingPunct="1">
              <a:lnSpc>
                <a:spcPct val="90000"/>
              </a:lnSpc>
              <a:spcBef>
                <a:spcPts val="1000"/>
              </a:spcBef>
              <a:spcAft>
                <a:spcPts val="600"/>
              </a:spcAft>
              <a:buClr>
                <a:prstClr val="black"/>
              </a:buClr>
              <a:buSzTx/>
              <a:buFont typeface="Arial" panose="020B0604020202020204" pitchFamily="34" charset="0"/>
              <a:buNone/>
              <a:tabLst/>
              <a:defRPr/>
            </a:pPr>
            <a:r>
              <a:rPr kumimoji="0" lang="en-US" sz="1100" b="1" i="0" u="none" strike="noStrike" kern="1200" cap="none" spc="0" normalizeH="0" baseline="0" noProof="0" dirty="0">
                <a:ln>
                  <a:noFill/>
                </a:ln>
                <a:solidFill>
                  <a:prstClr val="black"/>
                </a:solidFill>
                <a:effectLst/>
                <a:uLnTx/>
                <a:uFillTx/>
                <a:latin typeface="+mn-lt"/>
                <a:ea typeface="+mn-ea"/>
                <a:cs typeface="+mn-cs"/>
              </a:rPr>
              <a:t>TIR: </a:t>
            </a:r>
            <a:r>
              <a:rPr kumimoji="0" lang="en-US" sz="1100" b="0" i="0" u="none" strike="noStrike" kern="1200" cap="none" spc="0" normalizeH="0" baseline="0" noProof="0" dirty="0">
                <a:ln>
                  <a:noFill/>
                </a:ln>
                <a:solidFill>
                  <a:prstClr val="black"/>
                </a:solidFill>
                <a:effectLst/>
                <a:uLnTx/>
                <a:uFillTx/>
                <a:latin typeface="+mn-lt"/>
                <a:ea typeface="+mn-ea"/>
                <a:cs typeface="+mn-cs"/>
              </a:rPr>
              <a:t>Testing Irregularity Report</a:t>
            </a:r>
          </a:p>
          <a:p>
            <a:pPr marL="0" marR="0" lvl="0" indent="-457200" algn="l" defTabSz="914400" rtl="0" eaLnBrk="1" fontAlgn="auto" latinLnBrk="0" hangingPunct="1">
              <a:lnSpc>
                <a:spcPct val="90000"/>
              </a:lnSpc>
              <a:spcBef>
                <a:spcPts val="1000"/>
              </a:spcBef>
              <a:spcAft>
                <a:spcPts val="600"/>
              </a:spcAft>
              <a:buClr>
                <a:prstClr val="black"/>
              </a:buClr>
              <a:buSzTx/>
              <a:buFont typeface="Arial" panose="020B0604020202020204" pitchFamily="34" charset="0"/>
              <a:buNone/>
              <a:tabLst/>
              <a:defRPr/>
            </a:pPr>
            <a:r>
              <a:rPr kumimoji="0" lang="en-US" sz="1100" b="1" i="0" u="none" strike="noStrike" kern="1200" cap="none" spc="0" normalizeH="0" baseline="0" noProof="0" dirty="0">
                <a:ln>
                  <a:noFill/>
                </a:ln>
                <a:solidFill>
                  <a:prstClr val="black"/>
                </a:solidFill>
                <a:effectLst/>
                <a:uLnTx/>
                <a:uFillTx/>
                <a:latin typeface="+mn-lt"/>
                <a:ea typeface="+mn-ea"/>
                <a:cs typeface="+mn-cs"/>
              </a:rPr>
              <a:t>TTS: </a:t>
            </a:r>
            <a:r>
              <a:rPr kumimoji="0" lang="en-US" sz="1100" b="0" i="0" u="none" strike="noStrike" kern="1200" cap="none" spc="0" normalizeH="0" baseline="0" noProof="0" dirty="0">
                <a:ln>
                  <a:noFill/>
                </a:ln>
                <a:solidFill>
                  <a:prstClr val="black"/>
                </a:solidFill>
                <a:effectLst/>
                <a:uLnTx/>
                <a:uFillTx/>
                <a:latin typeface="+mn-lt"/>
                <a:ea typeface="+mn-ea"/>
                <a:cs typeface="+mn-cs"/>
              </a:rPr>
              <a:t>Text-to-Speech</a:t>
            </a:r>
          </a:p>
          <a:p>
            <a:pPr marL="0" marR="0" lvl="0" indent="-457200" algn="l" defTabSz="914400" rtl="0" eaLnBrk="1" fontAlgn="auto" latinLnBrk="0" hangingPunct="1">
              <a:lnSpc>
                <a:spcPct val="90000"/>
              </a:lnSpc>
              <a:spcBef>
                <a:spcPts val="1000"/>
              </a:spcBef>
              <a:spcAft>
                <a:spcPts val="600"/>
              </a:spcAft>
              <a:buClr>
                <a:prstClr val="black"/>
              </a:buClr>
              <a:buSzTx/>
              <a:buFont typeface="Arial" panose="020B0604020202020204" pitchFamily="34" charset="0"/>
              <a:buNone/>
              <a:tabLst/>
              <a:defRPr/>
            </a:pPr>
            <a:r>
              <a:rPr kumimoji="0" lang="en-US" sz="1100" b="1" i="0" u="none" strike="noStrike" kern="1200" cap="none" spc="0" normalizeH="0" baseline="0" noProof="0" dirty="0">
                <a:ln>
                  <a:noFill/>
                </a:ln>
                <a:solidFill>
                  <a:prstClr val="black"/>
                </a:solidFill>
                <a:effectLst/>
                <a:uLnTx/>
                <a:uFillTx/>
                <a:latin typeface="+mn-lt"/>
                <a:ea typeface="+mn-ea"/>
                <a:cs typeface="+mn-cs"/>
              </a:rPr>
              <a:t>UAR: </a:t>
            </a:r>
            <a:r>
              <a:rPr kumimoji="0" lang="en-US" sz="1100" b="0" i="0" u="none" strike="noStrike" kern="1200" cap="none" spc="0" normalizeH="0" baseline="0" noProof="0" dirty="0">
                <a:ln>
                  <a:noFill/>
                </a:ln>
                <a:solidFill>
                  <a:prstClr val="black"/>
                </a:solidFill>
                <a:effectLst/>
                <a:uLnTx/>
                <a:uFillTx/>
                <a:latin typeface="+mn-lt"/>
                <a:ea typeface="+mn-ea"/>
                <a:cs typeface="+mn-cs"/>
              </a:rPr>
              <a:t>Unique Accommodation Request</a:t>
            </a:r>
          </a:p>
          <a:p>
            <a:pPr marL="0" marR="0" lvl="0" indent="-457200" algn="l" defTabSz="914400" rtl="0" eaLnBrk="1" fontAlgn="auto" latinLnBrk="0" hangingPunct="1">
              <a:lnSpc>
                <a:spcPct val="90000"/>
              </a:lnSpc>
              <a:spcBef>
                <a:spcPts val="1000"/>
              </a:spcBef>
              <a:spcAft>
                <a:spcPts val="600"/>
              </a:spcAft>
              <a:buClr>
                <a:prstClr val="black"/>
              </a:buClr>
              <a:buSzTx/>
              <a:buFont typeface="Arial" panose="020B0604020202020204" pitchFamily="34" charset="0"/>
              <a:buNone/>
              <a:tabLst/>
              <a:defRPr/>
            </a:pPr>
            <a:r>
              <a:rPr kumimoji="0" lang="en-US" sz="1100" b="1" i="0" u="none" strike="noStrike" kern="1200" cap="none" spc="0" normalizeH="0" baseline="0" noProof="0" dirty="0">
                <a:ln>
                  <a:noFill/>
                </a:ln>
                <a:solidFill>
                  <a:prstClr val="black"/>
                </a:solidFill>
                <a:effectLst/>
                <a:uLnTx/>
                <a:uFillTx/>
                <a:latin typeface="+mn-lt"/>
                <a:ea typeface="+mn-ea"/>
                <a:cs typeface="+mn-cs"/>
              </a:rPr>
              <a:t>UI</a:t>
            </a:r>
            <a:r>
              <a:rPr kumimoji="0" lang="en-US" sz="1100" b="0" i="0" u="none" strike="noStrike" kern="1200" cap="none" spc="0" normalizeH="0" baseline="0" noProof="0" dirty="0">
                <a:ln>
                  <a:noFill/>
                </a:ln>
                <a:solidFill>
                  <a:prstClr val="black"/>
                </a:solidFill>
                <a:effectLst/>
                <a:uLnTx/>
                <a:uFillTx/>
                <a:latin typeface="+mn-lt"/>
                <a:ea typeface="+mn-ea"/>
                <a:cs typeface="+mn-cs"/>
              </a:rPr>
              <a:t>: User Interface</a:t>
            </a:r>
          </a:p>
          <a:p>
            <a:pPr marL="0" marR="0" lvl="0" indent="0" algn="l" defTabSz="914400" rtl="0" eaLnBrk="1" fontAlgn="auto" latinLnBrk="0" hangingPunct="1">
              <a:lnSpc>
                <a:spcPct val="90000"/>
              </a:lnSpc>
              <a:spcBef>
                <a:spcPts val="1000"/>
              </a:spcBef>
              <a:spcAft>
                <a:spcPts val="0"/>
              </a:spcAft>
              <a:buClr>
                <a:prstClr val="black"/>
              </a:buClr>
              <a:buSzTx/>
              <a:buFont typeface="Arial" panose="020B0604020202020204" pitchFamily="34" charset="0"/>
              <a:buNone/>
              <a:tabLst/>
              <a:defRPr/>
            </a:pPr>
            <a:endParaRPr kumimoji="0" lang="en-US" sz="1100" b="0" i="0" u="none" strike="noStrike" kern="1200" cap="none" spc="0" normalizeH="0" baseline="0" noProof="0" dirty="0">
              <a:ln>
                <a:noFill/>
              </a:ln>
              <a:solidFill>
                <a:prstClr val="black"/>
              </a:solidFill>
              <a:effectLst/>
              <a:uLnTx/>
              <a:uFillTx/>
              <a:latin typeface="+mn-lt"/>
              <a:ea typeface="+mn-ea"/>
              <a:cs typeface="+mn-cs"/>
            </a:endParaRPr>
          </a:p>
          <a:p>
            <a:pPr marL="0" indent="0">
              <a:buNone/>
            </a:pPr>
            <a:endParaRPr lang="en-US" sz="900" dirty="0">
              <a:latin typeface="+mn-lt"/>
            </a:endParaRPr>
          </a:p>
        </p:txBody>
      </p:sp>
      <p:sp>
        <p:nvSpPr>
          <p:cNvPr id="4" name="Title 3">
            <a:extLst>
              <a:ext uri="{FF2B5EF4-FFF2-40B4-BE49-F238E27FC236}">
                <a16:creationId xmlns:a16="http://schemas.microsoft.com/office/drawing/2014/main" id="{09DFDDE0-FF14-2DFA-B940-7669DCF59377}"/>
              </a:ext>
            </a:extLst>
          </p:cNvPr>
          <p:cNvSpPr>
            <a:spLocks noGrp="1"/>
          </p:cNvSpPr>
          <p:nvPr>
            <p:ph type="title" idx="2"/>
          </p:nvPr>
        </p:nvSpPr>
        <p:spPr/>
        <p:txBody>
          <a:bodyPr anchor="ctr"/>
          <a:lstStyle/>
          <a:p>
            <a:pPr algn="ctr"/>
            <a:r>
              <a:rPr lang="en-US" sz="1200" dirty="0">
                <a:solidFill>
                  <a:schemeClr val="tx1"/>
                </a:solidFill>
                <a:latin typeface="+mn-lt"/>
              </a:rPr>
              <a:t>*See </a:t>
            </a:r>
            <a:r>
              <a:rPr lang="en-US" sz="1200" i="1" dirty="0">
                <a:solidFill>
                  <a:schemeClr val="tx1"/>
                </a:solidFill>
                <a:latin typeface="+mn-lt"/>
              </a:rPr>
              <a:t>Assessment Acronyms </a:t>
            </a:r>
            <a:r>
              <a:rPr lang="en-US" sz="1200" dirty="0">
                <a:solidFill>
                  <a:schemeClr val="tx1"/>
                </a:solidFill>
                <a:latin typeface="+mn-lt"/>
              </a:rPr>
              <a:t>resource for additional acronyms and definitions</a:t>
            </a:r>
          </a:p>
        </p:txBody>
      </p:sp>
      <p:sp>
        <p:nvSpPr>
          <p:cNvPr id="5" name="Diagonal Stripe 4">
            <a:hlinkClick r:id="rId2"/>
            <a:extLst>
              <a:ext uri="{FF2B5EF4-FFF2-40B4-BE49-F238E27FC236}">
                <a16:creationId xmlns:a16="http://schemas.microsoft.com/office/drawing/2014/main" id="{BCAD3EF2-1DDF-02BD-AC5E-A406A8357849}"/>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800" b="1" kern="0" dirty="0">
                <a:solidFill>
                  <a:schemeClr val="bg1"/>
                </a:solidFill>
                <a:latin typeface="Roboto" panose="02000000000000000000" pitchFamily="2" charset="0"/>
                <a:ea typeface="Roboto" panose="02000000000000000000" pitchFamily="2" charset="0"/>
                <a:cs typeface="Roboto" panose="02000000000000000000" pitchFamily="2" charset="0"/>
              </a:rPr>
              <a:t>Acronyms Guide</a:t>
            </a:r>
          </a:p>
        </p:txBody>
      </p:sp>
    </p:spTree>
    <p:extLst>
      <p:ext uri="{BB962C8B-B14F-4D97-AF65-F5344CB8AC3E}">
        <p14:creationId xmlns:p14="http://schemas.microsoft.com/office/powerpoint/2010/main" val="18086159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60F49C7F-7800-B3F9-3E85-1198C75AF92F}"/>
              </a:ext>
            </a:extLst>
          </p:cNvPr>
          <p:cNvGraphicFramePr/>
          <p:nvPr>
            <p:extLst>
              <p:ext uri="{D42A27DB-BD31-4B8C-83A1-F6EECF244321}">
                <p14:modId xmlns:p14="http://schemas.microsoft.com/office/powerpoint/2010/main" val="1798502084"/>
              </p:ext>
            </p:extLst>
          </p:nvPr>
        </p:nvGraphicFramePr>
        <p:xfrm>
          <a:off x="311700" y="685798"/>
          <a:ext cx="8487741" cy="4426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a:extLst>
              <a:ext uri="{FF2B5EF4-FFF2-40B4-BE49-F238E27FC236}">
                <a16:creationId xmlns:a16="http://schemas.microsoft.com/office/drawing/2014/main" id="{148FCBA5-E9C9-E277-C30A-B989FBB20D0D}"/>
              </a:ext>
            </a:extLst>
          </p:cNvPr>
          <p:cNvSpPr>
            <a:spLocks noGrp="1"/>
          </p:cNvSpPr>
          <p:nvPr>
            <p:ph type="title"/>
          </p:nvPr>
        </p:nvSpPr>
        <p:spPr/>
        <p:txBody>
          <a:bodyPr/>
          <a:lstStyle/>
          <a:p>
            <a:r>
              <a:rPr lang="en-US" sz="2800" dirty="0"/>
              <a:t>Overview of What’s New this Year – Part 1</a:t>
            </a:r>
          </a:p>
        </p:txBody>
      </p:sp>
    </p:spTree>
    <p:extLst>
      <p:ext uri="{BB962C8B-B14F-4D97-AF65-F5344CB8AC3E}">
        <p14:creationId xmlns:p14="http://schemas.microsoft.com/office/powerpoint/2010/main" val="23511199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F09D4A-D98A-2852-CBAB-4B302A4A384F}"/>
            </a:ext>
          </a:extLst>
        </p:cNvPr>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E2E8FA2A-1303-9CCE-E2EF-2CA7E245255C}"/>
              </a:ext>
            </a:extLst>
          </p:cNvPr>
          <p:cNvGraphicFramePr/>
          <p:nvPr>
            <p:extLst>
              <p:ext uri="{D42A27DB-BD31-4B8C-83A1-F6EECF244321}">
                <p14:modId xmlns:p14="http://schemas.microsoft.com/office/powerpoint/2010/main" val="1734799910"/>
              </p:ext>
            </p:extLst>
          </p:nvPr>
        </p:nvGraphicFramePr>
        <p:xfrm>
          <a:off x="311700" y="591206"/>
          <a:ext cx="8487741" cy="46232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a:extLst>
              <a:ext uri="{FF2B5EF4-FFF2-40B4-BE49-F238E27FC236}">
                <a16:creationId xmlns:a16="http://schemas.microsoft.com/office/drawing/2014/main" id="{DE80420F-9E10-78D8-C6D1-2A90806480D0}"/>
              </a:ext>
            </a:extLst>
          </p:cNvPr>
          <p:cNvSpPr>
            <a:spLocks noGrp="1"/>
          </p:cNvSpPr>
          <p:nvPr>
            <p:ph type="title"/>
          </p:nvPr>
        </p:nvSpPr>
        <p:spPr/>
        <p:txBody>
          <a:bodyPr/>
          <a:lstStyle/>
          <a:p>
            <a:r>
              <a:rPr lang="en-US" sz="2800" dirty="0"/>
              <a:t>Overview of What’s New this Year – Part 2</a:t>
            </a:r>
          </a:p>
        </p:txBody>
      </p:sp>
    </p:spTree>
    <p:extLst>
      <p:ext uri="{BB962C8B-B14F-4D97-AF65-F5344CB8AC3E}">
        <p14:creationId xmlns:p14="http://schemas.microsoft.com/office/powerpoint/2010/main" val="15605750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C4C3A1-F845-A692-9679-65D3355849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C33B5E-A2E1-CF24-31A8-940B8A980AF8}"/>
              </a:ext>
            </a:extLst>
          </p:cNvPr>
          <p:cNvSpPr>
            <a:spLocks noGrp="1"/>
          </p:cNvSpPr>
          <p:nvPr>
            <p:ph type="title"/>
          </p:nvPr>
        </p:nvSpPr>
        <p:spPr/>
        <p:txBody>
          <a:bodyPr/>
          <a:lstStyle/>
          <a:p>
            <a:r>
              <a:rPr lang="en-US" sz="2800" dirty="0"/>
              <a:t>Overview of What’s New this Year – Part 3</a:t>
            </a:r>
          </a:p>
        </p:txBody>
      </p:sp>
      <p:graphicFrame>
        <p:nvGraphicFramePr>
          <p:cNvPr id="6" name="Diagram 5">
            <a:extLst>
              <a:ext uri="{FF2B5EF4-FFF2-40B4-BE49-F238E27FC236}">
                <a16:creationId xmlns:a16="http://schemas.microsoft.com/office/drawing/2014/main" id="{C0C0311F-F327-CFF8-FBC1-329292B6F11E}"/>
              </a:ext>
            </a:extLst>
          </p:cNvPr>
          <p:cNvGraphicFramePr/>
          <p:nvPr>
            <p:extLst>
              <p:ext uri="{D42A27DB-BD31-4B8C-83A1-F6EECF244321}">
                <p14:modId xmlns:p14="http://schemas.microsoft.com/office/powerpoint/2010/main" val="2880080702"/>
              </p:ext>
            </p:extLst>
          </p:nvPr>
        </p:nvGraphicFramePr>
        <p:xfrm>
          <a:off x="311700" y="441435"/>
          <a:ext cx="8487741" cy="46823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350956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FB1EF9-DB50-2235-BCD9-145DE52969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A182DE-D9BB-3A59-372A-4C8E608F807F}"/>
              </a:ext>
            </a:extLst>
          </p:cNvPr>
          <p:cNvSpPr>
            <a:spLocks noGrp="1"/>
          </p:cNvSpPr>
          <p:nvPr>
            <p:ph type="title"/>
          </p:nvPr>
        </p:nvSpPr>
        <p:spPr/>
        <p:txBody>
          <a:bodyPr/>
          <a:lstStyle/>
          <a:p>
            <a:r>
              <a:rPr lang="en-US" sz="2000" dirty="0"/>
              <a:t>Assessment Information and Calendar C.R.S. §22-7-1013(7)</a:t>
            </a:r>
          </a:p>
        </p:txBody>
      </p:sp>
      <p:sp>
        <p:nvSpPr>
          <p:cNvPr id="3" name="Text Placeholder 2">
            <a:extLst>
              <a:ext uri="{FF2B5EF4-FFF2-40B4-BE49-F238E27FC236}">
                <a16:creationId xmlns:a16="http://schemas.microsoft.com/office/drawing/2014/main" id="{8259E5BC-BCDA-A718-6F7A-A623DAA789BF}"/>
              </a:ext>
            </a:extLst>
          </p:cNvPr>
          <p:cNvSpPr>
            <a:spLocks noGrp="1"/>
          </p:cNvSpPr>
          <p:nvPr>
            <p:ph type="body" idx="1"/>
          </p:nvPr>
        </p:nvSpPr>
        <p:spPr>
          <a:xfrm>
            <a:off x="311702" y="1008185"/>
            <a:ext cx="8487741" cy="3339214"/>
          </a:xfrm>
        </p:spPr>
        <p:txBody>
          <a:bodyPr>
            <a:normAutofit fontScale="92500"/>
          </a:bodyPr>
          <a:lstStyle/>
          <a:p>
            <a:pPr marL="0" indent="0">
              <a:lnSpc>
                <a:spcPct val="100000"/>
              </a:lnSpc>
              <a:buNone/>
            </a:pPr>
            <a:r>
              <a:rPr lang="en-US" sz="1800" dirty="0"/>
              <a:t>State statute requires that the:</a:t>
            </a:r>
          </a:p>
          <a:p>
            <a:pPr marL="342900" indent="-342900">
              <a:lnSpc>
                <a:spcPct val="100000"/>
              </a:lnSpc>
            </a:pPr>
            <a:r>
              <a:rPr lang="en-US" sz="1800" dirty="0"/>
              <a:t>LEP will annually distribute to parents and post on its website, as early in the school year as possible, written information regarding its assessments, including:</a:t>
            </a:r>
          </a:p>
          <a:p>
            <a:pPr marL="1028700" lvl="1" indent="-342900">
              <a:lnSpc>
                <a:spcPct val="100000"/>
              </a:lnSpc>
              <a:buFont typeface="Arial" panose="020B0604020202020204" pitchFamily="34" charset="0"/>
              <a:buChar char="•"/>
            </a:pPr>
            <a:r>
              <a:rPr lang="en-US" sz="1500" dirty="0">
                <a:latin typeface="+mn-lt"/>
              </a:rPr>
              <a:t>The state and local assessments that the LEP will administer </a:t>
            </a:r>
          </a:p>
          <a:p>
            <a:pPr marL="1028700" lvl="1" indent="-342900">
              <a:lnSpc>
                <a:spcPct val="100000"/>
              </a:lnSpc>
              <a:buFont typeface="Arial" panose="020B0604020202020204" pitchFamily="34" charset="0"/>
              <a:buChar char="•"/>
            </a:pPr>
            <a:r>
              <a:rPr lang="en-US" sz="1500" dirty="0">
                <a:latin typeface="+mn-lt"/>
              </a:rPr>
              <a:t>Identify whether it is required by federal law, required by state law or selected by the LEP</a:t>
            </a:r>
          </a:p>
          <a:p>
            <a:pPr marL="1028700" lvl="1" indent="-342900">
              <a:lnSpc>
                <a:spcPct val="100000"/>
              </a:lnSpc>
              <a:buFont typeface="Arial" panose="020B0604020202020204" pitchFamily="34" charset="0"/>
              <a:buChar char="•"/>
            </a:pPr>
            <a:r>
              <a:rPr lang="en-US" sz="1500" dirty="0">
                <a:latin typeface="+mn-lt"/>
              </a:rPr>
              <a:t>Assessment calendar:</a:t>
            </a:r>
          </a:p>
          <a:p>
            <a:pPr marL="1485900" lvl="2" indent="-342900">
              <a:lnSpc>
                <a:spcPct val="100000"/>
              </a:lnSpc>
              <a:buFont typeface="Arial" panose="020B0604020202020204" pitchFamily="34" charset="0"/>
              <a:buChar char="•"/>
            </a:pPr>
            <a:r>
              <a:rPr lang="en-US" sz="1500" dirty="0">
                <a:latin typeface="+mn-lt"/>
              </a:rPr>
              <a:t>Estimated hours of testing each testing day for specific classes/grades for each assessment</a:t>
            </a:r>
          </a:p>
          <a:p>
            <a:pPr marL="1485900" lvl="2" indent="-342900">
              <a:lnSpc>
                <a:spcPct val="100000"/>
              </a:lnSpc>
              <a:buFont typeface="Arial" panose="020B0604020202020204" pitchFamily="34" charset="0"/>
              <a:buChar char="•"/>
            </a:pPr>
            <a:r>
              <a:rPr lang="en-US" sz="1500" dirty="0">
                <a:latin typeface="+mn-lt"/>
              </a:rPr>
              <a:t>Identify whether the assessment is required by state law, federal law or locally selected</a:t>
            </a:r>
          </a:p>
          <a:p>
            <a:pPr marL="1028700" lvl="1" indent="-342900">
              <a:lnSpc>
                <a:spcPct val="100000"/>
              </a:lnSpc>
              <a:buFont typeface="Arial" panose="020B0604020202020204" pitchFamily="34" charset="0"/>
              <a:buChar char="•"/>
            </a:pPr>
            <a:r>
              <a:rPr lang="en-US" sz="1500" dirty="0">
                <a:latin typeface="+mn-lt"/>
              </a:rPr>
              <a:t>The purposes of the assessments</a:t>
            </a:r>
          </a:p>
          <a:p>
            <a:pPr marL="1028700" lvl="1" indent="-342900">
              <a:lnSpc>
                <a:spcPct val="100000"/>
              </a:lnSpc>
              <a:buFont typeface="Arial" panose="020B0604020202020204" pitchFamily="34" charset="0"/>
              <a:buChar char="•"/>
            </a:pPr>
            <a:r>
              <a:rPr lang="en-US" sz="1500" dirty="0">
                <a:latin typeface="+mn-lt"/>
              </a:rPr>
              <a:t>The manner in which assessment results will be used</a:t>
            </a:r>
          </a:p>
          <a:p>
            <a:pPr marL="685800" lvl="1" indent="0">
              <a:lnSpc>
                <a:spcPct val="100000"/>
              </a:lnSpc>
              <a:buNone/>
            </a:pPr>
            <a:endParaRPr lang="en-US" sz="1800" dirty="0">
              <a:latin typeface="+mn-lt"/>
            </a:endParaRPr>
          </a:p>
          <a:p>
            <a:pPr marL="0" indent="0">
              <a:lnSpc>
                <a:spcPct val="100000"/>
              </a:lnSpc>
              <a:buNone/>
            </a:pPr>
            <a:r>
              <a:rPr lang="en-US" sz="1300" b="1" dirty="0">
                <a:solidFill>
                  <a:schemeClr val="accent1"/>
                </a:solidFill>
                <a:hlinkClick r:id="rId2">
                  <a:extLst>
                    <a:ext uri="{A12FA001-AC4F-418D-AE19-62706E023703}">
                      <ahyp:hlinkClr xmlns:ahyp="http://schemas.microsoft.com/office/drawing/2018/hyperlinkcolor" val="tx"/>
                    </a:ext>
                  </a:extLst>
                </a:hlinkClick>
              </a:rPr>
              <a:t>Quick Reference on Federal and State Required Assessments</a:t>
            </a:r>
            <a:r>
              <a:rPr lang="en-US" sz="1300" b="1" dirty="0"/>
              <a:t> </a:t>
            </a:r>
            <a:r>
              <a:rPr lang="en-US" sz="1300" dirty="0"/>
              <a:t>(includes applicable statutes and purposes</a:t>
            </a:r>
          </a:p>
        </p:txBody>
      </p:sp>
      <p:sp>
        <p:nvSpPr>
          <p:cNvPr id="5" name="7-Point Star 4">
            <a:extLst>
              <a:ext uri="{FF2B5EF4-FFF2-40B4-BE49-F238E27FC236}">
                <a16:creationId xmlns:a16="http://schemas.microsoft.com/office/drawing/2014/main" id="{08AD4714-D9DA-7FB0-F884-6D39803D9F53}"/>
              </a:ext>
            </a:extLst>
          </p:cNvPr>
          <p:cNvSpPr/>
          <p:nvPr/>
        </p:nvSpPr>
        <p:spPr>
          <a:xfrm>
            <a:off x="7604975" y="3244561"/>
            <a:ext cx="1453239" cy="741300"/>
          </a:xfrm>
          <a:prstGeom prst="star7">
            <a:avLst/>
          </a:prstGeom>
          <a:solidFill>
            <a:schemeClr val="accent1"/>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100" dirty="0">
                <a:solidFill>
                  <a:schemeClr val="tx1"/>
                </a:solidFill>
              </a:rPr>
              <a:t>Helpful Resource</a:t>
            </a:r>
          </a:p>
        </p:txBody>
      </p:sp>
    </p:spTree>
    <p:extLst>
      <p:ext uri="{BB962C8B-B14F-4D97-AF65-F5344CB8AC3E}">
        <p14:creationId xmlns:p14="http://schemas.microsoft.com/office/powerpoint/2010/main" val="42840721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465F32-7B85-41A8-FF4D-C8C647881E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A3D9C3-2888-30AA-D5E6-49C2ADA6075B}"/>
              </a:ext>
            </a:extLst>
          </p:cNvPr>
          <p:cNvSpPr>
            <a:spLocks noGrp="1"/>
          </p:cNvSpPr>
          <p:nvPr>
            <p:ph type="title"/>
          </p:nvPr>
        </p:nvSpPr>
        <p:spPr/>
        <p:txBody>
          <a:bodyPr/>
          <a:lstStyle/>
          <a:p>
            <a:r>
              <a:rPr lang="en-US" sz="2400" dirty="0"/>
              <a:t>Parent Excusals C.R.S. §22-7-1013(8)(a-c)</a:t>
            </a:r>
          </a:p>
        </p:txBody>
      </p:sp>
      <p:sp>
        <p:nvSpPr>
          <p:cNvPr id="3" name="Text Placeholder 2">
            <a:extLst>
              <a:ext uri="{FF2B5EF4-FFF2-40B4-BE49-F238E27FC236}">
                <a16:creationId xmlns:a16="http://schemas.microsoft.com/office/drawing/2014/main" id="{EEE8AF24-925A-7F54-6249-C9BE7D65BA36}"/>
              </a:ext>
            </a:extLst>
          </p:cNvPr>
          <p:cNvSpPr>
            <a:spLocks noGrp="1"/>
          </p:cNvSpPr>
          <p:nvPr>
            <p:ph type="body" idx="1"/>
          </p:nvPr>
        </p:nvSpPr>
        <p:spPr>
          <a:xfrm>
            <a:off x="311700" y="977462"/>
            <a:ext cx="4808940" cy="3209813"/>
          </a:xfrm>
        </p:spPr>
        <p:txBody>
          <a:bodyPr>
            <a:noAutofit/>
          </a:bodyPr>
          <a:lstStyle/>
          <a:p>
            <a:pPr marL="0" indent="0">
              <a:lnSpc>
                <a:spcPct val="120000"/>
              </a:lnSpc>
              <a:buNone/>
            </a:pPr>
            <a:r>
              <a:rPr lang="en-US" sz="1400" b="1" dirty="0">
                <a:solidFill>
                  <a:srgbClr val="000000"/>
                </a:solidFill>
                <a:latin typeface="+mn-lt"/>
              </a:rPr>
              <a:t>State statute allows a student’s </a:t>
            </a:r>
            <a:r>
              <a:rPr lang="en-US" sz="1400" b="1" i="1" dirty="0">
                <a:solidFill>
                  <a:srgbClr val="000000"/>
                </a:solidFill>
                <a:latin typeface="+mn-lt"/>
              </a:rPr>
              <a:t>parent</a:t>
            </a:r>
            <a:r>
              <a:rPr lang="en-US" sz="1400" b="1" dirty="0">
                <a:solidFill>
                  <a:srgbClr val="000000"/>
                </a:solidFill>
                <a:latin typeface="+mn-lt"/>
              </a:rPr>
              <a:t> to excuse the student from participating in a state content assessment*</a:t>
            </a:r>
          </a:p>
          <a:p>
            <a:pPr marL="285750" indent="-285750">
              <a:lnSpc>
                <a:spcPct val="120000"/>
              </a:lnSpc>
              <a:buFont typeface="Arial" panose="020B0604020202020204" pitchFamily="34" charset="0"/>
              <a:buChar char="•"/>
            </a:pPr>
            <a:endParaRPr lang="en-US" sz="1400" dirty="0">
              <a:solidFill>
                <a:srgbClr val="000000"/>
              </a:solidFill>
              <a:latin typeface="+mn-lt"/>
            </a:endParaRPr>
          </a:p>
          <a:p>
            <a:pPr marL="285750" indent="-285750">
              <a:lnSpc>
                <a:spcPct val="120000"/>
              </a:lnSpc>
              <a:buFont typeface="Arial" panose="020B0604020202020204" pitchFamily="34" charset="0"/>
              <a:buChar char="•"/>
            </a:pPr>
            <a:r>
              <a:rPr lang="en-US" sz="1400" dirty="0">
                <a:solidFill>
                  <a:srgbClr val="000000"/>
                </a:solidFill>
                <a:latin typeface="+mn-lt"/>
              </a:rPr>
              <a:t>LEPs must have a written policy allowing parents to excuse their student from state assessments</a:t>
            </a:r>
          </a:p>
          <a:p>
            <a:pPr marL="285750" indent="-285750">
              <a:lnSpc>
                <a:spcPct val="120000"/>
              </a:lnSpc>
              <a:buFont typeface="Arial" panose="020B0604020202020204" pitchFamily="34" charset="0"/>
              <a:buChar char="•"/>
            </a:pPr>
            <a:r>
              <a:rPr lang="en-US" sz="1400" dirty="0">
                <a:solidFill>
                  <a:srgbClr val="000000"/>
                </a:solidFill>
                <a:latin typeface="+mn-lt"/>
              </a:rPr>
              <a:t>Students and families may not face penalties or loss of access to school activities or rewards due to a parent excuse</a:t>
            </a:r>
          </a:p>
          <a:p>
            <a:pPr marL="285750" indent="-285750">
              <a:lnSpc>
                <a:spcPct val="120000"/>
              </a:lnSpc>
              <a:buFont typeface="Arial" panose="020B0604020202020204" pitchFamily="34" charset="0"/>
              <a:buChar char="•"/>
            </a:pPr>
            <a:r>
              <a:rPr lang="en-US" sz="1400" dirty="0">
                <a:solidFill>
                  <a:srgbClr val="000000"/>
                </a:solidFill>
                <a:latin typeface="+mn-lt"/>
              </a:rPr>
              <a:t>LEPs may not create barriers or requirements that discourage participation or encourage parent excuse</a:t>
            </a:r>
          </a:p>
        </p:txBody>
      </p:sp>
      <p:sp>
        <p:nvSpPr>
          <p:cNvPr id="6" name="Title 5">
            <a:extLst>
              <a:ext uri="{FF2B5EF4-FFF2-40B4-BE49-F238E27FC236}">
                <a16:creationId xmlns:a16="http://schemas.microsoft.com/office/drawing/2014/main" id="{847B8F9C-F7E1-671E-78F1-4043ADC17E25}"/>
              </a:ext>
            </a:extLst>
          </p:cNvPr>
          <p:cNvSpPr>
            <a:spLocks noGrp="1"/>
          </p:cNvSpPr>
          <p:nvPr>
            <p:ph type="title" idx="2"/>
          </p:nvPr>
        </p:nvSpPr>
        <p:spPr>
          <a:xfrm>
            <a:off x="311700" y="4318337"/>
            <a:ext cx="6096000" cy="342841"/>
          </a:xfrm>
        </p:spPr>
        <p:txBody>
          <a:bodyPr/>
          <a:lstStyle/>
          <a:p>
            <a:r>
              <a:rPr lang="en-US" sz="1000" dirty="0"/>
              <a:t>*</a:t>
            </a:r>
            <a:r>
              <a:rPr lang="en-US" sz="1000" dirty="0">
                <a:solidFill>
                  <a:srgbClr val="000000"/>
                </a:solidFill>
              </a:rPr>
              <a:t>Under this statute, students cannot excuse themselves from testing, even if they are 18. If a student refuses to test but a </a:t>
            </a:r>
            <a:r>
              <a:rPr lang="en-US" sz="1000" i="1" dirty="0">
                <a:solidFill>
                  <a:srgbClr val="000000"/>
                </a:solidFill>
              </a:rPr>
              <a:t>parent</a:t>
            </a:r>
            <a:r>
              <a:rPr lang="en-US" sz="1000" dirty="0">
                <a:solidFill>
                  <a:srgbClr val="000000"/>
                </a:solidFill>
              </a:rPr>
              <a:t> excusal was not submitted according to local procedures, this is a </a:t>
            </a:r>
            <a:r>
              <a:rPr lang="en-US" sz="1000" i="1" dirty="0">
                <a:solidFill>
                  <a:srgbClr val="000000"/>
                </a:solidFill>
              </a:rPr>
              <a:t>Student Refusal</a:t>
            </a:r>
            <a:r>
              <a:rPr lang="en-US" sz="1000" dirty="0">
                <a:solidFill>
                  <a:srgbClr val="000000"/>
                </a:solidFill>
              </a:rPr>
              <a:t>.</a:t>
            </a:r>
            <a:endParaRPr lang="en-US" sz="1000" dirty="0"/>
          </a:p>
        </p:txBody>
      </p:sp>
      <p:graphicFrame>
        <p:nvGraphicFramePr>
          <p:cNvPr id="9" name="Diagram 8">
            <a:extLst>
              <a:ext uri="{FF2B5EF4-FFF2-40B4-BE49-F238E27FC236}">
                <a16:creationId xmlns:a16="http://schemas.microsoft.com/office/drawing/2014/main" id="{BE4444EF-EE68-258E-2A85-2403F345F3E1}"/>
              </a:ext>
            </a:extLst>
          </p:cNvPr>
          <p:cNvGraphicFramePr/>
          <p:nvPr>
            <p:extLst>
              <p:ext uri="{D42A27DB-BD31-4B8C-83A1-F6EECF244321}">
                <p14:modId xmlns:p14="http://schemas.microsoft.com/office/powerpoint/2010/main" val="3716319218"/>
              </p:ext>
            </p:extLst>
          </p:nvPr>
        </p:nvGraphicFramePr>
        <p:xfrm>
          <a:off x="4108174" y="846400"/>
          <a:ext cx="6096000" cy="3749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836499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591B4A-FD32-8E38-55F6-2ED7301915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F6354C-C623-4537-EEC8-91636A804DF8}"/>
              </a:ext>
            </a:extLst>
          </p:cNvPr>
          <p:cNvSpPr>
            <a:spLocks noGrp="1"/>
          </p:cNvSpPr>
          <p:nvPr>
            <p:ph type="title"/>
          </p:nvPr>
        </p:nvSpPr>
        <p:spPr/>
        <p:txBody>
          <a:bodyPr/>
          <a:lstStyle/>
          <a:p>
            <a:r>
              <a:rPr lang="en-US" sz="2400" dirty="0"/>
              <a:t>Parent Excusals – Local Considerations</a:t>
            </a:r>
          </a:p>
        </p:txBody>
      </p:sp>
      <p:sp>
        <p:nvSpPr>
          <p:cNvPr id="3" name="Text Placeholder 2">
            <a:extLst>
              <a:ext uri="{FF2B5EF4-FFF2-40B4-BE49-F238E27FC236}">
                <a16:creationId xmlns:a16="http://schemas.microsoft.com/office/drawing/2014/main" id="{7F4A88DB-85A6-7109-F0D9-B31B2DF1984F}"/>
              </a:ext>
            </a:extLst>
          </p:cNvPr>
          <p:cNvSpPr>
            <a:spLocks noGrp="1"/>
          </p:cNvSpPr>
          <p:nvPr>
            <p:ph type="body" idx="1"/>
          </p:nvPr>
        </p:nvSpPr>
        <p:spPr>
          <a:xfrm>
            <a:off x="311700" y="993912"/>
            <a:ext cx="8516294" cy="3353487"/>
          </a:xfrm>
        </p:spPr>
        <p:txBody>
          <a:bodyPr>
            <a:normAutofit fontScale="92500" lnSpcReduction="20000"/>
          </a:bodyPr>
          <a:lstStyle/>
          <a:p>
            <a:pPr marL="285750" indent="-285750">
              <a:lnSpc>
                <a:spcPct val="120000"/>
              </a:lnSpc>
              <a:buFont typeface="Arial" panose="020B0604020202020204" pitchFamily="34" charset="0"/>
              <a:buChar char="•"/>
            </a:pPr>
            <a:r>
              <a:rPr lang="en-US" dirty="0">
                <a:solidFill>
                  <a:srgbClr val="000000"/>
                </a:solidFill>
                <a:latin typeface="+mn-lt"/>
              </a:rPr>
              <a:t>In addition to the statutory requirements and prohibitions, when creating local policies and procedures, an LEP may want to consider whether it will:</a:t>
            </a:r>
          </a:p>
          <a:p>
            <a:pPr marL="742950" lvl="1" indent="-285750">
              <a:lnSpc>
                <a:spcPct val="120000"/>
              </a:lnSpc>
              <a:buClr>
                <a:schemeClr val="accent5"/>
              </a:buClr>
              <a:buFont typeface="Wingdings" panose="05000000000000000000" pitchFamily="2" charset="2"/>
              <a:buChar char="ü"/>
            </a:pPr>
            <a:r>
              <a:rPr lang="en-US" dirty="0">
                <a:solidFill>
                  <a:srgbClr val="000000"/>
                </a:solidFill>
                <a:latin typeface="+mn-lt"/>
              </a:rPr>
              <a:t>Require a parent excusal submission deadline (e.g., March 15, April 1, before the school starts testing)</a:t>
            </a:r>
          </a:p>
          <a:p>
            <a:pPr marL="742950" lvl="1" indent="-285750">
              <a:lnSpc>
                <a:spcPct val="120000"/>
              </a:lnSpc>
              <a:buClr>
                <a:schemeClr val="accent5"/>
              </a:buClr>
              <a:buFont typeface="Wingdings" panose="05000000000000000000" pitchFamily="2" charset="2"/>
              <a:buChar char="ü"/>
            </a:pPr>
            <a:r>
              <a:rPr lang="en-US" dirty="0">
                <a:solidFill>
                  <a:srgbClr val="000000"/>
                </a:solidFill>
                <a:latin typeface="+mn-lt"/>
              </a:rPr>
              <a:t>Accept a parent excusal once a student has started a content area test (e.g., student took Math Unit 1 but has not started ELA so the excusal will be accepted for ELA only and will </a:t>
            </a:r>
            <a:r>
              <a:rPr lang="en-US" i="1" dirty="0">
                <a:solidFill>
                  <a:srgbClr val="000000"/>
                </a:solidFill>
                <a:latin typeface="+mn-lt"/>
              </a:rPr>
              <a:t>not</a:t>
            </a:r>
            <a:r>
              <a:rPr lang="en-US" dirty="0">
                <a:solidFill>
                  <a:srgbClr val="000000"/>
                </a:solidFill>
                <a:latin typeface="+mn-lt"/>
              </a:rPr>
              <a:t> be accepted for Math)</a:t>
            </a:r>
          </a:p>
          <a:p>
            <a:pPr marL="742950" lvl="1" indent="-285750">
              <a:lnSpc>
                <a:spcPct val="120000"/>
              </a:lnSpc>
              <a:buClr>
                <a:schemeClr val="accent5"/>
              </a:buClr>
              <a:buFont typeface="Wingdings" panose="05000000000000000000" pitchFamily="2" charset="2"/>
              <a:buChar char="ü"/>
            </a:pPr>
            <a:r>
              <a:rPr lang="en-US" dirty="0">
                <a:solidFill>
                  <a:srgbClr val="000000"/>
                </a:solidFill>
                <a:latin typeface="+mn-lt"/>
              </a:rPr>
              <a:t>Require a student’s parent to submit written notice of excusal to the LEP</a:t>
            </a:r>
          </a:p>
          <a:p>
            <a:pPr marL="742950" lvl="1" indent="-285750">
              <a:lnSpc>
                <a:spcPct val="120000"/>
              </a:lnSpc>
              <a:buFont typeface="Arial" panose="020B0604020202020204" pitchFamily="34" charset="0"/>
              <a:buChar char="•"/>
            </a:pPr>
            <a:endParaRPr lang="en-US" dirty="0">
              <a:solidFill>
                <a:srgbClr val="000000"/>
              </a:solidFill>
              <a:latin typeface="+mn-lt"/>
            </a:endParaRPr>
          </a:p>
          <a:p>
            <a:pPr marL="285750" indent="-285750">
              <a:lnSpc>
                <a:spcPct val="120000"/>
              </a:lnSpc>
              <a:buFont typeface="Arial" panose="020B0604020202020204" pitchFamily="34" charset="0"/>
              <a:buChar char="•"/>
            </a:pPr>
            <a:r>
              <a:rPr lang="en-US" dirty="0">
                <a:solidFill>
                  <a:srgbClr val="000000"/>
                </a:solidFill>
                <a:latin typeface="+mn-lt"/>
              </a:rPr>
              <a:t>Unlike </a:t>
            </a:r>
            <a:r>
              <a:rPr lang="en-US" dirty="0">
                <a:latin typeface="+mn-lt"/>
              </a:rPr>
              <a:t>§</a:t>
            </a:r>
            <a:r>
              <a:rPr lang="en-US" dirty="0">
                <a:solidFill>
                  <a:srgbClr val="000000"/>
                </a:solidFill>
                <a:latin typeface="+mn-lt"/>
              </a:rPr>
              <a:t>22-7-1013(7), </a:t>
            </a:r>
            <a:r>
              <a:rPr lang="en-US" b="1" dirty="0">
                <a:solidFill>
                  <a:schemeClr val="accent1"/>
                </a:solidFill>
                <a:latin typeface="+mn-lt"/>
              </a:rPr>
              <a:t>§22-7-1013(8) does </a:t>
            </a:r>
            <a:r>
              <a:rPr lang="en-US" b="1" i="1" dirty="0">
                <a:solidFill>
                  <a:schemeClr val="accent1"/>
                </a:solidFill>
                <a:latin typeface="+mn-lt"/>
              </a:rPr>
              <a:t>not</a:t>
            </a:r>
            <a:r>
              <a:rPr lang="en-US" b="1" dirty="0">
                <a:solidFill>
                  <a:schemeClr val="accent1"/>
                </a:solidFill>
                <a:latin typeface="+mn-lt"/>
              </a:rPr>
              <a:t> require written distribution of the parent excusal policy and procedures to parents nor posting on the LEP website</a:t>
            </a:r>
          </a:p>
          <a:p>
            <a:pPr marL="285750" indent="-285750">
              <a:lnSpc>
                <a:spcPct val="120000"/>
              </a:lnSpc>
              <a:buFont typeface="Arial" panose="020B0604020202020204" pitchFamily="34" charset="0"/>
              <a:buChar char="•"/>
            </a:pPr>
            <a:endParaRPr lang="en-US" dirty="0">
              <a:solidFill>
                <a:srgbClr val="000000"/>
              </a:solidFill>
              <a:latin typeface="+mn-lt"/>
            </a:endParaRPr>
          </a:p>
          <a:p>
            <a:pPr marL="285750" indent="-285750">
              <a:lnSpc>
                <a:spcPct val="120000"/>
              </a:lnSpc>
              <a:buFont typeface="Arial" panose="020B0604020202020204" pitchFamily="34" charset="0"/>
              <a:buChar char="•"/>
            </a:pPr>
            <a:r>
              <a:rPr lang="en-US" b="1" dirty="0">
                <a:solidFill>
                  <a:srgbClr val="000000"/>
                </a:solidFill>
                <a:latin typeface="+mn-lt"/>
              </a:rPr>
              <a:t>Reminder</a:t>
            </a:r>
            <a:r>
              <a:rPr lang="en-US" dirty="0">
                <a:solidFill>
                  <a:srgbClr val="000000"/>
                </a:solidFill>
                <a:latin typeface="+mn-lt"/>
              </a:rPr>
              <a:t>: Statute specifies “one or more of the state assessments” and coding (i.e., parent excusal in this case) is applied to the specific content area assessment(s) for which parent excusal was received. “CMAS” includes up to three state assessments based on a student’s grade.</a:t>
            </a:r>
            <a:endParaRPr lang="en-US" sz="1400" dirty="0">
              <a:solidFill>
                <a:srgbClr val="000000"/>
              </a:solidFill>
              <a:latin typeface="+mn-lt"/>
            </a:endParaRPr>
          </a:p>
        </p:txBody>
      </p:sp>
    </p:spTree>
    <p:extLst>
      <p:ext uri="{BB962C8B-B14F-4D97-AF65-F5344CB8AC3E}">
        <p14:creationId xmlns:p14="http://schemas.microsoft.com/office/powerpoint/2010/main" val="40466027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E9FA2-3CC3-ECC7-3954-187A139A1E04}"/>
              </a:ext>
            </a:extLst>
          </p:cNvPr>
          <p:cNvSpPr>
            <a:spLocks noGrp="1"/>
          </p:cNvSpPr>
          <p:nvPr>
            <p:ph type="title"/>
          </p:nvPr>
        </p:nvSpPr>
        <p:spPr/>
        <p:txBody>
          <a:bodyPr/>
          <a:lstStyle/>
          <a:p>
            <a:r>
              <a:rPr lang="en-US" sz="2400" dirty="0"/>
              <a:t>Looking to Improve Participation?</a:t>
            </a:r>
          </a:p>
        </p:txBody>
      </p:sp>
      <p:sp>
        <p:nvSpPr>
          <p:cNvPr id="3" name="Text Placeholder 2">
            <a:extLst>
              <a:ext uri="{FF2B5EF4-FFF2-40B4-BE49-F238E27FC236}">
                <a16:creationId xmlns:a16="http://schemas.microsoft.com/office/drawing/2014/main" id="{A29B3C23-9D99-1AB1-548A-21DE3EDE7EE6}"/>
              </a:ext>
            </a:extLst>
          </p:cNvPr>
          <p:cNvSpPr>
            <a:spLocks noGrp="1"/>
          </p:cNvSpPr>
          <p:nvPr>
            <p:ph type="body" idx="1"/>
          </p:nvPr>
        </p:nvSpPr>
        <p:spPr>
          <a:xfrm>
            <a:off x="311700" y="954157"/>
            <a:ext cx="8410881" cy="3233118"/>
          </a:xfrm>
        </p:spPr>
        <p:txBody>
          <a:bodyPr/>
          <a:lstStyle/>
          <a:p>
            <a:pPr marL="127000" indent="0">
              <a:buNone/>
            </a:pPr>
            <a:r>
              <a:rPr lang="en-US" b="1" dirty="0">
                <a:solidFill>
                  <a:srgbClr val="C00000"/>
                </a:solidFill>
                <a:latin typeface="+mn-lt"/>
              </a:rPr>
              <a:t>District/School Actions Connected to Decreased Participation: </a:t>
            </a:r>
          </a:p>
          <a:p>
            <a:pPr fontAlgn="base">
              <a:buClr>
                <a:srgbClr val="C00000"/>
              </a:buClr>
              <a:buSzPct val="105000"/>
              <a:buFont typeface="Wingdings" panose="05000000000000000000" pitchFamily="2" charset="2"/>
              <a:buChar char=""/>
            </a:pPr>
            <a:r>
              <a:rPr lang="en-US" dirty="0">
                <a:latin typeface="+mn-lt"/>
              </a:rPr>
              <a:t>Canceling school for the whole day to administer a state test</a:t>
            </a:r>
          </a:p>
          <a:p>
            <a:pPr fontAlgn="base">
              <a:buClr>
                <a:srgbClr val="C00000"/>
              </a:buClr>
              <a:buSzPct val="105000"/>
              <a:buFont typeface="Wingdings" panose="05000000000000000000" pitchFamily="2" charset="2"/>
              <a:buChar char=""/>
            </a:pPr>
            <a:r>
              <a:rPr lang="en-US" dirty="0">
                <a:latin typeface="+mn-lt"/>
              </a:rPr>
              <a:t>Scheduling test sessions across multiple days (particularly grade 11 science)</a:t>
            </a:r>
          </a:p>
          <a:p>
            <a:pPr fontAlgn="base">
              <a:buClr>
                <a:srgbClr val="C00000"/>
              </a:buClr>
              <a:buSzPct val="105000"/>
              <a:buFont typeface="Wingdings" panose="05000000000000000000" pitchFamily="2" charset="2"/>
              <a:buChar char=""/>
            </a:pPr>
            <a:r>
              <a:rPr lang="en-US" dirty="0">
                <a:latin typeface="+mn-lt"/>
              </a:rPr>
              <a:t>Communication with parents and students that</a:t>
            </a:r>
          </a:p>
          <a:p>
            <a:pPr lvl="1" fontAlgn="base"/>
            <a:r>
              <a:rPr lang="en-US" dirty="0">
                <a:latin typeface="+mn-lt"/>
              </a:rPr>
              <a:t>encourages opt-out or </a:t>
            </a:r>
          </a:p>
          <a:p>
            <a:pPr lvl="1" fontAlgn="base"/>
            <a:r>
              <a:rPr lang="en-US" dirty="0">
                <a:latin typeface="+mn-lt"/>
              </a:rPr>
              <a:t>devalues state assessment or</a:t>
            </a:r>
          </a:p>
          <a:p>
            <a:pPr lvl="1" fontAlgn="base"/>
            <a:r>
              <a:rPr lang="en-US" dirty="0">
                <a:latin typeface="+mn-lt"/>
              </a:rPr>
              <a:t>deviates significantly from approach </a:t>
            </a:r>
            <a:br>
              <a:rPr lang="en-US" dirty="0">
                <a:latin typeface="+mn-lt"/>
              </a:rPr>
            </a:br>
            <a:r>
              <a:rPr lang="en-US" dirty="0">
                <a:latin typeface="+mn-lt"/>
              </a:rPr>
              <a:t>to communicating about other </a:t>
            </a:r>
            <a:br>
              <a:rPr lang="en-US" dirty="0">
                <a:latin typeface="+mn-lt"/>
              </a:rPr>
            </a:br>
            <a:r>
              <a:rPr lang="en-US" dirty="0">
                <a:latin typeface="+mn-lt"/>
              </a:rPr>
              <a:t>district/school assessments</a:t>
            </a:r>
          </a:p>
          <a:p>
            <a:pPr fontAlgn="base">
              <a:buClr>
                <a:srgbClr val="C00000"/>
              </a:buClr>
              <a:buSzPct val="105000"/>
              <a:buFont typeface="Wingdings" panose="05000000000000000000" pitchFamily="2" charset="2"/>
              <a:buChar char="û"/>
            </a:pPr>
            <a:r>
              <a:rPr lang="en-US" b="1" dirty="0">
                <a:latin typeface="+mn-lt"/>
              </a:rPr>
              <a:t>Sending opt-out forms or letters </a:t>
            </a:r>
            <a:br>
              <a:rPr lang="en-US" b="1" dirty="0">
                <a:latin typeface="+mn-lt"/>
              </a:rPr>
            </a:br>
            <a:r>
              <a:rPr lang="en-US" b="1" dirty="0">
                <a:latin typeface="+mn-lt"/>
              </a:rPr>
              <a:t>directly to parents</a:t>
            </a:r>
            <a:endParaRPr lang="en-US" dirty="0">
              <a:latin typeface="+mn-lt"/>
            </a:endParaRPr>
          </a:p>
        </p:txBody>
      </p:sp>
      <p:pic>
        <p:nvPicPr>
          <p:cNvPr id="2050" name="Picture 2" descr="Example of communication from a school encouraging parents to opt out of state testing.">
            <a:extLst>
              <a:ext uri="{FF2B5EF4-FFF2-40B4-BE49-F238E27FC236}">
                <a16:creationId xmlns:a16="http://schemas.microsoft.com/office/drawing/2014/main" id="{5C8700E2-6156-F9DD-6AA3-268567AAAC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9761" y="4338175"/>
            <a:ext cx="7267200" cy="70022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Example of communication from a school district encouraging parents to excuse students from CMAS testing.">
            <a:extLst>
              <a:ext uri="{FF2B5EF4-FFF2-40B4-BE49-F238E27FC236}">
                <a16:creationId xmlns:a16="http://schemas.microsoft.com/office/drawing/2014/main" id="{073DDCEA-6548-2D99-7438-372F7230B3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53043" y="2204852"/>
            <a:ext cx="4827346" cy="1901606"/>
          </a:xfrm>
          <a:prstGeom prst="rect">
            <a:avLst/>
          </a:prstGeom>
          <a:noFill/>
          <a:extLst>
            <a:ext uri="{909E8E84-426E-40DD-AFC4-6F175D3DCCD1}">
              <a14:hiddenFill xmlns:a14="http://schemas.microsoft.com/office/drawing/2010/main">
                <a:solidFill>
                  <a:srgbClr val="FFFFFF"/>
                </a:solidFill>
              </a14:hiddenFill>
            </a:ext>
          </a:extLst>
        </p:spPr>
      </p:pic>
      <p:pic>
        <p:nvPicPr>
          <p:cNvPr id="10" name="Graphic 9" descr="Badge Cross with solid fill">
            <a:extLst>
              <a:ext uri="{FF2B5EF4-FFF2-40B4-BE49-F238E27FC236}">
                <a16:creationId xmlns:a16="http://schemas.microsoft.com/office/drawing/2014/main" id="{DCA6233F-4A7D-6D5D-9DA1-852F09CC60E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301773" y="1912390"/>
            <a:ext cx="729885" cy="729885"/>
          </a:xfrm>
          <a:prstGeom prst="rect">
            <a:avLst/>
          </a:prstGeom>
        </p:spPr>
      </p:pic>
      <p:pic>
        <p:nvPicPr>
          <p:cNvPr id="11" name="Graphic 10" descr="Badge Cross with solid fill">
            <a:extLst>
              <a:ext uri="{FF2B5EF4-FFF2-40B4-BE49-F238E27FC236}">
                <a16:creationId xmlns:a16="http://schemas.microsoft.com/office/drawing/2014/main" id="{0501858B-4746-AB0D-1813-9416ECFD471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51353" y="3997287"/>
            <a:ext cx="700226" cy="700226"/>
          </a:xfrm>
          <a:prstGeom prst="rect">
            <a:avLst/>
          </a:prstGeom>
        </p:spPr>
      </p:pic>
    </p:spTree>
    <p:extLst>
      <p:ext uri="{BB962C8B-B14F-4D97-AF65-F5344CB8AC3E}">
        <p14:creationId xmlns:p14="http://schemas.microsoft.com/office/powerpoint/2010/main" val="35744368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BF5EA1E-30DA-A6D8-6EA4-FD2B77F9619E}"/>
              </a:ext>
            </a:extLst>
          </p:cNvPr>
          <p:cNvSpPr>
            <a:spLocks noGrp="1"/>
          </p:cNvSpPr>
          <p:nvPr>
            <p:ph type="title"/>
          </p:nvPr>
        </p:nvSpPr>
        <p:spPr/>
        <p:txBody>
          <a:bodyPr/>
          <a:lstStyle/>
          <a:p>
            <a:r>
              <a:rPr lang="en-US" dirty="0"/>
              <a:t>Strategies that Help Increase Participation</a:t>
            </a:r>
          </a:p>
        </p:txBody>
      </p:sp>
      <p:sp>
        <p:nvSpPr>
          <p:cNvPr id="6" name="Text Placeholder 5">
            <a:extLst>
              <a:ext uri="{FF2B5EF4-FFF2-40B4-BE49-F238E27FC236}">
                <a16:creationId xmlns:a16="http://schemas.microsoft.com/office/drawing/2014/main" id="{FB9F5A8E-CF40-DC1F-86C9-F6BFA30586DF}"/>
              </a:ext>
            </a:extLst>
          </p:cNvPr>
          <p:cNvSpPr>
            <a:spLocks noGrp="1"/>
          </p:cNvSpPr>
          <p:nvPr>
            <p:ph type="body" idx="1"/>
          </p:nvPr>
        </p:nvSpPr>
        <p:spPr>
          <a:xfrm>
            <a:off x="123875" y="993912"/>
            <a:ext cx="8704119" cy="3353487"/>
          </a:xfrm>
        </p:spPr>
        <p:txBody>
          <a:bodyPr>
            <a:normAutofit fontScale="92500" lnSpcReduction="10000"/>
          </a:bodyPr>
          <a:lstStyle/>
          <a:p>
            <a:pPr>
              <a:buClr>
                <a:schemeClr val="accent1"/>
              </a:buClr>
              <a:buFont typeface="Wingdings" panose="05000000000000000000" pitchFamily="2" charset="2"/>
              <a:buChar char="ü"/>
            </a:pPr>
            <a:r>
              <a:rPr lang="en-US" b="1" dirty="0">
                <a:solidFill>
                  <a:schemeClr val="accent1"/>
                </a:solidFill>
                <a:latin typeface="+mn-lt"/>
              </a:rPr>
              <a:t>Support from district and school leadership, including teachers and counselors</a:t>
            </a:r>
          </a:p>
          <a:p>
            <a:pPr>
              <a:buClr>
                <a:schemeClr val="accent1"/>
              </a:buClr>
              <a:buFont typeface="Wingdings" panose="05000000000000000000" pitchFamily="2" charset="2"/>
              <a:buChar char="ü"/>
            </a:pPr>
            <a:r>
              <a:rPr lang="en-US" dirty="0">
                <a:latin typeface="+mn-lt"/>
              </a:rPr>
              <a:t>Adoption of parent excuse procedures that allow parents to excuse their students from testing if they choose, but </a:t>
            </a:r>
            <a:r>
              <a:rPr lang="en-US" i="1" dirty="0">
                <a:latin typeface="+mn-lt"/>
              </a:rPr>
              <a:t>does not include widespread distribution of opt-out letters or forms to parents</a:t>
            </a:r>
          </a:p>
          <a:p>
            <a:pPr>
              <a:buClr>
                <a:schemeClr val="accent1"/>
              </a:buClr>
              <a:buFont typeface="Wingdings" panose="05000000000000000000" pitchFamily="2" charset="2"/>
              <a:buChar char="ü"/>
            </a:pPr>
            <a:r>
              <a:rPr lang="en-US" b="1" dirty="0">
                <a:solidFill>
                  <a:schemeClr val="accent1"/>
                </a:solidFill>
                <a:latin typeface="+mn-lt"/>
              </a:rPr>
              <a:t>Positive communication </a:t>
            </a:r>
            <a:r>
              <a:rPr lang="en-US" dirty="0">
                <a:latin typeface="+mn-lt"/>
              </a:rPr>
              <a:t>with students and parents around state assessment</a:t>
            </a:r>
          </a:p>
          <a:p>
            <a:pPr lvl="1">
              <a:buFont typeface="Arial" panose="020B0604020202020204" pitchFamily="34" charset="0"/>
              <a:buChar char="•"/>
            </a:pPr>
            <a:r>
              <a:rPr lang="en-US" dirty="0">
                <a:latin typeface="+mn-lt"/>
              </a:rPr>
              <a:t>How does taking state tests help me?</a:t>
            </a:r>
          </a:p>
          <a:p>
            <a:pPr lvl="2">
              <a:buClr>
                <a:schemeClr val="accent1"/>
              </a:buClr>
              <a:buFont typeface="Wingdings" panose="05000000000000000000" pitchFamily="2" charset="2"/>
              <a:buChar char="ü"/>
            </a:pPr>
            <a:r>
              <a:rPr lang="en-US" dirty="0">
                <a:latin typeface="+mn-lt"/>
              </a:rPr>
              <a:t>All state assessment data provides information for</a:t>
            </a:r>
          </a:p>
          <a:p>
            <a:pPr lvl="3">
              <a:buClr>
                <a:schemeClr val="accent1"/>
              </a:buClr>
              <a:buFont typeface="Wingdings" panose="05000000000000000000" pitchFamily="2" charset="2"/>
              <a:buChar char="ü"/>
            </a:pPr>
            <a:r>
              <a:rPr lang="en-US" dirty="0">
                <a:latin typeface="+mn-lt"/>
              </a:rPr>
              <a:t>Students and families about </a:t>
            </a:r>
            <a:r>
              <a:rPr lang="en-US" b="1" dirty="0">
                <a:latin typeface="+mn-lt"/>
              </a:rPr>
              <a:t>student progress</a:t>
            </a:r>
          </a:p>
          <a:p>
            <a:pPr lvl="3">
              <a:buClr>
                <a:schemeClr val="accent1"/>
              </a:buClr>
              <a:buFont typeface="Wingdings" panose="05000000000000000000" pitchFamily="2" charset="2"/>
              <a:buChar char="ü"/>
            </a:pPr>
            <a:r>
              <a:rPr lang="en-US" dirty="0">
                <a:latin typeface="+mn-lt"/>
              </a:rPr>
              <a:t>Schools and districts that can be used to </a:t>
            </a:r>
            <a:r>
              <a:rPr lang="en-US" b="1" dirty="0">
                <a:latin typeface="+mn-lt"/>
              </a:rPr>
              <a:t>make improvements for </a:t>
            </a:r>
            <a:r>
              <a:rPr lang="en-US" b="1" dirty="0">
                <a:solidFill>
                  <a:schemeClr val="accent1"/>
                </a:solidFill>
                <a:latin typeface="+mn-lt"/>
              </a:rPr>
              <a:t>all</a:t>
            </a:r>
            <a:r>
              <a:rPr lang="en-US" b="1" dirty="0">
                <a:latin typeface="+mn-lt"/>
              </a:rPr>
              <a:t> students</a:t>
            </a:r>
          </a:p>
          <a:p>
            <a:pPr lvl="3">
              <a:buClr>
                <a:schemeClr val="accent1"/>
              </a:buClr>
              <a:buFont typeface="Wingdings" panose="05000000000000000000" pitchFamily="2" charset="2"/>
              <a:buChar char="ü"/>
            </a:pPr>
            <a:r>
              <a:rPr lang="en-US" dirty="0">
                <a:latin typeface="+mn-lt"/>
              </a:rPr>
              <a:t>Communities about how schools are </a:t>
            </a:r>
            <a:r>
              <a:rPr lang="en-US" b="1" dirty="0">
                <a:latin typeface="+mn-lt"/>
              </a:rPr>
              <a:t>meeting the needs of </a:t>
            </a:r>
            <a:r>
              <a:rPr lang="en-US" b="1" dirty="0">
                <a:solidFill>
                  <a:schemeClr val="accent1"/>
                </a:solidFill>
                <a:latin typeface="+mn-lt"/>
              </a:rPr>
              <a:t>all</a:t>
            </a:r>
            <a:r>
              <a:rPr lang="en-US" b="1" dirty="0">
                <a:latin typeface="+mn-lt"/>
              </a:rPr>
              <a:t> students</a:t>
            </a:r>
          </a:p>
          <a:p>
            <a:pPr lvl="3">
              <a:buClr>
                <a:schemeClr val="accent1"/>
              </a:buClr>
              <a:buFont typeface="Wingdings" panose="05000000000000000000" pitchFamily="2" charset="2"/>
              <a:buChar char="ü"/>
            </a:pPr>
            <a:r>
              <a:rPr lang="en-US" dirty="0">
                <a:latin typeface="+mn-lt"/>
              </a:rPr>
              <a:t>Leaders that helps them know </a:t>
            </a:r>
            <a:r>
              <a:rPr lang="en-US" b="1" dirty="0">
                <a:latin typeface="+mn-lt"/>
              </a:rPr>
              <a:t>which schools need </a:t>
            </a:r>
            <a:r>
              <a:rPr lang="en-US" b="1" dirty="0">
                <a:solidFill>
                  <a:schemeClr val="accent1"/>
                </a:solidFill>
                <a:latin typeface="+mn-lt"/>
              </a:rPr>
              <a:t>more resources and support</a:t>
            </a:r>
          </a:p>
          <a:p>
            <a:pPr lvl="1">
              <a:buFont typeface="Arial" panose="020B0604020202020204" pitchFamily="34" charset="0"/>
              <a:buChar char="•"/>
            </a:pPr>
            <a:r>
              <a:rPr lang="en-US" dirty="0">
                <a:latin typeface="+mn-lt"/>
              </a:rPr>
              <a:t>Managing test anxiety and fostering positive approaches to testing</a:t>
            </a:r>
          </a:p>
          <a:p>
            <a:pPr lvl="2">
              <a:buClr>
                <a:schemeClr val="accent1"/>
              </a:buClr>
              <a:buFont typeface="Wingdings" panose="05000000000000000000" pitchFamily="2" charset="2"/>
              <a:buChar char="ü"/>
            </a:pPr>
            <a:r>
              <a:rPr lang="en-US" dirty="0">
                <a:latin typeface="+mn-lt"/>
              </a:rPr>
              <a:t>Stay positive</a:t>
            </a:r>
          </a:p>
          <a:p>
            <a:pPr lvl="2">
              <a:buClr>
                <a:schemeClr val="accent1"/>
              </a:buClr>
              <a:buFont typeface="Wingdings" panose="05000000000000000000" pitchFamily="2" charset="2"/>
              <a:buChar char="ü"/>
            </a:pPr>
            <a:r>
              <a:rPr lang="en-US" dirty="0">
                <a:latin typeface="+mn-lt"/>
              </a:rPr>
              <a:t>Remember that testing is a regular part of learning</a:t>
            </a:r>
          </a:p>
          <a:p>
            <a:pPr lvl="2">
              <a:buClr>
                <a:schemeClr val="accent1"/>
              </a:buClr>
              <a:buFont typeface="Wingdings" panose="05000000000000000000" pitchFamily="2" charset="2"/>
              <a:buChar char="ü"/>
            </a:pPr>
            <a:r>
              <a:rPr lang="en-US" dirty="0">
                <a:latin typeface="+mn-lt"/>
              </a:rPr>
              <a:t>Don’t stress over an item – do your best and move on</a:t>
            </a:r>
          </a:p>
        </p:txBody>
      </p:sp>
      <p:pic>
        <p:nvPicPr>
          <p:cNvPr id="3074" name="Picture 2" descr="An image of students sitting at laptops.">
            <a:extLst>
              <a:ext uri="{FF2B5EF4-FFF2-40B4-BE49-F238E27FC236}">
                <a16:creationId xmlns:a16="http://schemas.microsoft.com/office/drawing/2014/main" id="{9EC51C15-0A18-66AA-52B2-B2F814CA80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96255" y="3353717"/>
            <a:ext cx="2523870" cy="168468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99626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47E3B-DB1B-5F2C-5130-E4C059ADFAB9}"/>
              </a:ext>
            </a:extLst>
          </p:cNvPr>
          <p:cNvSpPr>
            <a:spLocks noGrp="1"/>
          </p:cNvSpPr>
          <p:nvPr>
            <p:ph type="title"/>
          </p:nvPr>
        </p:nvSpPr>
        <p:spPr/>
        <p:txBody>
          <a:bodyPr/>
          <a:lstStyle/>
          <a:p>
            <a:r>
              <a:rPr lang="en-US" dirty="0"/>
              <a:t>Personally Identifiable Information (PII)</a:t>
            </a:r>
          </a:p>
        </p:txBody>
      </p:sp>
      <p:sp>
        <p:nvSpPr>
          <p:cNvPr id="3" name="Text Placeholder 2">
            <a:extLst>
              <a:ext uri="{FF2B5EF4-FFF2-40B4-BE49-F238E27FC236}">
                <a16:creationId xmlns:a16="http://schemas.microsoft.com/office/drawing/2014/main" id="{6EC21DD1-8FF7-4835-EBC7-976727043FAD}"/>
              </a:ext>
            </a:extLst>
          </p:cNvPr>
          <p:cNvSpPr>
            <a:spLocks noGrp="1"/>
          </p:cNvSpPr>
          <p:nvPr>
            <p:ph type="body" idx="1"/>
          </p:nvPr>
        </p:nvSpPr>
        <p:spPr/>
        <p:txBody>
          <a:bodyPr>
            <a:normAutofit/>
          </a:bodyPr>
          <a:lstStyle/>
          <a:p>
            <a:pPr>
              <a:buFont typeface="Arial" panose="020B0604020202020204" pitchFamily="34" charset="0"/>
              <a:buChar char="•"/>
            </a:pPr>
            <a:r>
              <a:rPr lang="en-US" sz="1800" dirty="0">
                <a:latin typeface="+mn-lt"/>
              </a:rPr>
              <a:t>State and Federal laws require protection of student PII</a:t>
            </a:r>
          </a:p>
          <a:p>
            <a:pPr>
              <a:buFont typeface="Arial" panose="020B0604020202020204" pitchFamily="34" charset="0"/>
              <a:buChar char="•"/>
            </a:pPr>
            <a:r>
              <a:rPr lang="en-US" sz="1800" dirty="0">
                <a:latin typeface="+mn-lt"/>
              </a:rPr>
              <a:t>PII is any information that, alone or in combination, could identify an individual student (e.g., name, SASID, detailed demographics)</a:t>
            </a:r>
          </a:p>
          <a:p>
            <a:pPr>
              <a:buFont typeface="Arial" panose="020B0604020202020204" pitchFamily="34" charset="0"/>
              <a:buChar char="•"/>
            </a:pPr>
            <a:r>
              <a:rPr lang="en-US" sz="1800" dirty="0">
                <a:latin typeface="+mn-lt"/>
              </a:rPr>
              <a:t>Emails can be intercepted, forwarded, and misrouted and are not secure methods for transmitting PII</a:t>
            </a:r>
          </a:p>
          <a:p>
            <a:pPr>
              <a:buFont typeface="Arial" panose="020B0604020202020204" pitchFamily="34" charset="0"/>
              <a:buChar char="•"/>
            </a:pPr>
            <a:r>
              <a:rPr lang="en-US" sz="1800" dirty="0">
                <a:latin typeface="+mn-lt"/>
              </a:rPr>
              <a:t>It is CDE policy that any email with PII sent to, from, and within CDE must be encrypted</a:t>
            </a:r>
          </a:p>
          <a:p>
            <a:pPr>
              <a:buFont typeface="Arial" panose="020B0604020202020204" pitchFamily="34" charset="0"/>
              <a:buChar char="•"/>
            </a:pPr>
            <a:r>
              <a:rPr lang="en-US" sz="1800" dirty="0">
                <a:latin typeface="+mn-lt"/>
              </a:rPr>
              <a:t>CDE strongly recommends that you encrypt emails with PII that are sent to other parties (other districts, within the district, vendors, etc.)</a:t>
            </a:r>
          </a:p>
        </p:txBody>
      </p:sp>
      <p:sp>
        <p:nvSpPr>
          <p:cNvPr id="5" name="Diagonal Stripe 4">
            <a:hlinkClick r:id="rId2"/>
            <a:extLst>
              <a:ext uri="{FF2B5EF4-FFF2-40B4-BE49-F238E27FC236}">
                <a16:creationId xmlns:a16="http://schemas.microsoft.com/office/drawing/2014/main" id="{AB09BF0D-432E-BB91-993D-C6228D74F84C}"/>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800" b="1" kern="0" dirty="0">
                <a:solidFill>
                  <a:schemeClr val="bg1"/>
                </a:solidFill>
                <a:latin typeface="Roboto" panose="02000000000000000000" pitchFamily="2" charset="0"/>
                <a:ea typeface="Roboto" panose="02000000000000000000" pitchFamily="2" charset="0"/>
                <a:cs typeface="Roboto" panose="02000000000000000000" pitchFamily="2" charset="0"/>
              </a:rPr>
              <a:t>Resource</a:t>
            </a:r>
          </a:p>
        </p:txBody>
      </p:sp>
    </p:spTree>
    <p:extLst>
      <p:ext uri="{BB962C8B-B14F-4D97-AF65-F5344CB8AC3E}">
        <p14:creationId xmlns:p14="http://schemas.microsoft.com/office/powerpoint/2010/main" val="39413326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11C61-0BD5-F9D4-FF07-08BCF442C0D4}"/>
              </a:ext>
            </a:extLst>
          </p:cNvPr>
          <p:cNvSpPr>
            <a:spLocks noGrp="1"/>
          </p:cNvSpPr>
          <p:nvPr>
            <p:ph type="title"/>
          </p:nvPr>
        </p:nvSpPr>
        <p:spPr/>
        <p:txBody>
          <a:bodyPr>
            <a:normAutofit/>
          </a:bodyPr>
          <a:lstStyle/>
          <a:p>
            <a:r>
              <a:rPr lang="en-US" sz="2800" dirty="0"/>
              <a:t>Syncplicity</a:t>
            </a:r>
          </a:p>
        </p:txBody>
      </p:sp>
      <p:sp>
        <p:nvSpPr>
          <p:cNvPr id="4" name="Text Placeholder 3">
            <a:extLst>
              <a:ext uri="{FF2B5EF4-FFF2-40B4-BE49-F238E27FC236}">
                <a16:creationId xmlns:a16="http://schemas.microsoft.com/office/drawing/2014/main" id="{53422052-84B4-3D78-7EC4-4631E61F7831}"/>
              </a:ext>
            </a:extLst>
          </p:cNvPr>
          <p:cNvSpPr>
            <a:spLocks noGrp="1"/>
          </p:cNvSpPr>
          <p:nvPr>
            <p:ph type="body" idx="2"/>
          </p:nvPr>
        </p:nvSpPr>
        <p:spPr>
          <a:xfrm>
            <a:off x="4572000" y="-8805"/>
            <a:ext cx="4572000" cy="5152305"/>
          </a:xfrm>
        </p:spPr>
        <p:txBody>
          <a:bodyPr>
            <a:noAutofit/>
          </a:bodyPr>
          <a:lstStyle/>
          <a:p>
            <a:pPr marL="0" indent="0">
              <a:buNone/>
              <a:defRPr/>
            </a:pPr>
            <a:r>
              <a:rPr lang="en-US" sz="1100" dirty="0">
                <a:solidFill>
                  <a:sysClr val="windowText" lastClr="000000"/>
                </a:solidFill>
              </a:rPr>
              <a:t>The official DAC uses Syncplicity to send secure </a:t>
            </a:r>
            <a:br>
              <a:rPr lang="en-US" sz="1100" dirty="0">
                <a:solidFill>
                  <a:sysClr val="windowText" lastClr="000000"/>
                </a:solidFill>
              </a:rPr>
            </a:br>
            <a:r>
              <a:rPr lang="en-US" sz="1100" dirty="0">
                <a:solidFill>
                  <a:sysClr val="windowText" lastClr="000000"/>
                </a:solidFill>
              </a:rPr>
              <a:t>info and PII to CDE</a:t>
            </a:r>
          </a:p>
          <a:p>
            <a:pPr>
              <a:defRPr/>
            </a:pPr>
            <a:r>
              <a:rPr lang="en-US" sz="1100" dirty="0">
                <a:solidFill>
                  <a:sysClr val="windowText" lastClr="000000"/>
                </a:solidFill>
              </a:rPr>
              <a:t>CDE </a:t>
            </a:r>
            <a:r>
              <a:rPr lang="en-US" sz="1100" b="1" dirty="0">
                <a:solidFill>
                  <a:sysClr val="windowText" lastClr="000000"/>
                </a:solidFill>
              </a:rPr>
              <a:t>Assessment</a:t>
            </a:r>
            <a:r>
              <a:rPr lang="en-US" sz="1100" dirty="0">
                <a:solidFill>
                  <a:sysClr val="windowText" lastClr="000000"/>
                </a:solidFill>
              </a:rPr>
              <a:t> and CDE </a:t>
            </a:r>
            <a:r>
              <a:rPr lang="en-US" sz="1100" b="1" dirty="0">
                <a:solidFill>
                  <a:sysClr val="windowText" lastClr="000000"/>
                </a:solidFill>
              </a:rPr>
              <a:t>Accountability</a:t>
            </a:r>
            <a:r>
              <a:rPr lang="en-US" sz="1100" dirty="0">
                <a:solidFill>
                  <a:sysClr val="windowText" lastClr="000000"/>
                </a:solidFill>
              </a:rPr>
              <a:t> folders </a:t>
            </a:r>
            <a:br>
              <a:rPr lang="en-US" sz="1100" dirty="0">
                <a:solidFill>
                  <a:sysClr val="windowText" lastClr="000000"/>
                </a:solidFill>
              </a:rPr>
            </a:br>
            <a:r>
              <a:rPr lang="en-US" sz="1100" dirty="0">
                <a:solidFill>
                  <a:sysClr val="windowText" lastClr="000000"/>
                </a:solidFill>
              </a:rPr>
              <a:t>are managed by different groups at CDE</a:t>
            </a:r>
          </a:p>
          <a:p>
            <a:pPr lvl="1">
              <a:buFont typeface="Arial" panose="020B0604020202020204" pitchFamily="34" charset="0"/>
              <a:buChar char="•"/>
              <a:defRPr/>
            </a:pPr>
            <a:r>
              <a:rPr lang="en-US" sz="1100" b="1" dirty="0">
                <a:solidFill>
                  <a:sysClr val="windowText" lastClr="000000"/>
                </a:solidFill>
              </a:rPr>
              <a:t>CDE Assessment controls ONLY the CDE Assessment folders</a:t>
            </a:r>
          </a:p>
          <a:p>
            <a:pPr>
              <a:defRPr/>
            </a:pPr>
            <a:r>
              <a:rPr lang="en-US" sz="1100" dirty="0">
                <a:solidFill>
                  <a:sysClr val="windowText" lastClr="000000"/>
                </a:solidFill>
              </a:rPr>
              <a:t>All documents from previous years were removed and archived</a:t>
            </a:r>
          </a:p>
          <a:p>
            <a:pPr>
              <a:defRPr/>
            </a:pPr>
            <a:r>
              <a:rPr lang="en-US" sz="1100" dirty="0">
                <a:solidFill>
                  <a:srgbClr val="000000"/>
                </a:solidFill>
              </a:rPr>
              <a:t>When posting</a:t>
            </a:r>
          </a:p>
          <a:p>
            <a:pPr lvl="1">
              <a:buFont typeface="Arial" panose="020B0604020202020204" pitchFamily="34" charset="0"/>
              <a:buChar char="•"/>
            </a:pPr>
            <a:r>
              <a:rPr lang="en-US" sz="1100" dirty="0">
                <a:solidFill>
                  <a:srgbClr val="000000"/>
                </a:solidFill>
              </a:rPr>
              <a:t>Ensure documents are placed in correct folders</a:t>
            </a:r>
          </a:p>
          <a:p>
            <a:pPr lvl="1">
              <a:buFont typeface="Arial" panose="020B0604020202020204" pitchFamily="34" charset="0"/>
              <a:buChar char="•"/>
            </a:pPr>
            <a:r>
              <a:rPr lang="en-US" sz="1100" dirty="0">
                <a:solidFill>
                  <a:srgbClr val="000000"/>
                </a:solidFill>
              </a:rPr>
              <a:t>Provide notice of uploaded files to the </a:t>
            </a:r>
            <a:br>
              <a:rPr lang="en-US" sz="1100" dirty="0">
                <a:solidFill>
                  <a:srgbClr val="000000"/>
                </a:solidFill>
              </a:rPr>
            </a:br>
            <a:r>
              <a:rPr lang="en-US" sz="1100" dirty="0">
                <a:solidFill>
                  <a:srgbClr val="000000"/>
                </a:solidFill>
              </a:rPr>
              <a:t>appropriate contact at CDE</a:t>
            </a:r>
          </a:p>
          <a:p>
            <a:pPr lvl="2">
              <a:buFont typeface="Arial" panose="020B0604020202020204" pitchFamily="34" charset="0"/>
              <a:buChar char="•"/>
            </a:pPr>
            <a:r>
              <a:rPr lang="en-US" sz="1100" dirty="0">
                <a:solidFill>
                  <a:srgbClr val="000000"/>
                </a:solidFill>
              </a:rPr>
              <a:t>Email file path and include the file name</a:t>
            </a:r>
          </a:p>
          <a:p>
            <a:r>
              <a:rPr lang="en-US" sz="1100" b="1" dirty="0">
                <a:solidFill>
                  <a:srgbClr val="000000"/>
                </a:solidFill>
              </a:rPr>
              <a:t>Helpful tip</a:t>
            </a:r>
            <a:r>
              <a:rPr lang="en-US" sz="1100" dirty="0">
                <a:solidFill>
                  <a:srgbClr val="000000"/>
                </a:solidFill>
              </a:rPr>
              <a:t>: Files loaded through the browser are shared/updated faster than those loaded via the desktop app</a:t>
            </a:r>
          </a:p>
          <a:p>
            <a:r>
              <a:rPr lang="en-US" sz="1100" b="1" dirty="0">
                <a:solidFill>
                  <a:srgbClr val="000000"/>
                </a:solidFill>
              </a:rPr>
              <a:t>Optional</a:t>
            </a:r>
            <a:r>
              <a:rPr lang="en-US" sz="1100" dirty="0">
                <a:solidFill>
                  <a:srgbClr val="000000"/>
                </a:solidFill>
              </a:rPr>
              <a:t>: Each district </a:t>
            </a:r>
            <a:r>
              <a:rPr lang="en-US" sz="1100" dirty="0"/>
              <a:t>may add </a:t>
            </a:r>
            <a:r>
              <a:rPr lang="en-US" sz="1100" b="1" dirty="0"/>
              <a:t>one</a:t>
            </a:r>
            <a:r>
              <a:rPr lang="en-US" sz="1100" dirty="0"/>
              <a:t> additional user who can access all CDE Assessment folders</a:t>
            </a:r>
          </a:p>
          <a:p>
            <a:pPr lvl="1">
              <a:buFont typeface="Arial" panose="020B0604020202020204" pitchFamily="34" charset="0"/>
              <a:buChar char="•"/>
            </a:pPr>
            <a:r>
              <a:rPr lang="en-US" sz="1100" dirty="0">
                <a:solidFill>
                  <a:schemeClr val="tx1"/>
                </a:solidFill>
              </a:rPr>
              <a:t>Confirm the district allows the individual to access student PII, including assessment files and reports</a:t>
            </a:r>
          </a:p>
          <a:p>
            <a:pPr lvl="1">
              <a:buFont typeface="Arial" panose="020B0604020202020204" pitchFamily="34" charset="0"/>
              <a:buChar char="•"/>
            </a:pPr>
            <a:r>
              <a:rPr lang="en-US" sz="1100" dirty="0">
                <a:solidFill>
                  <a:schemeClr val="tx1"/>
                </a:solidFill>
              </a:rPr>
              <a:t>Email Collin Bonner at </a:t>
            </a:r>
            <a:r>
              <a:rPr lang="en-US" sz="1100" dirty="0">
                <a:hlinkClick r:id="rId2"/>
              </a:rPr>
              <a:t>bonner_c@cde.state.co.us</a:t>
            </a:r>
            <a:r>
              <a:rPr lang="en-US" sz="1100" dirty="0"/>
              <a:t> </a:t>
            </a:r>
            <a:r>
              <a:rPr lang="en-US" sz="1100" dirty="0">
                <a:solidFill>
                  <a:schemeClr val="tx1"/>
                </a:solidFill>
              </a:rPr>
              <a:t>to request/update</a:t>
            </a:r>
          </a:p>
          <a:p>
            <a:pPr lvl="1">
              <a:buFont typeface="Arial" panose="020B0604020202020204" pitchFamily="34" charset="0"/>
              <a:buChar char="•"/>
            </a:pPr>
            <a:r>
              <a:rPr lang="en-US" sz="1100" dirty="0">
                <a:solidFill>
                  <a:srgbClr val="000000"/>
                </a:solidFill>
              </a:rPr>
              <a:t>It is the DAC’s responsibility to contact CDE if the additional user should no longer have access to the CDE Assessment folders</a:t>
            </a:r>
          </a:p>
        </p:txBody>
      </p:sp>
      <p:pic>
        <p:nvPicPr>
          <p:cNvPr id="6" name="Picture 5">
            <a:extLst>
              <a:ext uri="{FF2B5EF4-FFF2-40B4-BE49-F238E27FC236}">
                <a16:creationId xmlns:a16="http://schemas.microsoft.com/office/drawing/2014/main" id="{25D27A52-E723-3D0A-BAD4-645854ADE0FA}"/>
              </a:ext>
            </a:extLst>
          </p:cNvPr>
          <p:cNvPicPr>
            <a:picLocks noChangeAspect="1"/>
          </p:cNvPicPr>
          <p:nvPr/>
        </p:nvPicPr>
        <p:blipFill>
          <a:blip r:embed="rId3"/>
          <a:srcRect r="3836" b="23965"/>
          <a:stretch>
            <a:fillRect/>
          </a:stretch>
        </p:blipFill>
        <p:spPr>
          <a:xfrm>
            <a:off x="745050" y="3048313"/>
            <a:ext cx="2967729" cy="1310854"/>
          </a:xfrm>
          <a:prstGeom prst="rect">
            <a:avLst/>
          </a:prstGeom>
        </p:spPr>
      </p:pic>
      <p:sp>
        <p:nvSpPr>
          <p:cNvPr id="7" name="Diagonal Stripe 6">
            <a:hlinkClick r:id="rId4"/>
            <a:extLst>
              <a:ext uri="{FF2B5EF4-FFF2-40B4-BE49-F238E27FC236}">
                <a16:creationId xmlns:a16="http://schemas.microsoft.com/office/drawing/2014/main" id="{D93E6E9C-F357-FB54-400C-95200357D898}"/>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600" b="1" kern="0" dirty="0">
                <a:solidFill>
                  <a:schemeClr val="bg1"/>
                </a:solidFill>
                <a:latin typeface="+mn-lt"/>
                <a:ea typeface="Roboto" panose="02000000000000000000" pitchFamily="2" charset="0"/>
                <a:cs typeface="Roboto" panose="02000000000000000000" pitchFamily="2" charset="0"/>
              </a:rPr>
              <a:t>Syncplicity User Guide</a:t>
            </a:r>
          </a:p>
        </p:txBody>
      </p:sp>
    </p:spTree>
    <p:extLst>
      <p:ext uri="{BB962C8B-B14F-4D97-AF65-F5344CB8AC3E}">
        <p14:creationId xmlns:p14="http://schemas.microsoft.com/office/powerpoint/2010/main" val="30093718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B39CC-DF88-87B6-EDB8-552629CDCE35}"/>
              </a:ext>
            </a:extLst>
          </p:cNvPr>
          <p:cNvSpPr>
            <a:spLocks noGrp="1"/>
          </p:cNvSpPr>
          <p:nvPr>
            <p:ph type="title"/>
          </p:nvPr>
        </p:nvSpPr>
        <p:spPr>
          <a:solidFill>
            <a:srgbClr val="001970"/>
          </a:solidFill>
        </p:spPr>
        <p:txBody>
          <a:bodyPr/>
          <a:lstStyle/>
          <a:p>
            <a:r>
              <a:rPr lang="en-US" dirty="0"/>
              <a:t>Timeline and Assessment Structure</a:t>
            </a:r>
          </a:p>
        </p:txBody>
      </p:sp>
    </p:spTree>
    <p:extLst>
      <p:ext uri="{BB962C8B-B14F-4D97-AF65-F5344CB8AC3E}">
        <p14:creationId xmlns:p14="http://schemas.microsoft.com/office/powerpoint/2010/main" val="18107342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idx="12"/>
          </p:nvPr>
        </p:nvSpPr>
        <p:spPr>
          <a:prstGeom prst="rect">
            <a:avLst/>
          </a:prstGeom>
        </p:spPr>
        <p:txBody>
          <a:bodyPr>
            <a:normAutofit/>
          </a:bodyPr>
          <a:lstStyle/>
          <a:p>
            <a:fld id="{67726FA2-3EC9-4717-AD62-D8C823692DD3}" type="slidenum">
              <a:rPr lang="en-US" smtClean="0"/>
              <a:pPr/>
              <a:t>25</a:t>
            </a:fld>
            <a:endParaRPr lang="en-US" dirty="0"/>
          </a:p>
        </p:txBody>
      </p:sp>
      <p:sp>
        <p:nvSpPr>
          <p:cNvPr id="2" name="Title 1"/>
          <p:cNvSpPr>
            <a:spLocks noGrp="1"/>
          </p:cNvSpPr>
          <p:nvPr>
            <p:ph type="title"/>
          </p:nvPr>
        </p:nvSpPr>
        <p:spPr/>
        <p:txBody>
          <a:bodyPr anchor="ctr">
            <a:normAutofit/>
          </a:bodyPr>
          <a:lstStyle/>
          <a:p>
            <a:r>
              <a:rPr lang="en-US" sz="2800" dirty="0">
                <a:latin typeface="+mn-lt"/>
              </a:rPr>
              <a:t>Spring 2026 CMAS Window</a:t>
            </a:r>
          </a:p>
        </p:txBody>
      </p:sp>
      <p:graphicFrame>
        <p:nvGraphicFramePr>
          <p:cNvPr id="6" name="Content Placeholder 2" descr="Science&#10; Grades 5, 8 and 11&#10;Math&#10; Grades 3 through 8&#10;ELA&#10; Grades 3 through 8&#10;  CSLA: ELA accommodation for eligible multilingual learners &#10;  in grades 3 and 4&#10;Social Studies&#10; Grades 4 and 7&#10;  Administered only at selected schools">
            <a:extLst>
              <a:ext uri="{FF2B5EF4-FFF2-40B4-BE49-F238E27FC236}">
                <a16:creationId xmlns:a16="http://schemas.microsoft.com/office/drawing/2014/main" id="{0D1F6FF8-59FA-3EEF-03E3-B477E38FE4C7}"/>
              </a:ext>
            </a:extLst>
          </p:cNvPr>
          <p:cNvGraphicFramePr>
            <a:graphicFrameLocks noGrp="1"/>
          </p:cNvGraphicFramePr>
          <p:nvPr>
            <p:ph idx="4294967295"/>
            <p:extLst>
              <p:ext uri="{D42A27DB-BD31-4B8C-83A1-F6EECF244321}">
                <p14:modId xmlns:p14="http://schemas.microsoft.com/office/powerpoint/2010/main" val="3708537401"/>
              </p:ext>
            </p:extLst>
          </p:nvPr>
        </p:nvGraphicFramePr>
        <p:xfrm>
          <a:off x="311702" y="1326510"/>
          <a:ext cx="7604125" cy="36909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descr="A symbol of a atom">
            <a:extLst>
              <a:ext uri="{FF2B5EF4-FFF2-40B4-BE49-F238E27FC236}">
                <a16:creationId xmlns:a16="http://schemas.microsoft.com/office/drawing/2014/main" id="{AA6A6383-54C7-1CF4-08B7-688865526AAB}"/>
              </a:ext>
            </a:extLst>
          </p:cNvPr>
          <p:cNvPicPr>
            <a:picLocks noChangeAspect="1"/>
          </p:cNvPicPr>
          <p:nvPr/>
        </p:nvPicPr>
        <p:blipFill>
          <a:blip r:embed="rId7"/>
          <a:stretch>
            <a:fillRect/>
          </a:stretch>
        </p:blipFill>
        <p:spPr>
          <a:xfrm>
            <a:off x="7139321" y="1650271"/>
            <a:ext cx="503505" cy="460676"/>
          </a:xfrm>
          <a:prstGeom prst="rect">
            <a:avLst/>
          </a:prstGeom>
        </p:spPr>
      </p:pic>
      <p:pic>
        <p:nvPicPr>
          <p:cNvPr id="9" name="Picture 8" descr="An open book">
            <a:extLst>
              <a:ext uri="{FF2B5EF4-FFF2-40B4-BE49-F238E27FC236}">
                <a16:creationId xmlns:a16="http://schemas.microsoft.com/office/drawing/2014/main" id="{C2826C4D-ECC1-E6D2-35E7-8A8B496DE310}"/>
              </a:ext>
            </a:extLst>
          </p:cNvPr>
          <p:cNvPicPr>
            <a:picLocks noChangeAspect="1"/>
          </p:cNvPicPr>
          <p:nvPr/>
        </p:nvPicPr>
        <p:blipFill>
          <a:blip r:embed="rId8"/>
          <a:stretch>
            <a:fillRect/>
          </a:stretch>
        </p:blipFill>
        <p:spPr>
          <a:xfrm>
            <a:off x="7036828" y="3342180"/>
            <a:ext cx="708492" cy="501024"/>
          </a:xfrm>
          <a:prstGeom prst="rect">
            <a:avLst/>
          </a:prstGeom>
        </p:spPr>
      </p:pic>
      <p:pic>
        <p:nvPicPr>
          <p:cNvPr id="11" name="Picture 10" descr="A group of numbers.">
            <a:extLst>
              <a:ext uri="{FF2B5EF4-FFF2-40B4-BE49-F238E27FC236}">
                <a16:creationId xmlns:a16="http://schemas.microsoft.com/office/drawing/2014/main" id="{7902BB67-9161-5FB4-890E-7FBC3D9667A4}"/>
              </a:ext>
            </a:extLst>
          </p:cNvPr>
          <p:cNvPicPr>
            <a:picLocks noChangeAspect="1"/>
          </p:cNvPicPr>
          <p:nvPr/>
        </p:nvPicPr>
        <p:blipFill>
          <a:blip r:embed="rId9"/>
          <a:stretch>
            <a:fillRect/>
          </a:stretch>
        </p:blipFill>
        <p:spPr>
          <a:xfrm>
            <a:off x="7101722" y="2434708"/>
            <a:ext cx="578704" cy="460676"/>
          </a:xfrm>
          <a:prstGeom prst="rect">
            <a:avLst/>
          </a:prstGeom>
        </p:spPr>
      </p:pic>
      <p:pic>
        <p:nvPicPr>
          <p:cNvPr id="15" name="Picture 14" descr="A globe on a stand">
            <a:extLst>
              <a:ext uri="{FF2B5EF4-FFF2-40B4-BE49-F238E27FC236}">
                <a16:creationId xmlns:a16="http://schemas.microsoft.com/office/drawing/2014/main" id="{EEC45BEA-E19B-329A-446D-62E3B87AE0E1}"/>
              </a:ext>
            </a:extLst>
          </p:cNvPr>
          <p:cNvPicPr>
            <a:picLocks noChangeAspect="1"/>
          </p:cNvPicPr>
          <p:nvPr/>
        </p:nvPicPr>
        <p:blipFill>
          <a:blip r:embed="rId10">
            <a:extLst>
              <a:ext uri="{BEBA8EAE-BF5A-486C-A8C5-ECC9F3942E4B}">
                <a14:imgProps xmlns:a14="http://schemas.microsoft.com/office/drawing/2010/main">
                  <a14:imgLayer r:embed="rId11">
                    <a14:imgEffect>
                      <a14:artisticCrisscrossEtching/>
                    </a14:imgEffect>
                    <a14:imgEffect>
                      <a14:saturation sat="0"/>
                    </a14:imgEffect>
                  </a14:imgLayer>
                </a14:imgProps>
              </a:ext>
            </a:extLst>
          </a:blip>
          <a:stretch>
            <a:fillRect/>
          </a:stretch>
        </p:blipFill>
        <p:spPr>
          <a:xfrm>
            <a:off x="7169204" y="4290001"/>
            <a:ext cx="443740" cy="548243"/>
          </a:xfrm>
          <a:prstGeom prst="rect">
            <a:avLst/>
          </a:prstGeom>
        </p:spPr>
      </p:pic>
      <p:sp>
        <p:nvSpPr>
          <p:cNvPr id="36" name="TextBox 35">
            <a:extLst>
              <a:ext uri="{FF2B5EF4-FFF2-40B4-BE49-F238E27FC236}">
                <a16:creationId xmlns:a16="http://schemas.microsoft.com/office/drawing/2014/main" id="{CC2B3821-AC97-B9CD-DA12-073E58813C21}"/>
              </a:ext>
            </a:extLst>
          </p:cNvPr>
          <p:cNvSpPr txBox="1"/>
          <p:nvPr/>
        </p:nvSpPr>
        <p:spPr>
          <a:xfrm>
            <a:off x="311703" y="980261"/>
            <a:ext cx="7230454" cy="34624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800" dirty="0">
                <a:cs typeface="Arial" panose="020B0604020202020204" pitchFamily="34" charset="0"/>
              </a:rPr>
              <a:t>April 6 through 24, 2026</a:t>
            </a:r>
          </a:p>
        </p:txBody>
      </p:sp>
      <p:cxnSp>
        <p:nvCxnSpPr>
          <p:cNvPr id="10" name="Straight Connector 9">
            <a:extLst>
              <a:ext uri="{FF2B5EF4-FFF2-40B4-BE49-F238E27FC236}">
                <a16:creationId xmlns:a16="http://schemas.microsoft.com/office/drawing/2014/main" id="{269F35D7-9598-F52E-771F-16439BD4787B}"/>
              </a:ext>
              <a:ext uri="{C183D7F6-B498-43B3-948B-1728B52AA6E4}">
                <adec:decorative xmlns:adec="http://schemas.microsoft.com/office/drawing/2017/decorative" val="1"/>
              </a:ext>
            </a:extLst>
          </p:cNvPr>
          <p:cNvCxnSpPr>
            <a:cxnSpLocks/>
          </p:cNvCxnSpPr>
          <p:nvPr/>
        </p:nvCxnSpPr>
        <p:spPr>
          <a:xfrm>
            <a:off x="0" y="846400"/>
            <a:ext cx="8807938" cy="0"/>
          </a:xfrm>
          <a:prstGeom prst="line">
            <a:avLst/>
          </a:prstGeom>
          <a:ln w="19050">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8532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2800" dirty="0"/>
              <a:t>Spring 2026 Critical Dates – Part 1 – </a:t>
            </a:r>
            <a:r>
              <a:rPr lang="en-US" sz="2800" i="1" dirty="0"/>
              <a:t>Tentative</a:t>
            </a:r>
            <a:endParaRPr lang="en-US" sz="2800" dirty="0"/>
          </a:p>
        </p:txBody>
      </p:sp>
      <p:sp>
        <p:nvSpPr>
          <p:cNvPr id="10" name="Title 7">
            <a:extLst>
              <a:ext uri="{FF2B5EF4-FFF2-40B4-BE49-F238E27FC236}">
                <a16:creationId xmlns:a16="http://schemas.microsoft.com/office/drawing/2014/main" id="{9AD2CD75-F33E-2A29-1711-6FAA333A41FC}"/>
              </a:ext>
            </a:extLst>
          </p:cNvPr>
          <p:cNvSpPr>
            <a:spLocks noGrp="1"/>
          </p:cNvSpPr>
          <p:nvPr>
            <p:ph type="title" idx="2"/>
          </p:nvPr>
        </p:nvSpPr>
        <p:spPr>
          <a:xfrm>
            <a:off x="938399" y="4004277"/>
            <a:ext cx="7267200" cy="156600"/>
          </a:xfrm>
        </p:spPr>
        <p:txBody>
          <a:bodyPr anchor="ctr"/>
          <a:lstStyle/>
          <a:p>
            <a:pPr algn="ctr"/>
            <a:r>
              <a:rPr lang="en-US" sz="1200" dirty="0">
                <a:latin typeface="+mn-lt"/>
              </a:rPr>
              <a:t>Refer to the Critical Dates Calendar</a:t>
            </a:r>
          </a:p>
        </p:txBody>
      </p:sp>
      <p:sp>
        <p:nvSpPr>
          <p:cNvPr id="4" name="Slide Number Placeholder 3"/>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26</a:t>
            </a:fld>
            <a:r>
              <a:rPr lang="en-US" dirty="0"/>
              <a:t> </a:t>
            </a:r>
          </a:p>
        </p:txBody>
      </p:sp>
      <p:graphicFrame>
        <p:nvGraphicFramePr>
          <p:cNvPr id="5" name="Content Placeholder 4">
            <a:extLst>
              <a:ext uri="{FF2B5EF4-FFF2-40B4-BE49-F238E27FC236}">
                <a16:creationId xmlns:a16="http://schemas.microsoft.com/office/drawing/2014/main" id="{10EDB94F-1379-46C1-8828-D95FD803B327}"/>
              </a:ext>
            </a:extLst>
          </p:cNvPr>
          <p:cNvGraphicFramePr>
            <a:graphicFrameLocks noGrp="1"/>
          </p:cNvGraphicFramePr>
          <p:nvPr>
            <p:ph idx="4294967295"/>
            <p:extLst>
              <p:ext uri="{D42A27DB-BD31-4B8C-83A1-F6EECF244321}">
                <p14:modId xmlns:p14="http://schemas.microsoft.com/office/powerpoint/2010/main" val="1073987995"/>
              </p:ext>
            </p:extLst>
          </p:nvPr>
        </p:nvGraphicFramePr>
        <p:xfrm>
          <a:off x="1294108" y="1139223"/>
          <a:ext cx="6555783" cy="2743200"/>
        </p:xfrm>
        <a:graphic>
          <a:graphicData uri="http://schemas.openxmlformats.org/drawingml/2006/table">
            <a:tbl>
              <a:tblPr firstRow="1" bandRow="1">
                <a:tableStyleId>{3B4B98B0-60AC-42C2-AFA5-B58CD77FA1E5}</a:tableStyleId>
              </a:tblPr>
              <a:tblGrid>
                <a:gridCol w="3963493">
                  <a:extLst>
                    <a:ext uri="{9D8B030D-6E8A-4147-A177-3AD203B41FA5}">
                      <a16:colId xmlns:a16="http://schemas.microsoft.com/office/drawing/2014/main" val="3609024828"/>
                    </a:ext>
                  </a:extLst>
                </a:gridCol>
                <a:gridCol w="2592290">
                  <a:extLst>
                    <a:ext uri="{9D8B030D-6E8A-4147-A177-3AD203B41FA5}">
                      <a16:colId xmlns:a16="http://schemas.microsoft.com/office/drawing/2014/main" val="4015415408"/>
                    </a:ext>
                  </a:extLst>
                </a:gridCol>
              </a:tblGrid>
              <a:tr h="457200">
                <a:tc>
                  <a:txBody>
                    <a:bodyPr/>
                    <a:lstStyle/>
                    <a:p>
                      <a:pPr algn="ctr"/>
                      <a:r>
                        <a:rPr lang="en-US" sz="1200" dirty="0"/>
                        <a:t>Activity</a:t>
                      </a:r>
                      <a:endParaRPr lang="en-US" sz="1200" dirty="0">
                        <a:latin typeface="+mn-lt"/>
                      </a:endParaRPr>
                    </a:p>
                  </a:txBody>
                  <a:tcPr marL="68580" marR="68580" marT="34290" marB="34290" anchor="ctr"/>
                </a:tc>
                <a:tc>
                  <a:txBody>
                    <a:bodyPr/>
                    <a:lstStyle/>
                    <a:p>
                      <a:pPr algn="ctr"/>
                      <a:r>
                        <a:rPr lang="en-US" sz="1200" dirty="0"/>
                        <a:t>Date(s)</a:t>
                      </a:r>
                      <a:endParaRPr lang="en-US" dirty="0">
                        <a:latin typeface="+mn-lt"/>
                      </a:endParaRPr>
                    </a:p>
                  </a:txBody>
                  <a:tcPr marL="68580" marR="68580" marT="34290" marB="34290" anchor="ctr"/>
                </a:tc>
                <a:extLst>
                  <a:ext uri="{0D108BD9-81ED-4DB2-BD59-A6C34878D82A}">
                    <a16:rowId xmlns:a16="http://schemas.microsoft.com/office/drawing/2014/main" val="3796176093"/>
                  </a:ext>
                </a:extLst>
              </a:tr>
              <a:tr h="457200">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rtl="0" fontAlgn="ctr"/>
                      <a:r>
                        <a:rPr lang="en-US" sz="1200" u="none" strike="noStrike" dirty="0">
                          <a:effectLst/>
                          <a:latin typeface="Arial" panose="020B0604020202020204" pitchFamily="34" charset="0"/>
                        </a:rPr>
                        <a:t>Submit updates through UI or SR/PNP for initial orders</a:t>
                      </a:r>
                      <a:endParaRPr lang="en-US" sz="1200" b="0" i="0" u="none" strike="noStrike" dirty="0">
                        <a:solidFill>
                          <a:srgbClr val="040404"/>
                        </a:solidFill>
                        <a:effectLst/>
                        <a:latin typeface="+mn-lt"/>
                      </a:endParaRPr>
                    </a:p>
                  </a:txBody>
                  <a:tcPr marL="64294" marR="7144" marT="7144" marB="0" anchor="ctr"/>
                </a:tc>
                <a:tc>
                  <a:txBody>
                    <a:bodyPr/>
                    <a:lstStyle/>
                    <a:p>
                      <a:pPr algn="ctr"/>
                      <a:r>
                        <a:rPr lang="en-US" sz="1200" dirty="0"/>
                        <a:t>January 12 through 30</a:t>
                      </a:r>
                      <a:endParaRPr lang="en-US" sz="1200" dirty="0">
                        <a:latin typeface="+mn-lt"/>
                      </a:endParaRPr>
                    </a:p>
                  </a:txBody>
                  <a:tcPr marL="68580" marR="68580" marT="34290" marB="34290" anchor="ctr"/>
                </a:tc>
                <a:extLst>
                  <a:ext uri="{0D108BD9-81ED-4DB2-BD59-A6C34878D82A}">
                    <a16:rowId xmlns:a16="http://schemas.microsoft.com/office/drawing/2014/main" val="4020845078"/>
                  </a:ext>
                </a:extLst>
              </a:tr>
              <a:tr h="457200">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rtl="0" fontAlgn="ctr"/>
                      <a:r>
                        <a:rPr lang="en-US" sz="1200" u="none" strike="noStrike" dirty="0">
                          <a:effectLst/>
                          <a:latin typeface="Arial" panose="020B0604020202020204" pitchFamily="34" charset="0"/>
                        </a:rPr>
                        <a:t>Online test session set-up begins</a:t>
                      </a:r>
                      <a:endParaRPr lang="en-US" sz="1200" b="0" i="0" u="none" strike="noStrike" dirty="0">
                        <a:solidFill>
                          <a:srgbClr val="040404"/>
                        </a:solidFill>
                        <a:effectLst/>
                        <a:latin typeface="+mn-lt"/>
                      </a:endParaRPr>
                    </a:p>
                  </a:txBody>
                  <a:tcPr marL="64294" marR="7144" marT="7144" marB="0" anchor="ctr"/>
                </a:tc>
                <a:tc>
                  <a:txBody>
                    <a:bodyPr/>
                    <a:lstStyle/>
                    <a:p>
                      <a:pPr algn="ctr"/>
                      <a:r>
                        <a:rPr lang="en-US" sz="1200" dirty="0"/>
                        <a:t>January 12</a:t>
                      </a:r>
                      <a:endParaRPr lang="en-US" sz="1200" dirty="0">
                        <a:latin typeface="+mn-lt"/>
                      </a:endParaRPr>
                    </a:p>
                  </a:txBody>
                  <a:tcPr marL="68580" marR="68580" marT="34290" marB="34290" anchor="ctr"/>
                </a:tc>
                <a:extLst>
                  <a:ext uri="{0D108BD9-81ED-4DB2-BD59-A6C34878D82A}">
                    <a16:rowId xmlns:a16="http://schemas.microsoft.com/office/drawing/2014/main" val="2752436513"/>
                  </a:ext>
                </a:extLst>
              </a:tr>
              <a:tr h="457200">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rtl="0" fontAlgn="ctr"/>
                      <a:r>
                        <a:rPr lang="en-US" sz="1200" u="none" strike="noStrike" dirty="0">
                          <a:effectLst/>
                          <a:latin typeface="Arial" panose="020B0604020202020204" pitchFamily="34" charset="0"/>
                        </a:rPr>
                        <a:t>Materials scheduled to arrive in districts</a:t>
                      </a:r>
                      <a:endParaRPr lang="en-US" sz="1200" b="0" i="0" u="none" strike="noStrike" dirty="0">
                        <a:solidFill>
                          <a:srgbClr val="040404"/>
                        </a:solidFill>
                        <a:effectLst/>
                        <a:latin typeface="+mn-lt"/>
                      </a:endParaRPr>
                    </a:p>
                  </a:txBody>
                  <a:tcPr marL="64294" marR="7144" marT="7144" marB="0" anchor="ctr"/>
                </a:tc>
                <a:tc>
                  <a:txBody>
                    <a:bodyPr/>
                    <a:lstStyle/>
                    <a:p>
                      <a:pPr algn="ctr"/>
                      <a:r>
                        <a:rPr lang="en-US" sz="1200" b="1" dirty="0"/>
                        <a:t>Week of March 23</a:t>
                      </a:r>
                    </a:p>
                    <a:p>
                      <a:pPr algn="ctr"/>
                      <a:r>
                        <a:rPr lang="en-US" sz="1200" dirty="0"/>
                        <a:t>TAMs and accommodated materials</a:t>
                      </a:r>
                      <a:endParaRPr lang="en-US" sz="1200" dirty="0">
                        <a:latin typeface="+mn-lt"/>
                      </a:endParaRPr>
                    </a:p>
                  </a:txBody>
                  <a:tcPr marL="68580" marR="68580" marT="34290" marB="34290"/>
                </a:tc>
                <a:extLst>
                  <a:ext uri="{0D108BD9-81ED-4DB2-BD59-A6C34878D82A}">
                    <a16:rowId xmlns:a16="http://schemas.microsoft.com/office/drawing/2014/main" val="1175592322"/>
                  </a:ext>
                </a:extLst>
              </a:tr>
              <a:tr h="457200">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rtl="0" fontAlgn="ctr"/>
                      <a:r>
                        <a:rPr lang="en-US" sz="1200" u="none" strike="noStrike" dirty="0">
                          <a:effectLst/>
                          <a:latin typeface="Arial" panose="020B0604020202020204" pitchFamily="34" charset="0"/>
                        </a:rPr>
                        <a:t>Proctor caching test content begins</a:t>
                      </a:r>
                      <a:endParaRPr lang="en-US" sz="1200" b="0" i="0" u="none" strike="noStrike" dirty="0">
                        <a:solidFill>
                          <a:srgbClr val="040404"/>
                        </a:solidFill>
                        <a:effectLst/>
                        <a:latin typeface="+mn-lt"/>
                      </a:endParaRPr>
                    </a:p>
                  </a:txBody>
                  <a:tcPr marL="64294" marR="7144" marT="7144" marB="0" anchor="ctr"/>
                </a:tc>
                <a:tc>
                  <a:txBody>
                    <a:bodyPr/>
                    <a:lstStyle/>
                    <a:p>
                      <a:pPr algn="ctr"/>
                      <a:r>
                        <a:rPr lang="en-US" sz="1200" dirty="0">
                          <a:solidFill>
                            <a:schemeClr val="tx1"/>
                          </a:solidFill>
                        </a:rPr>
                        <a:t>March 23</a:t>
                      </a:r>
                      <a:endParaRPr lang="en-US" sz="1200" dirty="0">
                        <a:solidFill>
                          <a:schemeClr val="tx1"/>
                        </a:solidFill>
                        <a:latin typeface="+mn-lt"/>
                      </a:endParaRPr>
                    </a:p>
                  </a:txBody>
                  <a:tcPr marL="68580" marR="68580" marT="34290" marB="34290" anchor="ctr"/>
                </a:tc>
                <a:extLst>
                  <a:ext uri="{0D108BD9-81ED-4DB2-BD59-A6C34878D82A}">
                    <a16:rowId xmlns:a16="http://schemas.microsoft.com/office/drawing/2014/main" val="1802385572"/>
                  </a:ext>
                </a:extLst>
              </a:tr>
              <a:tr h="457200">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rtl="0" fontAlgn="ctr"/>
                      <a:r>
                        <a:rPr lang="en-US" sz="1200" u="none" strike="noStrike" dirty="0">
                          <a:effectLst/>
                          <a:latin typeface="Arial" panose="020B0604020202020204" pitchFamily="34" charset="0"/>
                        </a:rPr>
                        <a:t>Prepare Test Sessions</a:t>
                      </a:r>
                      <a:endParaRPr lang="en-US" sz="1200" b="0" i="0" u="none" strike="noStrike" dirty="0">
                        <a:solidFill>
                          <a:srgbClr val="040404"/>
                        </a:solidFill>
                        <a:effectLst/>
                        <a:latin typeface="+mn-lt"/>
                      </a:endParaRPr>
                    </a:p>
                  </a:txBody>
                  <a:tcPr marL="64294" marR="7144" marT="7144" marB="0" anchor="ctr"/>
                </a:tc>
                <a:tc>
                  <a:txBody>
                    <a:bodyPr/>
                    <a:lstStyle/>
                    <a:p>
                      <a:pPr algn="ctr"/>
                      <a:r>
                        <a:rPr lang="en-US" sz="1200" dirty="0">
                          <a:solidFill>
                            <a:schemeClr val="tx1"/>
                          </a:solidFill>
                        </a:rPr>
                        <a:t>April</a:t>
                      </a:r>
                      <a:r>
                        <a:rPr lang="en-US" sz="1200" baseline="0" dirty="0">
                          <a:solidFill>
                            <a:schemeClr val="tx1"/>
                          </a:solidFill>
                        </a:rPr>
                        <a:t> 3</a:t>
                      </a:r>
                      <a:endParaRPr lang="en-US" dirty="0">
                        <a:latin typeface="+mn-lt"/>
                      </a:endParaRPr>
                    </a:p>
                  </a:txBody>
                  <a:tcPr marL="68580" marR="68580" marT="34290" marB="34290" anchor="ctr"/>
                </a:tc>
                <a:extLst>
                  <a:ext uri="{0D108BD9-81ED-4DB2-BD59-A6C34878D82A}">
                    <a16:rowId xmlns:a16="http://schemas.microsoft.com/office/drawing/2014/main" val="3973086762"/>
                  </a:ext>
                </a:extLst>
              </a:tr>
            </a:tbl>
          </a:graphicData>
        </a:graphic>
      </p:graphicFrame>
      <p:sp>
        <p:nvSpPr>
          <p:cNvPr id="7" name="Diagonal Stripe 6">
            <a:hlinkClick r:id="rId2"/>
            <a:extLst>
              <a:ext uri="{FF2B5EF4-FFF2-40B4-BE49-F238E27FC236}">
                <a16:creationId xmlns:a16="http://schemas.microsoft.com/office/drawing/2014/main" id="{2B860063-2AF7-28CB-FA1F-4AEB18F9D97D}"/>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200" b="1" kern="0" dirty="0">
                <a:solidFill>
                  <a:schemeClr val="bg1"/>
                </a:solidFill>
                <a:latin typeface="+mn-lt"/>
                <a:ea typeface="Roboto" panose="02000000000000000000" pitchFamily="2" charset="0"/>
                <a:cs typeface="Roboto" panose="02000000000000000000" pitchFamily="2" charset="0"/>
              </a:rPr>
              <a:t>Critical Dates Calendar</a:t>
            </a:r>
          </a:p>
        </p:txBody>
      </p:sp>
    </p:spTree>
    <p:extLst>
      <p:ext uri="{BB962C8B-B14F-4D97-AF65-F5344CB8AC3E}">
        <p14:creationId xmlns:p14="http://schemas.microsoft.com/office/powerpoint/2010/main" val="20544292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2800" dirty="0"/>
              <a:t>Spring 2026 Critical Dates – Part 2 – </a:t>
            </a:r>
            <a:r>
              <a:rPr lang="en-US" sz="2800" i="1" dirty="0"/>
              <a:t>Tentative</a:t>
            </a:r>
            <a:endParaRPr lang="en-US" sz="2800" dirty="0"/>
          </a:p>
        </p:txBody>
      </p:sp>
      <p:sp>
        <p:nvSpPr>
          <p:cNvPr id="8" name="Title 7">
            <a:extLst>
              <a:ext uri="{FF2B5EF4-FFF2-40B4-BE49-F238E27FC236}">
                <a16:creationId xmlns:a16="http://schemas.microsoft.com/office/drawing/2014/main" id="{C4A83594-1F14-2CDB-DF1E-5E27D19F9C27}"/>
              </a:ext>
            </a:extLst>
          </p:cNvPr>
          <p:cNvSpPr>
            <a:spLocks noGrp="1"/>
          </p:cNvSpPr>
          <p:nvPr>
            <p:ph type="title" idx="2"/>
          </p:nvPr>
        </p:nvSpPr>
        <p:spPr>
          <a:xfrm>
            <a:off x="1853847" y="2715669"/>
            <a:ext cx="5436304" cy="350724"/>
          </a:xfrm>
        </p:spPr>
        <p:txBody>
          <a:bodyPr anchor="ctr"/>
          <a:lstStyle/>
          <a:p>
            <a:r>
              <a:rPr lang="en-US" sz="1200" dirty="0">
                <a:latin typeface="+mn-lt"/>
              </a:rPr>
              <a:t>*24-48 hours in advance of the pickup, call 1-800-823-7459 to schedule a pickup request for Pearson using their “Return Service”</a:t>
            </a:r>
          </a:p>
        </p:txBody>
      </p:sp>
      <p:sp>
        <p:nvSpPr>
          <p:cNvPr id="4" name="Slide Number Placeholder 3"/>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27</a:t>
            </a:fld>
            <a:r>
              <a:rPr lang="en-US" dirty="0"/>
              <a:t> </a:t>
            </a:r>
          </a:p>
        </p:txBody>
      </p:sp>
      <p:graphicFrame>
        <p:nvGraphicFramePr>
          <p:cNvPr id="9" name="Content Placeholder 4">
            <a:extLst>
              <a:ext uri="{FF2B5EF4-FFF2-40B4-BE49-F238E27FC236}">
                <a16:creationId xmlns:a16="http://schemas.microsoft.com/office/drawing/2014/main" id="{13C33074-4356-7F97-3A51-703140CDC607}"/>
              </a:ext>
            </a:extLst>
          </p:cNvPr>
          <p:cNvGraphicFramePr>
            <a:graphicFrameLocks/>
          </p:cNvGraphicFramePr>
          <p:nvPr>
            <p:extLst>
              <p:ext uri="{D42A27DB-BD31-4B8C-83A1-F6EECF244321}">
                <p14:modId xmlns:p14="http://schemas.microsoft.com/office/powerpoint/2010/main" val="1740891139"/>
              </p:ext>
            </p:extLst>
          </p:nvPr>
        </p:nvGraphicFramePr>
        <p:xfrm>
          <a:off x="1853847" y="1240894"/>
          <a:ext cx="5436304" cy="1361313"/>
        </p:xfrm>
        <a:graphic>
          <a:graphicData uri="http://schemas.openxmlformats.org/drawingml/2006/table">
            <a:tbl>
              <a:tblPr firstRow="1" bandRow="1">
                <a:tableStyleId>{3B4B98B0-60AC-42C2-AFA5-B58CD77FA1E5}</a:tableStyleId>
              </a:tblPr>
              <a:tblGrid>
                <a:gridCol w="3544981">
                  <a:extLst>
                    <a:ext uri="{9D8B030D-6E8A-4147-A177-3AD203B41FA5}">
                      <a16:colId xmlns:a16="http://schemas.microsoft.com/office/drawing/2014/main" val="3609024828"/>
                    </a:ext>
                  </a:extLst>
                </a:gridCol>
                <a:gridCol w="1891323">
                  <a:extLst>
                    <a:ext uri="{9D8B030D-6E8A-4147-A177-3AD203B41FA5}">
                      <a16:colId xmlns:a16="http://schemas.microsoft.com/office/drawing/2014/main" val="3586515856"/>
                    </a:ext>
                  </a:extLst>
                </a:gridCol>
              </a:tblGrid>
              <a:tr h="453771">
                <a:tc>
                  <a:txBody>
                    <a:bodyPr/>
                    <a:lstStyle/>
                    <a:p>
                      <a:pPr algn="ctr"/>
                      <a:r>
                        <a:rPr lang="en-US" sz="1400" dirty="0"/>
                        <a:t>Activity</a:t>
                      </a:r>
                      <a:endParaRPr lang="en-US" sz="1400" dirty="0">
                        <a:latin typeface="+mn-lt"/>
                      </a:endParaRPr>
                    </a:p>
                  </a:txBody>
                  <a:tcPr marL="68580" marR="68580" marT="34290" marB="34290" anchor="ctr"/>
                </a:tc>
                <a:tc>
                  <a:txBody>
                    <a:bodyPr/>
                    <a:lstStyle/>
                    <a:p>
                      <a:pPr algn="ctr"/>
                      <a:r>
                        <a:rPr lang="en-US" sz="1400" dirty="0"/>
                        <a:t>During/After Testing</a:t>
                      </a:r>
                    </a:p>
                  </a:txBody>
                  <a:tcPr marL="68580" marR="68580" marT="34290" marB="34290" anchor="ctr"/>
                </a:tc>
                <a:extLst>
                  <a:ext uri="{0D108BD9-81ED-4DB2-BD59-A6C34878D82A}">
                    <a16:rowId xmlns:a16="http://schemas.microsoft.com/office/drawing/2014/main" val="3796176093"/>
                  </a:ext>
                </a:extLst>
              </a:tr>
              <a:tr h="453771">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rtl="0" fontAlgn="ctr"/>
                      <a:r>
                        <a:rPr lang="en-US" sz="1400" b="0" u="none" strike="noStrike" dirty="0">
                          <a:solidFill>
                            <a:srgbClr val="040404"/>
                          </a:solidFill>
                          <a:effectLst/>
                          <a:latin typeface="Arial" panose="020B0604020202020204" pitchFamily="34" charset="0"/>
                        </a:rPr>
                        <a:t>Additional Orders</a:t>
                      </a:r>
                      <a:endParaRPr lang="en-US" sz="1400" b="0" i="0" u="none" strike="noStrike" dirty="0">
                        <a:solidFill>
                          <a:srgbClr val="040404"/>
                        </a:solidFill>
                        <a:effectLst/>
                        <a:latin typeface="+mn-lt"/>
                      </a:endParaRPr>
                    </a:p>
                  </a:txBody>
                  <a:tcPr marL="64294" marR="7144" marT="7144" marB="0" anchor="ctr"/>
                </a:tc>
                <a:tc>
                  <a:txBody>
                    <a:bodyPr/>
                    <a:lstStyle/>
                    <a:p>
                      <a:pPr algn="ctr"/>
                      <a:r>
                        <a:rPr lang="en-US" sz="1400" dirty="0"/>
                        <a:t>March 25</a:t>
                      </a:r>
                      <a:endParaRPr lang="en-US" sz="1400" dirty="0">
                        <a:latin typeface="+mn-lt"/>
                      </a:endParaRPr>
                    </a:p>
                  </a:txBody>
                  <a:tcPr marL="68580" marR="68580" marT="34290" marB="34290" anchor="ctr"/>
                </a:tc>
                <a:extLst>
                  <a:ext uri="{0D108BD9-81ED-4DB2-BD59-A6C34878D82A}">
                    <a16:rowId xmlns:a16="http://schemas.microsoft.com/office/drawing/2014/main" val="4020845078"/>
                  </a:ext>
                </a:extLst>
              </a:tr>
              <a:tr h="453771">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rtl="0" fontAlgn="ctr"/>
                      <a:r>
                        <a:rPr lang="en-US" sz="1400" b="0" u="none" strike="noStrike" dirty="0">
                          <a:solidFill>
                            <a:srgbClr val="040404"/>
                          </a:solidFill>
                          <a:effectLst/>
                          <a:latin typeface="Arial" panose="020B0604020202020204" pitchFamily="34" charset="0"/>
                        </a:rPr>
                        <a:t>Deadline for UPS </a:t>
                      </a:r>
                      <a:r>
                        <a:rPr lang="en-US" sz="1400" b="0" u="sng" strike="noStrike" dirty="0">
                          <a:solidFill>
                            <a:srgbClr val="040404"/>
                          </a:solidFill>
                          <a:effectLst/>
                          <a:latin typeface="Arial" panose="020B0604020202020204" pitchFamily="34" charset="0"/>
                        </a:rPr>
                        <a:t>pickups</a:t>
                      </a:r>
                      <a:r>
                        <a:rPr lang="en-US" sz="1400" b="0" u="none" strike="noStrike" dirty="0">
                          <a:solidFill>
                            <a:srgbClr val="040404"/>
                          </a:solidFill>
                          <a:effectLst/>
                          <a:latin typeface="Arial" panose="020B0604020202020204" pitchFamily="34" charset="0"/>
                        </a:rPr>
                        <a:t>*</a:t>
                      </a:r>
                      <a:endParaRPr lang="en-US" sz="1400" b="0" i="0" u="none" strike="noStrike" dirty="0">
                        <a:solidFill>
                          <a:srgbClr val="040404"/>
                        </a:solidFill>
                        <a:effectLst/>
                        <a:latin typeface="+mn-lt"/>
                      </a:endParaRPr>
                    </a:p>
                  </a:txBody>
                  <a:tcPr marL="64294" marR="7144" marT="7144" marB="0" anchor="ctr"/>
                </a:tc>
                <a:tc>
                  <a:txBody>
                    <a:bodyPr/>
                    <a:lstStyle/>
                    <a:p>
                      <a:pPr algn="ctr"/>
                      <a:r>
                        <a:rPr lang="en-US" sz="1400" b="0" dirty="0"/>
                        <a:t>May 1</a:t>
                      </a:r>
                      <a:endParaRPr lang="en-US" sz="1400" b="0" dirty="0">
                        <a:latin typeface="+mn-lt"/>
                      </a:endParaRPr>
                    </a:p>
                  </a:txBody>
                  <a:tcPr marL="68580" marR="68580" marT="34290" marB="34290" anchor="ctr"/>
                </a:tc>
                <a:extLst>
                  <a:ext uri="{0D108BD9-81ED-4DB2-BD59-A6C34878D82A}">
                    <a16:rowId xmlns:a16="http://schemas.microsoft.com/office/drawing/2014/main" val="1802385572"/>
                  </a:ext>
                </a:extLst>
              </a:tr>
            </a:tbl>
          </a:graphicData>
        </a:graphic>
      </p:graphicFrame>
    </p:spTree>
    <p:extLst>
      <p:ext uri="{BB962C8B-B14F-4D97-AF65-F5344CB8AC3E}">
        <p14:creationId xmlns:p14="http://schemas.microsoft.com/office/powerpoint/2010/main" val="3756372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CC5877-5CF4-C7A6-04F3-785AA86C4E91}"/>
            </a:ext>
          </a:extLst>
        </p:cNvPr>
        <p:cNvGrpSpPr/>
        <p:nvPr/>
      </p:nvGrpSpPr>
      <p:grpSpPr>
        <a:xfrm>
          <a:off x="0" y="0"/>
          <a:ext cx="0" cy="0"/>
          <a:chOff x="0" y="0"/>
          <a:chExt cx="0" cy="0"/>
        </a:xfrm>
      </p:grpSpPr>
      <p:graphicFrame>
        <p:nvGraphicFramePr>
          <p:cNvPr id="9" name="Content Placeholder 4">
            <a:extLst>
              <a:ext uri="{FF2B5EF4-FFF2-40B4-BE49-F238E27FC236}">
                <a16:creationId xmlns:a16="http://schemas.microsoft.com/office/drawing/2014/main" id="{EBA26265-E501-1EE6-7E0D-5FF3D7DEAD71}"/>
              </a:ext>
            </a:extLst>
          </p:cNvPr>
          <p:cNvGraphicFramePr>
            <a:graphicFrameLocks/>
          </p:cNvGraphicFramePr>
          <p:nvPr>
            <p:extLst>
              <p:ext uri="{D42A27DB-BD31-4B8C-83A1-F6EECF244321}">
                <p14:modId xmlns:p14="http://schemas.microsoft.com/office/powerpoint/2010/main" val="4227141462"/>
              </p:ext>
            </p:extLst>
          </p:nvPr>
        </p:nvGraphicFramePr>
        <p:xfrm>
          <a:off x="264469" y="1003508"/>
          <a:ext cx="8582205" cy="2987118"/>
        </p:xfrm>
        <a:graphic>
          <a:graphicData uri="http://schemas.openxmlformats.org/drawingml/2006/table">
            <a:tbl>
              <a:tblPr firstRow="1" bandRow="1">
                <a:tableStyleId>{3B4B98B0-60AC-42C2-AFA5-B58CD77FA1E5}</a:tableStyleId>
              </a:tblPr>
              <a:tblGrid>
                <a:gridCol w="2306452">
                  <a:extLst>
                    <a:ext uri="{9D8B030D-6E8A-4147-A177-3AD203B41FA5}">
                      <a16:colId xmlns:a16="http://schemas.microsoft.com/office/drawing/2014/main" val="3609024828"/>
                    </a:ext>
                  </a:extLst>
                </a:gridCol>
                <a:gridCol w="4345354">
                  <a:extLst>
                    <a:ext uri="{9D8B030D-6E8A-4147-A177-3AD203B41FA5}">
                      <a16:colId xmlns:a16="http://schemas.microsoft.com/office/drawing/2014/main" val="3586515856"/>
                    </a:ext>
                  </a:extLst>
                </a:gridCol>
                <a:gridCol w="1930399">
                  <a:extLst>
                    <a:ext uri="{9D8B030D-6E8A-4147-A177-3AD203B41FA5}">
                      <a16:colId xmlns:a16="http://schemas.microsoft.com/office/drawing/2014/main" val="272358646"/>
                    </a:ext>
                  </a:extLst>
                </a:gridCol>
              </a:tblGrid>
              <a:tr h="536140">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ctr" rtl="0" fontAlgn="ctr"/>
                      <a:r>
                        <a:rPr lang="en-US" sz="1400" b="1" u="none" strike="noStrike" dirty="0">
                          <a:solidFill>
                            <a:schemeClr val="tx1"/>
                          </a:solidFill>
                          <a:effectLst/>
                          <a:latin typeface="Arial" panose="020B0604020202020204" pitchFamily="34" charset="0"/>
                        </a:rPr>
                        <a:t>Description</a:t>
                      </a:r>
                      <a:endParaRPr lang="en-US" sz="1400" b="1" i="0" u="none" strike="noStrike" dirty="0">
                        <a:solidFill>
                          <a:schemeClr val="tx1"/>
                        </a:solidFill>
                        <a:effectLst/>
                        <a:latin typeface="+mn-lt"/>
                      </a:endParaRPr>
                    </a:p>
                  </a:txBody>
                  <a:tcPr marL="7144" marR="7144" marT="7144" marB="0" anchor="ct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ctr" rtl="0" fontAlgn="ctr"/>
                      <a:r>
                        <a:rPr lang="en-US" sz="1400" b="1" u="none" strike="noStrike" dirty="0">
                          <a:solidFill>
                            <a:schemeClr val="tx1"/>
                          </a:solidFill>
                          <a:effectLst/>
                          <a:latin typeface="Arial" panose="020B0604020202020204" pitchFamily="34" charset="0"/>
                        </a:rPr>
                        <a:t>Post</a:t>
                      </a:r>
                      <a:r>
                        <a:rPr lang="en-US" sz="1400" b="1" u="none" strike="noStrike" baseline="0" dirty="0">
                          <a:solidFill>
                            <a:schemeClr val="tx1"/>
                          </a:solidFill>
                          <a:effectLst/>
                          <a:latin typeface="Arial" panose="020B0604020202020204" pitchFamily="34" charset="0"/>
                        </a:rPr>
                        <a:t> Testing </a:t>
                      </a:r>
                      <a:r>
                        <a:rPr lang="en-US" sz="1400" b="1" u="none" strike="noStrike" dirty="0">
                          <a:solidFill>
                            <a:schemeClr val="tx1"/>
                          </a:solidFill>
                          <a:effectLst/>
                          <a:latin typeface="Arial" panose="020B0604020202020204" pitchFamily="34" charset="0"/>
                        </a:rPr>
                        <a:t>Clean-up Tasks</a:t>
                      </a:r>
                      <a:endParaRPr lang="en-US" sz="1400" b="1" i="0" u="none" strike="noStrike" dirty="0">
                        <a:solidFill>
                          <a:schemeClr val="tx1"/>
                        </a:solidFill>
                        <a:effectLst/>
                        <a:latin typeface="+mn-lt"/>
                      </a:endParaRPr>
                    </a:p>
                  </a:txBody>
                  <a:tcPr marL="7144" marR="7144" marT="7144" marB="0" anchor="ct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ctr" rtl="0" fontAlgn="ctr"/>
                      <a:r>
                        <a:rPr lang="en-US" sz="1400" b="1" u="none" strike="noStrike" dirty="0">
                          <a:solidFill>
                            <a:schemeClr val="tx1"/>
                          </a:solidFill>
                          <a:effectLst/>
                          <a:latin typeface="Arial" panose="020B0604020202020204" pitchFamily="34" charset="0"/>
                        </a:rPr>
                        <a:t>Window Dates</a:t>
                      </a:r>
                      <a:endParaRPr lang="en-US" sz="1400" b="1" i="0" u="none" strike="noStrike" dirty="0">
                        <a:solidFill>
                          <a:schemeClr val="tx1"/>
                        </a:solidFill>
                        <a:effectLst/>
                        <a:latin typeface="+mn-lt"/>
                      </a:endParaRPr>
                    </a:p>
                  </a:txBody>
                  <a:tcPr marL="7144" marR="7144" marT="7144" marB="0" anchor="ctr"/>
                </a:tc>
                <a:extLst>
                  <a:ext uri="{0D108BD9-81ED-4DB2-BD59-A6C34878D82A}">
                    <a16:rowId xmlns:a16="http://schemas.microsoft.com/office/drawing/2014/main" val="3796176093"/>
                  </a:ext>
                </a:extLst>
              </a:tr>
              <a:tr h="1564658">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ctr" rtl="0" fontAlgn="ctr"/>
                      <a:r>
                        <a:rPr lang="en-US" sz="1400" b="0" u="none" strike="noStrike" baseline="0" dirty="0">
                          <a:solidFill>
                            <a:srgbClr val="040404"/>
                          </a:solidFill>
                          <a:effectLst/>
                          <a:latin typeface="Arial" panose="020B0604020202020204" pitchFamily="34" charset="0"/>
                        </a:rPr>
                        <a:t>PAnext Clean-up (School and District)*</a:t>
                      </a:r>
                      <a:endParaRPr lang="en-US" sz="1400" b="0" i="0" u="none" strike="noStrike" dirty="0">
                        <a:solidFill>
                          <a:srgbClr val="040404"/>
                        </a:solidFill>
                        <a:effectLst/>
                        <a:latin typeface="+mn-lt"/>
                      </a:endParaRPr>
                    </a:p>
                  </a:txBody>
                  <a:tcPr marL="64294" marR="7144" marT="7144" marB="0" anchor="ct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ctr" rtl="0" fontAlgn="ctr"/>
                      <a:r>
                        <a:rPr lang="en-US" sz="1400" b="0" u="none" strike="noStrike" dirty="0">
                          <a:solidFill>
                            <a:srgbClr val="040404"/>
                          </a:solidFill>
                          <a:effectLst/>
                          <a:latin typeface="Arial" panose="020B0604020202020204" pitchFamily="34" charset="0"/>
                        </a:rPr>
                        <a:t>Confirm Student Registrations and Demographics</a:t>
                      </a:r>
                    </a:p>
                    <a:p>
                      <a:pPr algn="ctr" rtl="0" fontAlgn="ctr"/>
                      <a:r>
                        <a:rPr lang="en-US" sz="1400" b="0" u="none" strike="noStrike" dirty="0">
                          <a:solidFill>
                            <a:srgbClr val="040404"/>
                          </a:solidFill>
                          <a:effectLst/>
                          <a:latin typeface="Arial" panose="020B0604020202020204" pitchFamily="34" charset="0"/>
                        </a:rPr>
                        <a:t>Update Used</a:t>
                      </a:r>
                      <a:r>
                        <a:rPr lang="en-US" sz="1400" b="0" u="none" strike="noStrike" baseline="0" dirty="0">
                          <a:solidFill>
                            <a:srgbClr val="040404"/>
                          </a:solidFill>
                          <a:effectLst/>
                          <a:latin typeface="Arial" panose="020B0604020202020204" pitchFamily="34" charset="0"/>
                        </a:rPr>
                        <a:t> Accommodations</a:t>
                      </a:r>
                      <a:endParaRPr lang="en-US" sz="1400" b="0" u="none" strike="noStrike" dirty="0">
                        <a:solidFill>
                          <a:srgbClr val="040404"/>
                        </a:solidFill>
                        <a:effectLst/>
                        <a:latin typeface="Arial" panose="020B0604020202020204" pitchFamily="34" charset="0"/>
                      </a:endParaRPr>
                    </a:p>
                    <a:p>
                      <a:pPr algn="ctr" rtl="0" fontAlgn="ctr"/>
                      <a:r>
                        <a:rPr lang="en-US" sz="1400" b="0" u="none" strike="noStrike" dirty="0">
                          <a:solidFill>
                            <a:srgbClr val="040404"/>
                          </a:solidFill>
                          <a:effectLst/>
                          <a:latin typeface="Arial" panose="020B0604020202020204" pitchFamily="34" charset="0"/>
                        </a:rPr>
                        <a:t>Mark</a:t>
                      </a:r>
                      <a:r>
                        <a:rPr lang="en-US" sz="1400" b="0" u="none" strike="noStrike" baseline="0" dirty="0">
                          <a:solidFill>
                            <a:srgbClr val="040404"/>
                          </a:solidFill>
                          <a:effectLst/>
                          <a:latin typeface="Arial" panose="020B0604020202020204" pitchFamily="34" charset="0"/>
                        </a:rPr>
                        <a:t> Complete Units</a:t>
                      </a:r>
                    </a:p>
                    <a:p>
                      <a:pPr algn="ctr" rtl="0" fontAlgn="ctr"/>
                      <a:r>
                        <a:rPr lang="en-US" sz="1400" b="0" u="none" strike="noStrike" baseline="0" dirty="0">
                          <a:solidFill>
                            <a:srgbClr val="040404"/>
                          </a:solidFill>
                          <a:effectLst/>
                          <a:latin typeface="Arial" panose="020B0604020202020204" pitchFamily="34" charset="0"/>
                        </a:rPr>
                        <a:t>Stop Sessions</a:t>
                      </a:r>
                    </a:p>
                    <a:p>
                      <a:pPr algn="ctr" rtl="0" fontAlgn="ctr"/>
                      <a:r>
                        <a:rPr lang="en-US" sz="1400" b="0" u="none" strike="noStrike" baseline="0" dirty="0">
                          <a:solidFill>
                            <a:srgbClr val="040404"/>
                          </a:solidFill>
                          <a:effectLst/>
                          <a:latin typeface="Arial" panose="020B0604020202020204" pitchFamily="34" charset="0"/>
                        </a:rPr>
                        <a:t>Indicate Not Test and Void Test Score Reasons/Codes</a:t>
                      </a:r>
                      <a:endParaRPr lang="en-US" sz="1400" b="0" i="0" u="none" strike="noStrike" baseline="0" dirty="0">
                        <a:solidFill>
                          <a:srgbClr val="040404"/>
                        </a:solidFill>
                        <a:effectLst/>
                        <a:latin typeface="+mn-lt"/>
                      </a:endParaRPr>
                    </a:p>
                  </a:txBody>
                  <a:tcPr marL="7144" marR="7144" marT="7144" marB="0" anchor="ct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ctr" rtl="0" fontAlgn="ctr"/>
                      <a:r>
                        <a:rPr lang="en-US" sz="1400" b="0" u="none" strike="noStrike" dirty="0">
                          <a:solidFill>
                            <a:srgbClr val="040404"/>
                          </a:solidFill>
                          <a:effectLst/>
                          <a:latin typeface="Arial" panose="020B0604020202020204" pitchFamily="34" charset="0"/>
                        </a:rPr>
                        <a:t>Through May 1</a:t>
                      </a:r>
                      <a:endParaRPr lang="en-US" sz="1400" b="0" i="0" u="none" strike="noStrike" dirty="0">
                        <a:solidFill>
                          <a:srgbClr val="040404"/>
                        </a:solidFill>
                        <a:effectLst/>
                        <a:latin typeface="+mn-lt"/>
                      </a:endParaRPr>
                    </a:p>
                  </a:txBody>
                  <a:tcPr marL="7144" marR="7144" marT="7144" marB="0" anchor="ctr"/>
                </a:tc>
                <a:extLst>
                  <a:ext uri="{0D108BD9-81ED-4DB2-BD59-A6C34878D82A}">
                    <a16:rowId xmlns:a16="http://schemas.microsoft.com/office/drawing/2014/main" val="4020845078"/>
                  </a:ext>
                </a:extLst>
              </a:tr>
              <a:tr h="886320">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ctr" rtl="0" fontAlgn="ctr"/>
                      <a:r>
                        <a:rPr lang="en-US" sz="1400" b="0" u="none" strike="noStrike" dirty="0">
                          <a:solidFill>
                            <a:srgbClr val="040404"/>
                          </a:solidFill>
                          <a:effectLst/>
                          <a:latin typeface="Arial" panose="020B0604020202020204" pitchFamily="34" charset="0"/>
                        </a:rPr>
                        <a:t>Student</a:t>
                      </a:r>
                      <a:r>
                        <a:rPr lang="en-US" sz="1400" b="0" u="none" strike="noStrike" baseline="0" dirty="0">
                          <a:solidFill>
                            <a:srgbClr val="040404"/>
                          </a:solidFill>
                          <a:effectLst/>
                          <a:latin typeface="Arial" panose="020B0604020202020204" pitchFamily="34" charset="0"/>
                        </a:rPr>
                        <a:t> Biographical Data (SBD) Review (District)</a:t>
                      </a:r>
                      <a:endParaRPr lang="en-US" sz="1400" b="0" i="0" u="none" strike="noStrike" dirty="0">
                        <a:solidFill>
                          <a:srgbClr val="040404"/>
                        </a:solidFill>
                        <a:effectLst/>
                        <a:latin typeface="+mn-lt"/>
                      </a:endParaRPr>
                    </a:p>
                  </a:txBody>
                  <a:tcPr marL="64294" marR="7144" marT="7144" marB="0" anchor="ct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ctr" rtl="0" fontAlgn="ctr"/>
                      <a:r>
                        <a:rPr lang="en-US" sz="1400" b="0" u="none" strike="noStrike" dirty="0">
                          <a:solidFill>
                            <a:srgbClr val="040404"/>
                          </a:solidFill>
                          <a:effectLst/>
                          <a:latin typeface="Arial" panose="020B0604020202020204" pitchFamily="34" charset="0"/>
                        </a:rPr>
                        <a:t>Demographics</a:t>
                      </a:r>
                      <a:r>
                        <a:rPr lang="en-US" sz="1400" b="0" u="none" strike="noStrike" baseline="0" dirty="0">
                          <a:solidFill>
                            <a:srgbClr val="040404"/>
                          </a:solidFill>
                          <a:effectLst/>
                          <a:latin typeface="Arial" panose="020B0604020202020204" pitchFamily="34" charset="0"/>
                        </a:rPr>
                        <a:t> and invalidations cleaned in PearsonAccess</a:t>
                      </a:r>
                      <a:r>
                        <a:rPr lang="en-US" sz="1400" b="0" u="none" strike="noStrike" baseline="30000" dirty="0">
                          <a:solidFill>
                            <a:srgbClr val="040404"/>
                          </a:solidFill>
                          <a:effectLst/>
                          <a:latin typeface="Arial" panose="020B0604020202020204" pitchFamily="34" charset="0"/>
                        </a:rPr>
                        <a:t>next</a:t>
                      </a:r>
                      <a:endParaRPr lang="en-US" sz="1400" b="0" i="0" u="none" strike="noStrike" baseline="30000" dirty="0">
                        <a:solidFill>
                          <a:srgbClr val="040404"/>
                        </a:solidFill>
                        <a:effectLst/>
                        <a:latin typeface="+mn-lt"/>
                      </a:endParaRPr>
                    </a:p>
                  </a:txBody>
                  <a:tcPr marL="7144" marR="7144" marT="7144" marB="0" anchor="ct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ctr" rtl="0" fontAlgn="ctr"/>
                      <a:r>
                        <a:rPr lang="en-US" sz="1400" b="0" u="none" strike="noStrike" dirty="0">
                          <a:solidFill>
                            <a:srgbClr val="040404"/>
                          </a:solidFill>
                          <a:effectLst/>
                          <a:latin typeface="Arial" panose="020B0604020202020204" pitchFamily="34" charset="0"/>
                        </a:rPr>
                        <a:t>Through May 8</a:t>
                      </a:r>
                      <a:endParaRPr lang="en-US" sz="1400" b="0" i="0" u="none" strike="noStrike" baseline="0" dirty="0">
                        <a:solidFill>
                          <a:srgbClr val="040404"/>
                        </a:solidFill>
                        <a:effectLst/>
                        <a:latin typeface="+mn-lt"/>
                      </a:endParaRPr>
                    </a:p>
                  </a:txBody>
                  <a:tcPr marL="7144" marR="7144" marT="7144" marB="0" anchor="ctr"/>
                </a:tc>
                <a:extLst>
                  <a:ext uri="{0D108BD9-81ED-4DB2-BD59-A6C34878D82A}">
                    <a16:rowId xmlns:a16="http://schemas.microsoft.com/office/drawing/2014/main" val="2752436513"/>
                  </a:ext>
                </a:extLst>
              </a:tr>
            </a:tbl>
          </a:graphicData>
        </a:graphic>
      </p:graphicFrame>
      <p:sp>
        <p:nvSpPr>
          <p:cNvPr id="2" name="Title 1">
            <a:extLst>
              <a:ext uri="{FF2B5EF4-FFF2-40B4-BE49-F238E27FC236}">
                <a16:creationId xmlns:a16="http://schemas.microsoft.com/office/drawing/2014/main" id="{0AD65BC3-1878-79D6-59E7-9CF30D97A86A}"/>
              </a:ext>
            </a:extLst>
          </p:cNvPr>
          <p:cNvSpPr>
            <a:spLocks noGrp="1"/>
          </p:cNvSpPr>
          <p:nvPr>
            <p:ph type="title"/>
          </p:nvPr>
        </p:nvSpPr>
        <p:spPr/>
        <p:txBody>
          <a:bodyPr>
            <a:normAutofit fontScale="90000"/>
          </a:bodyPr>
          <a:lstStyle/>
          <a:p>
            <a:r>
              <a:rPr lang="en-US" sz="2800" dirty="0"/>
              <a:t>Spring 2026 Critical Dates – Part 3 – </a:t>
            </a:r>
            <a:r>
              <a:rPr lang="en-US" sz="2800" i="1" dirty="0"/>
              <a:t>Tentative</a:t>
            </a:r>
            <a:endParaRPr lang="en-US" sz="2800" dirty="0"/>
          </a:p>
        </p:txBody>
      </p:sp>
      <p:sp>
        <p:nvSpPr>
          <p:cNvPr id="8" name="Title 7">
            <a:extLst>
              <a:ext uri="{FF2B5EF4-FFF2-40B4-BE49-F238E27FC236}">
                <a16:creationId xmlns:a16="http://schemas.microsoft.com/office/drawing/2014/main" id="{58A71570-7FF5-20B5-AD36-6B5F89BB175C}"/>
              </a:ext>
            </a:extLst>
          </p:cNvPr>
          <p:cNvSpPr>
            <a:spLocks noGrp="1"/>
          </p:cNvSpPr>
          <p:nvPr>
            <p:ph type="title" idx="2"/>
          </p:nvPr>
        </p:nvSpPr>
        <p:spPr>
          <a:xfrm>
            <a:off x="384006" y="4456126"/>
            <a:ext cx="7267200" cy="156600"/>
          </a:xfrm>
        </p:spPr>
        <p:txBody>
          <a:bodyPr anchor="ctr"/>
          <a:lstStyle/>
          <a:p>
            <a:r>
              <a:rPr lang="en-US" sz="1200" dirty="0">
                <a:latin typeface="+mn-lt"/>
              </a:rPr>
              <a:t>Refer to Procedures Manual Appendix K: Data Section 2: Preparing Student Data Prior to and Following Assessment Administration </a:t>
            </a:r>
          </a:p>
        </p:txBody>
      </p:sp>
      <p:sp>
        <p:nvSpPr>
          <p:cNvPr id="4" name="Slide Number Placeholder 3">
            <a:extLst>
              <a:ext uri="{FF2B5EF4-FFF2-40B4-BE49-F238E27FC236}">
                <a16:creationId xmlns:a16="http://schemas.microsoft.com/office/drawing/2014/main" id="{5B2A2C22-66E5-722B-E935-CCF632487F86}"/>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28</a:t>
            </a:fld>
            <a:r>
              <a:rPr lang="en-US" dirty="0"/>
              <a:t> </a:t>
            </a:r>
          </a:p>
        </p:txBody>
      </p:sp>
      <p:sp>
        <p:nvSpPr>
          <p:cNvPr id="3" name="TextBox 2">
            <a:extLst>
              <a:ext uri="{FF2B5EF4-FFF2-40B4-BE49-F238E27FC236}">
                <a16:creationId xmlns:a16="http://schemas.microsoft.com/office/drawing/2014/main" id="{FE229C51-60EB-BAAA-9FDA-0F4CB7B50CAB}"/>
              </a:ext>
            </a:extLst>
          </p:cNvPr>
          <p:cNvSpPr txBox="1"/>
          <p:nvPr/>
        </p:nvSpPr>
        <p:spPr>
          <a:xfrm>
            <a:off x="264469" y="4042054"/>
            <a:ext cx="8582204" cy="276999"/>
          </a:xfrm>
          <a:prstGeom prst="rect">
            <a:avLst/>
          </a:prstGeom>
          <a:noFill/>
        </p:spPr>
        <p:txBody>
          <a:bodyPr wrap="square" rtlCol="0">
            <a:spAutoFit/>
          </a:bodyPr>
          <a:lstStyle/>
          <a:p>
            <a:pPr fontAlgn="base">
              <a:spcBef>
                <a:spcPct val="0"/>
              </a:spcBef>
              <a:spcAft>
                <a:spcPct val="0"/>
              </a:spcAft>
            </a:pPr>
            <a:r>
              <a:rPr lang="en-US" sz="1200" dirty="0">
                <a:solidFill>
                  <a:prstClr val="black"/>
                </a:solidFill>
                <a:ea typeface="ＭＳ Ｐゴシック" pitchFamily="34" charset="-128"/>
              </a:rPr>
              <a:t>*Districts can set internal school-level clean-up deadlines by disabling PearsonAccess</a:t>
            </a:r>
            <a:r>
              <a:rPr lang="en-US" sz="1200" baseline="30000" dirty="0">
                <a:solidFill>
                  <a:prstClr val="black"/>
                </a:solidFill>
                <a:ea typeface="ＭＳ Ｐゴシック" pitchFamily="34" charset="-128"/>
              </a:rPr>
              <a:t>next</a:t>
            </a:r>
            <a:r>
              <a:rPr lang="en-US" sz="1200" dirty="0">
                <a:solidFill>
                  <a:prstClr val="black"/>
                </a:solidFill>
                <a:ea typeface="ＭＳ Ｐゴシック" pitchFamily="34" charset="-128"/>
              </a:rPr>
              <a:t> accounts prior to May 1</a:t>
            </a:r>
          </a:p>
        </p:txBody>
      </p:sp>
      <p:sp>
        <p:nvSpPr>
          <p:cNvPr id="5" name="Diagonal Stripe 4">
            <a:hlinkClick r:id="rId2"/>
            <a:extLst>
              <a:ext uri="{FF2B5EF4-FFF2-40B4-BE49-F238E27FC236}">
                <a16:creationId xmlns:a16="http://schemas.microsoft.com/office/drawing/2014/main" id="{E2C310B5-005B-AE49-B904-5E524D167190}"/>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800" b="1" kern="0" dirty="0">
                <a:solidFill>
                  <a:schemeClr val="bg1"/>
                </a:solidFill>
                <a:latin typeface="+mn-lt"/>
                <a:ea typeface="Roboto" panose="02000000000000000000" pitchFamily="2" charset="0"/>
                <a:cs typeface="Roboto" panose="02000000000000000000" pitchFamily="2" charset="0"/>
              </a:rPr>
              <a:t>Resource</a:t>
            </a:r>
          </a:p>
        </p:txBody>
      </p:sp>
    </p:spTree>
    <p:extLst>
      <p:ext uri="{BB962C8B-B14F-4D97-AF65-F5344CB8AC3E}">
        <p14:creationId xmlns:p14="http://schemas.microsoft.com/office/powerpoint/2010/main" val="40233586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A1BCCEC8-6802-9AFE-50CB-333B1F7C2211}"/>
              </a:ext>
            </a:extLst>
          </p:cNvPr>
          <p:cNvPicPr>
            <a:picLocks noChangeAspect="1"/>
          </p:cNvPicPr>
          <p:nvPr/>
        </p:nvPicPr>
        <p:blipFill>
          <a:blip r:embed="rId3"/>
          <a:stretch>
            <a:fillRect/>
          </a:stretch>
        </p:blipFill>
        <p:spPr>
          <a:xfrm>
            <a:off x="6605495" y="1049995"/>
            <a:ext cx="2346765" cy="3194440"/>
          </a:xfrm>
          <a:prstGeom prst="rect">
            <a:avLst/>
          </a:prstGeom>
          <a:ln>
            <a:noFill/>
          </a:ln>
          <a:effectLst>
            <a:outerShdw blurRad="292100" dist="139700" dir="2700000" algn="tl" rotWithShape="0">
              <a:srgbClr val="333333">
                <a:alpha val="65000"/>
              </a:srgbClr>
            </a:outerShdw>
          </a:effectLst>
        </p:spPr>
      </p:pic>
      <p:sp>
        <p:nvSpPr>
          <p:cNvPr id="2" name="Title 1"/>
          <p:cNvSpPr>
            <a:spLocks noGrp="1"/>
          </p:cNvSpPr>
          <p:nvPr>
            <p:ph type="title"/>
          </p:nvPr>
        </p:nvSpPr>
        <p:spPr/>
        <p:txBody>
          <a:bodyPr>
            <a:normAutofit/>
          </a:bodyPr>
          <a:lstStyle/>
          <a:p>
            <a:r>
              <a:rPr lang="en-US" sz="2800" dirty="0"/>
              <a:t>Colorado Spanish Language Arts (CSLA)</a:t>
            </a:r>
          </a:p>
        </p:txBody>
      </p:sp>
      <p:sp>
        <p:nvSpPr>
          <p:cNvPr id="3" name="Content Placeholder 2"/>
          <p:cNvSpPr>
            <a:spLocks noGrp="1"/>
          </p:cNvSpPr>
          <p:nvPr>
            <p:ph type="body" idx="1"/>
          </p:nvPr>
        </p:nvSpPr>
        <p:spPr>
          <a:xfrm>
            <a:off x="311700" y="1002697"/>
            <a:ext cx="6102055" cy="3119985"/>
          </a:xfrm>
        </p:spPr>
        <p:txBody>
          <a:bodyPr>
            <a:noAutofit/>
          </a:bodyPr>
          <a:lstStyle/>
          <a:p>
            <a:pPr marL="285750" indent="-285750">
              <a:lnSpc>
                <a:spcPct val="100000"/>
              </a:lnSpc>
              <a:buClr>
                <a:schemeClr val="tx1"/>
              </a:buClr>
              <a:buFont typeface="Arial" panose="020B0604020202020204" pitchFamily="34" charset="0"/>
              <a:buChar char="•"/>
            </a:pPr>
            <a:r>
              <a:rPr lang="en-US" sz="1300" dirty="0">
                <a:solidFill>
                  <a:srgbClr val="000000"/>
                </a:solidFill>
              </a:rPr>
              <a:t>CSLA is an accommodated version of ELA</a:t>
            </a:r>
          </a:p>
          <a:p>
            <a:pPr lvl="1">
              <a:lnSpc>
                <a:spcPct val="100000"/>
              </a:lnSpc>
              <a:buClr>
                <a:schemeClr val="tx1"/>
              </a:buClr>
              <a:buFont typeface="Arial" panose="020B0604020202020204" pitchFamily="34" charset="0"/>
              <a:buChar char="•"/>
            </a:pPr>
            <a:r>
              <a:rPr lang="en-US" sz="1300" dirty="0">
                <a:solidFill>
                  <a:srgbClr val="000000"/>
                </a:solidFill>
                <a:latin typeface="+mn-lt"/>
              </a:rPr>
              <a:t>Follows the design, guidelines, and scheduling of ELA</a:t>
            </a:r>
          </a:p>
          <a:p>
            <a:pPr lvl="1">
              <a:lnSpc>
                <a:spcPct val="100000"/>
              </a:lnSpc>
              <a:buClr>
                <a:schemeClr val="tx1"/>
              </a:buClr>
              <a:buFont typeface="Arial" panose="020B0604020202020204" pitchFamily="34" charset="0"/>
              <a:buChar char="•"/>
            </a:pPr>
            <a:r>
              <a:rPr lang="en-US" sz="1300" dirty="0">
                <a:solidFill>
                  <a:srgbClr val="000000"/>
                </a:solidFill>
                <a:latin typeface="+mn-lt"/>
              </a:rPr>
              <a:t>Assign Test Code </a:t>
            </a:r>
            <a:r>
              <a:rPr lang="en-US" sz="1300" b="1" dirty="0">
                <a:solidFill>
                  <a:srgbClr val="000000"/>
                </a:solidFill>
                <a:latin typeface="+mn-lt"/>
              </a:rPr>
              <a:t>SLA03</a:t>
            </a:r>
            <a:r>
              <a:rPr lang="en-US" sz="1300" dirty="0">
                <a:solidFill>
                  <a:srgbClr val="000000"/>
                </a:solidFill>
                <a:latin typeface="+mn-lt"/>
              </a:rPr>
              <a:t> or </a:t>
            </a:r>
            <a:r>
              <a:rPr lang="en-US" sz="1300" b="1" dirty="0">
                <a:solidFill>
                  <a:srgbClr val="000000"/>
                </a:solidFill>
                <a:latin typeface="+mn-lt"/>
              </a:rPr>
              <a:t>SLA04</a:t>
            </a:r>
            <a:r>
              <a:rPr lang="en-US" sz="1300" dirty="0">
                <a:solidFill>
                  <a:srgbClr val="000000"/>
                </a:solidFill>
                <a:latin typeface="+mn-lt"/>
              </a:rPr>
              <a:t> instead of </a:t>
            </a:r>
            <a:r>
              <a:rPr lang="en-US" sz="1300" b="1" dirty="0">
                <a:solidFill>
                  <a:srgbClr val="000000"/>
                </a:solidFill>
                <a:latin typeface="+mn-lt"/>
              </a:rPr>
              <a:t>ELA03</a:t>
            </a:r>
            <a:r>
              <a:rPr lang="en-US" sz="1300" dirty="0">
                <a:solidFill>
                  <a:srgbClr val="000000"/>
                </a:solidFill>
                <a:latin typeface="+mn-lt"/>
              </a:rPr>
              <a:t> or </a:t>
            </a:r>
            <a:r>
              <a:rPr lang="en-US" sz="1300" b="1" dirty="0">
                <a:solidFill>
                  <a:srgbClr val="000000"/>
                </a:solidFill>
                <a:latin typeface="+mn-lt"/>
              </a:rPr>
              <a:t>ELA04</a:t>
            </a:r>
          </a:p>
          <a:p>
            <a:pPr lvl="2">
              <a:lnSpc>
                <a:spcPct val="100000"/>
              </a:lnSpc>
              <a:buClr>
                <a:schemeClr val="tx1"/>
              </a:buClr>
              <a:buFont typeface="Arial" panose="020B0604020202020204" pitchFamily="34" charset="0"/>
              <a:buChar char="•"/>
            </a:pPr>
            <a:r>
              <a:rPr lang="en-US" sz="1300" dirty="0">
                <a:solidFill>
                  <a:srgbClr val="000000"/>
                </a:solidFill>
                <a:latin typeface="+mn-lt"/>
              </a:rPr>
              <a:t>Previously registered by CDE: locally remove ELA test assignment and add SLA test assignment</a:t>
            </a:r>
          </a:p>
          <a:p>
            <a:pPr lvl="2">
              <a:lnSpc>
                <a:spcPct val="100000"/>
              </a:lnSpc>
              <a:buClr>
                <a:schemeClr val="tx1"/>
              </a:buClr>
              <a:buFont typeface="Arial" panose="020B0604020202020204" pitchFamily="34" charset="0"/>
              <a:buChar char="•"/>
            </a:pPr>
            <a:r>
              <a:rPr lang="en-US" sz="1300" dirty="0">
                <a:solidFill>
                  <a:srgbClr val="000000"/>
                </a:solidFill>
                <a:latin typeface="+mn-lt"/>
              </a:rPr>
              <a:t>Registered by district (i.e., not included in October Count): locally assign SLA test instead of ELA</a:t>
            </a:r>
          </a:p>
          <a:p>
            <a:pPr lvl="1">
              <a:lnSpc>
                <a:spcPct val="100000"/>
              </a:lnSpc>
              <a:buClr>
                <a:schemeClr val="tx1"/>
              </a:buClr>
              <a:buFont typeface="Arial" panose="020B0604020202020204" pitchFamily="34" charset="0"/>
              <a:buChar char="•"/>
            </a:pPr>
            <a:r>
              <a:rPr lang="en-US" sz="1300" dirty="0">
                <a:solidFill>
                  <a:srgbClr val="000000"/>
                </a:solidFill>
                <a:latin typeface="+mn-lt"/>
              </a:rPr>
              <a:t>Because CSLA is a ML accommodation, other ML accommodations are not allowed on CSLA</a:t>
            </a:r>
          </a:p>
          <a:p>
            <a:pPr marL="285750" indent="-285750">
              <a:lnSpc>
                <a:spcPct val="100000"/>
              </a:lnSpc>
              <a:buClr>
                <a:schemeClr val="tx1"/>
              </a:buClr>
              <a:buFont typeface="Arial" panose="020B0604020202020204" pitchFamily="34" charset="0"/>
              <a:buChar char="•"/>
            </a:pPr>
            <a:r>
              <a:rPr lang="en-US" sz="1300" dirty="0">
                <a:solidFill>
                  <a:srgbClr val="000000"/>
                </a:solidFill>
              </a:rPr>
              <a:t>Qualifying students</a:t>
            </a:r>
          </a:p>
          <a:p>
            <a:pPr lvl="1">
              <a:lnSpc>
                <a:spcPct val="100000"/>
              </a:lnSpc>
              <a:buClr>
                <a:schemeClr val="tx1"/>
              </a:buClr>
              <a:buFont typeface="Arial" panose="020B0604020202020204" pitchFamily="34" charset="0"/>
              <a:buChar char="•"/>
            </a:pPr>
            <a:r>
              <a:rPr lang="en-US" sz="1300" dirty="0">
                <a:solidFill>
                  <a:srgbClr val="000000"/>
                </a:solidFill>
                <a:latin typeface="+mn-lt"/>
              </a:rPr>
              <a:t>Multilingual Learners (NEP, LEP)</a:t>
            </a:r>
          </a:p>
          <a:p>
            <a:pPr lvl="1">
              <a:lnSpc>
                <a:spcPct val="100000"/>
              </a:lnSpc>
              <a:buClr>
                <a:schemeClr val="tx1"/>
              </a:buClr>
              <a:buFont typeface="Arial" panose="020B0604020202020204" pitchFamily="34" charset="0"/>
              <a:buChar char="•"/>
            </a:pPr>
            <a:r>
              <a:rPr lang="en-US" sz="1300" dirty="0">
                <a:solidFill>
                  <a:srgbClr val="000000"/>
                </a:solidFill>
                <a:latin typeface="+mn-lt"/>
              </a:rPr>
              <a:t>Grades 3 and 4</a:t>
            </a:r>
          </a:p>
          <a:p>
            <a:pPr lvl="1">
              <a:lnSpc>
                <a:spcPct val="100000"/>
              </a:lnSpc>
              <a:buClr>
                <a:schemeClr val="tx1"/>
              </a:buClr>
              <a:buFont typeface="Arial" panose="020B0604020202020204" pitchFamily="34" charset="0"/>
              <a:buChar char="•"/>
            </a:pPr>
            <a:r>
              <a:rPr lang="en-US" sz="1300" dirty="0">
                <a:solidFill>
                  <a:srgbClr val="000000"/>
                </a:solidFill>
                <a:latin typeface="+mn-lt"/>
              </a:rPr>
              <a:t>Language arts instruction in Spanish this academic year</a:t>
            </a:r>
          </a:p>
          <a:p>
            <a:pPr lvl="1">
              <a:lnSpc>
                <a:spcPct val="100000"/>
              </a:lnSpc>
              <a:buClr>
                <a:schemeClr val="tx1"/>
              </a:buClr>
              <a:buFont typeface="Arial" panose="020B0604020202020204" pitchFamily="34" charset="0"/>
              <a:buChar char="•"/>
            </a:pPr>
            <a:r>
              <a:rPr lang="en-US" sz="1300" dirty="0">
                <a:solidFill>
                  <a:srgbClr val="000000"/>
                </a:solidFill>
                <a:latin typeface="+mn-lt"/>
              </a:rPr>
              <a:t>Students in an English language development program for less than 5 years</a:t>
            </a:r>
            <a:endParaRPr lang="en-US" sz="1300" dirty="0">
              <a:solidFill>
                <a:srgbClr val="000000"/>
              </a:solidFill>
            </a:endParaRPr>
          </a:p>
          <a:p>
            <a:pPr marL="285750" indent="-285750">
              <a:lnSpc>
                <a:spcPct val="100000"/>
              </a:lnSpc>
              <a:buClr>
                <a:schemeClr val="tx1"/>
              </a:buClr>
              <a:buFont typeface="Arial" panose="020B0604020202020204" pitchFamily="34" charset="0"/>
              <a:buChar char="•"/>
            </a:pPr>
            <a:r>
              <a:rPr lang="en-US" sz="1300" dirty="0">
                <a:solidFill>
                  <a:srgbClr val="000000"/>
                </a:solidFill>
              </a:rPr>
              <a:t>Connect with the district’s ML coordinator to determine student eligibility</a:t>
            </a:r>
          </a:p>
        </p:txBody>
      </p:sp>
      <p:sp>
        <p:nvSpPr>
          <p:cNvPr id="4" name="Slide Number Placeholder 3"/>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29</a:t>
            </a:fld>
            <a:endParaRPr lang="en-US" dirty="0"/>
          </a:p>
        </p:txBody>
      </p:sp>
      <p:sp>
        <p:nvSpPr>
          <p:cNvPr id="7" name="Diagonal Stripe 6">
            <a:hlinkClick r:id="rId4"/>
            <a:extLst>
              <a:ext uri="{FF2B5EF4-FFF2-40B4-BE49-F238E27FC236}">
                <a16:creationId xmlns:a16="http://schemas.microsoft.com/office/drawing/2014/main" id="{FD39A48E-8E74-BEA8-2ED1-1626E6C7A7EE}"/>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200" b="1" kern="0" dirty="0">
                <a:solidFill>
                  <a:schemeClr val="bg1"/>
                </a:solidFill>
                <a:latin typeface="+mn-lt"/>
                <a:ea typeface="Roboto" panose="02000000000000000000" pitchFamily="2" charset="0"/>
                <a:cs typeface="Roboto" panose="02000000000000000000" pitchFamily="2" charset="0"/>
              </a:rPr>
              <a:t>Spanish Assessments Flowchart</a:t>
            </a:r>
          </a:p>
        </p:txBody>
      </p:sp>
    </p:spTree>
    <p:extLst>
      <p:ext uri="{BB962C8B-B14F-4D97-AF65-F5344CB8AC3E}">
        <p14:creationId xmlns:p14="http://schemas.microsoft.com/office/powerpoint/2010/main" val="8605971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93D019F-06BE-FFD6-2F2B-97B1502F69C5}"/>
              </a:ext>
            </a:extLst>
          </p:cNvPr>
          <p:cNvPicPr>
            <a:picLocks noChangeAspect="1"/>
          </p:cNvPicPr>
          <p:nvPr/>
        </p:nvPicPr>
        <p:blipFill>
          <a:blip r:embed="rId3"/>
          <a:stretch>
            <a:fillRect/>
          </a:stretch>
        </p:blipFill>
        <p:spPr>
          <a:xfrm>
            <a:off x="7259570" y="2014506"/>
            <a:ext cx="1793447" cy="2486088"/>
          </a:xfrm>
          <a:prstGeom prst="rect">
            <a:avLst/>
          </a:prstGeom>
          <a:ln>
            <a:noFill/>
          </a:ln>
          <a:effectLst>
            <a:outerShdw blurRad="292100" dist="139700" dir="2700000" algn="tl" rotWithShape="0">
              <a:srgbClr val="333333">
                <a:alpha val="65000"/>
              </a:srgbClr>
            </a:outerShdw>
          </a:effectLst>
        </p:spPr>
      </p:pic>
      <p:sp>
        <p:nvSpPr>
          <p:cNvPr id="2" name="Title 1"/>
          <p:cNvSpPr>
            <a:spLocks noGrp="1"/>
          </p:cNvSpPr>
          <p:nvPr>
            <p:ph type="title"/>
          </p:nvPr>
        </p:nvSpPr>
        <p:spPr/>
        <p:txBody>
          <a:bodyPr>
            <a:normAutofit/>
          </a:bodyPr>
          <a:lstStyle/>
          <a:p>
            <a:r>
              <a:rPr lang="en-US" sz="2400" dirty="0"/>
              <a:t>First Year in US Multilingual Learners – ELA Only</a:t>
            </a:r>
          </a:p>
        </p:txBody>
      </p:sp>
      <p:sp>
        <p:nvSpPr>
          <p:cNvPr id="3" name="Content Placeholder 2"/>
          <p:cNvSpPr>
            <a:spLocks noGrp="1"/>
          </p:cNvSpPr>
          <p:nvPr>
            <p:ph type="body" idx="1"/>
          </p:nvPr>
        </p:nvSpPr>
        <p:spPr>
          <a:xfrm>
            <a:off x="311700" y="960305"/>
            <a:ext cx="6892691" cy="3226970"/>
          </a:xfrm>
        </p:spPr>
        <p:txBody>
          <a:bodyPr>
            <a:noAutofit/>
          </a:bodyPr>
          <a:lstStyle/>
          <a:p>
            <a:pPr marL="285750" indent="-285750">
              <a:buFont typeface="Arial" panose="020B0604020202020204" pitchFamily="34" charset="0"/>
              <a:buChar char="•"/>
            </a:pPr>
            <a:r>
              <a:rPr lang="en-US" sz="1400" dirty="0">
                <a:effectLst/>
                <a:latin typeface="+mn-lt"/>
                <a:ea typeface="MS PGothic" panose="020B0600070205080204" pitchFamily="34" charset="-128"/>
                <a:cs typeface="Times New Roman" panose="02020603050405020304" pitchFamily="18" charset="0"/>
              </a:rPr>
              <a:t>Refer to the </a:t>
            </a:r>
            <a:r>
              <a:rPr lang="en-US" sz="1400" i="1" dirty="0">
                <a:effectLst/>
                <a:latin typeface="+mn-lt"/>
                <a:ea typeface="MS PGothic" panose="020B0600070205080204" pitchFamily="34" charset="-128"/>
                <a:cs typeface="Times New Roman" panose="02020603050405020304" pitchFamily="18" charset="0"/>
              </a:rPr>
              <a:t>Spring 2026 CMAS and CoAlt Procedures </a:t>
            </a:r>
            <a:r>
              <a:rPr lang="en-US" sz="1400" i="1" dirty="0">
                <a:latin typeface="+mn-lt"/>
                <a:ea typeface="MS PGothic" panose="020B0600070205080204" pitchFamily="34" charset="-128"/>
                <a:cs typeface="Times New Roman" panose="02020603050405020304" pitchFamily="18" charset="0"/>
              </a:rPr>
              <a:t>Manual Section 2.5 </a:t>
            </a:r>
            <a:r>
              <a:rPr lang="en-US" sz="1400" dirty="0">
                <a:latin typeface="+mn-lt"/>
                <a:ea typeface="MS PGothic" panose="020B0600070205080204" pitchFamily="34" charset="-128"/>
                <a:cs typeface="Times New Roman" panose="02020603050405020304" pitchFamily="18" charset="0"/>
              </a:rPr>
              <a:t>guidance </a:t>
            </a:r>
            <a:r>
              <a:rPr lang="en-US" sz="1400" dirty="0">
                <a:effectLst/>
                <a:latin typeface="+mn-lt"/>
                <a:ea typeface="MS PGothic" panose="020B0600070205080204" pitchFamily="34" charset="-128"/>
                <a:cs typeface="Times New Roman" panose="02020603050405020304" pitchFamily="18" charset="0"/>
              </a:rPr>
              <a:t>to determine if students who are Multilingual Learners who enrolled in a U.S. school for the first time on or after </a:t>
            </a:r>
            <a:r>
              <a:rPr lang="en-US" sz="1400" b="1" dirty="0">
                <a:solidFill>
                  <a:schemeClr val="accent1"/>
                </a:solidFill>
                <a:effectLst/>
                <a:latin typeface="+mn-lt"/>
                <a:ea typeface="MS PGothic" panose="020B0600070205080204" pitchFamily="34" charset="-128"/>
                <a:cs typeface="Times New Roman" panose="02020603050405020304" pitchFamily="18" charset="0"/>
              </a:rPr>
              <a:t>April 7, 2025</a:t>
            </a:r>
            <a:r>
              <a:rPr lang="en-US" sz="1400" dirty="0">
                <a:solidFill>
                  <a:schemeClr val="accent1"/>
                </a:solidFill>
                <a:effectLst/>
                <a:latin typeface="+mn-lt"/>
                <a:ea typeface="MS PGothic" panose="020B0600070205080204" pitchFamily="34" charset="-128"/>
                <a:cs typeface="Times New Roman" panose="02020603050405020304" pitchFamily="18" charset="0"/>
              </a:rPr>
              <a:t> </a:t>
            </a:r>
            <a:r>
              <a:rPr lang="en-US" sz="1400" dirty="0">
                <a:effectLst/>
                <a:latin typeface="+mn-lt"/>
                <a:ea typeface="MS PGothic" panose="020B0600070205080204" pitchFamily="34" charset="-128"/>
                <a:cs typeface="Times New Roman" panose="02020603050405020304" pitchFamily="18" charset="0"/>
              </a:rPr>
              <a:t>(first year in the U.S.), will participate in ELA or CSLA, or if they are exempt from language arts testing this year.</a:t>
            </a:r>
          </a:p>
          <a:p>
            <a:pPr marL="285750" marR="0" indent="-285750">
              <a:spcBef>
                <a:spcPts val="0"/>
              </a:spcBef>
              <a:spcAft>
                <a:spcPts val="0"/>
              </a:spcAft>
              <a:buFont typeface="Arial" panose="020B0604020202020204" pitchFamily="34" charset="0"/>
              <a:buChar char="•"/>
            </a:pPr>
            <a:endParaRPr lang="en-US" sz="1400" dirty="0">
              <a:latin typeface="+mn-lt"/>
              <a:ea typeface="MS PGothic" panose="020B0600070205080204" pitchFamily="34" charset="-128"/>
              <a:cs typeface="Times New Roman" panose="02020603050405020304" pitchFamily="18" charset="0"/>
            </a:endParaRPr>
          </a:p>
          <a:p>
            <a:pPr marL="285750" indent="-285750">
              <a:buFont typeface="Arial" panose="020B0604020202020204" pitchFamily="34" charset="0"/>
              <a:buChar char="•"/>
            </a:pPr>
            <a:r>
              <a:rPr lang="en-US" sz="1400" b="1" dirty="0">
                <a:solidFill>
                  <a:srgbClr val="000000"/>
                </a:solidFill>
                <a:effectLst/>
                <a:latin typeface="+mn-lt"/>
                <a:ea typeface="MS PGothic" panose="020B0600070205080204" pitchFamily="34" charset="-128"/>
                <a:cs typeface="Times New Roman" panose="02020603050405020304" pitchFamily="18" charset="0"/>
              </a:rPr>
              <a:t>Note: </a:t>
            </a:r>
            <a:r>
              <a:rPr lang="en-US" sz="1400" dirty="0">
                <a:solidFill>
                  <a:srgbClr val="000000"/>
                </a:solidFill>
                <a:effectLst/>
                <a:latin typeface="+mn-lt"/>
                <a:ea typeface="MS PGothic" panose="020B0600070205080204" pitchFamily="34" charset="-128"/>
                <a:cs typeface="Times New Roman" panose="02020603050405020304" pitchFamily="18" charset="0"/>
              </a:rPr>
              <a:t>All First Year in U.S. students must take mathematics, science, and social studies assessments as appropriate by grade and social studies sample selection</a:t>
            </a:r>
            <a:endParaRPr lang="en-US" sz="1400" i="1" dirty="0">
              <a:solidFill>
                <a:srgbClr val="000000"/>
              </a:solidFill>
              <a:effectLst/>
              <a:latin typeface="+mn-lt"/>
              <a:ea typeface="MS PGothic" panose="020B0600070205080204" pitchFamily="34" charset="-128"/>
              <a:cs typeface="Times New Roman" panose="02020603050405020304" pitchFamily="18" charset="0"/>
            </a:endParaRPr>
          </a:p>
          <a:p>
            <a:pPr marL="742938" lvl="1" indent="-285750">
              <a:buFont typeface="Arial" panose="020B0604020202020204" pitchFamily="34" charset="0"/>
              <a:buChar char="•"/>
            </a:pPr>
            <a:r>
              <a:rPr lang="en-US" dirty="0">
                <a:solidFill>
                  <a:srgbClr val="000000"/>
                </a:solidFill>
                <a:latin typeface="+mn-lt"/>
                <a:ea typeface="MS PGothic" panose="020B0600070205080204" pitchFamily="34" charset="-128"/>
                <a:cs typeface="Times New Roman" panose="02020603050405020304" pitchFamily="18" charset="0"/>
              </a:rPr>
              <a:t>Spanish forms are available – refer to </a:t>
            </a:r>
            <a:r>
              <a:rPr lang="en-US" dirty="0">
                <a:solidFill>
                  <a:srgbClr val="000000"/>
                </a:solidFill>
                <a:latin typeface="+mn-lt"/>
                <a:ea typeface="MS PGothic" panose="020B0600070205080204" pitchFamily="34" charset="-128"/>
                <a:cs typeface="Times New Roman" panose="02020603050405020304" pitchFamily="18" charset="0"/>
                <a:hlinkClick r:id="rId4"/>
              </a:rPr>
              <a:t>eligibility guidance</a:t>
            </a:r>
            <a:endParaRPr lang="en-US" dirty="0">
              <a:solidFill>
                <a:srgbClr val="000000"/>
              </a:solidFill>
              <a:latin typeface="+mn-lt"/>
              <a:ea typeface="MS PGothic" panose="020B0600070205080204" pitchFamily="34" charset="-128"/>
              <a:cs typeface="Times New Roman" panose="02020603050405020304" pitchFamily="18" charset="0"/>
            </a:endParaRPr>
          </a:p>
          <a:p>
            <a:pPr marL="742938" lvl="1" indent="-285750">
              <a:buFont typeface="Arial" panose="020B0604020202020204" pitchFamily="34" charset="0"/>
              <a:buChar char="•"/>
            </a:pPr>
            <a:r>
              <a:rPr lang="en-US" dirty="0">
                <a:effectLst/>
                <a:latin typeface="+mn-lt"/>
                <a:ea typeface="MS PGothic" panose="020B0600070205080204" pitchFamily="34" charset="-128"/>
                <a:cs typeface="Times New Roman" panose="02020603050405020304" pitchFamily="18" charset="0"/>
              </a:rPr>
              <a:t>English forms can be </a:t>
            </a:r>
            <a:r>
              <a:rPr lang="en-US" dirty="0">
                <a:effectLst/>
                <a:latin typeface="+mn-lt"/>
                <a:ea typeface="MS PGothic" panose="020B0600070205080204" pitchFamily="34" charset="-128"/>
                <a:cs typeface="Times New Roman" panose="02020603050405020304" pitchFamily="18" charset="0"/>
                <a:hlinkClick r:id="rId5"/>
              </a:rPr>
              <a:t>translated into languages (other than English and Spanish) using auditory presentation scripts</a:t>
            </a:r>
            <a:endParaRPr lang="en-US" dirty="0">
              <a:effectLst/>
              <a:latin typeface="+mn-lt"/>
              <a:ea typeface="MS PGothic" panose="020B0600070205080204" pitchFamily="34" charset="-128"/>
              <a:cs typeface="Times New Roman" panose="02020603050405020304" pitchFamily="18" charset="0"/>
            </a:endParaRPr>
          </a:p>
          <a:p>
            <a:pPr marL="285750" marR="0" indent="-285750">
              <a:spcBef>
                <a:spcPts val="0"/>
              </a:spcBef>
              <a:spcAft>
                <a:spcPts val="0"/>
              </a:spcAft>
              <a:buFont typeface="Arial" panose="020B0604020202020204" pitchFamily="34" charset="0"/>
              <a:buChar char="•"/>
            </a:pPr>
            <a:endParaRPr lang="en-US" sz="1400" dirty="0">
              <a:effectLst/>
              <a:latin typeface="+mn-lt"/>
              <a:ea typeface="MS PGothic" panose="020B0600070205080204" pitchFamily="34" charset="-128"/>
              <a:cs typeface="Times New Roman" panose="02020603050405020304" pitchFamily="18" charset="0"/>
            </a:endParaRPr>
          </a:p>
        </p:txBody>
      </p:sp>
      <p:sp>
        <p:nvSpPr>
          <p:cNvPr id="4" name="Slide Number Placeholder 3"/>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30</a:t>
            </a:fld>
            <a:endParaRPr lang="en-US" dirty="0"/>
          </a:p>
        </p:txBody>
      </p:sp>
      <p:sp>
        <p:nvSpPr>
          <p:cNvPr id="6" name="Diagonal Stripe 5">
            <a:hlinkClick r:id="rId6"/>
            <a:extLst>
              <a:ext uri="{FF2B5EF4-FFF2-40B4-BE49-F238E27FC236}">
                <a16:creationId xmlns:a16="http://schemas.microsoft.com/office/drawing/2014/main" id="{511EF1C0-989C-C886-2A39-593F7950C27B}"/>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800" b="1" kern="0" dirty="0">
                <a:solidFill>
                  <a:schemeClr val="bg1"/>
                </a:solidFill>
                <a:latin typeface="+mn-lt"/>
                <a:ea typeface="Roboto" panose="02000000000000000000" pitchFamily="2" charset="0"/>
                <a:cs typeface="Roboto" panose="02000000000000000000" pitchFamily="2" charset="0"/>
              </a:rPr>
              <a:t>First Year in US</a:t>
            </a:r>
          </a:p>
        </p:txBody>
      </p:sp>
    </p:spTree>
    <p:extLst>
      <p:ext uri="{BB962C8B-B14F-4D97-AF65-F5344CB8AC3E}">
        <p14:creationId xmlns:p14="http://schemas.microsoft.com/office/powerpoint/2010/main" val="40250310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78CFDA-0F89-7BCA-742E-8677210E28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944B7F-CC1A-F4B2-0B9F-DDA4AD072716}"/>
              </a:ext>
            </a:extLst>
          </p:cNvPr>
          <p:cNvSpPr>
            <a:spLocks noGrp="1"/>
          </p:cNvSpPr>
          <p:nvPr>
            <p:ph type="title"/>
          </p:nvPr>
        </p:nvSpPr>
        <p:spPr/>
        <p:txBody>
          <a:bodyPr>
            <a:normAutofit/>
          </a:bodyPr>
          <a:lstStyle/>
          <a:p>
            <a:r>
              <a:rPr lang="en-US" sz="2400" dirty="0"/>
              <a:t>Guidelines for Administration Time – Part 1</a:t>
            </a:r>
          </a:p>
        </p:txBody>
      </p:sp>
      <p:sp>
        <p:nvSpPr>
          <p:cNvPr id="8" name="Title 7">
            <a:extLst>
              <a:ext uri="{FF2B5EF4-FFF2-40B4-BE49-F238E27FC236}">
                <a16:creationId xmlns:a16="http://schemas.microsoft.com/office/drawing/2014/main" id="{3B4DB688-5F5F-ACFE-9D69-39BBBD2E04E1}"/>
              </a:ext>
            </a:extLst>
          </p:cNvPr>
          <p:cNvSpPr>
            <a:spLocks noGrp="1"/>
          </p:cNvSpPr>
          <p:nvPr>
            <p:ph type="title" idx="2"/>
          </p:nvPr>
        </p:nvSpPr>
        <p:spPr>
          <a:xfrm>
            <a:off x="440772" y="4138886"/>
            <a:ext cx="8387919" cy="185186"/>
          </a:xfrm>
        </p:spPr>
        <p:txBody>
          <a:bodyPr anchor="ctr"/>
          <a:lstStyle/>
          <a:p>
            <a:pPr fontAlgn="base">
              <a:spcBef>
                <a:spcPct val="0"/>
              </a:spcBef>
              <a:spcAft>
                <a:spcPct val="0"/>
              </a:spcAft>
            </a:pPr>
            <a:r>
              <a:rPr lang="en-US" sz="1200" dirty="0">
                <a:solidFill>
                  <a:prstClr val="black"/>
                </a:solidFill>
                <a:ea typeface="ＭＳ Ｐゴシック" pitchFamily="34" charset="-128"/>
              </a:rPr>
              <a:t>Note: Testing time depends on grade level/content area — refer to </a:t>
            </a:r>
            <a:r>
              <a:rPr lang="en-US" sz="1200" i="1" dirty="0">
                <a:solidFill>
                  <a:prstClr val="black"/>
                </a:solidFill>
                <a:ea typeface="ＭＳ Ｐゴシック" pitchFamily="34" charset="-128"/>
              </a:rPr>
              <a:t>Unit Testing Times and Testing Multiple Groups </a:t>
            </a:r>
            <a:r>
              <a:rPr lang="en-US" sz="1200" dirty="0">
                <a:solidFill>
                  <a:prstClr val="black"/>
                </a:solidFill>
                <a:ea typeface="ＭＳ Ｐゴシック" pitchFamily="34" charset="-128"/>
              </a:rPr>
              <a:t>resource</a:t>
            </a:r>
          </a:p>
        </p:txBody>
      </p:sp>
      <p:sp>
        <p:nvSpPr>
          <p:cNvPr id="4" name="Slide Number Placeholder 3">
            <a:extLst>
              <a:ext uri="{FF2B5EF4-FFF2-40B4-BE49-F238E27FC236}">
                <a16:creationId xmlns:a16="http://schemas.microsoft.com/office/drawing/2014/main" id="{4A2777DB-51F3-2C2C-CF04-985791070351}"/>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31</a:t>
            </a:fld>
            <a:r>
              <a:rPr lang="en-US" dirty="0"/>
              <a:t> </a:t>
            </a:r>
          </a:p>
        </p:txBody>
      </p:sp>
      <p:graphicFrame>
        <p:nvGraphicFramePr>
          <p:cNvPr id="9" name="Content Placeholder 4">
            <a:extLst>
              <a:ext uri="{FF2B5EF4-FFF2-40B4-BE49-F238E27FC236}">
                <a16:creationId xmlns:a16="http://schemas.microsoft.com/office/drawing/2014/main" id="{1C02F30D-1573-8BBB-39B9-58616D7C26BC}"/>
              </a:ext>
            </a:extLst>
          </p:cNvPr>
          <p:cNvGraphicFramePr>
            <a:graphicFrameLocks/>
          </p:cNvGraphicFramePr>
          <p:nvPr>
            <p:extLst>
              <p:ext uri="{D42A27DB-BD31-4B8C-83A1-F6EECF244321}">
                <p14:modId xmlns:p14="http://schemas.microsoft.com/office/powerpoint/2010/main" val="3228985023"/>
              </p:ext>
            </p:extLst>
          </p:nvPr>
        </p:nvGraphicFramePr>
        <p:xfrm>
          <a:off x="440772" y="1083948"/>
          <a:ext cx="8229600" cy="3025902"/>
        </p:xfrm>
        <a:graphic>
          <a:graphicData uri="http://schemas.openxmlformats.org/drawingml/2006/table">
            <a:tbl>
              <a:tblPr firstRow="1" bandRow="1">
                <a:tableStyleId>{3B4B98B0-60AC-42C2-AFA5-B58CD77FA1E5}</a:tableStyleId>
              </a:tblPr>
              <a:tblGrid>
                <a:gridCol w="4818982">
                  <a:extLst>
                    <a:ext uri="{9D8B030D-6E8A-4147-A177-3AD203B41FA5}">
                      <a16:colId xmlns:a16="http://schemas.microsoft.com/office/drawing/2014/main" val="3609024828"/>
                    </a:ext>
                  </a:extLst>
                </a:gridCol>
                <a:gridCol w="3410618">
                  <a:extLst>
                    <a:ext uri="{9D8B030D-6E8A-4147-A177-3AD203B41FA5}">
                      <a16:colId xmlns:a16="http://schemas.microsoft.com/office/drawing/2014/main" val="3586515856"/>
                    </a:ext>
                  </a:extLst>
                </a:gridCol>
              </a:tblGrid>
              <a:tr h="453771">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kern="1200" dirty="0"/>
                        <a:t>Task</a:t>
                      </a:r>
                      <a:endParaRPr lang="en-US" sz="1400" b="1" kern="1200" dirty="0">
                        <a:solidFill>
                          <a:schemeClr val="bg1"/>
                        </a:solidFill>
                        <a:latin typeface="+mn-lt"/>
                        <a:ea typeface="+mn-ea"/>
                        <a:cs typeface="+mn-cs"/>
                      </a:endParaRPr>
                    </a:p>
                  </a:txBody>
                  <a:tcPr marL="68580" marR="68580" marT="34290" marB="34290"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dirty="0"/>
                        <a:t>Time to Allot for an Administration</a:t>
                      </a:r>
                      <a:endParaRPr lang="en-US" sz="1400" b="1" dirty="0">
                        <a:latin typeface="+mn-lt"/>
                      </a:endParaRPr>
                    </a:p>
                  </a:txBody>
                  <a:tcPr marL="68580" marR="68580" marT="34290" marB="34290" anchor="ctr"/>
                </a:tc>
                <a:extLst>
                  <a:ext uri="{0D108BD9-81ED-4DB2-BD59-A6C34878D82A}">
                    <a16:rowId xmlns:a16="http://schemas.microsoft.com/office/drawing/2014/main" val="3796176093"/>
                  </a:ext>
                </a:extLst>
              </a:tr>
              <a:tr h="453771">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latin typeface="Arial" panose="020B0604020202020204" pitchFamily="34" charset="0"/>
                        </a:rPr>
                        <a:t>Prepare for testing (includes reading SAY instructions</a:t>
                      </a:r>
                      <a:r>
                        <a:rPr lang="en-US" sz="1400" kern="1200" baseline="0" dirty="0">
                          <a:latin typeface="Arial" panose="020B0604020202020204" pitchFamily="34" charset="0"/>
                        </a:rPr>
                        <a:t> script</a:t>
                      </a:r>
                      <a:r>
                        <a:rPr lang="en-US" sz="1400" kern="1200" dirty="0">
                          <a:latin typeface="Arial" panose="020B0604020202020204" pitchFamily="34" charset="0"/>
                        </a:rPr>
                        <a:t> from</a:t>
                      </a:r>
                      <a:r>
                        <a:rPr lang="en-US" sz="1400" kern="1200" baseline="0" dirty="0">
                          <a:latin typeface="Arial" panose="020B0604020202020204" pitchFamily="34" charset="0"/>
                        </a:rPr>
                        <a:t> TAM </a:t>
                      </a:r>
                      <a:r>
                        <a:rPr lang="en-US" sz="1400" kern="1200" dirty="0">
                          <a:latin typeface="Arial" panose="020B0604020202020204" pitchFamily="34" charset="0"/>
                        </a:rPr>
                        <a:t>and answering student questions)</a:t>
                      </a:r>
                      <a:endParaRPr lang="en-US" sz="1400" kern="1200" dirty="0">
                        <a:solidFill>
                          <a:schemeClr val="tx1"/>
                        </a:solidFill>
                        <a:latin typeface="+mn-lt"/>
                        <a:ea typeface="+mn-ea"/>
                        <a:cs typeface="+mn-cs"/>
                      </a:endParaRPr>
                    </a:p>
                  </a:txBody>
                  <a:tcPr marL="68580" marR="68580" marT="68580" marB="68580" anchor="ct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anose="020B0604020202020204" pitchFamily="34" charset="0"/>
                        </a:rPr>
                        <a:t>10 minutes (recommended)</a:t>
                      </a:r>
                      <a:endParaRPr lang="en-US" sz="1400" dirty="0">
                        <a:solidFill>
                          <a:schemeClr val="tx1"/>
                        </a:solidFill>
                        <a:latin typeface="+mn-lt"/>
                      </a:endParaRPr>
                    </a:p>
                  </a:txBody>
                  <a:tcPr marL="68580" marR="68580" marT="68580" marB="68580" anchor="ctr"/>
                </a:tc>
                <a:extLst>
                  <a:ext uri="{0D108BD9-81ED-4DB2-BD59-A6C34878D82A}">
                    <a16:rowId xmlns:a16="http://schemas.microsoft.com/office/drawing/2014/main" val="4020845078"/>
                  </a:ext>
                </a:extLst>
              </a:tr>
              <a:tr h="453771">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latin typeface="Arial" panose="020B0604020202020204" pitchFamily="34" charset="0"/>
                        </a:rPr>
                        <a:t>Distribute test materials</a:t>
                      </a:r>
                      <a:endParaRPr lang="en-US" sz="1400" kern="1200" dirty="0">
                        <a:solidFill>
                          <a:schemeClr val="tx1"/>
                        </a:solidFill>
                        <a:latin typeface="+mn-lt"/>
                        <a:ea typeface="+mn-ea"/>
                        <a:cs typeface="+mn-cs"/>
                      </a:endParaRPr>
                    </a:p>
                  </a:txBody>
                  <a:tcPr marL="68580" marR="68580" marT="68580" marB="68580" anchor="ct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anose="020B0604020202020204" pitchFamily="34" charset="0"/>
                        </a:rPr>
                        <a:t>5 minutes (recommended)</a:t>
                      </a:r>
                      <a:endParaRPr lang="en-US" sz="1400" dirty="0">
                        <a:solidFill>
                          <a:schemeClr val="tx1"/>
                        </a:solidFill>
                        <a:latin typeface="+mn-lt"/>
                      </a:endParaRPr>
                    </a:p>
                  </a:txBody>
                  <a:tcPr marL="68580" marR="68580" marT="68580" marB="68580" anchor="ctr"/>
                </a:tc>
                <a:extLst>
                  <a:ext uri="{0D108BD9-81ED-4DB2-BD59-A6C34878D82A}">
                    <a16:rowId xmlns:a16="http://schemas.microsoft.com/office/drawing/2014/main" val="2752436513"/>
                  </a:ext>
                </a:extLst>
              </a:tr>
              <a:tr h="453771">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400" baseline="0" dirty="0">
                          <a:latin typeface="Arial" panose="020B0604020202020204" pitchFamily="34" charset="0"/>
                        </a:rPr>
                        <a:t>ELA/CSLA unit testing time </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400" baseline="0" dirty="0">
                          <a:latin typeface="Arial" panose="020B0604020202020204" pitchFamily="34" charset="0"/>
                        </a:rPr>
                        <a:t>Math unit testing time</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400" dirty="0">
                          <a:latin typeface="Arial" panose="020B0604020202020204" pitchFamily="34" charset="0"/>
                        </a:rPr>
                        <a:t>Science</a:t>
                      </a:r>
                      <a:r>
                        <a:rPr lang="en-US" sz="1400" baseline="0" dirty="0">
                          <a:latin typeface="Arial" panose="020B0604020202020204" pitchFamily="34" charset="0"/>
                        </a:rPr>
                        <a:t> unit testing time</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400" baseline="0" dirty="0">
                          <a:latin typeface="Arial" panose="020B0604020202020204" pitchFamily="34" charset="0"/>
                        </a:rPr>
                        <a:t>Social Studies</a:t>
                      </a:r>
                      <a:r>
                        <a:rPr lang="en-US" sz="1400" dirty="0">
                          <a:latin typeface="Arial" panose="020B0604020202020204" pitchFamily="34" charset="0"/>
                        </a:rPr>
                        <a:t> </a:t>
                      </a:r>
                      <a:r>
                        <a:rPr lang="en-US" sz="1400" baseline="0" dirty="0">
                          <a:latin typeface="Arial" panose="020B0604020202020204" pitchFamily="34" charset="0"/>
                        </a:rPr>
                        <a:t>unit testing time</a:t>
                      </a:r>
                      <a:endParaRPr lang="en-US" sz="1400" baseline="0" dirty="0">
                        <a:latin typeface="+mn-lt"/>
                      </a:endParaRPr>
                    </a:p>
                  </a:txBody>
                  <a:tcPr marL="68580" marR="68580" marT="68580" marB="68580" anchor="ct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solidFill>
                            <a:schemeClr val="tx1"/>
                          </a:solidFill>
                          <a:latin typeface="Arial" panose="020B0604020202020204" pitchFamily="34" charset="0"/>
                        </a:rPr>
                        <a:t>90 minutes</a:t>
                      </a:r>
                    </a:p>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anose="020B0604020202020204" pitchFamily="34" charset="0"/>
                        </a:rPr>
                        <a:t>65 minutes</a:t>
                      </a:r>
                    </a:p>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anose="020B0604020202020204" pitchFamily="34" charset="0"/>
                        </a:rPr>
                        <a:t>50 to 65 minutes</a:t>
                      </a:r>
                    </a:p>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anose="020B0604020202020204" pitchFamily="34" charset="0"/>
                        </a:rPr>
                        <a:t>65 minutes</a:t>
                      </a:r>
                      <a:endParaRPr lang="en-US" sz="1400" dirty="0">
                        <a:solidFill>
                          <a:schemeClr val="tx1"/>
                        </a:solidFill>
                        <a:latin typeface="+mn-lt"/>
                      </a:endParaRPr>
                    </a:p>
                  </a:txBody>
                  <a:tcPr marL="68580" marR="68580" marT="68580" marB="68580" anchor="ctr"/>
                </a:tc>
                <a:extLst>
                  <a:ext uri="{0D108BD9-81ED-4DB2-BD59-A6C34878D82A}">
                    <a16:rowId xmlns:a16="http://schemas.microsoft.com/office/drawing/2014/main" val="1175592322"/>
                  </a:ext>
                </a:extLst>
              </a:tr>
              <a:tr h="453771">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a:latin typeface="Arial" panose="020B0604020202020204" pitchFamily="34" charset="0"/>
                        </a:rPr>
                        <a:t>Complete end-of-unit activities, including closing units</a:t>
                      </a:r>
                      <a:r>
                        <a:rPr lang="en-US" sz="1400" baseline="0" dirty="0">
                          <a:latin typeface="Arial" panose="020B0604020202020204" pitchFamily="34" charset="0"/>
                        </a:rPr>
                        <a:t> </a:t>
                      </a:r>
                      <a:r>
                        <a:rPr lang="en-US" sz="1400" dirty="0">
                          <a:latin typeface="Arial" panose="020B0604020202020204" pitchFamily="34" charset="0"/>
                        </a:rPr>
                        <a:t>and collecting test materials</a:t>
                      </a:r>
                      <a:endParaRPr lang="en-US" sz="1400" dirty="0">
                        <a:solidFill>
                          <a:schemeClr val="tx1"/>
                        </a:solidFill>
                        <a:latin typeface="+mn-lt"/>
                      </a:endParaRPr>
                    </a:p>
                  </a:txBody>
                  <a:tcPr marL="68580" marR="68580" marT="68580" marB="68580" anchor="ct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anose="020B0604020202020204" pitchFamily="34" charset="0"/>
                        </a:rPr>
                        <a:t>5 minutes (recommended)</a:t>
                      </a:r>
                      <a:endParaRPr lang="en-US" sz="1400" dirty="0">
                        <a:solidFill>
                          <a:schemeClr val="tx1"/>
                        </a:solidFill>
                        <a:latin typeface="+mn-lt"/>
                      </a:endParaRPr>
                    </a:p>
                  </a:txBody>
                  <a:tcPr marL="68580" marR="68580" marT="68580" marB="68580" anchor="ctr"/>
                </a:tc>
                <a:extLst>
                  <a:ext uri="{0D108BD9-81ED-4DB2-BD59-A6C34878D82A}">
                    <a16:rowId xmlns:a16="http://schemas.microsoft.com/office/drawing/2014/main" val="1802385572"/>
                  </a:ext>
                </a:extLst>
              </a:tr>
            </a:tbl>
          </a:graphicData>
        </a:graphic>
      </p:graphicFrame>
      <p:sp>
        <p:nvSpPr>
          <p:cNvPr id="5" name="Diagonal Stripe 4">
            <a:hlinkClick r:id="rId2"/>
            <a:extLst>
              <a:ext uri="{FF2B5EF4-FFF2-40B4-BE49-F238E27FC236}">
                <a16:creationId xmlns:a16="http://schemas.microsoft.com/office/drawing/2014/main" id="{65909418-51C6-3AF4-92E5-3003C856732C}"/>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b="1" kern="0" dirty="0">
                <a:solidFill>
                  <a:schemeClr val="bg1"/>
                </a:solidFill>
                <a:latin typeface="+mn-lt"/>
                <a:ea typeface="Roboto" panose="02000000000000000000" pitchFamily="2" charset="0"/>
                <a:cs typeface="Roboto" panose="02000000000000000000" pitchFamily="2" charset="0"/>
              </a:rPr>
              <a:t>Unit Testing Times</a:t>
            </a:r>
          </a:p>
        </p:txBody>
      </p:sp>
    </p:spTree>
    <p:extLst>
      <p:ext uri="{BB962C8B-B14F-4D97-AF65-F5344CB8AC3E}">
        <p14:creationId xmlns:p14="http://schemas.microsoft.com/office/powerpoint/2010/main" val="15696105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dirty="0"/>
              <a:t>Guidelines for Administration Time – Part 2</a:t>
            </a:r>
          </a:p>
        </p:txBody>
      </p:sp>
      <p:sp>
        <p:nvSpPr>
          <p:cNvPr id="5" name="Content Placeholder 4">
            <a:extLst>
              <a:ext uri="{FF2B5EF4-FFF2-40B4-BE49-F238E27FC236}">
                <a16:creationId xmlns:a16="http://schemas.microsoft.com/office/drawing/2014/main" id="{9CC7487A-63F3-49E3-8DD4-FD4F03322AD4}"/>
              </a:ext>
            </a:extLst>
          </p:cNvPr>
          <p:cNvSpPr>
            <a:spLocks noGrp="1"/>
          </p:cNvSpPr>
          <p:nvPr>
            <p:ph type="body" idx="1"/>
          </p:nvPr>
        </p:nvSpPr>
        <p:spPr>
          <a:xfrm>
            <a:off x="311699" y="1152475"/>
            <a:ext cx="5474245" cy="3034800"/>
          </a:xfrm>
        </p:spPr>
        <p:txBody>
          <a:bodyPr>
            <a:noAutofit/>
          </a:bodyPr>
          <a:lstStyle/>
          <a:p>
            <a:pPr marL="257175" indent="-257175">
              <a:spcAft>
                <a:spcPts val="900"/>
              </a:spcAft>
              <a:buClr>
                <a:sysClr val="windowText" lastClr="000000"/>
              </a:buClr>
              <a:defRPr/>
            </a:pPr>
            <a:r>
              <a:rPr lang="en-US" dirty="0">
                <a:solidFill>
                  <a:sysClr val="windowText" lastClr="000000"/>
                </a:solidFill>
                <a:latin typeface="+mn-lt"/>
              </a:rPr>
              <a:t>Schedule the entire amount of unit testing time</a:t>
            </a:r>
            <a:endParaRPr lang="en-US" u="sng" dirty="0">
              <a:solidFill>
                <a:sysClr val="windowText" lastClr="000000"/>
              </a:solidFill>
              <a:latin typeface="+mn-lt"/>
            </a:endParaRPr>
          </a:p>
          <a:p>
            <a:pPr marL="257175" indent="-257175">
              <a:spcAft>
                <a:spcPts val="900"/>
              </a:spcAft>
              <a:buClr>
                <a:sysClr val="windowText" lastClr="000000"/>
              </a:buClr>
              <a:defRPr/>
            </a:pPr>
            <a:r>
              <a:rPr lang="en-US" dirty="0">
                <a:solidFill>
                  <a:sysClr val="windowText" lastClr="000000"/>
                </a:solidFill>
                <a:latin typeface="+mn-lt"/>
              </a:rPr>
              <a:t>Once the unit testing time is met, the unit must end</a:t>
            </a:r>
          </a:p>
          <a:p>
            <a:pPr marL="557213" lvl="1" indent="-214313">
              <a:spcAft>
                <a:spcPts val="900"/>
              </a:spcAft>
              <a:buClr>
                <a:sysClr val="windowText" lastClr="000000"/>
              </a:buClr>
              <a:defRPr/>
            </a:pPr>
            <a:r>
              <a:rPr lang="en-US" sz="1600" dirty="0">
                <a:solidFill>
                  <a:sysClr val="windowText" lastClr="000000"/>
                </a:solidFill>
                <a:latin typeface="+mn-lt"/>
              </a:rPr>
              <a:t>A student is </a:t>
            </a:r>
            <a:r>
              <a:rPr lang="en-US" sz="1600" b="1" dirty="0">
                <a:solidFill>
                  <a:sysClr val="windowText" lastClr="000000"/>
                </a:solidFill>
                <a:latin typeface="+mn-lt"/>
              </a:rPr>
              <a:t>only </a:t>
            </a:r>
            <a:r>
              <a:rPr lang="en-US" sz="1600" dirty="0">
                <a:solidFill>
                  <a:sysClr val="windowText" lastClr="000000"/>
                </a:solidFill>
                <a:latin typeface="+mn-lt"/>
              </a:rPr>
              <a:t>allowed an extended time accommodation if listed in their IEP, 504, or ML plan</a:t>
            </a:r>
          </a:p>
          <a:p>
            <a:pPr marL="257175" indent="-257175">
              <a:spcAft>
                <a:spcPts val="900"/>
              </a:spcAft>
              <a:buClr>
                <a:sysClr val="windowText" lastClr="000000"/>
              </a:buClr>
              <a:defRPr/>
            </a:pPr>
            <a:r>
              <a:rPr lang="en-US" dirty="0">
                <a:solidFill>
                  <a:sysClr val="windowText" lastClr="000000"/>
                </a:solidFill>
                <a:latin typeface="+mn-lt"/>
              </a:rPr>
              <a:t>If all students complete testing before the unit testing time is met, the Test Administrator may end the unit (no minimum testing time)</a:t>
            </a:r>
          </a:p>
          <a:p>
            <a:endParaRPr lang="en-US" dirty="0">
              <a:latin typeface="+mn-lt"/>
            </a:endParaRPr>
          </a:p>
          <a:p>
            <a:endParaRPr lang="en-US" dirty="0">
              <a:latin typeface="+mn-lt"/>
            </a:endParaRPr>
          </a:p>
        </p:txBody>
      </p:sp>
      <p:sp>
        <p:nvSpPr>
          <p:cNvPr id="3" name="Slide Number Placeholder 2"/>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32</a:t>
            </a:fld>
            <a:endParaRPr lang="en-US" dirty="0"/>
          </a:p>
        </p:txBody>
      </p:sp>
    </p:spTree>
    <p:extLst>
      <p:ext uri="{BB962C8B-B14F-4D97-AF65-F5344CB8AC3E}">
        <p14:creationId xmlns:p14="http://schemas.microsoft.com/office/powerpoint/2010/main" val="21590670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8ECB2595-D944-B700-7C83-D504CC91E13A}"/>
              </a:ext>
              <a:ext uri="{C183D7F6-B498-43B3-948B-1728B52AA6E4}">
                <adec:decorative xmlns:adec="http://schemas.microsoft.com/office/drawing/2017/decorative" val="1"/>
              </a:ext>
            </a:extLst>
          </p:cNvPr>
          <p:cNvCxnSpPr>
            <a:cxnSpLocks/>
          </p:cNvCxnSpPr>
          <p:nvPr/>
        </p:nvCxnSpPr>
        <p:spPr>
          <a:xfrm>
            <a:off x="0" y="846400"/>
            <a:ext cx="8807938" cy="0"/>
          </a:xfrm>
          <a:prstGeom prst="line">
            <a:avLst/>
          </a:prstGeom>
          <a:ln w="19050">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p:cNvSpPr>
            <a:spLocks noGrp="1"/>
          </p:cNvSpPr>
          <p:nvPr>
            <p:ph type="sldNum" idx="12"/>
          </p:nvPr>
        </p:nvSpPr>
        <p:spPr/>
        <p:txBody>
          <a:bodyPr>
            <a:normAutofit/>
          </a:bodyPr>
          <a:lstStyle/>
          <a:p>
            <a:fld id="{C479D5F6-EDCB-402A-AC08-4943A1820E8F}" type="slidenum">
              <a:rPr lang="en-US" smtClean="0"/>
              <a:pPr/>
              <a:t>33</a:t>
            </a:fld>
            <a:endParaRPr lang="en-US" dirty="0"/>
          </a:p>
        </p:txBody>
      </p:sp>
      <p:sp>
        <p:nvSpPr>
          <p:cNvPr id="2" name="Title 1"/>
          <p:cNvSpPr>
            <a:spLocks noGrp="1"/>
          </p:cNvSpPr>
          <p:nvPr>
            <p:ph type="title"/>
          </p:nvPr>
        </p:nvSpPr>
        <p:spPr/>
        <p:txBody>
          <a:bodyPr>
            <a:normAutofit/>
          </a:bodyPr>
          <a:lstStyle/>
          <a:p>
            <a:r>
              <a:rPr lang="en-US" sz="2800" dirty="0">
                <a:latin typeface="+mn-lt"/>
              </a:rPr>
              <a:t>Unit Testing Times: Grades 3 through 5</a:t>
            </a:r>
          </a:p>
        </p:txBody>
      </p:sp>
      <p:graphicFrame>
        <p:nvGraphicFramePr>
          <p:cNvPr id="10" name="Table 9">
            <a:extLst>
              <a:ext uri="{FF2B5EF4-FFF2-40B4-BE49-F238E27FC236}">
                <a16:creationId xmlns:a16="http://schemas.microsoft.com/office/drawing/2014/main" id="{B6825ED7-385F-250C-1C9A-0F1E63851FAD}"/>
              </a:ext>
            </a:extLst>
          </p:cNvPr>
          <p:cNvGraphicFramePr>
            <a:graphicFrameLocks noGrp="1"/>
          </p:cNvGraphicFramePr>
          <p:nvPr>
            <p:extLst>
              <p:ext uri="{D42A27DB-BD31-4B8C-83A1-F6EECF244321}">
                <p14:modId xmlns:p14="http://schemas.microsoft.com/office/powerpoint/2010/main" val="3508705633"/>
              </p:ext>
            </p:extLst>
          </p:nvPr>
        </p:nvGraphicFramePr>
        <p:xfrm>
          <a:off x="456059" y="985307"/>
          <a:ext cx="7437479" cy="3874834"/>
        </p:xfrm>
        <a:graphic>
          <a:graphicData uri="http://schemas.openxmlformats.org/drawingml/2006/table">
            <a:tbl>
              <a:tblPr firstRow="1" firstCol="1" bandRow="1">
                <a:tableStyleId>{2D5ABB26-0587-4C30-8999-92F81FD0307C}</a:tableStyleId>
              </a:tblPr>
              <a:tblGrid>
                <a:gridCol w="3287275">
                  <a:extLst>
                    <a:ext uri="{9D8B030D-6E8A-4147-A177-3AD203B41FA5}">
                      <a16:colId xmlns:a16="http://schemas.microsoft.com/office/drawing/2014/main" val="3045636567"/>
                    </a:ext>
                  </a:extLst>
                </a:gridCol>
                <a:gridCol w="1506735">
                  <a:extLst>
                    <a:ext uri="{9D8B030D-6E8A-4147-A177-3AD203B41FA5}">
                      <a16:colId xmlns:a16="http://schemas.microsoft.com/office/drawing/2014/main" val="126659624"/>
                    </a:ext>
                  </a:extLst>
                </a:gridCol>
                <a:gridCol w="2643469">
                  <a:extLst>
                    <a:ext uri="{9D8B030D-6E8A-4147-A177-3AD203B41FA5}">
                      <a16:colId xmlns:a16="http://schemas.microsoft.com/office/drawing/2014/main" val="1508107241"/>
                    </a:ext>
                  </a:extLst>
                </a:gridCol>
              </a:tblGrid>
              <a:tr h="349758">
                <a:tc>
                  <a:txBody>
                    <a:bodyPr/>
                    <a:lstStyle/>
                    <a:p>
                      <a:pPr marL="0" marR="0" algn="ctr">
                        <a:lnSpc>
                          <a:spcPct val="107000"/>
                        </a:lnSpc>
                        <a:spcBef>
                          <a:spcPts val="0"/>
                        </a:spcBef>
                        <a:spcAft>
                          <a:spcPts val="0"/>
                        </a:spcAft>
                      </a:pPr>
                      <a:r>
                        <a:rPr lang="en-US" sz="1200" b="1" dirty="0">
                          <a:solidFill>
                            <a:schemeClr val="tx1"/>
                          </a:solidFill>
                          <a:effectLst/>
                          <a:latin typeface="+mn-lt"/>
                        </a:rPr>
                        <a:t>Grades</a:t>
                      </a:r>
                      <a:endParaRPr lang="en-US" sz="12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1" dirty="0">
                          <a:solidFill>
                            <a:schemeClr val="tx1"/>
                          </a:solidFill>
                          <a:effectLst/>
                          <a:latin typeface="+mn-lt"/>
                        </a:rPr>
                        <a:t>Unit</a:t>
                      </a:r>
                      <a:endParaRPr lang="en-US" sz="12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1" dirty="0">
                          <a:solidFill>
                            <a:schemeClr val="tx1"/>
                          </a:solidFill>
                          <a:effectLst/>
                          <a:latin typeface="+mn-lt"/>
                        </a:rPr>
                        <a:t>Testing Time (minutes)</a:t>
                      </a:r>
                      <a:endParaRPr lang="en-US" sz="12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77495106"/>
                  </a:ext>
                </a:extLst>
              </a:tr>
              <a:tr h="349758">
                <a:tc>
                  <a:txBody>
                    <a:bodyPr/>
                    <a:lstStyle/>
                    <a:p>
                      <a:pPr marL="0" marR="0" algn="ctr">
                        <a:lnSpc>
                          <a:spcPct val="107000"/>
                        </a:lnSpc>
                        <a:spcBef>
                          <a:spcPts val="0"/>
                        </a:spcBef>
                        <a:spcAft>
                          <a:spcPts val="0"/>
                        </a:spcAft>
                      </a:pPr>
                      <a:r>
                        <a:rPr lang="en-US" sz="1200" b="1" dirty="0">
                          <a:solidFill>
                            <a:schemeClr val="tx1"/>
                          </a:solidFill>
                          <a:effectLst/>
                          <a:latin typeface="+mn-lt"/>
                        </a:rPr>
                        <a:t> </a:t>
                      </a:r>
                      <a:endParaRPr lang="en-US" sz="12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pPr marL="0" marR="0" algn="ctr">
                        <a:lnSpc>
                          <a:spcPct val="107000"/>
                        </a:lnSpc>
                        <a:spcBef>
                          <a:spcPts val="0"/>
                        </a:spcBef>
                        <a:spcAft>
                          <a:spcPts val="0"/>
                        </a:spcAft>
                      </a:pPr>
                      <a:r>
                        <a:rPr lang="en-US" sz="1200" b="0" dirty="0">
                          <a:solidFill>
                            <a:schemeClr val="tx1"/>
                          </a:solidFill>
                          <a:effectLst/>
                          <a:latin typeface="+mn-lt"/>
                        </a:rPr>
                        <a:t>1</a:t>
                      </a: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0" dirty="0">
                          <a:solidFill>
                            <a:schemeClr val="tx1"/>
                          </a:solidFill>
                          <a:effectLst/>
                          <a:latin typeface="+mn-lt"/>
                        </a:rPr>
                        <a:t>90</a:t>
                      </a: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31349152"/>
                  </a:ext>
                </a:extLst>
              </a:tr>
              <a:tr h="349758">
                <a:tc>
                  <a:txBody>
                    <a:bodyPr/>
                    <a:lstStyle/>
                    <a:p>
                      <a:pPr marL="0" marR="0" algn="ctr">
                        <a:lnSpc>
                          <a:spcPct val="107000"/>
                        </a:lnSpc>
                        <a:spcBef>
                          <a:spcPts val="0"/>
                        </a:spcBef>
                        <a:spcAft>
                          <a:spcPts val="0"/>
                        </a:spcAft>
                      </a:pPr>
                      <a:r>
                        <a:rPr lang="en-US" sz="1200" b="1" dirty="0">
                          <a:solidFill>
                            <a:schemeClr val="tx1"/>
                          </a:solidFill>
                          <a:effectLst/>
                          <a:latin typeface="+mn-lt"/>
                        </a:rPr>
                        <a:t>ELA 3 through 5</a:t>
                      </a:r>
                    </a:p>
                    <a:p>
                      <a:pPr marL="0" marR="0" algn="ctr">
                        <a:lnSpc>
                          <a:spcPct val="107000"/>
                        </a:lnSpc>
                        <a:spcBef>
                          <a:spcPts val="0"/>
                        </a:spcBef>
                        <a:spcAft>
                          <a:spcPts val="0"/>
                        </a:spcAft>
                      </a:pPr>
                      <a:r>
                        <a:rPr lang="en-US" sz="1200" b="1" dirty="0">
                          <a:solidFill>
                            <a:schemeClr val="tx1"/>
                          </a:solidFill>
                          <a:effectLst/>
                          <a:latin typeface="+mn-lt"/>
                        </a:rPr>
                        <a:t>CSLA 3 and 4</a:t>
                      </a:r>
                      <a:endParaRPr lang="en-US" sz="12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marL="0" marR="0" algn="ctr">
                        <a:lnSpc>
                          <a:spcPct val="107000"/>
                        </a:lnSpc>
                        <a:spcBef>
                          <a:spcPts val="0"/>
                        </a:spcBef>
                        <a:spcAft>
                          <a:spcPts val="0"/>
                        </a:spcAft>
                      </a:pPr>
                      <a:r>
                        <a:rPr lang="en-US" sz="1200" b="0" dirty="0">
                          <a:solidFill>
                            <a:schemeClr val="tx1"/>
                          </a:solidFill>
                          <a:effectLst/>
                          <a:latin typeface="+mn-lt"/>
                        </a:rPr>
                        <a:t>2</a:t>
                      </a: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0" dirty="0">
                          <a:solidFill>
                            <a:schemeClr val="tx1"/>
                          </a:solidFill>
                          <a:effectLst/>
                          <a:latin typeface="+mn-lt"/>
                        </a:rPr>
                        <a:t>90</a:t>
                      </a: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42080507"/>
                  </a:ext>
                </a:extLst>
              </a:tr>
              <a:tr h="349758">
                <a:tc>
                  <a:txBody>
                    <a:bodyPr/>
                    <a:lstStyle/>
                    <a:p>
                      <a:pPr marL="0" marR="0" algn="ctr">
                        <a:lnSpc>
                          <a:spcPct val="107000"/>
                        </a:lnSpc>
                        <a:spcBef>
                          <a:spcPts val="0"/>
                        </a:spcBef>
                        <a:spcAft>
                          <a:spcPts val="0"/>
                        </a:spcAft>
                      </a:pPr>
                      <a:r>
                        <a:rPr lang="en-US" sz="1200" b="1" dirty="0">
                          <a:solidFill>
                            <a:schemeClr val="tx1"/>
                          </a:solidFill>
                          <a:effectLst/>
                          <a:latin typeface="+mn-lt"/>
                        </a:rPr>
                        <a:t> </a:t>
                      </a:r>
                      <a:endParaRPr lang="en-US" sz="12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0" dirty="0">
                          <a:solidFill>
                            <a:schemeClr val="tx1"/>
                          </a:solidFill>
                          <a:effectLst/>
                          <a:latin typeface="+mn-lt"/>
                        </a:rPr>
                        <a:t>3</a:t>
                      </a: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0" dirty="0">
                          <a:solidFill>
                            <a:schemeClr val="tx1"/>
                          </a:solidFill>
                          <a:effectLst/>
                          <a:latin typeface="+mn-lt"/>
                        </a:rPr>
                        <a:t>90</a:t>
                      </a: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14218534"/>
                  </a:ext>
                </a:extLst>
              </a:tr>
              <a:tr h="349758">
                <a:tc>
                  <a:txBody>
                    <a:bodyPr/>
                    <a:lstStyle/>
                    <a:p>
                      <a:pPr marL="0" marR="0" algn="ctr">
                        <a:lnSpc>
                          <a:spcPct val="107000"/>
                        </a:lnSpc>
                        <a:spcBef>
                          <a:spcPts val="0"/>
                        </a:spcBef>
                        <a:spcAft>
                          <a:spcPts val="0"/>
                        </a:spcAft>
                      </a:pPr>
                      <a:r>
                        <a:rPr lang="en-US" sz="1200" b="1" dirty="0">
                          <a:solidFill>
                            <a:schemeClr val="tx1"/>
                          </a:solidFill>
                          <a:effectLst/>
                          <a:latin typeface="+mn-lt"/>
                        </a:rPr>
                        <a:t> </a:t>
                      </a:r>
                      <a:endParaRPr lang="en-US" sz="12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pPr marL="0" marR="0" algn="ctr">
                        <a:lnSpc>
                          <a:spcPct val="107000"/>
                        </a:lnSpc>
                        <a:spcBef>
                          <a:spcPts val="0"/>
                        </a:spcBef>
                        <a:spcAft>
                          <a:spcPts val="0"/>
                        </a:spcAft>
                      </a:pPr>
                      <a:r>
                        <a:rPr lang="en-US" sz="1200" b="0" dirty="0">
                          <a:solidFill>
                            <a:schemeClr val="tx1"/>
                          </a:solidFill>
                          <a:effectLst/>
                          <a:latin typeface="+mn-lt"/>
                        </a:rPr>
                        <a:t>1</a:t>
                      </a: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0" dirty="0">
                          <a:solidFill>
                            <a:schemeClr val="tx1"/>
                          </a:solidFill>
                          <a:effectLst/>
                          <a:latin typeface="+mn-lt"/>
                        </a:rPr>
                        <a:t>65</a:t>
                      </a: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56547213"/>
                  </a:ext>
                </a:extLst>
              </a:tr>
              <a:tr h="349758">
                <a:tc>
                  <a:txBody>
                    <a:bodyPr/>
                    <a:lstStyle/>
                    <a:p>
                      <a:pPr marL="0" marR="0" algn="ctr">
                        <a:lnSpc>
                          <a:spcPct val="107000"/>
                        </a:lnSpc>
                        <a:spcBef>
                          <a:spcPts val="0"/>
                        </a:spcBef>
                        <a:spcAft>
                          <a:spcPts val="0"/>
                        </a:spcAft>
                      </a:pPr>
                      <a:r>
                        <a:rPr lang="en-US" sz="1200" b="1" dirty="0">
                          <a:solidFill>
                            <a:schemeClr val="tx1"/>
                          </a:solidFill>
                          <a:effectLst/>
                          <a:latin typeface="+mn-lt"/>
                        </a:rPr>
                        <a:t>Math 3 through 5</a:t>
                      </a:r>
                      <a:endParaRPr lang="en-US" sz="12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marL="0" marR="0" algn="ctr">
                        <a:lnSpc>
                          <a:spcPct val="107000"/>
                        </a:lnSpc>
                        <a:spcBef>
                          <a:spcPts val="0"/>
                        </a:spcBef>
                        <a:spcAft>
                          <a:spcPts val="0"/>
                        </a:spcAft>
                      </a:pPr>
                      <a:r>
                        <a:rPr lang="en-US" sz="1200" b="0" dirty="0">
                          <a:solidFill>
                            <a:schemeClr val="tx1"/>
                          </a:solidFill>
                          <a:effectLst/>
                          <a:latin typeface="+mn-lt"/>
                        </a:rPr>
                        <a:t>2</a:t>
                      </a: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0" dirty="0">
                          <a:solidFill>
                            <a:schemeClr val="tx1"/>
                          </a:solidFill>
                          <a:effectLst/>
                          <a:latin typeface="+mn-lt"/>
                        </a:rPr>
                        <a:t>65</a:t>
                      </a: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44061203"/>
                  </a:ext>
                </a:extLst>
              </a:tr>
              <a:tr h="349758">
                <a:tc>
                  <a:txBody>
                    <a:bodyPr/>
                    <a:lstStyle/>
                    <a:p>
                      <a:pPr marL="0" marR="0" algn="ctr">
                        <a:lnSpc>
                          <a:spcPct val="107000"/>
                        </a:lnSpc>
                        <a:spcBef>
                          <a:spcPts val="0"/>
                        </a:spcBef>
                        <a:spcAft>
                          <a:spcPts val="0"/>
                        </a:spcAft>
                      </a:pPr>
                      <a:r>
                        <a:rPr lang="en-US" sz="1200" b="1" dirty="0">
                          <a:solidFill>
                            <a:schemeClr val="tx1"/>
                          </a:solidFill>
                          <a:effectLst/>
                          <a:latin typeface="+mn-lt"/>
                        </a:rPr>
                        <a:t> </a:t>
                      </a:r>
                      <a:endParaRPr lang="en-US" sz="12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0" dirty="0">
                          <a:solidFill>
                            <a:schemeClr val="tx1"/>
                          </a:solidFill>
                          <a:effectLst/>
                          <a:latin typeface="+mn-lt"/>
                        </a:rPr>
                        <a:t>3</a:t>
                      </a: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0" dirty="0">
                          <a:solidFill>
                            <a:schemeClr val="tx1"/>
                          </a:solidFill>
                          <a:effectLst/>
                          <a:latin typeface="+mn-lt"/>
                        </a:rPr>
                        <a:t>65</a:t>
                      </a: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12601355"/>
                  </a:ext>
                </a:extLst>
              </a:tr>
              <a:tr h="349758">
                <a:tc>
                  <a:txBody>
                    <a:bodyPr/>
                    <a:lstStyle/>
                    <a:p>
                      <a:pPr marL="0" marR="0" algn="ctr">
                        <a:lnSpc>
                          <a:spcPct val="107000"/>
                        </a:lnSpc>
                        <a:spcBef>
                          <a:spcPts val="0"/>
                        </a:spcBef>
                        <a:spcAft>
                          <a:spcPts val="0"/>
                        </a:spcAft>
                      </a:pPr>
                      <a:r>
                        <a:rPr lang="en-US" sz="1200" b="1" dirty="0">
                          <a:solidFill>
                            <a:schemeClr val="tx1"/>
                          </a:solidFill>
                          <a:effectLst/>
                          <a:latin typeface="+mn-lt"/>
                        </a:rPr>
                        <a:t> </a:t>
                      </a:r>
                      <a:endParaRPr lang="en-US" sz="12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pPr marL="0" marR="0" algn="ctr">
                        <a:lnSpc>
                          <a:spcPct val="107000"/>
                        </a:lnSpc>
                        <a:spcBef>
                          <a:spcPts val="0"/>
                        </a:spcBef>
                        <a:spcAft>
                          <a:spcPts val="0"/>
                        </a:spcAft>
                      </a:pPr>
                      <a:r>
                        <a:rPr lang="en-US" sz="1200" b="0" dirty="0">
                          <a:solidFill>
                            <a:schemeClr val="tx1"/>
                          </a:solidFill>
                          <a:effectLst/>
                          <a:latin typeface="+mn-lt"/>
                        </a:rPr>
                        <a:t>1</a:t>
                      </a: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1" dirty="0">
                          <a:solidFill>
                            <a:schemeClr val="accent1"/>
                          </a:solidFill>
                          <a:effectLst/>
                          <a:latin typeface="+mn-lt"/>
                        </a:rPr>
                        <a:t>65</a:t>
                      </a:r>
                      <a:endParaRPr lang="en-US" sz="1200" b="1" dirty="0">
                        <a:solidFill>
                          <a:schemeClr val="accent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55128627"/>
                  </a:ext>
                </a:extLst>
              </a:tr>
              <a:tr h="349758">
                <a:tc>
                  <a:txBody>
                    <a:bodyPr/>
                    <a:lstStyle/>
                    <a:p>
                      <a:pPr marL="0" marR="0" algn="ctr">
                        <a:lnSpc>
                          <a:spcPct val="107000"/>
                        </a:lnSpc>
                        <a:spcBef>
                          <a:spcPts val="0"/>
                        </a:spcBef>
                        <a:spcAft>
                          <a:spcPts val="0"/>
                        </a:spcAft>
                      </a:pPr>
                      <a:r>
                        <a:rPr lang="en-US" sz="1200" b="1" dirty="0">
                          <a:solidFill>
                            <a:schemeClr val="tx1"/>
                          </a:solidFill>
                          <a:effectLst/>
                          <a:latin typeface="+mn-lt"/>
                        </a:rPr>
                        <a:t>Science 5</a:t>
                      </a:r>
                      <a:endParaRPr lang="en-US" sz="12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marL="0" marR="0" algn="ctr">
                        <a:lnSpc>
                          <a:spcPct val="107000"/>
                        </a:lnSpc>
                        <a:spcBef>
                          <a:spcPts val="0"/>
                        </a:spcBef>
                        <a:spcAft>
                          <a:spcPts val="0"/>
                        </a:spcAft>
                      </a:pPr>
                      <a:r>
                        <a:rPr lang="en-US" sz="1200" b="0" dirty="0">
                          <a:solidFill>
                            <a:schemeClr val="tx1"/>
                          </a:solidFill>
                          <a:effectLst/>
                          <a:latin typeface="+mn-lt"/>
                        </a:rPr>
                        <a:t>2</a:t>
                      </a: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1" dirty="0">
                          <a:solidFill>
                            <a:schemeClr val="accent1"/>
                          </a:solidFill>
                          <a:effectLst/>
                          <a:latin typeface="+mn-lt"/>
                        </a:rPr>
                        <a:t>65</a:t>
                      </a:r>
                      <a:endParaRPr lang="en-US" sz="1200" b="1" dirty="0">
                        <a:solidFill>
                          <a:schemeClr val="accent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29588988"/>
                  </a:ext>
                </a:extLst>
              </a:tr>
              <a:tr h="349758">
                <a:tc>
                  <a:txBody>
                    <a:bodyPr/>
                    <a:lstStyle/>
                    <a:p>
                      <a:pPr marL="0" marR="0" algn="ctr">
                        <a:lnSpc>
                          <a:spcPct val="107000"/>
                        </a:lnSpc>
                        <a:spcBef>
                          <a:spcPts val="0"/>
                        </a:spcBef>
                        <a:spcAft>
                          <a:spcPts val="0"/>
                        </a:spcAft>
                      </a:pPr>
                      <a:r>
                        <a:rPr lang="en-US" sz="1200" b="1" dirty="0">
                          <a:solidFill>
                            <a:schemeClr val="tx1"/>
                          </a:solidFill>
                          <a:effectLst/>
                          <a:latin typeface="+mn-lt"/>
                        </a:rPr>
                        <a:t> </a:t>
                      </a:r>
                      <a:endParaRPr lang="en-US" sz="12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0" dirty="0">
                          <a:solidFill>
                            <a:schemeClr val="tx1"/>
                          </a:solidFill>
                          <a:effectLst/>
                          <a:latin typeface="+mn-lt"/>
                        </a:rPr>
                        <a:t>3</a:t>
                      </a: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1" dirty="0">
                          <a:solidFill>
                            <a:schemeClr val="accent1"/>
                          </a:solidFill>
                          <a:effectLst/>
                          <a:latin typeface="+mn-lt"/>
                        </a:rPr>
                        <a:t>65</a:t>
                      </a:r>
                      <a:endParaRPr lang="en-US" sz="1200" b="1" dirty="0">
                        <a:solidFill>
                          <a:schemeClr val="accent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00311200"/>
                  </a:ext>
                </a:extLst>
              </a:tr>
              <a:tr h="349758">
                <a:tc>
                  <a:txBody>
                    <a:bodyPr/>
                    <a:lstStyle/>
                    <a:p>
                      <a:pPr marL="0" marR="0" algn="ctr">
                        <a:lnSpc>
                          <a:spcPct val="107000"/>
                        </a:lnSpc>
                        <a:spcBef>
                          <a:spcPts val="0"/>
                        </a:spcBef>
                        <a:spcAft>
                          <a:spcPts val="0"/>
                        </a:spcAft>
                      </a:pPr>
                      <a:r>
                        <a:rPr lang="en-US" sz="1200" b="1" dirty="0">
                          <a:solidFill>
                            <a:schemeClr val="tx1"/>
                          </a:solidFill>
                          <a:effectLst/>
                          <a:latin typeface="+mn-lt"/>
                        </a:rPr>
                        <a:t>Social Studies 4*</a:t>
                      </a:r>
                      <a:endParaRPr lang="en-US" sz="12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0" dirty="0">
                          <a:solidFill>
                            <a:schemeClr val="tx1"/>
                          </a:solidFill>
                          <a:effectLst/>
                          <a:latin typeface="+mn-lt"/>
                        </a:rPr>
                        <a:t>1</a:t>
                      </a: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0" dirty="0">
                          <a:solidFill>
                            <a:schemeClr val="tx1"/>
                          </a:solidFill>
                          <a:effectLst/>
                          <a:latin typeface="+mn-lt"/>
                        </a:rPr>
                        <a:t>65</a:t>
                      </a: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14364990"/>
                  </a:ext>
                </a:extLst>
              </a:tr>
            </a:tbl>
          </a:graphicData>
        </a:graphic>
      </p:graphicFrame>
      <p:sp>
        <p:nvSpPr>
          <p:cNvPr id="12" name="Diagonal Stripe 11">
            <a:hlinkClick r:id="rId2"/>
            <a:extLst>
              <a:ext uri="{FF2B5EF4-FFF2-40B4-BE49-F238E27FC236}">
                <a16:creationId xmlns:a16="http://schemas.microsoft.com/office/drawing/2014/main" id="{E6693A9F-ED09-13EE-5016-80A559BD2B55}"/>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b="1" kern="0" dirty="0">
                <a:solidFill>
                  <a:schemeClr val="bg1"/>
                </a:solidFill>
                <a:latin typeface="+mn-lt"/>
                <a:ea typeface="Roboto" panose="02000000000000000000" pitchFamily="2" charset="0"/>
                <a:cs typeface="Roboto" panose="02000000000000000000" pitchFamily="2" charset="0"/>
              </a:rPr>
              <a:t>Unit Testing Times</a:t>
            </a:r>
          </a:p>
        </p:txBody>
      </p:sp>
    </p:spTree>
    <p:extLst>
      <p:ext uri="{BB962C8B-B14F-4D97-AF65-F5344CB8AC3E}">
        <p14:creationId xmlns:p14="http://schemas.microsoft.com/office/powerpoint/2010/main" val="16869023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1DA002-63B8-79D9-F092-07C60ED49575}"/>
            </a:ext>
          </a:extLst>
        </p:cNvPr>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5D5335C1-D976-E1F4-8FED-ADD4256C1258}"/>
              </a:ext>
              <a:ext uri="{C183D7F6-B498-43B3-948B-1728B52AA6E4}">
                <adec:decorative xmlns:adec="http://schemas.microsoft.com/office/drawing/2017/decorative" val="1"/>
              </a:ext>
            </a:extLst>
          </p:cNvPr>
          <p:cNvCxnSpPr>
            <a:cxnSpLocks/>
          </p:cNvCxnSpPr>
          <p:nvPr/>
        </p:nvCxnSpPr>
        <p:spPr>
          <a:xfrm>
            <a:off x="0" y="846400"/>
            <a:ext cx="8807938" cy="0"/>
          </a:xfrm>
          <a:prstGeom prst="line">
            <a:avLst/>
          </a:prstGeom>
          <a:ln w="19050">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640CFE2A-2560-E988-E3AA-C92B29DA9B66}"/>
              </a:ext>
            </a:extLst>
          </p:cNvPr>
          <p:cNvSpPr>
            <a:spLocks noGrp="1"/>
          </p:cNvSpPr>
          <p:nvPr>
            <p:ph type="sldNum" idx="12"/>
          </p:nvPr>
        </p:nvSpPr>
        <p:spPr/>
        <p:txBody>
          <a:bodyPr>
            <a:normAutofit/>
          </a:bodyPr>
          <a:lstStyle/>
          <a:p>
            <a:fld id="{C479D5F6-EDCB-402A-AC08-4943A1820E8F}" type="slidenum">
              <a:rPr lang="en-US" smtClean="0"/>
              <a:pPr/>
              <a:t>34</a:t>
            </a:fld>
            <a:endParaRPr lang="en-US" dirty="0"/>
          </a:p>
        </p:txBody>
      </p:sp>
      <p:sp>
        <p:nvSpPr>
          <p:cNvPr id="2" name="Title 1">
            <a:extLst>
              <a:ext uri="{FF2B5EF4-FFF2-40B4-BE49-F238E27FC236}">
                <a16:creationId xmlns:a16="http://schemas.microsoft.com/office/drawing/2014/main" id="{3A5C516B-87D6-B7AF-4E4D-694BFD451B02}"/>
              </a:ext>
            </a:extLst>
          </p:cNvPr>
          <p:cNvSpPr>
            <a:spLocks noGrp="1"/>
          </p:cNvSpPr>
          <p:nvPr>
            <p:ph type="title"/>
          </p:nvPr>
        </p:nvSpPr>
        <p:spPr/>
        <p:txBody>
          <a:bodyPr>
            <a:normAutofit/>
          </a:bodyPr>
          <a:lstStyle/>
          <a:p>
            <a:r>
              <a:rPr lang="en-US" sz="2800" dirty="0">
                <a:latin typeface="+mn-lt"/>
              </a:rPr>
              <a:t>Unit Testing Times: Grades 6 through 8</a:t>
            </a:r>
          </a:p>
        </p:txBody>
      </p:sp>
      <p:graphicFrame>
        <p:nvGraphicFramePr>
          <p:cNvPr id="10" name="Table 9">
            <a:extLst>
              <a:ext uri="{FF2B5EF4-FFF2-40B4-BE49-F238E27FC236}">
                <a16:creationId xmlns:a16="http://schemas.microsoft.com/office/drawing/2014/main" id="{0C5C7AE8-3C2B-A654-783A-100F91ABF995}"/>
              </a:ext>
            </a:extLst>
          </p:cNvPr>
          <p:cNvGraphicFramePr>
            <a:graphicFrameLocks noGrp="1"/>
          </p:cNvGraphicFramePr>
          <p:nvPr>
            <p:extLst>
              <p:ext uri="{D42A27DB-BD31-4B8C-83A1-F6EECF244321}">
                <p14:modId xmlns:p14="http://schemas.microsoft.com/office/powerpoint/2010/main" val="2445369945"/>
              </p:ext>
            </p:extLst>
          </p:nvPr>
        </p:nvGraphicFramePr>
        <p:xfrm>
          <a:off x="456059" y="985307"/>
          <a:ext cx="7437479" cy="2281528"/>
        </p:xfrm>
        <a:graphic>
          <a:graphicData uri="http://schemas.openxmlformats.org/drawingml/2006/table">
            <a:tbl>
              <a:tblPr firstRow="1" firstCol="1" bandRow="1">
                <a:tableStyleId>{2D5ABB26-0587-4C30-8999-92F81FD0307C}</a:tableStyleId>
              </a:tblPr>
              <a:tblGrid>
                <a:gridCol w="3287275">
                  <a:extLst>
                    <a:ext uri="{9D8B030D-6E8A-4147-A177-3AD203B41FA5}">
                      <a16:colId xmlns:a16="http://schemas.microsoft.com/office/drawing/2014/main" val="3045636567"/>
                    </a:ext>
                  </a:extLst>
                </a:gridCol>
                <a:gridCol w="1805589">
                  <a:extLst>
                    <a:ext uri="{9D8B030D-6E8A-4147-A177-3AD203B41FA5}">
                      <a16:colId xmlns:a16="http://schemas.microsoft.com/office/drawing/2014/main" val="126659624"/>
                    </a:ext>
                  </a:extLst>
                </a:gridCol>
                <a:gridCol w="2344615">
                  <a:extLst>
                    <a:ext uri="{9D8B030D-6E8A-4147-A177-3AD203B41FA5}">
                      <a16:colId xmlns:a16="http://schemas.microsoft.com/office/drawing/2014/main" val="1508107241"/>
                    </a:ext>
                  </a:extLst>
                </a:gridCol>
              </a:tblGrid>
              <a:tr h="285191">
                <a:tc>
                  <a:txBody>
                    <a:bodyPr/>
                    <a:lstStyle/>
                    <a:p>
                      <a:pPr marL="0" marR="0" algn="ctr">
                        <a:lnSpc>
                          <a:spcPct val="107000"/>
                        </a:lnSpc>
                        <a:spcBef>
                          <a:spcPts val="0"/>
                        </a:spcBef>
                        <a:spcAft>
                          <a:spcPts val="0"/>
                        </a:spcAft>
                      </a:pPr>
                      <a:r>
                        <a:rPr lang="en-US" sz="1200" b="1" dirty="0">
                          <a:solidFill>
                            <a:schemeClr val="tx1"/>
                          </a:solidFill>
                          <a:effectLst/>
                          <a:latin typeface="+mn-lt"/>
                        </a:rPr>
                        <a:t>Grades</a:t>
                      </a:r>
                      <a:endParaRPr lang="en-US" sz="12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1" dirty="0">
                          <a:solidFill>
                            <a:schemeClr val="tx1"/>
                          </a:solidFill>
                          <a:effectLst/>
                          <a:latin typeface="+mn-lt"/>
                        </a:rPr>
                        <a:t>Unit</a:t>
                      </a:r>
                      <a:endParaRPr lang="en-US" sz="12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1" dirty="0">
                          <a:solidFill>
                            <a:schemeClr val="tx1"/>
                          </a:solidFill>
                          <a:effectLst/>
                          <a:latin typeface="+mn-lt"/>
                        </a:rPr>
                        <a:t>Testing Time (minutes)</a:t>
                      </a:r>
                      <a:endParaRPr lang="en-US" sz="12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77495106"/>
                  </a:ext>
                </a:extLst>
              </a:tr>
              <a:tr h="285191">
                <a:tc>
                  <a:txBody>
                    <a:bodyPr/>
                    <a:lstStyle/>
                    <a:p>
                      <a:pPr marL="0" marR="0" algn="ctr">
                        <a:lnSpc>
                          <a:spcPct val="107000"/>
                        </a:lnSpc>
                        <a:spcBef>
                          <a:spcPts val="0"/>
                        </a:spcBef>
                        <a:spcAft>
                          <a:spcPts val="0"/>
                        </a:spcAft>
                      </a:pPr>
                      <a:r>
                        <a:rPr lang="en-US" sz="1200" b="1" dirty="0">
                          <a:solidFill>
                            <a:schemeClr val="tx1"/>
                          </a:solidFill>
                          <a:effectLst/>
                          <a:latin typeface="+mn-lt"/>
                        </a:rPr>
                        <a:t> </a:t>
                      </a:r>
                      <a:endParaRPr lang="en-US" sz="12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pPr marL="0" marR="0" algn="ctr">
                        <a:lnSpc>
                          <a:spcPct val="107000"/>
                        </a:lnSpc>
                        <a:spcBef>
                          <a:spcPts val="0"/>
                        </a:spcBef>
                        <a:spcAft>
                          <a:spcPts val="0"/>
                        </a:spcAft>
                      </a:pPr>
                      <a:r>
                        <a:rPr lang="en-US" sz="1200" b="0" dirty="0">
                          <a:solidFill>
                            <a:schemeClr val="tx1"/>
                          </a:solidFill>
                          <a:effectLst/>
                          <a:latin typeface="+mn-lt"/>
                        </a:rPr>
                        <a:t>1</a:t>
                      </a: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1" dirty="0">
                          <a:solidFill>
                            <a:schemeClr val="accent1"/>
                          </a:solidFill>
                          <a:effectLst/>
                          <a:latin typeface="+mn-lt"/>
                        </a:rPr>
                        <a:t>90</a:t>
                      </a:r>
                      <a:endParaRPr lang="en-US" sz="1200" b="1" dirty="0">
                        <a:solidFill>
                          <a:schemeClr val="accent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31349152"/>
                  </a:ext>
                </a:extLst>
              </a:tr>
              <a:tr h="285191">
                <a:tc>
                  <a:txBody>
                    <a:bodyPr/>
                    <a:lstStyle/>
                    <a:p>
                      <a:pPr marL="0" marR="0" algn="ctr">
                        <a:lnSpc>
                          <a:spcPct val="107000"/>
                        </a:lnSpc>
                        <a:spcBef>
                          <a:spcPts val="0"/>
                        </a:spcBef>
                        <a:spcAft>
                          <a:spcPts val="0"/>
                        </a:spcAft>
                      </a:pPr>
                      <a:r>
                        <a:rPr lang="en-US" sz="1200" b="1" dirty="0">
                          <a:solidFill>
                            <a:schemeClr val="tx1"/>
                          </a:solidFill>
                          <a:effectLst/>
                          <a:latin typeface="+mn-lt"/>
                        </a:rPr>
                        <a:t>ELA 6 through 8</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marL="0" marR="0" algn="ctr">
                        <a:lnSpc>
                          <a:spcPct val="107000"/>
                        </a:lnSpc>
                        <a:spcBef>
                          <a:spcPts val="0"/>
                        </a:spcBef>
                        <a:spcAft>
                          <a:spcPts val="0"/>
                        </a:spcAft>
                      </a:pPr>
                      <a:r>
                        <a:rPr lang="en-US" sz="1200" b="0" dirty="0">
                          <a:solidFill>
                            <a:schemeClr val="tx1"/>
                          </a:solidFill>
                          <a:effectLst/>
                          <a:latin typeface="+mn-lt"/>
                        </a:rPr>
                        <a:t>2</a:t>
                      </a: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1" dirty="0">
                          <a:solidFill>
                            <a:schemeClr val="accent1"/>
                          </a:solidFill>
                          <a:effectLst/>
                          <a:latin typeface="+mn-lt"/>
                        </a:rPr>
                        <a:t>90</a:t>
                      </a:r>
                      <a:endParaRPr lang="en-US" sz="1200" b="1" dirty="0">
                        <a:solidFill>
                          <a:schemeClr val="accent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42080507"/>
                  </a:ext>
                </a:extLst>
              </a:tr>
              <a:tr h="285191">
                <a:tc>
                  <a:txBody>
                    <a:bodyPr/>
                    <a:lstStyle/>
                    <a:p>
                      <a:pPr marL="0" marR="0" algn="ctr">
                        <a:lnSpc>
                          <a:spcPct val="107000"/>
                        </a:lnSpc>
                        <a:spcBef>
                          <a:spcPts val="0"/>
                        </a:spcBef>
                        <a:spcAft>
                          <a:spcPts val="0"/>
                        </a:spcAft>
                      </a:pPr>
                      <a:r>
                        <a:rPr lang="en-US" sz="1200" b="1" dirty="0">
                          <a:solidFill>
                            <a:schemeClr val="tx1"/>
                          </a:solidFill>
                          <a:effectLst/>
                          <a:latin typeface="+mn-lt"/>
                        </a:rPr>
                        <a:t> </a:t>
                      </a:r>
                      <a:endParaRPr lang="en-US" sz="12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0" dirty="0">
                          <a:solidFill>
                            <a:schemeClr val="tx1"/>
                          </a:solidFill>
                          <a:effectLst/>
                          <a:latin typeface="+mn-lt"/>
                        </a:rPr>
                        <a:t>3</a:t>
                      </a: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1" dirty="0">
                          <a:solidFill>
                            <a:schemeClr val="accent1"/>
                          </a:solidFill>
                          <a:effectLst/>
                          <a:latin typeface="+mn-lt"/>
                        </a:rPr>
                        <a:t>90</a:t>
                      </a:r>
                      <a:endParaRPr lang="en-US" sz="1200" b="1" dirty="0">
                        <a:solidFill>
                          <a:schemeClr val="accent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14218534"/>
                  </a:ext>
                </a:extLst>
              </a:tr>
              <a:tr h="285191">
                <a:tc>
                  <a:txBody>
                    <a:bodyPr/>
                    <a:lstStyle/>
                    <a:p>
                      <a:pPr marL="0" marR="0" algn="ctr">
                        <a:lnSpc>
                          <a:spcPct val="107000"/>
                        </a:lnSpc>
                        <a:spcBef>
                          <a:spcPts val="0"/>
                        </a:spcBef>
                        <a:spcAft>
                          <a:spcPts val="0"/>
                        </a:spcAft>
                      </a:pPr>
                      <a:r>
                        <a:rPr lang="en-US" sz="1200" b="1" dirty="0">
                          <a:solidFill>
                            <a:schemeClr val="tx1"/>
                          </a:solidFill>
                          <a:effectLst/>
                          <a:latin typeface="+mn-lt"/>
                        </a:rPr>
                        <a:t> </a:t>
                      </a:r>
                      <a:endParaRPr lang="en-US" sz="12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pPr marL="0" marR="0" algn="ctr">
                        <a:lnSpc>
                          <a:spcPct val="107000"/>
                        </a:lnSpc>
                        <a:spcBef>
                          <a:spcPts val="0"/>
                        </a:spcBef>
                        <a:spcAft>
                          <a:spcPts val="0"/>
                        </a:spcAft>
                      </a:pPr>
                      <a:r>
                        <a:rPr lang="en-US" sz="1200" b="0" dirty="0">
                          <a:solidFill>
                            <a:schemeClr val="tx1"/>
                          </a:solidFill>
                          <a:effectLst/>
                          <a:latin typeface="+mn-lt"/>
                        </a:rPr>
                        <a:t>1</a:t>
                      </a: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1" dirty="0">
                          <a:solidFill>
                            <a:schemeClr val="accent1"/>
                          </a:solidFill>
                          <a:effectLst/>
                          <a:latin typeface="+mn-lt"/>
                        </a:rPr>
                        <a:t>65</a:t>
                      </a:r>
                      <a:endParaRPr lang="en-US" sz="1200" b="1" dirty="0">
                        <a:solidFill>
                          <a:schemeClr val="accent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55128627"/>
                  </a:ext>
                </a:extLst>
              </a:tr>
              <a:tr h="285191">
                <a:tc>
                  <a:txBody>
                    <a:bodyPr/>
                    <a:lstStyle/>
                    <a:p>
                      <a:pPr marL="0" marR="0" algn="ctr">
                        <a:lnSpc>
                          <a:spcPct val="107000"/>
                        </a:lnSpc>
                        <a:spcBef>
                          <a:spcPts val="0"/>
                        </a:spcBef>
                        <a:spcAft>
                          <a:spcPts val="0"/>
                        </a:spcAft>
                      </a:pPr>
                      <a:r>
                        <a:rPr lang="en-US" sz="1200" b="1" dirty="0">
                          <a:solidFill>
                            <a:schemeClr val="tx1"/>
                          </a:solidFill>
                          <a:effectLst/>
                          <a:latin typeface="+mn-lt"/>
                        </a:rPr>
                        <a:t>Science 8</a:t>
                      </a:r>
                      <a:endParaRPr lang="en-US" sz="12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marL="0" marR="0" algn="ctr">
                        <a:lnSpc>
                          <a:spcPct val="107000"/>
                        </a:lnSpc>
                        <a:spcBef>
                          <a:spcPts val="0"/>
                        </a:spcBef>
                        <a:spcAft>
                          <a:spcPts val="0"/>
                        </a:spcAft>
                      </a:pPr>
                      <a:r>
                        <a:rPr lang="en-US" sz="1200" b="0" dirty="0">
                          <a:solidFill>
                            <a:schemeClr val="tx1"/>
                          </a:solidFill>
                          <a:effectLst/>
                          <a:latin typeface="+mn-lt"/>
                        </a:rPr>
                        <a:t>2</a:t>
                      </a: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1" dirty="0">
                          <a:solidFill>
                            <a:schemeClr val="accent1"/>
                          </a:solidFill>
                          <a:effectLst/>
                          <a:latin typeface="+mn-lt"/>
                        </a:rPr>
                        <a:t>65</a:t>
                      </a:r>
                      <a:endParaRPr lang="en-US" sz="1200" b="1" dirty="0">
                        <a:solidFill>
                          <a:schemeClr val="accent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29588988"/>
                  </a:ext>
                </a:extLst>
              </a:tr>
              <a:tr h="285191">
                <a:tc>
                  <a:txBody>
                    <a:bodyPr/>
                    <a:lstStyle/>
                    <a:p>
                      <a:pPr marL="0" marR="0" algn="ctr">
                        <a:lnSpc>
                          <a:spcPct val="107000"/>
                        </a:lnSpc>
                        <a:spcBef>
                          <a:spcPts val="0"/>
                        </a:spcBef>
                        <a:spcAft>
                          <a:spcPts val="0"/>
                        </a:spcAft>
                      </a:pPr>
                      <a:r>
                        <a:rPr lang="en-US" sz="1200" b="1" dirty="0">
                          <a:solidFill>
                            <a:schemeClr val="tx1"/>
                          </a:solidFill>
                          <a:effectLst/>
                          <a:latin typeface="+mn-lt"/>
                        </a:rPr>
                        <a:t> </a:t>
                      </a:r>
                      <a:endParaRPr lang="en-US" sz="12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0" dirty="0">
                          <a:solidFill>
                            <a:schemeClr val="tx1"/>
                          </a:solidFill>
                          <a:effectLst/>
                          <a:latin typeface="+mn-lt"/>
                        </a:rPr>
                        <a:t>3</a:t>
                      </a: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1" dirty="0">
                          <a:solidFill>
                            <a:schemeClr val="accent1"/>
                          </a:solidFill>
                          <a:effectLst/>
                          <a:latin typeface="+mn-lt"/>
                        </a:rPr>
                        <a:t>65</a:t>
                      </a:r>
                      <a:endParaRPr lang="en-US" sz="1200" b="1" dirty="0">
                        <a:solidFill>
                          <a:schemeClr val="accent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00311200"/>
                  </a:ext>
                </a:extLst>
              </a:tr>
              <a:tr h="285191">
                <a:tc>
                  <a:txBody>
                    <a:bodyPr/>
                    <a:lstStyle/>
                    <a:p>
                      <a:pPr marL="0" marR="0" algn="ctr">
                        <a:lnSpc>
                          <a:spcPct val="107000"/>
                        </a:lnSpc>
                        <a:spcBef>
                          <a:spcPts val="0"/>
                        </a:spcBef>
                        <a:spcAft>
                          <a:spcPts val="0"/>
                        </a:spcAft>
                      </a:pPr>
                      <a:r>
                        <a:rPr lang="en-US" sz="1200" b="1" dirty="0">
                          <a:solidFill>
                            <a:schemeClr val="tx1"/>
                          </a:solidFill>
                          <a:effectLst/>
                          <a:latin typeface="+mn-lt"/>
                        </a:rPr>
                        <a:t>Social Studies 7*</a:t>
                      </a:r>
                      <a:endParaRPr lang="en-US" sz="12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0" dirty="0">
                          <a:solidFill>
                            <a:schemeClr val="tx1"/>
                          </a:solidFill>
                          <a:effectLst/>
                          <a:latin typeface="+mn-lt"/>
                        </a:rPr>
                        <a:t>1</a:t>
                      </a: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0" dirty="0">
                          <a:solidFill>
                            <a:schemeClr val="tx1"/>
                          </a:solidFill>
                          <a:effectLst/>
                          <a:latin typeface="+mn-lt"/>
                        </a:rPr>
                        <a:t>65</a:t>
                      </a: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14364990"/>
                  </a:ext>
                </a:extLst>
              </a:tr>
            </a:tbl>
          </a:graphicData>
        </a:graphic>
      </p:graphicFrame>
      <p:graphicFrame>
        <p:nvGraphicFramePr>
          <p:cNvPr id="3" name="Table 2">
            <a:extLst>
              <a:ext uri="{FF2B5EF4-FFF2-40B4-BE49-F238E27FC236}">
                <a16:creationId xmlns:a16="http://schemas.microsoft.com/office/drawing/2014/main" id="{EFE5C27B-7EF5-71F0-EFF3-02678DD532C5}"/>
              </a:ext>
            </a:extLst>
          </p:cNvPr>
          <p:cNvGraphicFramePr>
            <a:graphicFrameLocks noGrp="1"/>
          </p:cNvGraphicFramePr>
          <p:nvPr>
            <p:extLst>
              <p:ext uri="{D42A27DB-BD31-4B8C-83A1-F6EECF244321}">
                <p14:modId xmlns:p14="http://schemas.microsoft.com/office/powerpoint/2010/main" val="3085763079"/>
              </p:ext>
            </p:extLst>
          </p:nvPr>
        </p:nvGraphicFramePr>
        <p:xfrm>
          <a:off x="456059" y="3422705"/>
          <a:ext cx="7437479" cy="1454095"/>
        </p:xfrm>
        <a:graphic>
          <a:graphicData uri="http://schemas.openxmlformats.org/drawingml/2006/table">
            <a:tbl>
              <a:tblPr firstRow="1" firstCol="1" bandRow="1">
                <a:tableStyleId>{2D5ABB26-0587-4C30-8999-92F81FD0307C}</a:tableStyleId>
              </a:tblPr>
              <a:tblGrid>
                <a:gridCol w="3303141">
                  <a:extLst>
                    <a:ext uri="{9D8B030D-6E8A-4147-A177-3AD203B41FA5}">
                      <a16:colId xmlns:a16="http://schemas.microsoft.com/office/drawing/2014/main" val="1062448327"/>
                    </a:ext>
                  </a:extLst>
                </a:gridCol>
                <a:gridCol w="640862">
                  <a:extLst>
                    <a:ext uri="{9D8B030D-6E8A-4147-A177-3AD203B41FA5}">
                      <a16:colId xmlns:a16="http://schemas.microsoft.com/office/drawing/2014/main" val="3426263262"/>
                    </a:ext>
                  </a:extLst>
                </a:gridCol>
                <a:gridCol w="1148861">
                  <a:extLst>
                    <a:ext uri="{9D8B030D-6E8A-4147-A177-3AD203B41FA5}">
                      <a16:colId xmlns:a16="http://schemas.microsoft.com/office/drawing/2014/main" val="3315228841"/>
                    </a:ext>
                  </a:extLst>
                </a:gridCol>
                <a:gridCol w="2344615">
                  <a:extLst>
                    <a:ext uri="{9D8B030D-6E8A-4147-A177-3AD203B41FA5}">
                      <a16:colId xmlns:a16="http://schemas.microsoft.com/office/drawing/2014/main" val="960871154"/>
                    </a:ext>
                  </a:extLst>
                </a:gridCol>
              </a:tblGrid>
              <a:tr h="290819">
                <a:tc>
                  <a:txBody>
                    <a:bodyPr/>
                    <a:lstStyle/>
                    <a:p>
                      <a:pPr marL="0" marR="0" algn="ctr">
                        <a:lnSpc>
                          <a:spcPct val="107000"/>
                        </a:lnSpc>
                        <a:spcBef>
                          <a:spcPts val="0"/>
                        </a:spcBef>
                        <a:spcAft>
                          <a:spcPts val="0"/>
                        </a:spcAft>
                      </a:pPr>
                      <a:r>
                        <a:rPr lang="en-US" sz="1200" b="1" dirty="0">
                          <a:solidFill>
                            <a:schemeClr val="tx1"/>
                          </a:solidFill>
                          <a:effectLst/>
                          <a:latin typeface="+mn-lt"/>
                        </a:rPr>
                        <a:t>Grades</a:t>
                      </a:r>
                      <a:endParaRPr lang="en-US" sz="12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1" dirty="0">
                          <a:solidFill>
                            <a:schemeClr val="tx1"/>
                          </a:solidFill>
                          <a:effectLst/>
                          <a:latin typeface="+mn-lt"/>
                        </a:rPr>
                        <a:t>Unit</a:t>
                      </a:r>
                      <a:endParaRPr lang="en-US" sz="12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1" dirty="0">
                          <a:solidFill>
                            <a:schemeClr val="tx1"/>
                          </a:solidFill>
                          <a:effectLst/>
                          <a:latin typeface="+mn-lt"/>
                          <a:ea typeface="Calibri" panose="020F0502020204030204" pitchFamily="34" charset="0"/>
                          <a:cs typeface="Times New Roman" panose="02020603050405020304" pitchFamily="18" charset="0"/>
                        </a:rPr>
                        <a:t>Section</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1" dirty="0">
                          <a:solidFill>
                            <a:schemeClr val="tx1"/>
                          </a:solidFill>
                          <a:effectLst/>
                          <a:latin typeface="+mn-lt"/>
                        </a:rPr>
                        <a:t>Testing Time (minutes)</a:t>
                      </a:r>
                      <a:endParaRPr lang="en-US" sz="12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40647774"/>
                  </a:ext>
                </a:extLst>
              </a:tr>
              <a:tr h="290819">
                <a:tc>
                  <a:txBody>
                    <a:bodyPr/>
                    <a:lstStyle/>
                    <a:p>
                      <a:pPr marL="0" marR="0" algn="ctr">
                        <a:lnSpc>
                          <a:spcPct val="107000"/>
                        </a:lnSpc>
                        <a:spcBef>
                          <a:spcPts val="0"/>
                        </a:spcBef>
                        <a:spcAft>
                          <a:spcPts val="0"/>
                        </a:spcAft>
                      </a:pPr>
                      <a:r>
                        <a:rPr lang="en-US" sz="1200" b="1" dirty="0">
                          <a:solidFill>
                            <a:schemeClr val="tx1"/>
                          </a:solidFill>
                          <a:effectLst/>
                          <a:latin typeface="+mn-lt"/>
                        </a:rPr>
                        <a:t> </a:t>
                      </a:r>
                      <a:endParaRPr lang="en-US" sz="12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pPr marL="0" marR="0" algn="ctr">
                        <a:lnSpc>
                          <a:spcPct val="107000"/>
                        </a:lnSpc>
                        <a:spcBef>
                          <a:spcPts val="0"/>
                        </a:spcBef>
                        <a:spcAft>
                          <a:spcPts val="0"/>
                        </a:spcAft>
                      </a:pPr>
                      <a:r>
                        <a:rPr lang="en-US" sz="1200" b="0" dirty="0">
                          <a:solidFill>
                            <a:schemeClr val="tx1"/>
                          </a:solidFill>
                          <a:effectLst/>
                          <a:latin typeface="+mn-lt"/>
                        </a:rPr>
                        <a:t>1</a:t>
                      </a: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7000"/>
                        </a:lnSpc>
                        <a:spcBef>
                          <a:spcPts val="0"/>
                        </a:spcBef>
                        <a:spcAft>
                          <a:spcPts val="0"/>
                        </a:spcAft>
                      </a:pPr>
                      <a:r>
                        <a:rPr lang="en-US" sz="1200" b="0" dirty="0">
                          <a:solidFill>
                            <a:schemeClr val="tx1"/>
                          </a:solidFill>
                          <a:effectLst/>
                          <a:latin typeface="+mn-lt"/>
                          <a:ea typeface="Calibri" panose="020F0502020204030204" pitchFamily="34" charset="0"/>
                          <a:cs typeface="Times New Roman" panose="02020603050405020304" pitchFamily="18" charset="0"/>
                        </a:rPr>
                        <a:t>Non-calculator</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0" dirty="0">
                          <a:solidFill>
                            <a:schemeClr val="tx1"/>
                          </a:solidFill>
                          <a:effectLst/>
                          <a:latin typeface="+mn-lt"/>
                        </a:rPr>
                        <a:t>65</a:t>
                      </a: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937597865"/>
                  </a:ext>
                </a:extLst>
              </a:tr>
              <a:tr h="290819">
                <a:tc>
                  <a:txBody>
                    <a:bodyPr/>
                    <a:lstStyle/>
                    <a:p>
                      <a:pPr marL="0" marR="0" algn="ctr">
                        <a:lnSpc>
                          <a:spcPct val="107000"/>
                        </a:lnSpc>
                        <a:spcBef>
                          <a:spcPts val="0"/>
                        </a:spcBef>
                        <a:spcAft>
                          <a:spcPts val="0"/>
                        </a:spcAft>
                      </a:pPr>
                      <a:endParaRPr lang="en-US" sz="12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marL="0" marR="0" algn="ctr">
                        <a:lnSpc>
                          <a:spcPct val="107000"/>
                        </a:lnSpc>
                        <a:spcBef>
                          <a:spcPts val="0"/>
                        </a:spcBef>
                        <a:spcAft>
                          <a:spcPts val="0"/>
                        </a:spcAft>
                      </a:pP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a:lnSpc>
                          <a:spcPct val="107000"/>
                        </a:lnSpc>
                        <a:spcBef>
                          <a:spcPts val="0"/>
                        </a:spcBef>
                        <a:spcAft>
                          <a:spcPts val="0"/>
                        </a:spcAft>
                      </a:pPr>
                      <a:r>
                        <a:rPr lang="en-US" sz="1200" b="0" dirty="0">
                          <a:solidFill>
                            <a:schemeClr val="tx1"/>
                          </a:solidFill>
                          <a:effectLst/>
                          <a:latin typeface="+mn-lt"/>
                          <a:ea typeface="Calibri" panose="020F0502020204030204" pitchFamily="34" charset="0"/>
                          <a:cs typeface="Times New Roman" panose="02020603050405020304" pitchFamily="18" charset="0"/>
                        </a:rPr>
                        <a:t>Calculator</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793006322"/>
                  </a:ext>
                </a:extLst>
              </a:tr>
              <a:tr h="290819">
                <a:tc>
                  <a:txBody>
                    <a:bodyPr/>
                    <a:lstStyle/>
                    <a:p>
                      <a:pPr marL="0" marR="0" algn="ctr">
                        <a:lnSpc>
                          <a:spcPct val="107000"/>
                        </a:lnSpc>
                        <a:spcBef>
                          <a:spcPts val="0"/>
                        </a:spcBef>
                        <a:spcAft>
                          <a:spcPts val="0"/>
                        </a:spcAft>
                      </a:pPr>
                      <a:r>
                        <a:rPr lang="en-US" sz="1200" b="1" dirty="0">
                          <a:solidFill>
                            <a:schemeClr val="tx1"/>
                          </a:solidFill>
                          <a:effectLst/>
                          <a:latin typeface="+mn-lt"/>
                        </a:rPr>
                        <a:t>Math 6 through 8</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marL="0" marR="0" algn="ctr">
                        <a:lnSpc>
                          <a:spcPct val="107000"/>
                        </a:lnSpc>
                        <a:spcBef>
                          <a:spcPts val="0"/>
                        </a:spcBef>
                        <a:spcAft>
                          <a:spcPts val="0"/>
                        </a:spcAft>
                      </a:pPr>
                      <a:r>
                        <a:rPr lang="en-US" sz="1200" b="0" dirty="0">
                          <a:solidFill>
                            <a:schemeClr val="tx1"/>
                          </a:solidFill>
                          <a:effectLst/>
                          <a:latin typeface="+mn-lt"/>
                        </a:rPr>
                        <a:t>2</a:t>
                      </a: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0" dirty="0">
                          <a:solidFill>
                            <a:schemeClr val="tx1"/>
                          </a:solidFill>
                          <a:effectLst/>
                          <a:latin typeface="+mn-lt"/>
                          <a:ea typeface="Calibri" panose="020F0502020204030204" pitchFamily="34" charset="0"/>
                          <a:cs typeface="Times New Roman" panose="02020603050405020304" pitchFamily="18" charset="0"/>
                        </a:rPr>
                        <a:t>Calculator</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0" dirty="0">
                          <a:solidFill>
                            <a:schemeClr val="tx1"/>
                          </a:solidFill>
                          <a:effectLst/>
                          <a:latin typeface="+mn-lt"/>
                        </a:rPr>
                        <a:t>65</a:t>
                      </a: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53801252"/>
                  </a:ext>
                </a:extLst>
              </a:tr>
              <a:tr h="290819">
                <a:tc>
                  <a:txBody>
                    <a:bodyPr/>
                    <a:lstStyle/>
                    <a:p>
                      <a:pPr marL="0" marR="0" algn="ctr">
                        <a:lnSpc>
                          <a:spcPct val="107000"/>
                        </a:lnSpc>
                        <a:spcBef>
                          <a:spcPts val="0"/>
                        </a:spcBef>
                        <a:spcAft>
                          <a:spcPts val="0"/>
                        </a:spcAft>
                      </a:pPr>
                      <a:r>
                        <a:rPr lang="en-US" sz="1200" b="1" dirty="0">
                          <a:solidFill>
                            <a:schemeClr val="tx1"/>
                          </a:solidFill>
                          <a:effectLst/>
                          <a:latin typeface="+mn-lt"/>
                        </a:rPr>
                        <a:t> </a:t>
                      </a:r>
                      <a:endParaRPr lang="en-US" sz="12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0" dirty="0">
                          <a:solidFill>
                            <a:schemeClr val="tx1"/>
                          </a:solidFill>
                          <a:effectLst/>
                          <a:latin typeface="+mn-lt"/>
                        </a:rPr>
                        <a:t>3</a:t>
                      </a: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0" dirty="0">
                          <a:solidFill>
                            <a:schemeClr val="tx1"/>
                          </a:solidFill>
                          <a:effectLst/>
                          <a:latin typeface="+mn-lt"/>
                          <a:ea typeface="Calibri" panose="020F0502020204030204" pitchFamily="34" charset="0"/>
                          <a:cs typeface="Times New Roman" panose="02020603050405020304" pitchFamily="18" charset="0"/>
                        </a:rPr>
                        <a:t>Calculator</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0" dirty="0">
                          <a:solidFill>
                            <a:schemeClr val="tx1"/>
                          </a:solidFill>
                          <a:effectLst/>
                          <a:latin typeface="+mn-lt"/>
                        </a:rPr>
                        <a:t>65</a:t>
                      </a: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74267008"/>
                  </a:ext>
                </a:extLst>
              </a:tr>
            </a:tbl>
          </a:graphicData>
        </a:graphic>
      </p:graphicFrame>
      <p:sp>
        <p:nvSpPr>
          <p:cNvPr id="5" name="Diagonal Stripe 4">
            <a:hlinkClick r:id="rId2"/>
            <a:extLst>
              <a:ext uri="{FF2B5EF4-FFF2-40B4-BE49-F238E27FC236}">
                <a16:creationId xmlns:a16="http://schemas.microsoft.com/office/drawing/2014/main" id="{91FB4B96-D0ED-2905-D70F-82132359590B}"/>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b="1" kern="0" dirty="0">
                <a:solidFill>
                  <a:schemeClr val="bg1"/>
                </a:solidFill>
                <a:latin typeface="+mn-lt"/>
                <a:ea typeface="Roboto" panose="02000000000000000000" pitchFamily="2" charset="0"/>
                <a:cs typeface="Roboto" panose="02000000000000000000" pitchFamily="2" charset="0"/>
              </a:rPr>
              <a:t>Unit Testing Times</a:t>
            </a:r>
          </a:p>
        </p:txBody>
      </p:sp>
    </p:spTree>
    <p:extLst>
      <p:ext uri="{BB962C8B-B14F-4D97-AF65-F5344CB8AC3E}">
        <p14:creationId xmlns:p14="http://schemas.microsoft.com/office/powerpoint/2010/main" val="25915518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D895CC-FFEE-5C0B-5D2A-BEA9F59CCC8D}"/>
            </a:ext>
          </a:extLst>
        </p:cNvPr>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854CB655-5A80-666A-B44C-7F211B68B9C1}"/>
              </a:ext>
              <a:ext uri="{C183D7F6-B498-43B3-948B-1728B52AA6E4}">
                <adec:decorative xmlns:adec="http://schemas.microsoft.com/office/drawing/2017/decorative" val="1"/>
              </a:ext>
            </a:extLst>
          </p:cNvPr>
          <p:cNvCxnSpPr>
            <a:cxnSpLocks/>
          </p:cNvCxnSpPr>
          <p:nvPr/>
        </p:nvCxnSpPr>
        <p:spPr>
          <a:xfrm>
            <a:off x="0" y="846400"/>
            <a:ext cx="8807938" cy="0"/>
          </a:xfrm>
          <a:prstGeom prst="line">
            <a:avLst/>
          </a:prstGeom>
          <a:ln w="19050">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2A365F41-C7B6-6B62-FD81-5AACEB6CE6B6}"/>
              </a:ext>
            </a:extLst>
          </p:cNvPr>
          <p:cNvSpPr>
            <a:spLocks noGrp="1"/>
          </p:cNvSpPr>
          <p:nvPr>
            <p:ph type="sldNum" idx="12"/>
          </p:nvPr>
        </p:nvSpPr>
        <p:spPr/>
        <p:txBody>
          <a:bodyPr>
            <a:normAutofit/>
          </a:bodyPr>
          <a:lstStyle/>
          <a:p>
            <a:fld id="{C479D5F6-EDCB-402A-AC08-4943A1820E8F}" type="slidenum">
              <a:rPr lang="en-US" smtClean="0"/>
              <a:pPr/>
              <a:t>35</a:t>
            </a:fld>
            <a:endParaRPr lang="en-US" dirty="0"/>
          </a:p>
        </p:txBody>
      </p:sp>
      <p:sp>
        <p:nvSpPr>
          <p:cNvPr id="2" name="Title 1">
            <a:extLst>
              <a:ext uri="{FF2B5EF4-FFF2-40B4-BE49-F238E27FC236}">
                <a16:creationId xmlns:a16="http://schemas.microsoft.com/office/drawing/2014/main" id="{4691E986-13CA-2D4E-625C-3F67F48E76D7}"/>
              </a:ext>
            </a:extLst>
          </p:cNvPr>
          <p:cNvSpPr>
            <a:spLocks noGrp="1"/>
          </p:cNvSpPr>
          <p:nvPr>
            <p:ph type="title"/>
          </p:nvPr>
        </p:nvSpPr>
        <p:spPr/>
        <p:txBody>
          <a:bodyPr>
            <a:normAutofit/>
          </a:bodyPr>
          <a:lstStyle/>
          <a:p>
            <a:r>
              <a:rPr lang="en-US" sz="2800" dirty="0">
                <a:latin typeface="+mn-lt"/>
              </a:rPr>
              <a:t>Unit Testing Times: Grade 11</a:t>
            </a:r>
          </a:p>
        </p:txBody>
      </p:sp>
      <p:graphicFrame>
        <p:nvGraphicFramePr>
          <p:cNvPr id="10" name="Table 9">
            <a:extLst>
              <a:ext uri="{FF2B5EF4-FFF2-40B4-BE49-F238E27FC236}">
                <a16:creationId xmlns:a16="http://schemas.microsoft.com/office/drawing/2014/main" id="{38EE4B8D-03CC-17EC-2248-EC54010BABB4}"/>
              </a:ext>
            </a:extLst>
          </p:cNvPr>
          <p:cNvGraphicFramePr>
            <a:graphicFrameLocks noGrp="1"/>
          </p:cNvGraphicFramePr>
          <p:nvPr>
            <p:extLst>
              <p:ext uri="{D42A27DB-BD31-4B8C-83A1-F6EECF244321}">
                <p14:modId xmlns:p14="http://schemas.microsoft.com/office/powerpoint/2010/main" val="2515591206"/>
              </p:ext>
            </p:extLst>
          </p:nvPr>
        </p:nvGraphicFramePr>
        <p:xfrm>
          <a:off x="456059" y="985307"/>
          <a:ext cx="7437479" cy="1049274"/>
        </p:xfrm>
        <a:graphic>
          <a:graphicData uri="http://schemas.openxmlformats.org/drawingml/2006/table">
            <a:tbl>
              <a:tblPr firstRow="1" firstCol="1" bandRow="1">
                <a:tableStyleId>{2D5ABB26-0587-4C30-8999-92F81FD0307C}</a:tableStyleId>
              </a:tblPr>
              <a:tblGrid>
                <a:gridCol w="3287275">
                  <a:extLst>
                    <a:ext uri="{9D8B030D-6E8A-4147-A177-3AD203B41FA5}">
                      <a16:colId xmlns:a16="http://schemas.microsoft.com/office/drawing/2014/main" val="3045636567"/>
                    </a:ext>
                  </a:extLst>
                </a:gridCol>
                <a:gridCol w="1506735">
                  <a:extLst>
                    <a:ext uri="{9D8B030D-6E8A-4147-A177-3AD203B41FA5}">
                      <a16:colId xmlns:a16="http://schemas.microsoft.com/office/drawing/2014/main" val="126659624"/>
                    </a:ext>
                  </a:extLst>
                </a:gridCol>
                <a:gridCol w="2643469">
                  <a:extLst>
                    <a:ext uri="{9D8B030D-6E8A-4147-A177-3AD203B41FA5}">
                      <a16:colId xmlns:a16="http://schemas.microsoft.com/office/drawing/2014/main" val="1508107241"/>
                    </a:ext>
                  </a:extLst>
                </a:gridCol>
              </a:tblGrid>
              <a:tr h="349758">
                <a:tc>
                  <a:txBody>
                    <a:bodyPr/>
                    <a:lstStyle/>
                    <a:p>
                      <a:pPr marL="0" marR="0" algn="ctr">
                        <a:lnSpc>
                          <a:spcPct val="107000"/>
                        </a:lnSpc>
                        <a:spcBef>
                          <a:spcPts val="0"/>
                        </a:spcBef>
                        <a:spcAft>
                          <a:spcPts val="0"/>
                        </a:spcAft>
                      </a:pPr>
                      <a:r>
                        <a:rPr lang="en-US" sz="1200" b="1" dirty="0">
                          <a:solidFill>
                            <a:schemeClr val="tx1"/>
                          </a:solidFill>
                          <a:effectLst/>
                          <a:latin typeface="+mn-lt"/>
                        </a:rPr>
                        <a:t>Grade</a:t>
                      </a:r>
                      <a:endParaRPr lang="en-US" sz="12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1" dirty="0">
                          <a:solidFill>
                            <a:schemeClr val="tx1"/>
                          </a:solidFill>
                          <a:effectLst/>
                          <a:latin typeface="+mn-lt"/>
                        </a:rPr>
                        <a:t>Unit</a:t>
                      </a:r>
                      <a:endParaRPr lang="en-US" sz="12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1" dirty="0">
                          <a:solidFill>
                            <a:schemeClr val="tx1"/>
                          </a:solidFill>
                          <a:effectLst/>
                          <a:latin typeface="+mn-lt"/>
                        </a:rPr>
                        <a:t>Testing Time (minutes)</a:t>
                      </a:r>
                      <a:endParaRPr lang="en-US" sz="12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77495106"/>
                  </a:ext>
                </a:extLst>
              </a:tr>
              <a:tr h="349758">
                <a:tc>
                  <a:txBody>
                    <a:bodyPr/>
                    <a:lstStyle/>
                    <a:p>
                      <a:pPr marL="0" marR="0" lvl="0" indent="0" algn="ctr" defTabSz="914400" rtl="0" eaLnBrk="1" fontAlgn="auto" latinLnBrk="0" hangingPunct="1">
                        <a:lnSpc>
                          <a:spcPct val="107000"/>
                        </a:lnSpc>
                        <a:spcBef>
                          <a:spcPts val="0"/>
                        </a:spcBef>
                        <a:spcAft>
                          <a:spcPts val="0"/>
                        </a:spcAft>
                        <a:buClr>
                          <a:srgbClr val="000000"/>
                        </a:buClr>
                        <a:buSzTx/>
                        <a:buFont typeface="Arial"/>
                        <a:buNone/>
                        <a:tabLst/>
                        <a:defRPr/>
                      </a:pPr>
                      <a:r>
                        <a:rPr lang="en-US" sz="1200" b="1" dirty="0">
                          <a:solidFill>
                            <a:schemeClr val="tx1"/>
                          </a:solidFill>
                          <a:effectLst/>
                          <a:latin typeface="+mn-lt"/>
                        </a:rPr>
                        <a:t> Science 11</a:t>
                      </a:r>
                      <a:endParaRPr lang="en-US" sz="12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pPr marL="0" marR="0" algn="ctr">
                        <a:lnSpc>
                          <a:spcPct val="107000"/>
                        </a:lnSpc>
                        <a:spcBef>
                          <a:spcPts val="0"/>
                        </a:spcBef>
                        <a:spcAft>
                          <a:spcPts val="0"/>
                        </a:spcAft>
                      </a:pPr>
                      <a:r>
                        <a:rPr lang="en-US" sz="1200" b="0" dirty="0">
                          <a:solidFill>
                            <a:schemeClr val="tx1"/>
                          </a:solidFill>
                          <a:effectLst/>
                          <a:latin typeface="+mn-lt"/>
                        </a:rPr>
                        <a:t>1</a:t>
                      </a: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1" dirty="0">
                          <a:solidFill>
                            <a:schemeClr val="accent1"/>
                          </a:solidFill>
                          <a:effectLst/>
                          <a:latin typeface="+mn-lt"/>
                        </a:rPr>
                        <a:t>50</a:t>
                      </a:r>
                      <a:endParaRPr lang="en-US" sz="1200" b="1" dirty="0">
                        <a:solidFill>
                          <a:schemeClr val="accent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31349152"/>
                  </a:ext>
                </a:extLst>
              </a:tr>
              <a:tr h="349758">
                <a:tc>
                  <a:txBody>
                    <a:bodyPr/>
                    <a:lstStyle/>
                    <a:p>
                      <a:pPr marL="0" marR="0" algn="ctr">
                        <a:lnSpc>
                          <a:spcPct val="107000"/>
                        </a:lnSpc>
                        <a:spcBef>
                          <a:spcPts val="0"/>
                        </a:spcBef>
                        <a:spcAft>
                          <a:spcPts val="0"/>
                        </a:spcAft>
                      </a:pPr>
                      <a:endParaRPr lang="en-US" sz="12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0" dirty="0">
                          <a:solidFill>
                            <a:schemeClr val="tx1"/>
                          </a:solidFill>
                          <a:effectLst/>
                          <a:latin typeface="+mn-lt"/>
                        </a:rPr>
                        <a:t>2</a:t>
                      </a:r>
                      <a:endParaRPr lang="en-US" sz="1200" b="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b="1" dirty="0">
                          <a:solidFill>
                            <a:schemeClr val="accent1"/>
                          </a:solidFill>
                          <a:effectLst/>
                          <a:latin typeface="+mn-lt"/>
                        </a:rPr>
                        <a:t>50</a:t>
                      </a:r>
                      <a:endParaRPr lang="en-US" sz="1200" b="1" dirty="0">
                        <a:solidFill>
                          <a:schemeClr val="accent1"/>
                        </a:solidFill>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42080507"/>
                  </a:ext>
                </a:extLst>
              </a:tr>
            </a:tbl>
          </a:graphicData>
        </a:graphic>
      </p:graphicFrame>
      <p:sp>
        <p:nvSpPr>
          <p:cNvPr id="3" name="Diagonal Stripe 2">
            <a:hlinkClick r:id="rId2"/>
            <a:extLst>
              <a:ext uri="{FF2B5EF4-FFF2-40B4-BE49-F238E27FC236}">
                <a16:creationId xmlns:a16="http://schemas.microsoft.com/office/drawing/2014/main" id="{3C02DB14-59AF-0661-B735-E210F7B54793}"/>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b="1" kern="0" dirty="0">
                <a:solidFill>
                  <a:schemeClr val="bg1"/>
                </a:solidFill>
                <a:latin typeface="+mn-lt"/>
                <a:ea typeface="Roboto" panose="02000000000000000000" pitchFamily="2" charset="0"/>
                <a:cs typeface="Roboto" panose="02000000000000000000" pitchFamily="2" charset="0"/>
              </a:rPr>
              <a:t>Unit Testing Times</a:t>
            </a:r>
          </a:p>
        </p:txBody>
      </p:sp>
    </p:spTree>
    <p:extLst>
      <p:ext uri="{BB962C8B-B14F-4D97-AF65-F5344CB8AC3E}">
        <p14:creationId xmlns:p14="http://schemas.microsoft.com/office/powerpoint/2010/main" val="29990270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a:t>Guidelines for Breaks</a:t>
            </a:r>
          </a:p>
        </p:txBody>
      </p:sp>
      <p:sp>
        <p:nvSpPr>
          <p:cNvPr id="10" name="Subtitle 9">
            <a:extLst>
              <a:ext uri="{FF2B5EF4-FFF2-40B4-BE49-F238E27FC236}">
                <a16:creationId xmlns:a16="http://schemas.microsoft.com/office/drawing/2014/main" id="{8B959A57-5AB8-CCB1-89DD-AC3A32E6C941}"/>
              </a:ext>
            </a:extLst>
          </p:cNvPr>
          <p:cNvSpPr>
            <a:spLocks noGrp="1"/>
          </p:cNvSpPr>
          <p:nvPr>
            <p:ph type="subTitle" idx="1"/>
          </p:nvPr>
        </p:nvSpPr>
        <p:spPr/>
        <p:txBody>
          <a:bodyPr>
            <a:normAutofit/>
          </a:bodyPr>
          <a:lstStyle/>
          <a:p>
            <a:pPr algn="l"/>
            <a:r>
              <a:rPr lang="en-US" sz="1800" dirty="0"/>
              <a:t>Example: Grade 11 Science</a:t>
            </a:r>
          </a:p>
        </p:txBody>
      </p:sp>
      <p:sp>
        <p:nvSpPr>
          <p:cNvPr id="6" name="Text Placeholder 5">
            <a:extLst>
              <a:ext uri="{FF2B5EF4-FFF2-40B4-BE49-F238E27FC236}">
                <a16:creationId xmlns:a16="http://schemas.microsoft.com/office/drawing/2014/main" id="{4FD5B7F2-2659-1DA6-46BE-419F56A55FF5}"/>
              </a:ext>
            </a:extLst>
          </p:cNvPr>
          <p:cNvSpPr>
            <a:spLocks noGrp="1"/>
          </p:cNvSpPr>
          <p:nvPr>
            <p:ph type="body" idx="2"/>
          </p:nvPr>
        </p:nvSpPr>
        <p:spPr/>
        <p:txBody>
          <a:bodyPr>
            <a:normAutofit/>
          </a:bodyPr>
          <a:lstStyle/>
          <a:p>
            <a:pPr marL="214313" indent="-214313">
              <a:buClr>
                <a:sysClr val="windowText" lastClr="000000"/>
              </a:buClr>
              <a:buFont typeface="Arial" panose="020B0604020202020204" pitchFamily="34" charset="0"/>
              <a:buChar char="•"/>
              <a:defRPr/>
            </a:pPr>
            <a:r>
              <a:rPr lang="en-US" sz="1600" dirty="0">
                <a:solidFill>
                  <a:sysClr val="windowText" lastClr="000000"/>
                </a:solidFill>
                <a:latin typeface="+mn-lt"/>
              </a:rPr>
              <a:t>Scheduled breaks may occur between units</a:t>
            </a:r>
          </a:p>
          <a:p>
            <a:pPr>
              <a:buClr>
                <a:sysClr val="windowText" lastClr="000000"/>
              </a:buClr>
              <a:defRPr/>
            </a:pPr>
            <a:endParaRPr lang="en-US" sz="1600" dirty="0">
              <a:solidFill>
                <a:sysClr val="windowText" lastClr="000000"/>
              </a:solidFill>
              <a:latin typeface="+mn-lt"/>
            </a:endParaRPr>
          </a:p>
          <a:p>
            <a:pPr marL="214313" indent="-214313">
              <a:buClr>
                <a:sysClr val="windowText" lastClr="000000"/>
              </a:buClr>
              <a:buFont typeface="Arial" panose="020B0604020202020204" pitchFamily="34" charset="0"/>
              <a:buChar char="•"/>
              <a:defRPr/>
            </a:pPr>
            <a:r>
              <a:rPr lang="en-US" sz="1600" dirty="0">
                <a:solidFill>
                  <a:sysClr val="windowText" lastClr="000000"/>
                </a:solidFill>
                <a:latin typeface="+mn-lt"/>
              </a:rPr>
              <a:t>Students may not have access to cell phones during scheduled breaks</a:t>
            </a:r>
          </a:p>
          <a:p>
            <a:pPr>
              <a:buClr>
                <a:sysClr val="windowText" lastClr="000000"/>
              </a:buClr>
              <a:defRPr/>
            </a:pPr>
            <a:endParaRPr lang="en-US" sz="1600" dirty="0">
              <a:solidFill>
                <a:sysClr val="windowText" lastClr="000000"/>
              </a:solidFill>
              <a:latin typeface="+mn-lt"/>
            </a:endParaRPr>
          </a:p>
          <a:p>
            <a:pPr marL="214313" indent="-214313">
              <a:buClr>
                <a:sysClr val="windowText" lastClr="000000"/>
              </a:buClr>
              <a:buFont typeface="Arial" panose="020B0604020202020204" pitchFamily="34" charset="0"/>
              <a:buChar char="•"/>
              <a:defRPr/>
            </a:pPr>
            <a:r>
              <a:rPr lang="en-US" sz="1600" dirty="0">
                <a:solidFill>
                  <a:sysClr val="windowText" lastClr="000000"/>
                </a:solidFill>
                <a:latin typeface="+mn-lt"/>
              </a:rPr>
              <a:t>During each unit, a short “stand-and-stretch” break is permitted at the discretion of the Test Administrator</a:t>
            </a:r>
          </a:p>
          <a:p>
            <a:pPr marL="557213" lvl="1" indent="-214313">
              <a:buClr>
                <a:sysClr val="windowText" lastClr="000000"/>
              </a:buClr>
              <a:buFont typeface="Arial" panose="020B0604020202020204" pitchFamily="34" charset="0"/>
              <a:buChar char="•"/>
              <a:defRPr/>
            </a:pPr>
            <a:r>
              <a:rPr lang="en-US" sz="1600" dirty="0">
                <a:solidFill>
                  <a:sysClr val="windowText" lastClr="000000"/>
                </a:solidFill>
                <a:latin typeface="+mn-lt"/>
              </a:rPr>
              <a:t>Time stops for the unit, but only for up to 3 minutes</a:t>
            </a:r>
            <a:endParaRPr lang="en-US" sz="1600" dirty="0">
              <a:latin typeface="+mn-lt"/>
            </a:endParaRPr>
          </a:p>
        </p:txBody>
      </p:sp>
      <p:sp>
        <p:nvSpPr>
          <p:cNvPr id="3" name="Slide Number Placeholder 2"/>
          <p:cNvSpPr>
            <a:spLocks noGrp="1"/>
          </p:cNvSpPr>
          <p:nvPr>
            <p:ph type="sldNum" idx="12"/>
          </p:nvPr>
        </p:nvSpPr>
        <p:spPr/>
        <p:txBody>
          <a:bodyPr>
            <a:normAutofit/>
          </a:bodyPr>
          <a:lstStyle/>
          <a:p>
            <a:fld id="{C479D5F6-EDCB-402A-AC08-4943A1820E8F}" type="slidenum">
              <a:rPr lang="en-US" smtClean="0"/>
              <a:pPr/>
              <a:t>36</a:t>
            </a:fld>
            <a:endParaRPr lang="en-US" dirty="0"/>
          </a:p>
        </p:txBody>
      </p:sp>
      <p:graphicFrame>
        <p:nvGraphicFramePr>
          <p:cNvPr id="8" name="Content Placeholder 4">
            <a:extLst>
              <a:ext uri="{FF2B5EF4-FFF2-40B4-BE49-F238E27FC236}">
                <a16:creationId xmlns:a16="http://schemas.microsoft.com/office/drawing/2014/main" id="{18551559-7997-CCD3-9317-363BFE670CE9}"/>
              </a:ext>
            </a:extLst>
          </p:cNvPr>
          <p:cNvGraphicFramePr>
            <a:graphicFrameLocks/>
          </p:cNvGraphicFramePr>
          <p:nvPr>
            <p:extLst>
              <p:ext uri="{D42A27DB-BD31-4B8C-83A1-F6EECF244321}">
                <p14:modId xmlns:p14="http://schemas.microsoft.com/office/powerpoint/2010/main" val="995280353"/>
              </p:ext>
            </p:extLst>
          </p:nvPr>
        </p:nvGraphicFramePr>
        <p:xfrm>
          <a:off x="462919" y="3357827"/>
          <a:ext cx="3650362" cy="1360695"/>
        </p:xfrm>
        <a:graphic>
          <a:graphicData uri="http://schemas.openxmlformats.org/drawingml/2006/table">
            <a:tbl>
              <a:tblPr firstRow="1" bandRow="1">
                <a:tableStyleId>{3B4B98B0-60AC-42C2-AFA5-B58CD77FA1E5}</a:tableStyleId>
              </a:tblPr>
              <a:tblGrid>
                <a:gridCol w="1459744">
                  <a:extLst>
                    <a:ext uri="{9D8B030D-6E8A-4147-A177-3AD203B41FA5}">
                      <a16:colId xmlns:a16="http://schemas.microsoft.com/office/drawing/2014/main" val="3609024828"/>
                    </a:ext>
                  </a:extLst>
                </a:gridCol>
                <a:gridCol w="2190618">
                  <a:extLst>
                    <a:ext uri="{9D8B030D-6E8A-4147-A177-3AD203B41FA5}">
                      <a16:colId xmlns:a16="http://schemas.microsoft.com/office/drawing/2014/main" val="3586515856"/>
                    </a:ext>
                  </a:extLst>
                </a:gridCol>
              </a:tblGrid>
              <a:tr h="96018">
                <a:tc>
                  <a:txBody>
                    <a:bodyPr/>
                    <a:lstStyle/>
                    <a:p>
                      <a:pPr algn="ctr"/>
                      <a:r>
                        <a:rPr lang="en-US" sz="1200" dirty="0"/>
                        <a:t>Activity</a:t>
                      </a:r>
                      <a:endParaRPr lang="en-US" sz="1200" dirty="0">
                        <a:latin typeface="+mn-lt"/>
                      </a:endParaRPr>
                    </a:p>
                  </a:txBody>
                  <a:tcPr marL="68580" marR="68580" marT="34290" marB="34290" anchor="ctr"/>
                </a:tc>
                <a:tc>
                  <a:txBody>
                    <a:bodyPr/>
                    <a:lstStyle/>
                    <a:p>
                      <a:pPr algn="ctr"/>
                      <a:r>
                        <a:rPr lang="en-US" sz="1200" dirty="0"/>
                        <a:t>Time</a:t>
                      </a:r>
                      <a:endParaRPr lang="en-US" sz="1200" dirty="0">
                        <a:latin typeface="+mn-lt"/>
                      </a:endParaRPr>
                    </a:p>
                  </a:txBody>
                  <a:tcPr marL="68580" marR="68580" marT="34290" marB="34290" anchor="ctr"/>
                </a:tc>
                <a:extLst>
                  <a:ext uri="{0D108BD9-81ED-4DB2-BD59-A6C34878D82A}">
                    <a16:rowId xmlns:a16="http://schemas.microsoft.com/office/drawing/2014/main" val="3796176093"/>
                  </a:ext>
                </a:extLst>
              </a:tr>
              <a:tr h="369745">
                <a:tc>
                  <a:txBody>
                    <a:bodyPr/>
                    <a:lstStyle/>
                    <a:p>
                      <a:r>
                        <a:rPr lang="en-US" sz="1200" dirty="0"/>
                        <a:t>Unit 1</a:t>
                      </a:r>
                      <a:endParaRPr lang="en-US" sz="1200" dirty="0">
                        <a:latin typeface="+mn-lt"/>
                      </a:endParaRPr>
                    </a:p>
                  </a:txBody>
                  <a:tcPr marL="68580" marR="68580" marT="34290" marB="34290" anchor="ctr"/>
                </a:tc>
                <a:tc>
                  <a:txBody>
                    <a:bodyPr/>
                    <a:lstStyle/>
                    <a:p>
                      <a:pPr algn="ctr"/>
                      <a:r>
                        <a:rPr lang="en-US" sz="1200" dirty="0"/>
                        <a:t>7:45 a.m. to 9:00 a.m.</a:t>
                      </a:r>
                      <a:endParaRPr lang="en-US" sz="1200" dirty="0">
                        <a:latin typeface="+mn-lt"/>
                      </a:endParaRPr>
                    </a:p>
                  </a:txBody>
                  <a:tcPr marL="68580" marR="68580" marT="34290" marB="34290" anchor="ctr"/>
                </a:tc>
                <a:extLst>
                  <a:ext uri="{0D108BD9-81ED-4DB2-BD59-A6C34878D82A}">
                    <a16:rowId xmlns:a16="http://schemas.microsoft.com/office/drawing/2014/main" val="4020845078"/>
                  </a:ext>
                </a:extLst>
              </a:tr>
              <a:tr h="369745">
                <a:tc>
                  <a:txBody>
                    <a:bodyPr/>
                    <a:lstStyle/>
                    <a:p>
                      <a:r>
                        <a:rPr lang="en-US" sz="1200" dirty="0"/>
                        <a:t>Scheduled Break</a:t>
                      </a:r>
                      <a:endParaRPr lang="en-US" sz="1200" dirty="0">
                        <a:latin typeface="+mn-lt"/>
                      </a:endParaRPr>
                    </a:p>
                  </a:txBody>
                  <a:tcPr marL="68580" marR="68580" marT="34290" marB="34290" anchor="ctr"/>
                </a:tc>
                <a:tc>
                  <a:txBody>
                    <a:bodyPr/>
                    <a:lstStyle/>
                    <a:p>
                      <a:pPr algn="ctr"/>
                      <a:r>
                        <a:rPr lang="en-US" sz="1200" dirty="0"/>
                        <a:t>9:00 a.m. to 9:15 a.m.</a:t>
                      </a:r>
                      <a:endParaRPr lang="en-US" sz="1200" dirty="0">
                        <a:latin typeface="+mn-lt"/>
                      </a:endParaRPr>
                    </a:p>
                  </a:txBody>
                  <a:tcPr marL="68580" marR="68580" marT="34290" marB="34290" anchor="ctr"/>
                </a:tc>
                <a:extLst>
                  <a:ext uri="{0D108BD9-81ED-4DB2-BD59-A6C34878D82A}">
                    <a16:rowId xmlns:a16="http://schemas.microsoft.com/office/drawing/2014/main" val="2752436513"/>
                  </a:ext>
                </a:extLst>
              </a:tr>
              <a:tr h="369745">
                <a:tc>
                  <a:txBody>
                    <a:bodyPr/>
                    <a:lstStyle/>
                    <a:p>
                      <a:r>
                        <a:rPr lang="en-US" sz="1200" dirty="0"/>
                        <a:t>Unit 2</a:t>
                      </a:r>
                      <a:endParaRPr lang="en-US" sz="1200" dirty="0">
                        <a:latin typeface="+mn-lt"/>
                      </a:endParaRPr>
                    </a:p>
                  </a:txBody>
                  <a:tcPr marL="68580" marR="68580" marT="34290" marB="34290" anchor="ctr"/>
                </a:tc>
                <a:tc>
                  <a:txBody>
                    <a:bodyPr/>
                    <a:lstStyle/>
                    <a:p>
                      <a:pPr algn="ctr"/>
                      <a:r>
                        <a:rPr lang="en-US" sz="1200" dirty="0"/>
                        <a:t>9:15 a.m. to 10:30 p.m.</a:t>
                      </a:r>
                      <a:endParaRPr lang="en-US" sz="1200" dirty="0">
                        <a:latin typeface="+mn-lt"/>
                      </a:endParaRPr>
                    </a:p>
                  </a:txBody>
                  <a:tcPr marL="68580" marR="68580" marT="34290" marB="34290" anchor="ctr"/>
                </a:tc>
                <a:extLst>
                  <a:ext uri="{0D108BD9-81ED-4DB2-BD59-A6C34878D82A}">
                    <a16:rowId xmlns:a16="http://schemas.microsoft.com/office/drawing/2014/main" val="1175592322"/>
                  </a:ext>
                </a:extLst>
              </a:tr>
            </a:tbl>
          </a:graphicData>
        </a:graphic>
      </p:graphicFrame>
    </p:spTree>
    <p:extLst>
      <p:ext uri="{BB962C8B-B14F-4D97-AF65-F5344CB8AC3E}">
        <p14:creationId xmlns:p14="http://schemas.microsoft.com/office/powerpoint/2010/main" val="13964082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a:t>CMAS Scheduling Considerations</a:t>
            </a:r>
          </a:p>
        </p:txBody>
      </p:sp>
      <p:sp>
        <p:nvSpPr>
          <p:cNvPr id="6" name="Content Placeholder 5">
            <a:extLst>
              <a:ext uri="{FF2B5EF4-FFF2-40B4-BE49-F238E27FC236}">
                <a16:creationId xmlns:a16="http://schemas.microsoft.com/office/drawing/2014/main" id="{453AD5D8-D7C3-4262-8F53-0DC6F17509F3}"/>
              </a:ext>
            </a:extLst>
          </p:cNvPr>
          <p:cNvSpPr>
            <a:spLocks noGrp="1"/>
          </p:cNvSpPr>
          <p:nvPr>
            <p:ph type="body" idx="1"/>
          </p:nvPr>
        </p:nvSpPr>
        <p:spPr/>
        <p:txBody>
          <a:bodyPr>
            <a:normAutofit fontScale="85000" lnSpcReduction="20000"/>
          </a:bodyPr>
          <a:lstStyle/>
          <a:p>
            <a:pPr marL="285750" indent="-285750">
              <a:buClr>
                <a:sysClr val="windowText" lastClr="000000"/>
              </a:buClr>
              <a:buFont typeface="Arial" panose="020B0604020202020204" pitchFamily="34" charset="0"/>
              <a:buChar char="•"/>
              <a:defRPr/>
            </a:pPr>
            <a:r>
              <a:rPr lang="en-US" dirty="0">
                <a:solidFill>
                  <a:srgbClr val="000000"/>
                </a:solidFill>
                <a:latin typeface="+mn-lt"/>
                <a:ea typeface="Verdana" panose="020B0604030504040204" pitchFamily="34" charset="0"/>
                <a:cs typeface="Verdana" panose="020B0604030504040204" pitchFamily="34" charset="0"/>
              </a:rPr>
              <a:t>Administer all test </a:t>
            </a:r>
            <a:r>
              <a:rPr lang="en-US" dirty="0">
                <a:solidFill>
                  <a:sysClr val="windowText" lastClr="000000"/>
                </a:solidFill>
                <a:latin typeface="+mn-lt"/>
                <a:ea typeface="Verdana" panose="020B0604030504040204" pitchFamily="34" charset="0"/>
                <a:cs typeface="Verdana" panose="020B0604030504040204" pitchFamily="34" charset="0"/>
              </a:rPr>
              <a:t>units in consecutive order</a:t>
            </a:r>
          </a:p>
          <a:p>
            <a:pPr marL="628650" lvl="2" indent="-285750">
              <a:buClr>
                <a:sysClr val="windowText" lastClr="000000"/>
              </a:buClr>
              <a:buFont typeface="Arial" panose="020B0604020202020204" pitchFamily="34" charset="0"/>
              <a:buChar char="•"/>
              <a:defRPr/>
            </a:pPr>
            <a:r>
              <a:rPr lang="en-US" dirty="0">
                <a:solidFill>
                  <a:sysClr val="windowText" lastClr="000000"/>
                </a:solidFill>
                <a:latin typeface="+mn-lt"/>
                <a:ea typeface="Verdana" panose="020B0604030504040204" pitchFamily="34" charset="0"/>
                <a:cs typeface="Verdana" panose="020B0604030504040204" pitchFamily="34" charset="0"/>
              </a:rPr>
              <a:t>All content areas</a:t>
            </a:r>
          </a:p>
          <a:p>
            <a:pPr marL="628650" lvl="2" indent="-285750">
              <a:buClr>
                <a:sysClr val="windowText" lastClr="000000"/>
              </a:buClr>
              <a:buFont typeface="Arial" panose="020B0604020202020204" pitchFamily="34" charset="0"/>
              <a:buChar char="•"/>
              <a:defRPr/>
            </a:pPr>
            <a:r>
              <a:rPr lang="en-US" dirty="0">
                <a:solidFill>
                  <a:sysClr val="windowText" lastClr="000000"/>
                </a:solidFill>
                <a:latin typeface="+mn-lt"/>
                <a:ea typeface="Verdana" panose="020B0604030504040204" pitchFamily="34" charset="0"/>
                <a:cs typeface="Verdana" panose="020B0604030504040204" pitchFamily="34" charset="0"/>
              </a:rPr>
              <a:t>Includes make-up testing</a:t>
            </a:r>
          </a:p>
          <a:p>
            <a:pPr marL="428625" lvl="2">
              <a:buClr>
                <a:sysClr val="windowText" lastClr="000000"/>
              </a:buClr>
              <a:buFont typeface="Arial" panose="020B0604020202020204" pitchFamily="34" charset="0"/>
              <a:buChar char="•"/>
              <a:defRPr/>
            </a:pPr>
            <a:endParaRPr lang="en-US" dirty="0">
              <a:solidFill>
                <a:sysClr val="windowText" lastClr="000000"/>
              </a:solidFill>
              <a:latin typeface="+mn-lt"/>
              <a:ea typeface="Verdana" panose="020B0604030504040204" pitchFamily="34" charset="0"/>
              <a:cs typeface="Verdana" panose="020B0604030504040204" pitchFamily="34" charset="0"/>
            </a:endParaRPr>
          </a:p>
          <a:p>
            <a:pPr marL="285750" indent="-285750">
              <a:buClr>
                <a:sysClr val="windowText" lastClr="000000"/>
              </a:buClr>
              <a:buFont typeface="Arial" panose="020B0604020202020204" pitchFamily="34" charset="0"/>
              <a:buChar char="•"/>
              <a:defRPr/>
            </a:pPr>
            <a:r>
              <a:rPr lang="en-US" dirty="0">
                <a:solidFill>
                  <a:srgbClr val="000000"/>
                </a:solidFill>
                <a:latin typeface="+mn-lt"/>
                <a:ea typeface="Verdana" panose="020B0604030504040204" pitchFamily="34" charset="0"/>
                <a:cs typeface="Verdana" panose="020B0604030504040204" pitchFamily="34" charset="0"/>
              </a:rPr>
              <a:t>Excluding make-ups, determine</a:t>
            </a:r>
          </a:p>
          <a:p>
            <a:pPr marL="628650" lvl="1" indent="-285750">
              <a:lnSpc>
                <a:spcPct val="110000"/>
              </a:lnSpc>
              <a:buClr>
                <a:sysClr val="windowText" lastClr="000000"/>
              </a:buClr>
              <a:buFont typeface="Arial" panose="020B0604020202020204" pitchFamily="34" charset="0"/>
              <a:buChar char="•"/>
              <a:defRPr/>
            </a:pPr>
            <a:r>
              <a:rPr lang="en-US" dirty="0">
                <a:solidFill>
                  <a:srgbClr val="000000"/>
                </a:solidFill>
                <a:latin typeface="+mn-lt"/>
                <a:ea typeface="Verdana" panose="020B0604030504040204" pitchFamily="34" charset="0"/>
                <a:cs typeface="Verdana" panose="020B0604030504040204" pitchFamily="34" charset="0"/>
              </a:rPr>
              <a:t>Whether one content area will be completed before beginning the next, or if testing will alternate between the content areas </a:t>
            </a:r>
          </a:p>
          <a:p>
            <a:pPr marL="628650" lvl="1" indent="-285750">
              <a:lnSpc>
                <a:spcPct val="110000"/>
              </a:lnSpc>
              <a:buClr>
                <a:sysClr val="windowText" lastClr="000000"/>
              </a:buClr>
              <a:buFont typeface="Arial" panose="020B0604020202020204" pitchFamily="34" charset="0"/>
              <a:buChar char="•"/>
              <a:defRPr/>
            </a:pPr>
            <a:r>
              <a:rPr lang="en-US" dirty="0">
                <a:solidFill>
                  <a:srgbClr val="000000"/>
                </a:solidFill>
                <a:latin typeface="+mn-lt"/>
                <a:ea typeface="Verdana" panose="020B0604030504040204" pitchFamily="34" charset="0"/>
                <a:cs typeface="Verdana" panose="020B0604030504040204" pitchFamily="34" charset="0"/>
              </a:rPr>
              <a:t>Whether the district will condense testing or spread throughout the state testing window</a:t>
            </a:r>
          </a:p>
          <a:p>
            <a:pPr marL="628650" lvl="1" indent="-285750">
              <a:lnSpc>
                <a:spcPct val="110000"/>
              </a:lnSpc>
              <a:buClr>
                <a:sysClr val="windowText" lastClr="000000"/>
              </a:buClr>
              <a:buFont typeface="Arial" panose="020B0604020202020204" pitchFamily="34" charset="0"/>
              <a:buChar char="•"/>
              <a:defRPr/>
            </a:pPr>
            <a:r>
              <a:rPr lang="en-US" dirty="0">
                <a:solidFill>
                  <a:srgbClr val="000000"/>
                </a:solidFill>
                <a:latin typeface="+mn-lt"/>
                <a:ea typeface="Verdana" panose="020B0604030504040204" pitchFamily="34" charset="0"/>
                <a:cs typeface="Verdana" panose="020B0604030504040204" pitchFamily="34" charset="0"/>
              </a:rPr>
              <a:t>How many </a:t>
            </a:r>
            <a:r>
              <a:rPr lang="en-US" dirty="0">
                <a:solidFill>
                  <a:sysClr val="windowText" lastClr="000000"/>
                </a:solidFill>
                <a:latin typeface="+mn-lt"/>
                <a:ea typeface="Verdana" panose="020B0604030504040204" pitchFamily="34" charset="0"/>
                <a:cs typeface="Verdana" panose="020B0604030504040204" pitchFamily="34" charset="0"/>
              </a:rPr>
              <a:t>units </a:t>
            </a:r>
            <a:r>
              <a:rPr lang="en-US" dirty="0">
                <a:solidFill>
                  <a:srgbClr val="000000"/>
                </a:solidFill>
                <a:latin typeface="+mn-lt"/>
                <a:ea typeface="Verdana" panose="020B0604030504040204" pitchFamily="34" charset="0"/>
                <a:cs typeface="Verdana" panose="020B0604030504040204" pitchFamily="34" charset="0"/>
              </a:rPr>
              <a:t>students will take per day</a:t>
            </a:r>
          </a:p>
          <a:p>
            <a:pPr lvl="1">
              <a:buClr>
                <a:sysClr val="windowText" lastClr="000000"/>
              </a:buClr>
              <a:buFont typeface="Arial" panose="020B0604020202020204" pitchFamily="34" charset="0"/>
              <a:buChar char="•"/>
              <a:defRPr/>
            </a:pPr>
            <a:endParaRPr lang="en-US" dirty="0">
              <a:solidFill>
                <a:sysClr val="windowText" lastClr="000000"/>
              </a:solidFill>
              <a:latin typeface="+mn-lt"/>
              <a:ea typeface="Verdana" panose="020B0604030504040204" pitchFamily="34" charset="0"/>
              <a:cs typeface="Verdana" panose="020B0604030504040204" pitchFamily="34" charset="0"/>
            </a:endParaRPr>
          </a:p>
          <a:p>
            <a:pPr marL="285750" indent="-285750">
              <a:buClr>
                <a:sysClr val="windowText" lastClr="000000"/>
              </a:buClr>
              <a:buFont typeface="Arial" panose="020B0604020202020204" pitchFamily="34" charset="0"/>
              <a:buChar char="•"/>
              <a:defRPr/>
            </a:pPr>
            <a:r>
              <a:rPr lang="en-US" dirty="0">
                <a:solidFill>
                  <a:sysClr val="windowText" lastClr="000000"/>
                </a:solidFill>
                <a:latin typeface="+mn-lt"/>
                <a:ea typeface="Verdana" panose="020B0604030504040204" pitchFamily="34" charset="0"/>
                <a:cs typeface="Verdana" panose="020B0604030504040204" pitchFamily="34" charset="0"/>
              </a:rPr>
              <a:t>Complete all tests by </a:t>
            </a:r>
            <a:r>
              <a:rPr lang="en-US" b="1" dirty="0">
                <a:solidFill>
                  <a:schemeClr val="accent1"/>
                </a:solidFill>
                <a:latin typeface="+mn-lt"/>
                <a:ea typeface="Verdana" panose="020B0604030504040204" pitchFamily="34" charset="0"/>
                <a:cs typeface="Verdana" panose="020B0604030504040204" pitchFamily="34" charset="0"/>
              </a:rPr>
              <a:t>April 24, 2026</a:t>
            </a:r>
          </a:p>
          <a:p>
            <a:pPr marL="628650" lvl="1" indent="-285750">
              <a:lnSpc>
                <a:spcPct val="110000"/>
              </a:lnSpc>
              <a:buClr>
                <a:sysClr val="windowText" lastClr="000000"/>
              </a:buClr>
              <a:buFont typeface="Arial" panose="020B0604020202020204" pitchFamily="34" charset="0"/>
              <a:buChar char="•"/>
              <a:defRPr/>
            </a:pPr>
            <a:r>
              <a:rPr lang="en-US" dirty="0">
                <a:solidFill>
                  <a:sysClr val="windowText" lastClr="000000"/>
                </a:solidFill>
                <a:latin typeface="+mn-lt"/>
                <a:ea typeface="Verdana" panose="020B0604030504040204" pitchFamily="34" charset="0"/>
                <a:cs typeface="Verdana" panose="020B0604030504040204" pitchFamily="34" charset="0"/>
              </a:rPr>
              <a:t>Plan extra days before the end of the window to account for cancellations due to snow or other unexpected closures</a:t>
            </a:r>
          </a:p>
          <a:p>
            <a:pPr marL="628650" lvl="1" indent="-285750">
              <a:lnSpc>
                <a:spcPct val="110000"/>
              </a:lnSpc>
              <a:buClr>
                <a:sysClr val="windowText" lastClr="000000"/>
              </a:buClr>
              <a:buFont typeface="Arial" panose="020B0604020202020204" pitchFamily="34" charset="0"/>
              <a:buChar char="•"/>
              <a:defRPr/>
            </a:pPr>
            <a:r>
              <a:rPr lang="en-US" dirty="0">
                <a:solidFill>
                  <a:sysClr val="windowText" lastClr="000000"/>
                </a:solidFill>
                <a:latin typeface="+mn-lt"/>
                <a:ea typeface="Verdana" panose="020B0604030504040204" pitchFamily="34" charset="0"/>
                <a:cs typeface="Verdana" panose="020B0604030504040204" pitchFamily="34" charset="0"/>
              </a:rPr>
              <a:t>Plan time for make-up testing</a:t>
            </a:r>
          </a:p>
          <a:p>
            <a:pPr marL="628650" lvl="1" indent="-285750">
              <a:lnSpc>
                <a:spcPct val="110000"/>
              </a:lnSpc>
              <a:buClr>
                <a:sysClr val="windowText" lastClr="000000"/>
              </a:buClr>
              <a:buFont typeface="Arial" panose="020B0604020202020204" pitchFamily="34" charset="0"/>
              <a:buChar char="•"/>
              <a:defRPr/>
            </a:pPr>
            <a:r>
              <a:rPr lang="en-US" dirty="0">
                <a:solidFill>
                  <a:sysClr val="windowText" lastClr="000000"/>
                </a:solidFill>
                <a:latin typeface="+mn-lt"/>
                <a:ea typeface="Verdana" panose="020B0604030504040204" pitchFamily="34" charset="0"/>
              </a:rPr>
              <a:t>Includes transcription into online forms for any accommodated paper-based tests</a:t>
            </a:r>
            <a:endParaRPr lang="en-US" dirty="0">
              <a:latin typeface="+mn-lt"/>
            </a:endParaRPr>
          </a:p>
          <a:p>
            <a:pPr>
              <a:buFont typeface="Arial" panose="020B0604020202020204" pitchFamily="34" charset="0"/>
              <a:buChar char="•"/>
            </a:pPr>
            <a:endParaRPr lang="en-US" dirty="0">
              <a:latin typeface="+mn-lt"/>
            </a:endParaRPr>
          </a:p>
        </p:txBody>
      </p:sp>
      <p:sp>
        <p:nvSpPr>
          <p:cNvPr id="3" name="Slide Number Placeholder 2"/>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37</a:t>
            </a:fld>
            <a:endParaRPr lang="en-US" dirty="0"/>
          </a:p>
        </p:txBody>
      </p:sp>
    </p:spTree>
    <p:extLst>
      <p:ext uri="{BB962C8B-B14F-4D97-AF65-F5344CB8AC3E}">
        <p14:creationId xmlns:p14="http://schemas.microsoft.com/office/powerpoint/2010/main" val="10245836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2BF1C1C7-BEC8-4F95-817C-485C0E6D0D8C}"/>
              </a:ext>
            </a:extLst>
          </p:cNvPr>
          <p:cNvSpPr>
            <a:spLocks noGrp="1"/>
          </p:cNvSpPr>
          <p:nvPr>
            <p:ph type="body" idx="1"/>
          </p:nvPr>
        </p:nvSpPr>
        <p:spPr>
          <a:xfrm>
            <a:off x="311702" y="1081528"/>
            <a:ext cx="3999900" cy="3416400"/>
          </a:xfrm>
        </p:spPr>
        <p:txBody>
          <a:bodyPr>
            <a:normAutofit lnSpcReduction="10000"/>
          </a:bodyPr>
          <a:lstStyle/>
          <a:p>
            <a:pPr marL="0" indent="0">
              <a:buClr>
                <a:schemeClr val="tx1"/>
              </a:buClr>
              <a:buNone/>
            </a:pPr>
            <a:r>
              <a:rPr lang="en-US" sz="1800" b="1" dirty="0">
                <a:solidFill>
                  <a:srgbClr val="000000"/>
                </a:solidFill>
              </a:rPr>
              <a:t>CMAS</a:t>
            </a:r>
          </a:p>
          <a:p>
            <a:pPr marL="285750" indent="-285750">
              <a:buClr>
                <a:schemeClr val="tx1"/>
              </a:buClr>
              <a:buFont typeface="Arial" panose="020B0604020202020204" pitchFamily="34" charset="0"/>
              <a:buChar char="•"/>
            </a:pPr>
            <a:r>
              <a:rPr lang="en-US" sz="1800" dirty="0">
                <a:solidFill>
                  <a:srgbClr val="000000"/>
                </a:solidFill>
              </a:rPr>
              <a:t>To the extent possible, assess all students within the school at the same time</a:t>
            </a:r>
          </a:p>
          <a:p>
            <a:pPr marL="742950" lvl="1" indent="-285750">
              <a:buClr>
                <a:schemeClr val="tx1"/>
              </a:buClr>
              <a:buFont typeface="Arial" panose="020B0604020202020204" pitchFamily="34" charset="0"/>
              <a:buChar char="•"/>
            </a:pPr>
            <a:r>
              <a:rPr lang="en-US" sz="1600" dirty="0">
                <a:solidFill>
                  <a:srgbClr val="000000"/>
                </a:solidFill>
              </a:rPr>
              <a:t>If not possible, assess all students within the shortest timeframe practicable</a:t>
            </a:r>
          </a:p>
          <a:p>
            <a:pPr marL="285750" indent="-285750">
              <a:buClr>
                <a:schemeClr val="tx1"/>
              </a:buClr>
              <a:buFont typeface="Arial" panose="020B0604020202020204" pitchFamily="34" charset="0"/>
              <a:buChar char="•"/>
            </a:pPr>
            <a:r>
              <a:rPr lang="en-US" sz="1800" dirty="0">
                <a:solidFill>
                  <a:srgbClr val="000000"/>
                </a:solidFill>
              </a:rPr>
              <a:t>Students requiring accommodated forms should test according to the same schedule as peers using non-accommodated forms</a:t>
            </a:r>
            <a:endParaRPr lang="en-US" sz="1800" dirty="0">
              <a:solidFill>
                <a:srgbClr val="FF0000"/>
              </a:solidFill>
            </a:endParaRPr>
          </a:p>
        </p:txBody>
      </p:sp>
      <p:sp>
        <p:nvSpPr>
          <p:cNvPr id="6" name="Text Placeholder 5">
            <a:extLst>
              <a:ext uri="{FF2B5EF4-FFF2-40B4-BE49-F238E27FC236}">
                <a16:creationId xmlns:a16="http://schemas.microsoft.com/office/drawing/2014/main" id="{64CCDFB9-97DA-7A46-CD9E-7B9D6A5C2F96}"/>
              </a:ext>
            </a:extLst>
          </p:cNvPr>
          <p:cNvSpPr>
            <a:spLocks noGrp="1"/>
          </p:cNvSpPr>
          <p:nvPr>
            <p:ph type="body" idx="2"/>
          </p:nvPr>
        </p:nvSpPr>
        <p:spPr>
          <a:xfrm>
            <a:off x="4832402" y="1081528"/>
            <a:ext cx="3999900" cy="3416400"/>
          </a:xfrm>
        </p:spPr>
        <p:txBody>
          <a:bodyPr>
            <a:noAutofit/>
          </a:bodyPr>
          <a:lstStyle/>
          <a:p>
            <a:pPr marL="139700" indent="0">
              <a:buNone/>
            </a:pPr>
            <a:r>
              <a:rPr lang="en-US" sz="1800" b="1" dirty="0">
                <a:solidFill>
                  <a:schemeClr val="tx1"/>
                </a:solidFill>
              </a:rPr>
              <a:t>CoAlt</a:t>
            </a:r>
          </a:p>
          <a:p>
            <a:pPr>
              <a:lnSpc>
                <a:spcPct val="100000"/>
              </a:lnSpc>
              <a:buFont typeface="Arial" panose="020B0604020202020204" pitchFamily="34" charset="0"/>
              <a:buChar char="•"/>
            </a:pPr>
            <a:r>
              <a:rPr lang="en-US" sz="1800" dirty="0">
                <a:solidFill>
                  <a:schemeClr val="tx1"/>
                </a:solidFill>
              </a:rPr>
              <a:t>To the extent possible, a student taking CoAlt in a content area for which the student is participating in a general education class should be assessed at the same time as their peers to avoid missed instruction </a:t>
            </a:r>
          </a:p>
          <a:p>
            <a:pPr lvl="1">
              <a:lnSpc>
                <a:spcPct val="100000"/>
              </a:lnSpc>
              <a:buFont typeface="Arial" panose="020B0604020202020204" pitchFamily="34" charset="0"/>
              <a:buChar char="•"/>
            </a:pPr>
            <a:r>
              <a:rPr lang="en-US" sz="1600" dirty="0">
                <a:solidFill>
                  <a:schemeClr val="tx1"/>
                </a:solidFill>
              </a:rPr>
              <a:t>Ensure students taking CoAlt do not miss instruction from their general education class</a:t>
            </a:r>
          </a:p>
          <a:p>
            <a:endParaRPr lang="en-US" sz="1800" dirty="0">
              <a:solidFill>
                <a:schemeClr val="tx1"/>
              </a:solidFill>
            </a:endParaRPr>
          </a:p>
        </p:txBody>
      </p:sp>
      <p:sp>
        <p:nvSpPr>
          <p:cNvPr id="3" name="Slide Number Placeholder 2"/>
          <p:cNvSpPr>
            <a:spLocks noGrp="1"/>
          </p:cNvSpPr>
          <p:nvPr>
            <p:ph type="sldNum" idx="12"/>
          </p:nvPr>
        </p:nvSpPr>
        <p:spPr/>
        <p:txBody>
          <a:bodyPr>
            <a:normAutofit/>
          </a:bodyPr>
          <a:lstStyle/>
          <a:p>
            <a:fld id="{C479D5F6-EDCB-402A-AC08-4943A1820E8F}" type="slidenum">
              <a:rPr lang="en-US" smtClean="0"/>
              <a:pPr/>
              <a:t>38</a:t>
            </a:fld>
            <a:endParaRPr lang="en-US" dirty="0"/>
          </a:p>
        </p:txBody>
      </p:sp>
      <p:sp>
        <p:nvSpPr>
          <p:cNvPr id="2" name="Title 1"/>
          <p:cNvSpPr>
            <a:spLocks noGrp="1"/>
          </p:cNvSpPr>
          <p:nvPr>
            <p:ph type="title"/>
          </p:nvPr>
        </p:nvSpPr>
        <p:spPr/>
        <p:txBody>
          <a:bodyPr>
            <a:normAutofit/>
          </a:bodyPr>
          <a:lstStyle/>
          <a:p>
            <a:r>
              <a:rPr lang="en-US" sz="2800" dirty="0"/>
              <a:t>Scheduling Considerations for CMAS and CoAlt</a:t>
            </a:r>
          </a:p>
        </p:txBody>
      </p:sp>
    </p:spTree>
    <p:extLst>
      <p:ext uri="{BB962C8B-B14F-4D97-AF65-F5344CB8AC3E}">
        <p14:creationId xmlns:p14="http://schemas.microsoft.com/office/powerpoint/2010/main" val="9516966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a:t>Scheduling Sessions </a:t>
            </a:r>
          </a:p>
        </p:txBody>
      </p:sp>
      <p:sp>
        <p:nvSpPr>
          <p:cNvPr id="6" name="Content Placeholder 5">
            <a:extLst>
              <a:ext uri="{FF2B5EF4-FFF2-40B4-BE49-F238E27FC236}">
                <a16:creationId xmlns:a16="http://schemas.microsoft.com/office/drawing/2014/main" id="{04027E73-A193-4890-B303-6B68EF5AF658}"/>
              </a:ext>
            </a:extLst>
          </p:cNvPr>
          <p:cNvSpPr>
            <a:spLocks noGrp="1"/>
          </p:cNvSpPr>
          <p:nvPr>
            <p:ph type="body" idx="1"/>
          </p:nvPr>
        </p:nvSpPr>
        <p:spPr>
          <a:xfrm>
            <a:off x="311700" y="1152475"/>
            <a:ext cx="8516294" cy="3301284"/>
          </a:xfrm>
        </p:spPr>
        <p:txBody>
          <a:bodyPr>
            <a:normAutofit fontScale="92500" lnSpcReduction="20000"/>
          </a:bodyPr>
          <a:lstStyle/>
          <a:p>
            <a:pPr marL="285750" indent="-285750">
              <a:lnSpc>
                <a:spcPct val="120000"/>
              </a:lnSpc>
              <a:defRPr/>
            </a:pPr>
            <a:r>
              <a:rPr lang="en-US" sz="1575" dirty="0">
                <a:solidFill>
                  <a:sysClr val="windowText" lastClr="000000"/>
                </a:solidFill>
              </a:rPr>
              <a:t>If the unit testing time and directions are the same, different grades can test in the same room</a:t>
            </a:r>
          </a:p>
          <a:p>
            <a:pPr marL="285750" indent="-285750">
              <a:lnSpc>
                <a:spcPct val="120000"/>
              </a:lnSpc>
            </a:pPr>
            <a:r>
              <a:rPr lang="en-US" sz="1575" dirty="0">
                <a:solidFill>
                  <a:prstClr val="black"/>
                </a:solidFill>
              </a:rPr>
              <a:t>A </a:t>
            </a:r>
            <a:r>
              <a:rPr lang="en-US" sz="1575" b="1" dirty="0">
                <a:solidFill>
                  <a:prstClr val="black"/>
                </a:solidFill>
              </a:rPr>
              <a:t>separate</a:t>
            </a:r>
            <a:r>
              <a:rPr lang="en-US" sz="1575" dirty="0">
                <a:solidFill>
                  <a:prstClr val="black"/>
                </a:solidFill>
              </a:rPr>
              <a:t> testing environment is needed for: </a:t>
            </a:r>
          </a:p>
          <a:p>
            <a:pPr marL="628650" lvl="1" indent="-285750">
              <a:lnSpc>
                <a:spcPct val="120000"/>
              </a:lnSpc>
              <a:buFont typeface="Arial" panose="020B0604020202020204" pitchFamily="34" charset="0"/>
              <a:buChar char="•"/>
            </a:pPr>
            <a:r>
              <a:rPr lang="en-US" sz="1575" dirty="0">
                <a:solidFill>
                  <a:prstClr val="black"/>
                </a:solidFill>
                <a:latin typeface="+mn-lt"/>
              </a:rPr>
              <a:t>Computer-based and accommodated paper-based tests (administration SAY instructions and materials are different)</a:t>
            </a:r>
          </a:p>
          <a:p>
            <a:pPr marL="628650" lvl="1" indent="-285750">
              <a:lnSpc>
                <a:spcPct val="120000"/>
              </a:lnSpc>
              <a:buFont typeface="Arial" panose="020B0604020202020204" pitchFamily="34" charset="0"/>
              <a:buChar char="•"/>
            </a:pPr>
            <a:r>
              <a:rPr lang="en-US" sz="1575" dirty="0">
                <a:solidFill>
                  <a:prstClr val="black"/>
                </a:solidFill>
                <a:latin typeface="+mn-lt"/>
              </a:rPr>
              <a:t>ELA and math; ELA and science/social studies; math and science/social studies (unit testing times and administration SAY instructions are different)</a:t>
            </a:r>
          </a:p>
          <a:p>
            <a:pPr marL="628650" lvl="1" indent="-285750">
              <a:lnSpc>
                <a:spcPct val="120000"/>
              </a:lnSpc>
              <a:buFont typeface="Arial" panose="020B0604020202020204" pitchFamily="34" charset="0"/>
              <a:buChar char="•"/>
            </a:pPr>
            <a:r>
              <a:rPr lang="en-US" sz="1575" dirty="0">
                <a:solidFill>
                  <a:prstClr val="black"/>
                </a:solidFill>
                <a:latin typeface="+mn-lt"/>
              </a:rPr>
              <a:t>Directions read aloud in a language other than English</a:t>
            </a:r>
          </a:p>
          <a:p>
            <a:pPr marL="628650" lvl="1" indent="-285750">
              <a:lnSpc>
                <a:spcPct val="120000"/>
              </a:lnSpc>
              <a:buFont typeface="Arial" panose="020B0604020202020204" pitchFamily="34" charset="0"/>
              <a:buChar char="•"/>
            </a:pPr>
            <a:r>
              <a:rPr lang="en-US" sz="1575" dirty="0">
                <a:solidFill>
                  <a:prstClr val="black"/>
                </a:solidFill>
                <a:latin typeface="+mn-lt"/>
              </a:rPr>
              <a:t>English tests and Spanish accommodated forms</a:t>
            </a:r>
          </a:p>
          <a:p>
            <a:pPr marL="628650" lvl="1" indent="-285750">
              <a:lnSpc>
                <a:spcPct val="120000"/>
              </a:lnSpc>
              <a:buFont typeface="Arial" panose="020B0604020202020204" pitchFamily="34" charset="0"/>
              <a:buChar char="•"/>
            </a:pPr>
            <a:r>
              <a:rPr lang="en-US" sz="1575" dirty="0">
                <a:solidFill>
                  <a:prstClr val="black"/>
                </a:solidFill>
                <a:latin typeface="+mn-lt"/>
              </a:rPr>
              <a:t>Grade 11 science and grades 5 and 8 science (different unit times)</a:t>
            </a:r>
          </a:p>
          <a:p>
            <a:pPr marL="628650" lvl="1" indent="-285750">
              <a:lnSpc>
                <a:spcPct val="120000"/>
              </a:lnSpc>
              <a:buFont typeface="Arial" panose="020B0604020202020204" pitchFamily="34" charset="0"/>
              <a:buChar char="•"/>
            </a:pPr>
            <a:r>
              <a:rPr lang="en-US" sz="1575" dirty="0">
                <a:solidFill>
                  <a:prstClr val="black"/>
                </a:solidFill>
                <a:latin typeface="+mn-lt"/>
              </a:rPr>
              <a:t>Math grades 3 through 5 and math grades 6 through 8 (different administration SAY instructions)</a:t>
            </a:r>
          </a:p>
          <a:p>
            <a:pPr marL="628650" lvl="1" indent="-285750">
              <a:lnSpc>
                <a:spcPct val="120000"/>
              </a:lnSpc>
              <a:buFont typeface="Arial" panose="020B0604020202020204" pitchFamily="34" charset="0"/>
              <a:buChar char="•"/>
            </a:pPr>
            <a:r>
              <a:rPr lang="en-US" sz="1575" dirty="0">
                <a:solidFill>
                  <a:prstClr val="black"/>
                </a:solidFill>
                <a:latin typeface="+mn-lt"/>
              </a:rPr>
              <a:t>Math grades 6 through 8 unit 1 and math grades 6 through 8 units 2 and 3 (different administration SAY instructions)</a:t>
            </a:r>
            <a:endParaRPr lang="en-US" dirty="0">
              <a:latin typeface="+mn-lt"/>
            </a:endParaRPr>
          </a:p>
        </p:txBody>
      </p:sp>
      <p:sp>
        <p:nvSpPr>
          <p:cNvPr id="3" name="Slide Number Placeholder 2"/>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39</a:t>
            </a:fld>
            <a:endParaRPr lang="en-US" dirty="0"/>
          </a:p>
        </p:txBody>
      </p:sp>
      <p:sp>
        <p:nvSpPr>
          <p:cNvPr id="8" name="Diagonal Stripe 7">
            <a:hlinkClick r:id="rId2"/>
            <a:extLst>
              <a:ext uri="{FF2B5EF4-FFF2-40B4-BE49-F238E27FC236}">
                <a16:creationId xmlns:a16="http://schemas.microsoft.com/office/drawing/2014/main" id="{B9E8B08B-9F47-000F-3584-4158C262EC0D}"/>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b="1" kern="0" dirty="0">
                <a:solidFill>
                  <a:schemeClr val="bg1"/>
                </a:solidFill>
                <a:latin typeface="+mn-lt"/>
                <a:ea typeface="Roboto" panose="02000000000000000000" pitchFamily="2" charset="0"/>
                <a:cs typeface="Roboto" panose="02000000000000000000" pitchFamily="2" charset="0"/>
              </a:rPr>
              <a:t>Unit Testing Times</a:t>
            </a:r>
          </a:p>
        </p:txBody>
      </p:sp>
    </p:spTree>
    <p:extLst>
      <p:ext uri="{BB962C8B-B14F-4D97-AF65-F5344CB8AC3E}">
        <p14:creationId xmlns:p14="http://schemas.microsoft.com/office/powerpoint/2010/main" val="3206683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a:t>Afternoon Testing	</a:t>
            </a:r>
          </a:p>
        </p:txBody>
      </p:sp>
      <p:sp>
        <p:nvSpPr>
          <p:cNvPr id="6" name="Content Placeholder 5">
            <a:extLst>
              <a:ext uri="{FF2B5EF4-FFF2-40B4-BE49-F238E27FC236}">
                <a16:creationId xmlns:a16="http://schemas.microsoft.com/office/drawing/2014/main" id="{7920DE8A-FED2-487B-A0E3-E08C082CF6FC}"/>
              </a:ext>
            </a:extLst>
          </p:cNvPr>
          <p:cNvSpPr>
            <a:spLocks noGrp="1"/>
          </p:cNvSpPr>
          <p:nvPr>
            <p:ph type="body" idx="1"/>
          </p:nvPr>
        </p:nvSpPr>
        <p:spPr/>
        <p:txBody>
          <a:bodyPr>
            <a:normAutofit/>
          </a:bodyPr>
          <a:lstStyle/>
          <a:p>
            <a:pPr marL="0" indent="0">
              <a:spcAft>
                <a:spcPts val="900"/>
              </a:spcAft>
              <a:buNone/>
              <a:defRPr/>
            </a:pPr>
            <a:r>
              <a:rPr lang="en-US" sz="1800" dirty="0">
                <a:solidFill>
                  <a:sysClr val="windowText" lastClr="000000"/>
                </a:solidFill>
                <a:latin typeface="+mn-lt"/>
              </a:rPr>
              <a:t>If the school is having technology issues, do not start a unit unless there is enough time left in the day to complete the unit</a:t>
            </a:r>
          </a:p>
          <a:p>
            <a:pPr marL="0" indent="0">
              <a:spcAft>
                <a:spcPts val="900"/>
              </a:spcAft>
              <a:buNone/>
              <a:defRPr/>
            </a:pPr>
            <a:r>
              <a:rPr lang="en-US" sz="1800" dirty="0">
                <a:solidFill>
                  <a:sysClr val="windowText" lastClr="000000"/>
                </a:solidFill>
                <a:latin typeface="+mn-lt"/>
              </a:rPr>
              <a:t>It is a </a:t>
            </a:r>
            <a:r>
              <a:rPr lang="en-US" sz="1800" b="1" dirty="0">
                <a:solidFill>
                  <a:sysClr val="windowText" lastClr="000000"/>
                </a:solidFill>
                <a:latin typeface="+mn-lt"/>
              </a:rPr>
              <a:t>misadministration</a:t>
            </a:r>
            <a:r>
              <a:rPr lang="en-US" sz="1800" dirty="0">
                <a:solidFill>
                  <a:sysClr val="windowText" lastClr="000000"/>
                </a:solidFill>
                <a:latin typeface="+mn-lt"/>
              </a:rPr>
              <a:t> for a testing group to start the test and then stop and complete it the next day</a:t>
            </a:r>
          </a:p>
          <a:p>
            <a:pPr marL="628650" lvl="1" indent="-285750">
              <a:spcAft>
                <a:spcPts val="900"/>
              </a:spcAft>
              <a:buFont typeface="Arial" panose="020B0604020202020204" pitchFamily="34" charset="0"/>
              <a:buChar char="•"/>
              <a:defRPr/>
            </a:pPr>
            <a:r>
              <a:rPr lang="en-US" sz="1800" dirty="0">
                <a:solidFill>
                  <a:sysClr val="windowText" lastClr="000000"/>
                </a:solidFill>
                <a:latin typeface="+mn-lt"/>
              </a:rPr>
              <a:t>This is only allowed for illnesses and unforeseen situations (e.g., school power or internet outage)</a:t>
            </a:r>
          </a:p>
          <a:p>
            <a:endParaRPr lang="en-US" sz="1800" dirty="0">
              <a:latin typeface="+mn-lt"/>
            </a:endParaRPr>
          </a:p>
        </p:txBody>
      </p:sp>
      <p:sp>
        <p:nvSpPr>
          <p:cNvPr id="3" name="Slide Number Placeholder 2"/>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40</a:t>
            </a:fld>
            <a:endParaRPr lang="en-US" dirty="0"/>
          </a:p>
        </p:txBody>
      </p:sp>
    </p:spTree>
    <p:extLst>
      <p:ext uri="{BB962C8B-B14F-4D97-AF65-F5344CB8AC3E}">
        <p14:creationId xmlns:p14="http://schemas.microsoft.com/office/powerpoint/2010/main" val="28372132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a:t>After-hours Testing</a:t>
            </a:r>
          </a:p>
        </p:txBody>
      </p:sp>
      <p:sp>
        <p:nvSpPr>
          <p:cNvPr id="3" name="Content Placeholder 2"/>
          <p:cNvSpPr>
            <a:spLocks noGrp="1"/>
          </p:cNvSpPr>
          <p:nvPr>
            <p:ph type="body" idx="1"/>
          </p:nvPr>
        </p:nvSpPr>
        <p:spPr/>
        <p:txBody>
          <a:bodyPr>
            <a:normAutofit/>
          </a:bodyPr>
          <a:lstStyle/>
          <a:p>
            <a:pPr marL="126997" indent="0">
              <a:buNone/>
            </a:pPr>
            <a:r>
              <a:rPr lang="en-US" sz="1800" dirty="0"/>
              <a:t>If a school will start a test session after 4:30 p.m.</a:t>
            </a:r>
          </a:p>
          <a:p>
            <a:pPr>
              <a:buFont typeface="Arial" panose="020B0604020202020204" pitchFamily="34" charset="0"/>
              <a:buChar char="•"/>
            </a:pPr>
            <a:r>
              <a:rPr lang="en-US" sz="1800" dirty="0"/>
              <a:t>The official DAC must email the following information to the CDE CMAS contact ASAP</a:t>
            </a:r>
          </a:p>
          <a:p>
            <a:pPr lvl="1">
              <a:buFont typeface="Arial" panose="020B0604020202020204" pitchFamily="34" charset="0"/>
              <a:buChar char="•"/>
            </a:pPr>
            <a:r>
              <a:rPr lang="en-US" sz="1800" dirty="0">
                <a:latin typeface="+mn-lt"/>
              </a:rPr>
              <a:t>School name</a:t>
            </a:r>
          </a:p>
          <a:p>
            <a:pPr lvl="1">
              <a:buFont typeface="Arial" panose="020B0604020202020204" pitchFamily="34" charset="0"/>
              <a:buChar char="•"/>
            </a:pPr>
            <a:r>
              <a:rPr lang="en-US" sz="1800" dirty="0">
                <a:latin typeface="+mn-lt"/>
              </a:rPr>
              <a:t>Online test session name (not just the name of the test)</a:t>
            </a:r>
          </a:p>
          <a:p>
            <a:pPr lvl="1">
              <a:buFont typeface="Arial" panose="020B0604020202020204" pitchFamily="34" charset="0"/>
              <a:buChar char="•"/>
            </a:pPr>
            <a:r>
              <a:rPr lang="en-US" sz="1800" dirty="0">
                <a:latin typeface="+mn-lt"/>
              </a:rPr>
              <a:t>Anticipated testing dates</a:t>
            </a:r>
          </a:p>
          <a:p>
            <a:pPr>
              <a:buFont typeface="Arial" panose="020B0604020202020204" pitchFamily="34" charset="0"/>
              <a:buChar char="•"/>
            </a:pPr>
            <a:r>
              <a:rPr lang="en-US" sz="1800" dirty="0"/>
              <a:t>CDE will grant the test session(s) permission to test after hours</a:t>
            </a:r>
          </a:p>
          <a:p>
            <a:pPr lvl="1">
              <a:buFont typeface="Arial" panose="020B0604020202020204" pitchFamily="34" charset="0"/>
              <a:buChar char="•"/>
            </a:pPr>
            <a:r>
              <a:rPr lang="en-US" sz="1800" dirty="0">
                <a:latin typeface="+mn-lt"/>
              </a:rPr>
              <a:t>District or school must “prepare” and “start” the test session first</a:t>
            </a:r>
          </a:p>
        </p:txBody>
      </p:sp>
      <p:sp>
        <p:nvSpPr>
          <p:cNvPr id="4" name="Slide Number Placeholder 3"/>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41</a:t>
            </a:fld>
            <a:endParaRPr lang="en-US" dirty="0"/>
          </a:p>
        </p:txBody>
      </p:sp>
    </p:spTree>
    <p:extLst>
      <p:ext uri="{BB962C8B-B14F-4D97-AF65-F5344CB8AC3E}">
        <p14:creationId xmlns:p14="http://schemas.microsoft.com/office/powerpoint/2010/main" val="159759387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0A20B-9C97-BA83-29DB-A75256DF48FE}"/>
              </a:ext>
            </a:extLst>
          </p:cNvPr>
          <p:cNvSpPr>
            <a:spLocks noGrp="1"/>
          </p:cNvSpPr>
          <p:nvPr>
            <p:ph type="title"/>
          </p:nvPr>
        </p:nvSpPr>
        <p:spPr>
          <a:solidFill>
            <a:srgbClr val="001970"/>
          </a:solidFill>
        </p:spPr>
        <p:txBody>
          <a:bodyPr/>
          <a:lstStyle/>
          <a:p>
            <a:r>
              <a:rPr lang="en-US" dirty="0"/>
              <a:t>PearsonAccess</a:t>
            </a:r>
            <a:r>
              <a:rPr lang="en-US" baseline="30000" dirty="0"/>
              <a:t>next</a:t>
            </a:r>
          </a:p>
        </p:txBody>
      </p:sp>
    </p:spTree>
    <p:extLst>
      <p:ext uri="{BB962C8B-B14F-4D97-AF65-F5344CB8AC3E}">
        <p14:creationId xmlns:p14="http://schemas.microsoft.com/office/powerpoint/2010/main" val="66100763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a:t>User Accounts</a:t>
            </a:r>
          </a:p>
        </p:txBody>
      </p:sp>
      <p:sp>
        <p:nvSpPr>
          <p:cNvPr id="5" name="Content Placeholder 4">
            <a:extLst>
              <a:ext uri="{FF2B5EF4-FFF2-40B4-BE49-F238E27FC236}">
                <a16:creationId xmlns:a16="http://schemas.microsoft.com/office/drawing/2014/main" id="{5F0E379B-2415-480F-B16D-2F8EF85F5C79}"/>
              </a:ext>
            </a:extLst>
          </p:cNvPr>
          <p:cNvSpPr>
            <a:spLocks noGrp="1"/>
          </p:cNvSpPr>
          <p:nvPr>
            <p:ph type="body" idx="1"/>
          </p:nvPr>
        </p:nvSpPr>
        <p:spPr/>
        <p:txBody>
          <a:bodyPr>
            <a:normAutofit/>
          </a:bodyPr>
          <a:lstStyle/>
          <a:p>
            <a:pPr marL="285750" indent="-285750">
              <a:buClr>
                <a:prstClr val="black"/>
              </a:buClr>
              <a:buSzPct val="115000"/>
              <a:buFont typeface="Arial" panose="020B0604020202020204" pitchFamily="34" charset="0"/>
              <a:buChar char="•"/>
              <a:defRPr/>
            </a:pPr>
            <a:r>
              <a:rPr lang="en-US" sz="1800" b="1" dirty="0">
                <a:solidFill>
                  <a:prstClr val="black"/>
                </a:solidFill>
                <a:latin typeface="+mn-lt"/>
                <a:cs typeface="Arial" charset="0"/>
              </a:rPr>
              <a:t>User Roles </a:t>
            </a:r>
            <a:r>
              <a:rPr lang="en-US" sz="1800" dirty="0">
                <a:solidFill>
                  <a:prstClr val="black"/>
                </a:solidFill>
                <a:latin typeface="+mn-lt"/>
                <a:cs typeface="Arial" charset="0"/>
              </a:rPr>
              <a:t>– assigned to PAnext users</a:t>
            </a:r>
          </a:p>
          <a:p>
            <a:pPr marL="285750" indent="-285750">
              <a:buClr>
                <a:prstClr val="black"/>
              </a:buClr>
              <a:buSzPct val="115000"/>
              <a:buFont typeface="Arial" panose="020B0604020202020204" pitchFamily="34" charset="0"/>
              <a:buChar char="•"/>
              <a:defRPr/>
            </a:pPr>
            <a:endParaRPr lang="en-US" sz="1800" dirty="0">
              <a:solidFill>
                <a:prstClr val="black"/>
              </a:solidFill>
              <a:latin typeface="+mn-lt"/>
              <a:cs typeface="Arial" charset="0"/>
            </a:endParaRPr>
          </a:p>
          <a:p>
            <a:pPr marL="285750" indent="-285750">
              <a:buClr>
                <a:prstClr val="black"/>
              </a:buClr>
              <a:buSzPct val="115000"/>
              <a:buFont typeface="Arial" panose="020B0604020202020204" pitchFamily="34" charset="0"/>
              <a:buChar char="•"/>
              <a:defRPr/>
            </a:pPr>
            <a:r>
              <a:rPr lang="en-US" sz="1800" b="1" dirty="0">
                <a:solidFill>
                  <a:prstClr val="black"/>
                </a:solidFill>
                <a:latin typeface="+mn-lt"/>
                <a:cs typeface="Arial" charset="0"/>
              </a:rPr>
              <a:t>Permissions</a:t>
            </a:r>
            <a:r>
              <a:rPr lang="en-US" sz="1800" dirty="0">
                <a:solidFill>
                  <a:prstClr val="black"/>
                </a:solidFill>
                <a:latin typeface="+mn-lt"/>
                <a:cs typeface="Arial" charset="0"/>
              </a:rPr>
              <a:t> - each user role includes permissions that determine which tasks the user can perform in PAnext</a:t>
            </a:r>
          </a:p>
          <a:p>
            <a:pPr marL="628650" lvl="1" indent="-285750">
              <a:buClr>
                <a:prstClr val="black"/>
              </a:buClr>
              <a:buSzPct val="115000"/>
              <a:buFont typeface="Arial" panose="020B0604020202020204" pitchFamily="34" charset="0"/>
              <a:buChar char="•"/>
              <a:defRPr/>
            </a:pPr>
            <a:r>
              <a:rPr lang="en-US" sz="1800" dirty="0">
                <a:solidFill>
                  <a:prstClr val="black"/>
                </a:solidFill>
                <a:latin typeface="+mn-lt"/>
                <a:cs typeface="Arial" charset="0"/>
              </a:rPr>
              <a:t>Once a user has a specific role,</a:t>
            </a:r>
            <a:r>
              <a:rPr lang="en-US" sz="1800" b="1" dirty="0">
                <a:solidFill>
                  <a:prstClr val="black"/>
                </a:solidFill>
                <a:latin typeface="+mn-lt"/>
                <a:cs typeface="Arial" charset="0"/>
              </a:rPr>
              <a:t> </a:t>
            </a:r>
            <a:r>
              <a:rPr lang="en-US" sz="1800" dirty="0">
                <a:solidFill>
                  <a:prstClr val="black"/>
                </a:solidFill>
                <a:latin typeface="+mn-lt"/>
                <a:cs typeface="Arial" charset="0"/>
              </a:rPr>
              <a:t>they can grant that role to another user account</a:t>
            </a:r>
          </a:p>
          <a:p>
            <a:pPr marL="628650" lvl="1" indent="-285750">
              <a:buClr>
                <a:prstClr val="black"/>
              </a:buClr>
              <a:buSzPct val="115000"/>
              <a:buFont typeface="Arial" panose="020B0604020202020204" pitchFamily="34" charset="0"/>
              <a:buChar char="•"/>
              <a:defRPr/>
            </a:pPr>
            <a:r>
              <a:rPr lang="en-US" sz="1800" dirty="0">
                <a:solidFill>
                  <a:prstClr val="black"/>
                </a:solidFill>
                <a:latin typeface="+mn-lt"/>
                <a:cs typeface="Arial" charset="0"/>
              </a:rPr>
              <a:t>Reference the </a:t>
            </a:r>
            <a:r>
              <a:rPr lang="en-US" sz="1800" b="1" dirty="0">
                <a:solidFill>
                  <a:prstClr val="black"/>
                </a:solidFill>
                <a:latin typeface="+mn-lt"/>
                <a:cs typeface="Arial" charset="0"/>
              </a:rPr>
              <a:t>User Role Matrix</a:t>
            </a:r>
            <a:r>
              <a:rPr lang="en-US" sz="1800" dirty="0">
                <a:solidFill>
                  <a:prstClr val="black"/>
                </a:solidFill>
                <a:latin typeface="+mn-lt"/>
                <a:cs typeface="Arial" charset="0"/>
              </a:rPr>
              <a:t> (</a:t>
            </a:r>
            <a:r>
              <a:rPr lang="en-US" sz="1800" i="1" dirty="0">
                <a:solidFill>
                  <a:prstClr val="black"/>
                </a:solidFill>
                <a:latin typeface="+mn-lt"/>
                <a:cs typeface="Arial" charset="0"/>
              </a:rPr>
              <a:t>Appendix H</a:t>
            </a:r>
            <a:r>
              <a:rPr lang="en-US" sz="1800" dirty="0">
                <a:solidFill>
                  <a:prstClr val="black"/>
                </a:solidFill>
                <a:latin typeface="+mn-lt"/>
                <a:cs typeface="Arial" charset="0"/>
              </a:rPr>
              <a:t> in the </a:t>
            </a:r>
            <a:r>
              <a:rPr lang="en-US" sz="1800" i="1" dirty="0">
                <a:solidFill>
                  <a:prstClr val="black"/>
                </a:solidFill>
                <a:latin typeface="+mn-lt"/>
                <a:cs typeface="Arial" charset="0"/>
              </a:rPr>
              <a:t>Procedures Manual</a:t>
            </a:r>
            <a:r>
              <a:rPr lang="en-US" sz="1800" dirty="0">
                <a:solidFill>
                  <a:prstClr val="black"/>
                </a:solidFill>
                <a:latin typeface="+mn-lt"/>
                <a:cs typeface="Arial" charset="0"/>
              </a:rPr>
              <a:t>)</a:t>
            </a:r>
            <a:r>
              <a:rPr lang="en-US" sz="1800" i="1" dirty="0">
                <a:solidFill>
                  <a:prstClr val="black"/>
                </a:solidFill>
                <a:latin typeface="+mn-lt"/>
                <a:cs typeface="Arial" charset="0"/>
              </a:rPr>
              <a:t> </a:t>
            </a:r>
            <a:r>
              <a:rPr lang="en-US" sz="1800" dirty="0">
                <a:solidFill>
                  <a:prstClr val="black"/>
                </a:solidFill>
                <a:latin typeface="+mn-lt"/>
                <a:cs typeface="Arial" charset="0"/>
              </a:rPr>
              <a:t>for additional information on role assignment and permissions</a:t>
            </a:r>
            <a:endParaRPr lang="en-US" sz="1800" dirty="0">
              <a:latin typeface="+mn-lt"/>
            </a:endParaRPr>
          </a:p>
          <a:p>
            <a:pPr>
              <a:buFont typeface="Arial" panose="020B0604020202020204" pitchFamily="34" charset="0"/>
              <a:buChar char="•"/>
            </a:pPr>
            <a:endParaRPr lang="en-US" sz="1800" dirty="0">
              <a:latin typeface="+mn-lt"/>
            </a:endParaRPr>
          </a:p>
        </p:txBody>
      </p:sp>
      <p:sp>
        <p:nvSpPr>
          <p:cNvPr id="3" name="Slide Number Placeholder 2"/>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43</a:t>
            </a:fld>
            <a:endParaRPr lang="en-US" dirty="0"/>
          </a:p>
        </p:txBody>
      </p:sp>
    </p:spTree>
    <p:extLst>
      <p:ext uri="{BB962C8B-B14F-4D97-AF65-F5344CB8AC3E}">
        <p14:creationId xmlns:p14="http://schemas.microsoft.com/office/powerpoint/2010/main" val="45787571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a:t>User Accounts Base Roles</a:t>
            </a:r>
          </a:p>
        </p:txBody>
      </p:sp>
      <p:sp>
        <p:nvSpPr>
          <p:cNvPr id="4" name="Content Placeholder 3">
            <a:extLst>
              <a:ext uri="{FF2B5EF4-FFF2-40B4-BE49-F238E27FC236}">
                <a16:creationId xmlns:a16="http://schemas.microsoft.com/office/drawing/2014/main" id="{D7FA441A-40DB-4D10-96AE-1661B4BF08CB}"/>
              </a:ext>
            </a:extLst>
          </p:cNvPr>
          <p:cNvSpPr>
            <a:spLocks noGrp="1"/>
          </p:cNvSpPr>
          <p:nvPr>
            <p:ph type="body" idx="1"/>
          </p:nvPr>
        </p:nvSpPr>
        <p:spPr/>
        <p:txBody>
          <a:bodyPr>
            <a:normAutofit/>
          </a:bodyPr>
          <a:lstStyle/>
          <a:p>
            <a:pPr marL="0" indent="0">
              <a:buNone/>
            </a:pPr>
            <a:r>
              <a:rPr lang="en-US" sz="1800" dirty="0">
                <a:latin typeface="+mn-lt"/>
              </a:rPr>
              <a:t>CMAS roles and their coordinating “base roles” in PearsonAccess</a:t>
            </a:r>
            <a:r>
              <a:rPr lang="en-US" sz="1800" baseline="30000" dirty="0">
                <a:latin typeface="+mn-lt"/>
              </a:rPr>
              <a:t>next</a:t>
            </a:r>
            <a:endParaRPr lang="en-US" sz="1800" dirty="0">
              <a:latin typeface="+mn-lt"/>
            </a:endParaRPr>
          </a:p>
          <a:p>
            <a:pPr>
              <a:buFont typeface="Arial" panose="020B0604020202020204" pitchFamily="34" charset="0"/>
              <a:buChar char="•"/>
            </a:pPr>
            <a:r>
              <a:rPr lang="en-US" sz="1800" dirty="0">
                <a:latin typeface="+mn-lt"/>
              </a:rPr>
              <a:t>Base roles provide access to system features needed to perform CMAS tasks</a:t>
            </a:r>
            <a:endParaRPr lang="en-US" sz="1800" baseline="30000" dirty="0">
              <a:latin typeface="+mn-lt"/>
            </a:endParaRPr>
          </a:p>
        </p:txBody>
      </p:sp>
      <p:sp>
        <p:nvSpPr>
          <p:cNvPr id="7" name="Title 6">
            <a:extLst>
              <a:ext uri="{FF2B5EF4-FFF2-40B4-BE49-F238E27FC236}">
                <a16:creationId xmlns:a16="http://schemas.microsoft.com/office/drawing/2014/main" id="{9033487D-0A36-44E6-EDD7-34E454FE789B}"/>
              </a:ext>
            </a:extLst>
          </p:cNvPr>
          <p:cNvSpPr>
            <a:spLocks noGrp="1"/>
          </p:cNvSpPr>
          <p:nvPr>
            <p:ph type="title" idx="2"/>
          </p:nvPr>
        </p:nvSpPr>
        <p:spPr>
          <a:xfrm>
            <a:off x="447068" y="4150325"/>
            <a:ext cx="8641753" cy="145950"/>
          </a:xfrm>
        </p:spPr>
        <p:txBody>
          <a:bodyPr anchor="ctr"/>
          <a:lstStyle/>
          <a:p>
            <a:r>
              <a:rPr lang="en-US" sz="1200" dirty="0">
                <a:latin typeface="+mn-lt"/>
              </a:rPr>
              <a:t>Higher level roles, like LEA/District Test Coordinator, include permissions included in lower-level roles, like Test Administrator</a:t>
            </a:r>
          </a:p>
        </p:txBody>
      </p:sp>
      <p:sp>
        <p:nvSpPr>
          <p:cNvPr id="3" name="Slide Number Placeholder 2"/>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44</a:t>
            </a:fld>
            <a:endParaRPr lang="en-US" dirty="0"/>
          </a:p>
        </p:txBody>
      </p:sp>
      <p:graphicFrame>
        <p:nvGraphicFramePr>
          <p:cNvPr id="5" name="Table 4">
            <a:extLst>
              <a:ext uri="{FF2B5EF4-FFF2-40B4-BE49-F238E27FC236}">
                <a16:creationId xmlns:a16="http://schemas.microsoft.com/office/drawing/2014/main" id="{61703893-4E3E-44ED-9E89-923277D69A01}"/>
              </a:ext>
            </a:extLst>
          </p:cNvPr>
          <p:cNvGraphicFramePr>
            <a:graphicFrameLocks noGrp="1"/>
          </p:cNvGraphicFramePr>
          <p:nvPr>
            <p:extLst>
              <p:ext uri="{D42A27DB-BD31-4B8C-83A1-F6EECF244321}">
                <p14:modId xmlns:p14="http://schemas.microsoft.com/office/powerpoint/2010/main" val="3242079927"/>
              </p:ext>
            </p:extLst>
          </p:nvPr>
        </p:nvGraphicFramePr>
        <p:xfrm>
          <a:off x="875322" y="1934093"/>
          <a:ext cx="6877539" cy="2198372"/>
        </p:xfrm>
        <a:graphic>
          <a:graphicData uri="http://schemas.openxmlformats.org/drawingml/2006/table">
            <a:tbl>
              <a:tblPr firstRow="1" bandRow="1">
                <a:tableStyleId>{BC89EF96-8CEA-46FF-86C4-4CE0E7609802}</a:tableStyleId>
              </a:tblPr>
              <a:tblGrid>
                <a:gridCol w="3414516">
                  <a:extLst>
                    <a:ext uri="{9D8B030D-6E8A-4147-A177-3AD203B41FA5}">
                      <a16:colId xmlns:a16="http://schemas.microsoft.com/office/drawing/2014/main" val="3915690224"/>
                    </a:ext>
                  </a:extLst>
                </a:gridCol>
                <a:gridCol w="3463023">
                  <a:extLst>
                    <a:ext uri="{9D8B030D-6E8A-4147-A177-3AD203B41FA5}">
                      <a16:colId xmlns:a16="http://schemas.microsoft.com/office/drawing/2014/main" val="2383439373"/>
                    </a:ext>
                  </a:extLst>
                </a:gridCol>
              </a:tblGrid>
              <a:tr h="548640">
                <a:tc>
                  <a:txBody>
                    <a:bodyPr/>
                    <a:lstStyle>
                      <a:lvl1pPr marL="0" algn="l" defTabSz="914400" rtl="0" eaLnBrk="1" latinLnBrk="0" hangingPunct="1">
                        <a:defRPr sz="1800" b="1" kern="1200">
                          <a:solidFill>
                            <a:schemeClr val="dk1"/>
                          </a:solidFill>
                          <a:latin typeface="Calibri"/>
                        </a:defRPr>
                      </a:lvl1pPr>
                      <a:lvl2pPr marL="457200" algn="l" defTabSz="914400" rtl="0" eaLnBrk="1" latinLnBrk="0" hangingPunct="1">
                        <a:defRPr sz="1800" b="1" kern="1200">
                          <a:solidFill>
                            <a:schemeClr val="dk1"/>
                          </a:solidFill>
                          <a:latin typeface="Calibri"/>
                        </a:defRPr>
                      </a:lvl2pPr>
                      <a:lvl3pPr marL="914400" algn="l" defTabSz="914400" rtl="0" eaLnBrk="1" latinLnBrk="0" hangingPunct="1">
                        <a:defRPr sz="1800" b="1" kern="1200">
                          <a:solidFill>
                            <a:schemeClr val="dk1"/>
                          </a:solidFill>
                          <a:latin typeface="Calibri"/>
                        </a:defRPr>
                      </a:lvl3pPr>
                      <a:lvl4pPr marL="1371600" algn="l" defTabSz="914400" rtl="0" eaLnBrk="1" latinLnBrk="0" hangingPunct="1">
                        <a:defRPr sz="1800" b="1" kern="1200">
                          <a:solidFill>
                            <a:schemeClr val="dk1"/>
                          </a:solidFill>
                          <a:latin typeface="Calibri"/>
                        </a:defRPr>
                      </a:lvl4pPr>
                      <a:lvl5pPr marL="1828800" algn="l" defTabSz="914400" rtl="0" eaLnBrk="1" latinLnBrk="0" hangingPunct="1">
                        <a:defRPr sz="1800" b="1" kern="1200">
                          <a:solidFill>
                            <a:schemeClr val="dk1"/>
                          </a:solidFill>
                          <a:latin typeface="Calibri"/>
                        </a:defRPr>
                      </a:lvl5pPr>
                      <a:lvl6pPr marL="2286000" algn="l" defTabSz="914400" rtl="0" eaLnBrk="1" latinLnBrk="0" hangingPunct="1">
                        <a:defRPr sz="1800" b="1" kern="1200">
                          <a:solidFill>
                            <a:schemeClr val="dk1"/>
                          </a:solidFill>
                          <a:latin typeface="Calibri"/>
                        </a:defRPr>
                      </a:lvl6pPr>
                      <a:lvl7pPr marL="2743200" algn="l" defTabSz="914400" rtl="0" eaLnBrk="1" latinLnBrk="0" hangingPunct="1">
                        <a:defRPr sz="1800" b="1" kern="1200">
                          <a:solidFill>
                            <a:schemeClr val="dk1"/>
                          </a:solidFill>
                          <a:latin typeface="Calibri"/>
                        </a:defRPr>
                      </a:lvl7pPr>
                      <a:lvl8pPr marL="3200400" algn="l" defTabSz="914400" rtl="0" eaLnBrk="1" latinLnBrk="0" hangingPunct="1">
                        <a:defRPr sz="1800" b="1" kern="1200">
                          <a:solidFill>
                            <a:schemeClr val="dk1"/>
                          </a:solidFill>
                          <a:latin typeface="Calibri"/>
                        </a:defRPr>
                      </a:lvl8pPr>
                      <a:lvl9pPr marL="3657600" algn="l" defTabSz="914400" rtl="0" eaLnBrk="1" latinLnBrk="0" hangingPunct="1">
                        <a:defRPr sz="1800" b="1" kern="1200">
                          <a:solidFill>
                            <a:schemeClr val="dk1"/>
                          </a:solidFill>
                          <a:latin typeface="Calibri"/>
                        </a:defRPr>
                      </a:lvl9pPr>
                    </a:lstStyle>
                    <a:p>
                      <a:pPr marL="0" marR="0" algn="ctr">
                        <a:spcBef>
                          <a:spcPts val="0"/>
                        </a:spcBef>
                        <a:spcAft>
                          <a:spcPts val="0"/>
                        </a:spcAft>
                      </a:pPr>
                      <a:r>
                        <a:rPr lang="en-US" sz="1600" dirty="0">
                          <a:solidFill>
                            <a:sysClr val="windowText" lastClr="000000"/>
                          </a:solidFill>
                          <a:effectLst/>
                          <a:latin typeface="Arial" panose="020B0604020202020204" pitchFamily="34" charset="0"/>
                        </a:rPr>
                        <a:t> CMAS Role</a:t>
                      </a:r>
                      <a:endParaRPr lang="en-US" sz="1600" dirty="0">
                        <a:solidFill>
                          <a:sysClr val="windowText" lastClr="000000"/>
                        </a:solidFill>
                        <a:effectLst/>
                        <a:latin typeface="+mn-lt"/>
                        <a:ea typeface="Calibri"/>
                      </a:endParaRPr>
                    </a:p>
                  </a:txBody>
                  <a:tcPr marL="0" marR="0" marT="0" marB="0" anchor="ctr"/>
                </a:tc>
                <a:tc>
                  <a:txBody>
                    <a:bodyPr/>
                    <a:lstStyle>
                      <a:lvl1pPr marL="0" algn="l" defTabSz="914400" rtl="0" eaLnBrk="1" latinLnBrk="0" hangingPunct="1">
                        <a:defRPr sz="1800" b="1" kern="1200">
                          <a:solidFill>
                            <a:schemeClr val="dk1"/>
                          </a:solidFill>
                          <a:latin typeface="Calibri"/>
                        </a:defRPr>
                      </a:lvl1pPr>
                      <a:lvl2pPr marL="457200" algn="l" defTabSz="914400" rtl="0" eaLnBrk="1" latinLnBrk="0" hangingPunct="1">
                        <a:defRPr sz="1800" b="1" kern="1200">
                          <a:solidFill>
                            <a:schemeClr val="dk1"/>
                          </a:solidFill>
                          <a:latin typeface="Calibri"/>
                        </a:defRPr>
                      </a:lvl2pPr>
                      <a:lvl3pPr marL="914400" algn="l" defTabSz="914400" rtl="0" eaLnBrk="1" latinLnBrk="0" hangingPunct="1">
                        <a:defRPr sz="1800" b="1" kern="1200">
                          <a:solidFill>
                            <a:schemeClr val="dk1"/>
                          </a:solidFill>
                          <a:latin typeface="Calibri"/>
                        </a:defRPr>
                      </a:lvl3pPr>
                      <a:lvl4pPr marL="1371600" algn="l" defTabSz="914400" rtl="0" eaLnBrk="1" latinLnBrk="0" hangingPunct="1">
                        <a:defRPr sz="1800" b="1" kern="1200">
                          <a:solidFill>
                            <a:schemeClr val="dk1"/>
                          </a:solidFill>
                          <a:latin typeface="Calibri"/>
                        </a:defRPr>
                      </a:lvl4pPr>
                      <a:lvl5pPr marL="1828800" algn="l" defTabSz="914400" rtl="0" eaLnBrk="1" latinLnBrk="0" hangingPunct="1">
                        <a:defRPr sz="1800" b="1" kern="1200">
                          <a:solidFill>
                            <a:schemeClr val="dk1"/>
                          </a:solidFill>
                          <a:latin typeface="Calibri"/>
                        </a:defRPr>
                      </a:lvl5pPr>
                      <a:lvl6pPr marL="2286000" algn="l" defTabSz="914400" rtl="0" eaLnBrk="1" latinLnBrk="0" hangingPunct="1">
                        <a:defRPr sz="1800" b="1" kern="1200">
                          <a:solidFill>
                            <a:schemeClr val="dk1"/>
                          </a:solidFill>
                          <a:latin typeface="Calibri"/>
                        </a:defRPr>
                      </a:lvl6pPr>
                      <a:lvl7pPr marL="2743200" algn="l" defTabSz="914400" rtl="0" eaLnBrk="1" latinLnBrk="0" hangingPunct="1">
                        <a:defRPr sz="1800" b="1" kern="1200">
                          <a:solidFill>
                            <a:schemeClr val="dk1"/>
                          </a:solidFill>
                          <a:latin typeface="Calibri"/>
                        </a:defRPr>
                      </a:lvl7pPr>
                      <a:lvl8pPr marL="3200400" algn="l" defTabSz="914400" rtl="0" eaLnBrk="1" latinLnBrk="0" hangingPunct="1">
                        <a:defRPr sz="1800" b="1" kern="1200">
                          <a:solidFill>
                            <a:schemeClr val="dk1"/>
                          </a:solidFill>
                          <a:latin typeface="Calibri"/>
                        </a:defRPr>
                      </a:lvl8pPr>
                      <a:lvl9pPr marL="3657600" algn="l" defTabSz="914400" rtl="0" eaLnBrk="1" latinLnBrk="0" hangingPunct="1">
                        <a:defRPr sz="1800" b="1" kern="1200">
                          <a:solidFill>
                            <a:schemeClr val="dk1"/>
                          </a:solidFill>
                          <a:latin typeface="Calibri"/>
                        </a:defRPr>
                      </a:lvl9pPr>
                    </a:lstStyle>
                    <a:p>
                      <a:pPr marL="0" marR="0" algn="ctr">
                        <a:spcBef>
                          <a:spcPts val="0"/>
                        </a:spcBef>
                        <a:spcAft>
                          <a:spcPts val="0"/>
                        </a:spcAft>
                      </a:pPr>
                      <a:r>
                        <a:rPr lang="en-US" sz="1600" dirty="0">
                          <a:solidFill>
                            <a:sysClr val="windowText" lastClr="000000"/>
                          </a:solidFill>
                          <a:effectLst/>
                          <a:latin typeface="Arial" panose="020B0604020202020204" pitchFamily="34" charset="0"/>
                        </a:rPr>
                        <a:t>PearsonAccess</a:t>
                      </a:r>
                      <a:r>
                        <a:rPr lang="en-US" sz="1600" baseline="30000" dirty="0">
                          <a:solidFill>
                            <a:sysClr val="windowText" lastClr="000000"/>
                          </a:solidFill>
                          <a:effectLst/>
                          <a:latin typeface="Arial" panose="020B0604020202020204" pitchFamily="34" charset="0"/>
                        </a:rPr>
                        <a:t>next</a:t>
                      </a:r>
                      <a:r>
                        <a:rPr lang="en-US" sz="1600" baseline="0" dirty="0">
                          <a:solidFill>
                            <a:sysClr val="windowText" lastClr="000000"/>
                          </a:solidFill>
                          <a:effectLst/>
                          <a:latin typeface="Arial" panose="020B0604020202020204" pitchFamily="34" charset="0"/>
                        </a:rPr>
                        <a:t> Base Role</a:t>
                      </a:r>
                      <a:endParaRPr lang="en-US" sz="1600" b="1" baseline="30000" dirty="0">
                        <a:solidFill>
                          <a:sysClr val="windowText" lastClr="000000"/>
                        </a:solidFill>
                        <a:effectLst/>
                        <a:latin typeface="+mn-lt"/>
                        <a:ea typeface="Calibri"/>
                      </a:endParaRPr>
                    </a:p>
                  </a:txBody>
                  <a:tcPr marL="0" marR="0" marT="0" marB="0" anchor="ctr"/>
                </a:tc>
                <a:extLst>
                  <a:ext uri="{0D108BD9-81ED-4DB2-BD59-A6C34878D82A}">
                    <a16:rowId xmlns:a16="http://schemas.microsoft.com/office/drawing/2014/main" val="2042173252"/>
                  </a:ext>
                </a:extLst>
              </a:tr>
              <a:tr h="412433">
                <a:tc>
                  <a:txBody>
                    <a:bodyPr/>
                    <a:lstStyle>
                      <a:lvl1pPr marL="0" algn="l" defTabSz="914400" rtl="0" eaLnBrk="1" latinLnBrk="0" hangingPunct="1">
                        <a:defRPr sz="1800" b="1" kern="1200">
                          <a:solidFill>
                            <a:schemeClr val="dk1"/>
                          </a:solidFill>
                          <a:latin typeface="Calibri"/>
                        </a:defRPr>
                      </a:lvl1pPr>
                      <a:lvl2pPr marL="457200" algn="l" defTabSz="914400" rtl="0" eaLnBrk="1" latinLnBrk="0" hangingPunct="1">
                        <a:defRPr sz="1800" b="1" kern="1200">
                          <a:solidFill>
                            <a:schemeClr val="dk1"/>
                          </a:solidFill>
                          <a:latin typeface="Calibri"/>
                        </a:defRPr>
                      </a:lvl2pPr>
                      <a:lvl3pPr marL="914400" algn="l" defTabSz="914400" rtl="0" eaLnBrk="1" latinLnBrk="0" hangingPunct="1">
                        <a:defRPr sz="1800" b="1" kern="1200">
                          <a:solidFill>
                            <a:schemeClr val="dk1"/>
                          </a:solidFill>
                          <a:latin typeface="Calibri"/>
                        </a:defRPr>
                      </a:lvl3pPr>
                      <a:lvl4pPr marL="1371600" algn="l" defTabSz="914400" rtl="0" eaLnBrk="1" latinLnBrk="0" hangingPunct="1">
                        <a:defRPr sz="1800" b="1" kern="1200">
                          <a:solidFill>
                            <a:schemeClr val="dk1"/>
                          </a:solidFill>
                          <a:latin typeface="Calibri"/>
                        </a:defRPr>
                      </a:lvl4pPr>
                      <a:lvl5pPr marL="1828800" algn="l" defTabSz="914400" rtl="0" eaLnBrk="1" latinLnBrk="0" hangingPunct="1">
                        <a:defRPr sz="1800" b="1" kern="1200">
                          <a:solidFill>
                            <a:schemeClr val="dk1"/>
                          </a:solidFill>
                          <a:latin typeface="Calibri"/>
                        </a:defRPr>
                      </a:lvl5pPr>
                      <a:lvl6pPr marL="2286000" algn="l" defTabSz="914400" rtl="0" eaLnBrk="1" latinLnBrk="0" hangingPunct="1">
                        <a:defRPr sz="1800" b="1" kern="1200">
                          <a:solidFill>
                            <a:schemeClr val="dk1"/>
                          </a:solidFill>
                          <a:latin typeface="Calibri"/>
                        </a:defRPr>
                      </a:lvl6pPr>
                      <a:lvl7pPr marL="2743200" algn="l" defTabSz="914400" rtl="0" eaLnBrk="1" latinLnBrk="0" hangingPunct="1">
                        <a:defRPr sz="1800" b="1" kern="1200">
                          <a:solidFill>
                            <a:schemeClr val="dk1"/>
                          </a:solidFill>
                          <a:latin typeface="Calibri"/>
                        </a:defRPr>
                      </a:lvl7pPr>
                      <a:lvl8pPr marL="3200400" algn="l" defTabSz="914400" rtl="0" eaLnBrk="1" latinLnBrk="0" hangingPunct="1">
                        <a:defRPr sz="1800" b="1" kern="1200">
                          <a:solidFill>
                            <a:schemeClr val="dk1"/>
                          </a:solidFill>
                          <a:latin typeface="Calibri"/>
                        </a:defRPr>
                      </a:lvl8pPr>
                      <a:lvl9pPr marL="3657600" algn="l" defTabSz="914400" rtl="0" eaLnBrk="1" latinLnBrk="0" hangingPunct="1">
                        <a:defRPr sz="1800" b="1" kern="1200">
                          <a:solidFill>
                            <a:schemeClr val="dk1"/>
                          </a:solidFill>
                          <a:latin typeface="Calibri"/>
                        </a:defRPr>
                      </a:lvl9pPr>
                    </a:lstStyle>
                    <a:p>
                      <a:pPr marL="0" marR="0" algn="ctr">
                        <a:spcBef>
                          <a:spcPts val="0"/>
                        </a:spcBef>
                        <a:spcAft>
                          <a:spcPts val="0"/>
                        </a:spcAft>
                      </a:pPr>
                      <a:r>
                        <a:rPr lang="en-US" sz="1400" b="0" dirty="0">
                          <a:effectLst/>
                          <a:latin typeface="Arial" panose="020B0604020202020204" pitchFamily="34" charset="0"/>
                        </a:rPr>
                        <a:t>District Assessment Coordinator (DAC)</a:t>
                      </a:r>
                      <a:endParaRPr lang="en-US" sz="1400" b="0" dirty="0">
                        <a:solidFill>
                          <a:srgbClr val="000000"/>
                        </a:solidFill>
                        <a:effectLst/>
                        <a:latin typeface="+mn-lt"/>
                        <a:ea typeface="Calibri"/>
                      </a:endParaRPr>
                    </a:p>
                  </a:txBody>
                  <a:tcPr marL="0" marR="0" marT="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effectLst/>
                          <a:latin typeface="Arial" panose="020B0604020202020204" pitchFamily="34" charset="0"/>
                        </a:rPr>
                        <a:t>LEA/District Test Coordinator</a:t>
                      </a:r>
                      <a:endParaRPr lang="en-US" sz="1400" dirty="0">
                        <a:solidFill>
                          <a:srgbClr val="FF0000"/>
                        </a:solidFill>
                        <a:effectLst/>
                        <a:latin typeface="+mn-lt"/>
                        <a:ea typeface="Calibri"/>
                      </a:endParaRPr>
                    </a:p>
                  </a:txBody>
                  <a:tcPr marL="0" marR="0" marT="0" marB="0" anchor="ctr"/>
                </a:tc>
                <a:extLst>
                  <a:ext uri="{0D108BD9-81ED-4DB2-BD59-A6C34878D82A}">
                    <a16:rowId xmlns:a16="http://schemas.microsoft.com/office/drawing/2014/main" val="836711009"/>
                  </a:ext>
                </a:extLst>
              </a:tr>
              <a:tr h="412433">
                <a:tc>
                  <a:txBody>
                    <a:bodyPr/>
                    <a:lstStyle>
                      <a:lvl1pPr marL="0" algn="l" defTabSz="914400" rtl="0" eaLnBrk="1" latinLnBrk="0" hangingPunct="1">
                        <a:defRPr sz="1800" b="1" kern="1200">
                          <a:solidFill>
                            <a:schemeClr val="dk1"/>
                          </a:solidFill>
                          <a:latin typeface="Calibri"/>
                        </a:defRPr>
                      </a:lvl1pPr>
                      <a:lvl2pPr marL="457200" algn="l" defTabSz="914400" rtl="0" eaLnBrk="1" latinLnBrk="0" hangingPunct="1">
                        <a:defRPr sz="1800" b="1" kern="1200">
                          <a:solidFill>
                            <a:schemeClr val="dk1"/>
                          </a:solidFill>
                          <a:latin typeface="Calibri"/>
                        </a:defRPr>
                      </a:lvl2pPr>
                      <a:lvl3pPr marL="914400" algn="l" defTabSz="914400" rtl="0" eaLnBrk="1" latinLnBrk="0" hangingPunct="1">
                        <a:defRPr sz="1800" b="1" kern="1200">
                          <a:solidFill>
                            <a:schemeClr val="dk1"/>
                          </a:solidFill>
                          <a:latin typeface="Calibri"/>
                        </a:defRPr>
                      </a:lvl3pPr>
                      <a:lvl4pPr marL="1371600" algn="l" defTabSz="914400" rtl="0" eaLnBrk="1" latinLnBrk="0" hangingPunct="1">
                        <a:defRPr sz="1800" b="1" kern="1200">
                          <a:solidFill>
                            <a:schemeClr val="dk1"/>
                          </a:solidFill>
                          <a:latin typeface="Calibri"/>
                        </a:defRPr>
                      </a:lvl4pPr>
                      <a:lvl5pPr marL="1828800" algn="l" defTabSz="914400" rtl="0" eaLnBrk="1" latinLnBrk="0" hangingPunct="1">
                        <a:defRPr sz="1800" b="1" kern="1200">
                          <a:solidFill>
                            <a:schemeClr val="dk1"/>
                          </a:solidFill>
                          <a:latin typeface="Calibri"/>
                        </a:defRPr>
                      </a:lvl5pPr>
                      <a:lvl6pPr marL="2286000" algn="l" defTabSz="914400" rtl="0" eaLnBrk="1" latinLnBrk="0" hangingPunct="1">
                        <a:defRPr sz="1800" b="1" kern="1200">
                          <a:solidFill>
                            <a:schemeClr val="dk1"/>
                          </a:solidFill>
                          <a:latin typeface="Calibri"/>
                        </a:defRPr>
                      </a:lvl6pPr>
                      <a:lvl7pPr marL="2743200" algn="l" defTabSz="914400" rtl="0" eaLnBrk="1" latinLnBrk="0" hangingPunct="1">
                        <a:defRPr sz="1800" b="1" kern="1200">
                          <a:solidFill>
                            <a:schemeClr val="dk1"/>
                          </a:solidFill>
                          <a:latin typeface="Calibri"/>
                        </a:defRPr>
                      </a:lvl7pPr>
                      <a:lvl8pPr marL="3200400" algn="l" defTabSz="914400" rtl="0" eaLnBrk="1" latinLnBrk="0" hangingPunct="1">
                        <a:defRPr sz="1800" b="1" kern="1200">
                          <a:solidFill>
                            <a:schemeClr val="dk1"/>
                          </a:solidFill>
                          <a:latin typeface="Calibri"/>
                        </a:defRPr>
                      </a:lvl8pPr>
                      <a:lvl9pPr marL="3657600" algn="l" defTabSz="914400" rtl="0" eaLnBrk="1" latinLnBrk="0" hangingPunct="1">
                        <a:defRPr sz="1800" b="1" kern="1200">
                          <a:solidFill>
                            <a:schemeClr val="dk1"/>
                          </a:solidFill>
                          <a:latin typeface="Calibri"/>
                        </a:defRPr>
                      </a:lvl9pPr>
                    </a:lstStyle>
                    <a:p>
                      <a:pPr marL="0" marR="0" algn="ctr">
                        <a:spcBef>
                          <a:spcPts val="0"/>
                        </a:spcBef>
                        <a:spcAft>
                          <a:spcPts val="0"/>
                        </a:spcAft>
                      </a:pPr>
                      <a:r>
                        <a:rPr lang="en-US" sz="1400" b="0" dirty="0">
                          <a:effectLst/>
                          <a:latin typeface="Arial" panose="020B0604020202020204" pitchFamily="34" charset="0"/>
                        </a:rPr>
                        <a:t>School Assessment Coordinator (SAC)</a:t>
                      </a:r>
                      <a:endParaRPr lang="en-US" sz="1400" b="0" dirty="0">
                        <a:solidFill>
                          <a:srgbClr val="000000"/>
                        </a:solidFill>
                        <a:effectLst/>
                        <a:latin typeface="+mn-lt"/>
                        <a:ea typeface="Calibri"/>
                      </a:endParaRPr>
                    </a:p>
                  </a:txBody>
                  <a:tcPr marL="0" marR="0" marT="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marL="0" marR="0" algn="ctr">
                        <a:spcBef>
                          <a:spcPts val="0"/>
                        </a:spcBef>
                        <a:spcAft>
                          <a:spcPts val="0"/>
                        </a:spcAft>
                      </a:pPr>
                      <a:r>
                        <a:rPr lang="en-US" sz="1400" dirty="0">
                          <a:effectLst/>
                          <a:latin typeface="Arial" panose="020B0604020202020204" pitchFamily="34" charset="0"/>
                        </a:rPr>
                        <a:t>School</a:t>
                      </a:r>
                      <a:r>
                        <a:rPr lang="en-US" sz="1400" baseline="0" dirty="0">
                          <a:effectLst/>
                          <a:latin typeface="Arial" panose="020B0604020202020204" pitchFamily="34" charset="0"/>
                        </a:rPr>
                        <a:t> </a:t>
                      </a:r>
                      <a:r>
                        <a:rPr lang="en-US" sz="1400" dirty="0">
                          <a:effectLst/>
                          <a:latin typeface="Arial" panose="020B0604020202020204" pitchFamily="34" charset="0"/>
                        </a:rPr>
                        <a:t>Test Coordinator</a:t>
                      </a:r>
                      <a:endParaRPr lang="en-US" sz="1400" dirty="0">
                        <a:solidFill>
                          <a:srgbClr val="000000"/>
                        </a:solidFill>
                        <a:effectLst/>
                        <a:latin typeface="+mn-lt"/>
                        <a:ea typeface="Calibri"/>
                      </a:endParaRPr>
                    </a:p>
                  </a:txBody>
                  <a:tcPr marL="0" marR="0" marT="0" marB="0" anchor="ctr"/>
                </a:tc>
                <a:extLst>
                  <a:ext uri="{0D108BD9-81ED-4DB2-BD59-A6C34878D82A}">
                    <a16:rowId xmlns:a16="http://schemas.microsoft.com/office/drawing/2014/main" val="4026648432"/>
                  </a:ext>
                </a:extLst>
              </a:tr>
              <a:tr h="412433">
                <a:tc>
                  <a:txBody>
                    <a:bodyPr/>
                    <a:lstStyle>
                      <a:lvl1pPr marL="0" algn="l" defTabSz="914400" rtl="0" eaLnBrk="1" latinLnBrk="0" hangingPunct="1">
                        <a:defRPr sz="1800" b="1" kern="1200">
                          <a:solidFill>
                            <a:schemeClr val="dk1"/>
                          </a:solidFill>
                          <a:latin typeface="Calibri"/>
                        </a:defRPr>
                      </a:lvl1pPr>
                      <a:lvl2pPr marL="457200" algn="l" defTabSz="914400" rtl="0" eaLnBrk="1" latinLnBrk="0" hangingPunct="1">
                        <a:defRPr sz="1800" b="1" kern="1200">
                          <a:solidFill>
                            <a:schemeClr val="dk1"/>
                          </a:solidFill>
                          <a:latin typeface="Calibri"/>
                        </a:defRPr>
                      </a:lvl2pPr>
                      <a:lvl3pPr marL="914400" algn="l" defTabSz="914400" rtl="0" eaLnBrk="1" latinLnBrk="0" hangingPunct="1">
                        <a:defRPr sz="1800" b="1" kern="1200">
                          <a:solidFill>
                            <a:schemeClr val="dk1"/>
                          </a:solidFill>
                          <a:latin typeface="Calibri"/>
                        </a:defRPr>
                      </a:lvl3pPr>
                      <a:lvl4pPr marL="1371600" algn="l" defTabSz="914400" rtl="0" eaLnBrk="1" latinLnBrk="0" hangingPunct="1">
                        <a:defRPr sz="1800" b="1" kern="1200">
                          <a:solidFill>
                            <a:schemeClr val="dk1"/>
                          </a:solidFill>
                          <a:latin typeface="Calibri"/>
                        </a:defRPr>
                      </a:lvl4pPr>
                      <a:lvl5pPr marL="1828800" algn="l" defTabSz="914400" rtl="0" eaLnBrk="1" latinLnBrk="0" hangingPunct="1">
                        <a:defRPr sz="1800" b="1" kern="1200">
                          <a:solidFill>
                            <a:schemeClr val="dk1"/>
                          </a:solidFill>
                          <a:latin typeface="Calibri"/>
                        </a:defRPr>
                      </a:lvl5pPr>
                      <a:lvl6pPr marL="2286000" algn="l" defTabSz="914400" rtl="0" eaLnBrk="1" latinLnBrk="0" hangingPunct="1">
                        <a:defRPr sz="1800" b="1" kern="1200">
                          <a:solidFill>
                            <a:schemeClr val="dk1"/>
                          </a:solidFill>
                          <a:latin typeface="Calibri"/>
                        </a:defRPr>
                      </a:lvl6pPr>
                      <a:lvl7pPr marL="2743200" algn="l" defTabSz="914400" rtl="0" eaLnBrk="1" latinLnBrk="0" hangingPunct="1">
                        <a:defRPr sz="1800" b="1" kern="1200">
                          <a:solidFill>
                            <a:schemeClr val="dk1"/>
                          </a:solidFill>
                          <a:latin typeface="Calibri"/>
                        </a:defRPr>
                      </a:lvl7pPr>
                      <a:lvl8pPr marL="3200400" algn="l" defTabSz="914400" rtl="0" eaLnBrk="1" latinLnBrk="0" hangingPunct="1">
                        <a:defRPr sz="1800" b="1" kern="1200">
                          <a:solidFill>
                            <a:schemeClr val="dk1"/>
                          </a:solidFill>
                          <a:latin typeface="Calibri"/>
                        </a:defRPr>
                      </a:lvl8pPr>
                      <a:lvl9pPr marL="3657600" algn="l" defTabSz="914400" rtl="0" eaLnBrk="1" latinLnBrk="0" hangingPunct="1">
                        <a:defRPr sz="1800" b="1" kern="1200">
                          <a:solidFill>
                            <a:schemeClr val="dk1"/>
                          </a:solidFill>
                          <a:latin typeface="Calibri"/>
                        </a:defRPr>
                      </a:lvl9pPr>
                    </a:lstStyle>
                    <a:p>
                      <a:pPr marL="0" marR="0" algn="ctr">
                        <a:spcBef>
                          <a:spcPts val="0"/>
                        </a:spcBef>
                        <a:spcAft>
                          <a:spcPts val="0"/>
                        </a:spcAft>
                      </a:pPr>
                      <a:r>
                        <a:rPr lang="en-US" sz="1400" b="0" dirty="0">
                          <a:effectLst/>
                          <a:latin typeface="Arial" panose="020B0604020202020204" pitchFamily="34" charset="0"/>
                        </a:rPr>
                        <a:t>District Technology</a:t>
                      </a:r>
                      <a:r>
                        <a:rPr lang="en-US" sz="1400" b="0" baseline="0" dirty="0">
                          <a:effectLst/>
                          <a:latin typeface="Arial" panose="020B0604020202020204" pitchFamily="34" charset="0"/>
                        </a:rPr>
                        <a:t> Coordinator (DTC)</a:t>
                      </a:r>
                      <a:endParaRPr lang="en-US" sz="1400" b="0" dirty="0">
                        <a:solidFill>
                          <a:srgbClr val="000000"/>
                        </a:solidFill>
                        <a:effectLst/>
                        <a:latin typeface="+mn-lt"/>
                        <a:ea typeface="Calibri"/>
                      </a:endParaRPr>
                    </a:p>
                  </a:txBody>
                  <a:tcPr marL="0" marR="0" marT="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effectLst/>
                          <a:latin typeface="Arial" panose="020B0604020202020204" pitchFamily="34" charset="0"/>
                        </a:rPr>
                        <a:t>Technology Coordinator</a:t>
                      </a:r>
                      <a:endParaRPr lang="en-US" sz="1400" dirty="0">
                        <a:solidFill>
                          <a:srgbClr val="000000"/>
                        </a:solidFill>
                        <a:effectLst/>
                        <a:latin typeface="+mn-lt"/>
                        <a:ea typeface="Calibri"/>
                      </a:endParaRPr>
                    </a:p>
                  </a:txBody>
                  <a:tcPr marL="0" marR="0" marT="0" marB="0" anchor="ctr"/>
                </a:tc>
                <a:extLst>
                  <a:ext uri="{0D108BD9-81ED-4DB2-BD59-A6C34878D82A}">
                    <a16:rowId xmlns:a16="http://schemas.microsoft.com/office/drawing/2014/main" val="2634230338"/>
                  </a:ext>
                </a:extLst>
              </a:tr>
              <a:tr h="412433">
                <a:tc>
                  <a:txBody>
                    <a:bodyPr/>
                    <a:lstStyle>
                      <a:lvl1pPr marL="0" algn="l" defTabSz="914400" rtl="0" eaLnBrk="1" latinLnBrk="0" hangingPunct="1">
                        <a:defRPr sz="1800" b="1" kern="1200">
                          <a:solidFill>
                            <a:schemeClr val="dk1"/>
                          </a:solidFill>
                          <a:latin typeface="Calibri"/>
                        </a:defRPr>
                      </a:lvl1pPr>
                      <a:lvl2pPr marL="457200" algn="l" defTabSz="914400" rtl="0" eaLnBrk="1" latinLnBrk="0" hangingPunct="1">
                        <a:defRPr sz="1800" b="1" kern="1200">
                          <a:solidFill>
                            <a:schemeClr val="dk1"/>
                          </a:solidFill>
                          <a:latin typeface="Calibri"/>
                        </a:defRPr>
                      </a:lvl2pPr>
                      <a:lvl3pPr marL="914400" algn="l" defTabSz="914400" rtl="0" eaLnBrk="1" latinLnBrk="0" hangingPunct="1">
                        <a:defRPr sz="1800" b="1" kern="1200">
                          <a:solidFill>
                            <a:schemeClr val="dk1"/>
                          </a:solidFill>
                          <a:latin typeface="Calibri"/>
                        </a:defRPr>
                      </a:lvl3pPr>
                      <a:lvl4pPr marL="1371600" algn="l" defTabSz="914400" rtl="0" eaLnBrk="1" latinLnBrk="0" hangingPunct="1">
                        <a:defRPr sz="1800" b="1" kern="1200">
                          <a:solidFill>
                            <a:schemeClr val="dk1"/>
                          </a:solidFill>
                          <a:latin typeface="Calibri"/>
                        </a:defRPr>
                      </a:lvl4pPr>
                      <a:lvl5pPr marL="1828800" algn="l" defTabSz="914400" rtl="0" eaLnBrk="1" latinLnBrk="0" hangingPunct="1">
                        <a:defRPr sz="1800" b="1" kern="1200">
                          <a:solidFill>
                            <a:schemeClr val="dk1"/>
                          </a:solidFill>
                          <a:latin typeface="Calibri"/>
                        </a:defRPr>
                      </a:lvl5pPr>
                      <a:lvl6pPr marL="2286000" algn="l" defTabSz="914400" rtl="0" eaLnBrk="1" latinLnBrk="0" hangingPunct="1">
                        <a:defRPr sz="1800" b="1" kern="1200">
                          <a:solidFill>
                            <a:schemeClr val="dk1"/>
                          </a:solidFill>
                          <a:latin typeface="Calibri"/>
                        </a:defRPr>
                      </a:lvl6pPr>
                      <a:lvl7pPr marL="2743200" algn="l" defTabSz="914400" rtl="0" eaLnBrk="1" latinLnBrk="0" hangingPunct="1">
                        <a:defRPr sz="1800" b="1" kern="1200">
                          <a:solidFill>
                            <a:schemeClr val="dk1"/>
                          </a:solidFill>
                          <a:latin typeface="Calibri"/>
                        </a:defRPr>
                      </a:lvl7pPr>
                      <a:lvl8pPr marL="3200400" algn="l" defTabSz="914400" rtl="0" eaLnBrk="1" latinLnBrk="0" hangingPunct="1">
                        <a:defRPr sz="1800" b="1" kern="1200">
                          <a:solidFill>
                            <a:schemeClr val="dk1"/>
                          </a:solidFill>
                          <a:latin typeface="Calibri"/>
                        </a:defRPr>
                      </a:lvl8pPr>
                      <a:lvl9pPr marL="3657600" algn="l" defTabSz="914400" rtl="0" eaLnBrk="1" latinLnBrk="0" hangingPunct="1">
                        <a:defRPr sz="1800" b="1" kern="1200">
                          <a:solidFill>
                            <a:schemeClr val="dk1"/>
                          </a:solidFill>
                          <a:latin typeface="Calibri"/>
                        </a:defRPr>
                      </a:lvl9pPr>
                    </a:lstStyle>
                    <a:p>
                      <a:pPr marL="0" marR="0" algn="ctr">
                        <a:spcBef>
                          <a:spcPts val="0"/>
                        </a:spcBef>
                        <a:spcAft>
                          <a:spcPts val="0"/>
                        </a:spcAft>
                      </a:pPr>
                      <a:r>
                        <a:rPr lang="en-US" sz="1400" b="0" dirty="0">
                          <a:effectLst/>
                          <a:latin typeface="Arial" panose="020B0604020202020204" pitchFamily="34" charset="0"/>
                        </a:rPr>
                        <a:t>CMAS Test Administrator</a:t>
                      </a:r>
                      <a:endParaRPr lang="en-US" sz="1400" b="0" dirty="0">
                        <a:solidFill>
                          <a:srgbClr val="000000"/>
                        </a:solidFill>
                        <a:effectLst/>
                        <a:latin typeface="+mn-lt"/>
                        <a:ea typeface="Calibri"/>
                      </a:endParaRPr>
                    </a:p>
                  </a:txBody>
                  <a:tcPr marL="0" marR="0" marT="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marL="0" marR="0" algn="ctr">
                        <a:spcBef>
                          <a:spcPts val="0"/>
                        </a:spcBef>
                        <a:spcAft>
                          <a:spcPts val="0"/>
                        </a:spcAft>
                      </a:pPr>
                      <a:r>
                        <a:rPr lang="en-US" sz="1400" dirty="0">
                          <a:effectLst/>
                          <a:latin typeface="Arial" panose="020B0604020202020204" pitchFamily="34" charset="0"/>
                        </a:rPr>
                        <a:t>Test Administrator</a:t>
                      </a:r>
                      <a:endParaRPr lang="en-US" sz="1400" dirty="0">
                        <a:solidFill>
                          <a:srgbClr val="000000"/>
                        </a:solidFill>
                        <a:effectLst/>
                        <a:latin typeface="+mn-lt"/>
                        <a:ea typeface="Calibri"/>
                      </a:endParaRPr>
                    </a:p>
                  </a:txBody>
                  <a:tcPr marL="0" marR="0" marT="0" marB="0" anchor="ctr"/>
                </a:tc>
                <a:extLst>
                  <a:ext uri="{0D108BD9-81ED-4DB2-BD59-A6C34878D82A}">
                    <a16:rowId xmlns:a16="http://schemas.microsoft.com/office/drawing/2014/main" val="1754815520"/>
                  </a:ext>
                </a:extLst>
              </a:tr>
            </a:tbl>
          </a:graphicData>
        </a:graphic>
      </p:graphicFrame>
    </p:spTree>
    <p:extLst>
      <p:ext uri="{BB962C8B-B14F-4D97-AF65-F5344CB8AC3E}">
        <p14:creationId xmlns:p14="http://schemas.microsoft.com/office/powerpoint/2010/main" val="146102212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a:t>User Account Add-on Roles</a:t>
            </a:r>
          </a:p>
        </p:txBody>
      </p:sp>
      <p:sp>
        <p:nvSpPr>
          <p:cNvPr id="4" name="Content Placeholder 3">
            <a:extLst>
              <a:ext uri="{FF2B5EF4-FFF2-40B4-BE49-F238E27FC236}">
                <a16:creationId xmlns:a16="http://schemas.microsoft.com/office/drawing/2014/main" id="{6A2D074E-C9E1-4416-95FF-1A26557FA597}"/>
              </a:ext>
            </a:extLst>
          </p:cNvPr>
          <p:cNvSpPr>
            <a:spLocks noGrp="1"/>
          </p:cNvSpPr>
          <p:nvPr>
            <p:ph type="body" idx="1"/>
          </p:nvPr>
        </p:nvSpPr>
        <p:spPr>
          <a:xfrm>
            <a:off x="311700" y="1025718"/>
            <a:ext cx="8516294" cy="3161557"/>
          </a:xfrm>
        </p:spPr>
        <p:txBody>
          <a:bodyPr>
            <a:normAutofit fontScale="92500" lnSpcReduction="10000"/>
          </a:bodyPr>
          <a:lstStyle/>
          <a:p>
            <a:pPr marL="0" indent="0" eaLnBrk="0" hangingPunct="0">
              <a:lnSpc>
                <a:spcPct val="110000"/>
              </a:lnSpc>
              <a:buSzPct val="115000"/>
              <a:buNone/>
              <a:defRPr/>
            </a:pPr>
            <a:r>
              <a:rPr lang="en-US" i="1" dirty="0">
                <a:solidFill>
                  <a:srgbClr val="000000"/>
                </a:solidFill>
                <a:latin typeface="+mn-lt"/>
                <a:cs typeface="Arial" charset="0"/>
              </a:rPr>
              <a:t>Add-on roles </a:t>
            </a:r>
            <a:r>
              <a:rPr lang="en-US" dirty="0">
                <a:solidFill>
                  <a:srgbClr val="000000"/>
                </a:solidFill>
                <a:latin typeface="+mn-lt"/>
                <a:cs typeface="Arial" charset="0"/>
              </a:rPr>
              <a:t>are assigned in addition to </a:t>
            </a:r>
            <a:r>
              <a:rPr lang="en-US" i="1" dirty="0">
                <a:solidFill>
                  <a:srgbClr val="000000"/>
                </a:solidFill>
                <a:latin typeface="+mn-lt"/>
                <a:cs typeface="Arial" charset="0"/>
              </a:rPr>
              <a:t>base roles </a:t>
            </a:r>
            <a:r>
              <a:rPr lang="en-US" dirty="0">
                <a:solidFill>
                  <a:srgbClr val="000000"/>
                </a:solidFill>
                <a:latin typeface="+mn-lt"/>
                <a:cs typeface="Arial" charset="0"/>
              </a:rPr>
              <a:t>to provide access to additional functionality in PearsonAccess</a:t>
            </a:r>
            <a:r>
              <a:rPr lang="en-US" baseline="30000" dirty="0">
                <a:solidFill>
                  <a:srgbClr val="000000"/>
                </a:solidFill>
                <a:latin typeface="+mn-lt"/>
                <a:cs typeface="Arial" charset="0"/>
              </a:rPr>
              <a:t>next</a:t>
            </a:r>
          </a:p>
          <a:p>
            <a:pPr eaLnBrk="0" hangingPunct="0">
              <a:lnSpc>
                <a:spcPct val="110000"/>
              </a:lnSpc>
              <a:buSzPct val="115000"/>
              <a:buFont typeface="Arial" panose="020B0604020202020204" pitchFamily="34" charset="0"/>
              <a:buChar char="•"/>
              <a:defRPr/>
            </a:pPr>
            <a:r>
              <a:rPr lang="en-US" sz="1500" b="1" dirty="0">
                <a:solidFill>
                  <a:srgbClr val="000000"/>
                </a:solidFill>
                <a:latin typeface="+mn-lt"/>
                <a:cs typeface="Arial" charset="0"/>
              </a:rPr>
              <a:t>The following add-on roles are assigned to official DACs </a:t>
            </a:r>
          </a:p>
          <a:p>
            <a:pPr marL="628650" lvl="1" indent="-285750">
              <a:lnSpc>
                <a:spcPct val="110000"/>
              </a:lnSpc>
              <a:spcAft>
                <a:spcPts val="600"/>
              </a:spcAft>
              <a:buFont typeface="Arial" panose="020B0604020202020204" pitchFamily="34" charset="0"/>
              <a:buChar char="•"/>
              <a:tabLst>
                <a:tab pos="685800" algn="l"/>
              </a:tabLst>
              <a:defRPr/>
            </a:pPr>
            <a:r>
              <a:rPr lang="en-US" sz="1350" b="1" dirty="0">
                <a:solidFill>
                  <a:srgbClr val="000000"/>
                </a:solidFill>
                <a:latin typeface="+mn-lt"/>
                <a:ea typeface="Calibri"/>
                <a:cs typeface="Times New Roman"/>
              </a:rPr>
              <a:t>Sensitive Data Role</a:t>
            </a:r>
            <a:r>
              <a:rPr lang="en-US" sz="1350" dirty="0">
                <a:solidFill>
                  <a:srgbClr val="000000"/>
                </a:solidFill>
                <a:latin typeface="+mn-lt"/>
                <a:ea typeface="Calibri"/>
                <a:cs typeface="Times New Roman"/>
              </a:rPr>
              <a:t> – View and edit sensitive student data</a:t>
            </a:r>
          </a:p>
          <a:p>
            <a:pPr marL="942975" lvl="2">
              <a:lnSpc>
                <a:spcPct val="110000"/>
              </a:lnSpc>
              <a:spcAft>
                <a:spcPts val="600"/>
              </a:spcAft>
              <a:buFont typeface="Arial" panose="020B0604020202020204" pitchFamily="34" charset="0"/>
              <a:buChar char="•"/>
              <a:tabLst>
                <a:tab pos="685800" algn="l"/>
              </a:tabLst>
              <a:defRPr/>
            </a:pPr>
            <a:r>
              <a:rPr lang="en-US" dirty="0">
                <a:solidFill>
                  <a:srgbClr val="000000"/>
                </a:solidFill>
                <a:latin typeface="+mn-lt"/>
              </a:rPr>
              <a:t>Users</a:t>
            </a:r>
            <a:r>
              <a:rPr lang="en-US" b="1" dirty="0">
                <a:solidFill>
                  <a:srgbClr val="000000"/>
                </a:solidFill>
                <a:latin typeface="+mn-lt"/>
              </a:rPr>
              <a:t> </a:t>
            </a:r>
            <a:r>
              <a:rPr lang="en-US" dirty="0">
                <a:solidFill>
                  <a:srgbClr val="000000"/>
                </a:solidFill>
                <a:latin typeface="+mn-lt"/>
              </a:rPr>
              <a:t>with this PAnext role have access to PII </a:t>
            </a:r>
          </a:p>
          <a:p>
            <a:pPr marL="942975" lvl="2">
              <a:lnSpc>
                <a:spcPct val="110000"/>
              </a:lnSpc>
              <a:spcAft>
                <a:spcPts val="600"/>
              </a:spcAft>
              <a:buFont typeface="Arial" panose="020B0604020202020204" pitchFamily="34" charset="0"/>
              <a:buChar char="•"/>
              <a:tabLst>
                <a:tab pos="685800" algn="l"/>
              </a:tabLst>
              <a:defRPr/>
            </a:pPr>
            <a:r>
              <a:rPr lang="en-US" dirty="0">
                <a:solidFill>
                  <a:srgbClr val="000000"/>
                </a:solidFill>
                <a:latin typeface="+mn-lt"/>
                <a:ea typeface="Calibri"/>
                <a:cs typeface="Times New Roman"/>
              </a:rPr>
              <a:t>Must have this role to import SR/PNP files</a:t>
            </a:r>
          </a:p>
          <a:p>
            <a:pPr marL="628650" lvl="1" indent="-285750">
              <a:lnSpc>
                <a:spcPct val="110000"/>
              </a:lnSpc>
              <a:spcAft>
                <a:spcPts val="600"/>
              </a:spcAft>
              <a:buFont typeface="Arial" panose="020B0604020202020204" pitchFamily="34" charset="0"/>
              <a:buChar char="•"/>
              <a:tabLst>
                <a:tab pos="685800" algn="l"/>
              </a:tabLst>
              <a:defRPr/>
            </a:pPr>
            <a:r>
              <a:rPr lang="en-US" sz="1350" b="1" dirty="0">
                <a:solidFill>
                  <a:sysClr val="windowText" lastClr="000000"/>
                </a:solidFill>
                <a:latin typeface="+mn-lt"/>
              </a:rPr>
              <a:t>Student Test Update </a:t>
            </a:r>
            <a:r>
              <a:rPr lang="en-US" sz="1350" dirty="0">
                <a:solidFill>
                  <a:sysClr val="windowText" lastClr="000000"/>
                </a:solidFill>
                <a:latin typeface="+mn-lt"/>
              </a:rPr>
              <a:t>– Allows export/import of STU file to batch update Void and Not Tested codes/reasons </a:t>
            </a:r>
          </a:p>
          <a:p>
            <a:pPr marL="628650" lvl="1" indent="-285750">
              <a:lnSpc>
                <a:spcPct val="110000"/>
              </a:lnSpc>
              <a:spcAft>
                <a:spcPts val="600"/>
              </a:spcAft>
              <a:buFont typeface="Arial" panose="020B0604020202020204" pitchFamily="34" charset="0"/>
              <a:buChar char="•"/>
              <a:tabLst>
                <a:tab pos="685800" algn="l"/>
              </a:tabLst>
              <a:defRPr/>
            </a:pPr>
            <a:r>
              <a:rPr lang="en-US" sz="1350" b="1" dirty="0">
                <a:solidFill>
                  <a:sysClr val="windowText" lastClr="000000"/>
                </a:solidFill>
                <a:latin typeface="+mn-lt"/>
              </a:rPr>
              <a:t>OnDemand Admin Report Access </a:t>
            </a:r>
            <a:r>
              <a:rPr lang="en-US" sz="1350" dirty="0">
                <a:solidFill>
                  <a:sysClr val="windowText" lastClr="000000"/>
                </a:solidFill>
                <a:latin typeface="+mn-lt"/>
              </a:rPr>
              <a:t>– Provides access to post-test on-demand individual student reports – these reports do not include comparative data</a:t>
            </a:r>
          </a:p>
          <a:p>
            <a:pPr marL="628650" lvl="1" indent="-285750">
              <a:lnSpc>
                <a:spcPct val="110000"/>
              </a:lnSpc>
              <a:spcAft>
                <a:spcPts val="600"/>
              </a:spcAft>
              <a:buFont typeface="Arial" panose="020B0604020202020204" pitchFamily="34" charset="0"/>
              <a:buChar char="•"/>
              <a:tabLst>
                <a:tab pos="685800" algn="l"/>
              </a:tabLst>
              <a:defRPr/>
            </a:pPr>
            <a:r>
              <a:rPr lang="en-US" sz="1350" b="1" dirty="0">
                <a:solidFill>
                  <a:sysClr val="windowText" lastClr="000000"/>
                </a:solidFill>
                <a:latin typeface="+mn-lt"/>
              </a:rPr>
              <a:t>Published Reports </a:t>
            </a:r>
            <a:r>
              <a:rPr lang="en-US" sz="1350" dirty="0">
                <a:solidFill>
                  <a:sysClr val="windowText" lastClr="000000"/>
                </a:solidFill>
                <a:latin typeface="+mn-lt"/>
              </a:rPr>
              <a:t>– Provides access to post-test PDF reports (i.e., results)</a:t>
            </a:r>
          </a:p>
          <a:p>
            <a:pPr marL="628650" lvl="1" indent="-285750">
              <a:lnSpc>
                <a:spcPct val="110000"/>
              </a:lnSpc>
              <a:spcAft>
                <a:spcPts val="600"/>
              </a:spcAft>
              <a:buFont typeface="Arial" panose="020B0604020202020204" pitchFamily="34" charset="0"/>
              <a:buChar char="•"/>
              <a:tabLst>
                <a:tab pos="685800" algn="l"/>
              </a:tabLst>
              <a:defRPr/>
            </a:pPr>
            <a:r>
              <a:rPr lang="en-US" sz="1350" b="1" dirty="0">
                <a:solidFill>
                  <a:sysClr val="windowText" lastClr="000000"/>
                </a:solidFill>
                <a:latin typeface="+mn-lt"/>
              </a:rPr>
              <a:t>Data File Role </a:t>
            </a:r>
            <a:r>
              <a:rPr lang="en-US" sz="1350" dirty="0">
                <a:solidFill>
                  <a:sysClr val="windowText" lastClr="000000"/>
                </a:solidFill>
                <a:latin typeface="+mn-lt"/>
              </a:rPr>
              <a:t>– Provides access to post-test data files</a:t>
            </a:r>
          </a:p>
          <a:p>
            <a:pPr marL="342900" lvl="1" indent="0">
              <a:lnSpc>
                <a:spcPct val="110000"/>
              </a:lnSpc>
              <a:buNone/>
              <a:defRPr/>
            </a:pPr>
            <a:r>
              <a:rPr lang="en-US" sz="1350" b="1" dirty="0">
                <a:solidFill>
                  <a:sysClr val="windowText" lastClr="000000"/>
                </a:solidFill>
                <a:latin typeface="+mn-lt"/>
              </a:rPr>
              <a:t>Note: </a:t>
            </a:r>
            <a:r>
              <a:rPr lang="en-US" sz="1350" dirty="0">
                <a:solidFill>
                  <a:sysClr val="windowText" lastClr="000000"/>
                </a:solidFill>
                <a:latin typeface="+mn-lt"/>
              </a:rPr>
              <a:t>Roles are added/removed from accounts throughout the year</a:t>
            </a:r>
          </a:p>
        </p:txBody>
      </p:sp>
      <p:sp>
        <p:nvSpPr>
          <p:cNvPr id="3" name="Slide Number Placeholder 2"/>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45</a:t>
            </a:fld>
            <a:endParaRPr lang="en-US" dirty="0"/>
          </a:p>
        </p:txBody>
      </p:sp>
      <p:sp>
        <p:nvSpPr>
          <p:cNvPr id="6" name="Diagonal Stripe 5">
            <a:hlinkClick r:id="rId2"/>
            <a:extLst>
              <a:ext uri="{FF2B5EF4-FFF2-40B4-BE49-F238E27FC236}">
                <a16:creationId xmlns:a16="http://schemas.microsoft.com/office/drawing/2014/main" id="{8E9D82E3-BA8A-C004-1492-BDD556FDA625}"/>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600" b="1" kern="0" dirty="0">
                <a:solidFill>
                  <a:schemeClr val="bg1"/>
                </a:solidFill>
                <a:latin typeface="+mn-lt"/>
                <a:ea typeface="Roboto" panose="02000000000000000000" pitchFamily="2" charset="0"/>
                <a:cs typeface="Roboto" panose="02000000000000000000" pitchFamily="2" charset="0"/>
              </a:rPr>
              <a:t>User Role Matrix</a:t>
            </a:r>
          </a:p>
        </p:txBody>
      </p:sp>
    </p:spTree>
    <p:extLst>
      <p:ext uri="{BB962C8B-B14F-4D97-AF65-F5344CB8AC3E}">
        <p14:creationId xmlns:p14="http://schemas.microsoft.com/office/powerpoint/2010/main" val="293020120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a:t>PAnext</a:t>
            </a:r>
          </a:p>
        </p:txBody>
      </p:sp>
      <p:sp>
        <p:nvSpPr>
          <p:cNvPr id="3" name="Slide Number Placeholder 2"/>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46</a:t>
            </a:fld>
            <a:endParaRPr lang="en-US" dirty="0"/>
          </a:p>
        </p:txBody>
      </p:sp>
      <p:sp>
        <p:nvSpPr>
          <p:cNvPr id="6" name="Content Placeholder 1">
            <a:extLst>
              <a:ext uri="{FF2B5EF4-FFF2-40B4-BE49-F238E27FC236}">
                <a16:creationId xmlns:a16="http://schemas.microsoft.com/office/drawing/2014/main" id="{AB257514-189D-42B5-81FC-979F62B1791E}"/>
              </a:ext>
            </a:extLst>
          </p:cNvPr>
          <p:cNvSpPr txBox="1">
            <a:spLocks/>
          </p:cNvSpPr>
          <p:nvPr/>
        </p:nvSpPr>
        <p:spPr>
          <a:xfrm>
            <a:off x="523632" y="1148346"/>
            <a:ext cx="7479322" cy="326350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dirty="0"/>
              <a:t>Change your view</a:t>
            </a:r>
          </a:p>
          <a:p>
            <a:pPr marL="0" indent="0">
              <a:buNone/>
            </a:pPr>
            <a:r>
              <a:rPr lang="en-US" sz="1800" dirty="0">
                <a:solidFill>
                  <a:schemeClr val="bg1"/>
                </a:solidFill>
                <a:highlight>
                  <a:srgbClr val="000000"/>
                </a:highlight>
              </a:rPr>
              <a:t>Colorado &gt; 2025 – 2026 &gt; CMAS Spring 2026     COLORADO (CO)</a:t>
            </a:r>
          </a:p>
          <a:p>
            <a:endParaRPr lang="en-US" sz="1800" dirty="0"/>
          </a:p>
          <a:p>
            <a:endParaRPr lang="en-US" sz="1800" dirty="0"/>
          </a:p>
          <a:p>
            <a:r>
              <a:rPr lang="en-US" sz="1800" dirty="0"/>
              <a:t>Menus</a:t>
            </a:r>
          </a:p>
        </p:txBody>
      </p:sp>
      <p:pic>
        <p:nvPicPr>
          <p:cNvPr id="19" name="Picture 18">
            <a:extLst>
              <a:ext uri="{FF2B5EF4-FFF2-40B4-BE49-F238E27FC236}">
                <a16:creationId xmlns:a16="http://schemas.microsoft.com/office/drawing/2014/main" id="{EC97DEE7-37D1-431B-898D-56B1F283DDAD}"/>
              </a:ext>
            </a:extLst>
          </p:cNvPr>
          <p:cNvPicPr>
            <a:picLocks noChangeAspect="1"/>
          </p:cNvPicPr>
          <p:nvPr/>
        </p:nvPicPr>
        <p:blipFill rotWithShape="1">
          <a:blip r:embed="rId2"/>
          <a:srcRect t="49624"/>
          <a:stretch/>
        </p:blipFill>
        <p:spPr>
          <a:xfrm>
            <a:off x="2916416" y="2374922"/>
            <a:ext cx="2457450" cy="334684"/>
          </a:xfrm>
          <a:prstGeom prst="rect">
            <a:avLst/>
          </a:prstGeom>
          <a:ln>
            <a:noFill/>
          </a:ln>
          <a:effectLst>
            <a:outerShdw blurRad="50800" dist="38100" dir="2700000" algn="tl" rotWithShape="0">
              <a:prstClr val="black">
                <a:alpha val="40000"/>
              </a:prstClr>
            </a:outerShdw>
          </a:effectLst>
        </p:spPr>
      </p:pic>
      <p:grpSp>
        <p:nvGrpSpPr>
          <p:cNvPr id="23" name="Group 22">
            <a:extLst>
              <a:ext uri="{FF2B5EF4-FFF2-40B4-BE49-F238E27FC236}">
                <a16:creationId xmlns:a16="http://schemas.microsoft.com/office/drawing/2014/main" id="{3F3BB480-6F4A-4C89-ABC6-BD0E069E8001}"/>
              </a:ext>
            </a:extLst>
          </p:cNvPr>
          <p:cNvGrpSpPr/>
          <p:nvPr/>
        </p:nvGrpSpPr>
        <p:grpSpPr>
          <a:xfrm>
            <a:off x="4145141" y="491706"/>
            <a:ext cx="4796677" cy="2129628"/>
            <a:chOff x="5604426" y="866214"/>
            <a:chExt cx="6395567" cy="2839503"/>
          </a:xfrm>
        </p:grpSpPr>
        <p:cxnSp>
          <p:nvCxnSpPr>
            <p:cNvPr id="13" name="Straight Arrow Connector 12">
              <a:extLst>
                <a:ext uri="{FF2B5EF4-FFF2-40B4-BE49-F238E27FC236}">
                  <a16:creationId xmlns:a16="http://schemas.microsoft.com/office/drawing/2014/main" id="{53BD6468-1FCE-4226-BD93-6A8674AC7134}"/>
                </a:ext>
              </a:extLst>
            </p:cNvPr>
            <p:cNvCxnSpPr/>
            <p:nvPr/>
          </p:nvCxnSpPr>
          <p:spPr>
            <a:xfrm flipH="1">
              <a:off x="5604426" y="1671830"/>
              <a:ext cx="842174" cy="572612"/>
            </a:xfrm>
            <a:prstGeom prst="straightConnector1">
              <a:avLst/>
            </a:prstGeom>
            <a:ln w="762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1B38747D-0D2C-495F-BD99-DBA6915788FA}"/>
                </a:ext>
              </a:extLst>
            </p:cNvPr>
            <p:cNvCxnSpPr>
              <a:cxnSpLocks/>
              <a:stCxn id="18" idx="1"/>
            </p:cNvCxnSpPr>
            <p:nvPr/>
          </p:nvCxnSpPr>
          <p:spPr>
            <a:xfrm flipH="1" flipV="1">
              <a:off x="8580709" y="2656101"/>
              <a:ext cx="487825" cy="586241"/>
            </a:xfrm>
            <a:prstGeom prst="straightConnector1">
              <a:avLst/>
            </a:prstGeom>
            <a:ln w="76200">
              <a:solidFill>
                <a:schemeClr val="accent1"/>
              </a:solidFill>
              <a:tailEnd type="triangle"/>
            </a:ln>
            <a:scene3d>
              <a:camera prst="orthographicFront">
                <a:rot lat="0" lon="0" rev="0"/>
              </a:camera>
              <a:lightRig rig="threePt" dir="t"/>
            </a:scene3d>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C4CB53B0-0252-4C67-A258-0CCF5E88B9A3}"/>
                </a:ext>
              </a:extLst>
            </p:cNvPr>
            <p:cNvSpPr txBox="1"/>
            <p:nvPr/>
          </p:nvSpPr>
          <p:spPr>
            <a:xfrm>
              <a:off x="6446600" y="866214"/>
              <a:ext cx="2134109" cy="1272142"/>
            </a:xfrm>
            <a:prstGeom prst="rect">
              <a:avLst/>
            </a:prstGeom>
            <a:solidFill>
              <a:schemeClr val="bg1"/>
            </a:solidFill>
            <a:ln w="57150">
              <a:solidFill>
                <a:schemeClr val="accent1"/>
              </a:solidFill>
            </a:ln>
          </p:spPr>
          <p:txBody>
            <a:bodyPr wrap="square" rtlCol="0">
              <a:spAutoFit/>
            </a:bodyPr>
            <a:lstStyle/>
            <a:p>
              <a:pPr algn="ctr" defTabSz="342900"/>
              <a:r>
                <a:rPr lang="en-US" dirty="0">
                  <a:solidFill>
                    <a:prstClr val="black"/>
                  </a:solidFill>
                </a:rPr>
                <a:t>Administration:</a:t>
              </a:r>
            </a:p>
            <a:p>
              <a:pPr algn="ctr" defTabSz="342900"/>
              <a:r>
                <a:rPr lang="en-US" dirty="0">
                  <a:solidFill>
                    <a:prstClr val="black"/>
                  </a:solidFill>
                </a:rPr>
                <a:t>CMAS or CoAlt</a:t>
              </a:r>
            </a:p>
            <a:p>
              <a:pPr algn="ctr" defTabSz="342900"/>
              <a:r>
                <a:rPr lang="en-US" dirty="0">
                  <a:solidFill>
                    <a:prstClr val="black"/>
                  </a:solidFill>
                </a:rPr>
                <a:t>(back to 2013-2014)</a:t>
              </a:r>
            </a:p>
          </p:txBody>
        </p:sp>
        <p:grpSp>
          <p:nvGrpSpPr>
            <p:cNvPr id="16" name="Group 15">
              <a:extLst>
                <a:ext uri="{FF2B5EF4-FFF2-40B4-BE49-F238E27FC236}">
                  <a16:creationId xmlns:a16="http://schemas.microsoft.com/office/drawing/2014/main" id="{E2A1783E-FD1B-4718-A847-2531A59B71B4}"/>
                </a:ext>
              </a:extLst>
            </p:cNvPr>
            <p:cNvGrpSpPr/>
            <p:nvPr/>
          </p:nvGrpSpPr>
          <p:grpSpPr>
            <a:xfrm>
              <a:off x="9068534" y="2778968"/>
              <a:ext cx="2931459" cy="926749"/>
              <a:chOff x="8362521" y="3254678"/>
              <a:chExt cx="2931459" cy="926749"/>
            </a:xfrm>
          </p:grpSpPr>
          <p:pic>
            <p:nvPicPr>
              <p:cNvPr id="17" name="Picture 16">
                <a:extLst>
                  <a:ext uri="{FF2B5EF4-FFF2-40B4-BE49-F238E27FC236}">
                    <a16:creationId xmlns:a16="http://schemas.microsoft.com/office/drawing/2014/main" id="{8D17A1A2-A2B3-45F4-809A-F45841A2B278}"/>
                  </a:ext>
                </a:extLst>
              </p:cNvPr>
              <p:cNvPicPr>
                <a:picLocks noChangeAspect="1"/>
              </p:cNvPicPr>
              <p:nvPr/>
            </p:nvPicPr>
            <p:blipFill>
              <a:blip r:embed="rId3"/>
              <a:stretch>
                <a:fillRect/>
              </a:stretch>
            </p:blipFill>
            <p:spPr>
              <a:xfrm>
                <a:off x="8362521" y="3331446"/>
                <a:ext cx="2931459" cy="644568"/>
              </a:xfrm>
              <a:prstGeom prst="rect">
                <a:avLst/>
              </a:prstGeom>
            </p:spPr>
          </p:pic>
          <p:sp>
            <p:nvSpPr>
              <p:cNvPr id="18" name="TextBox 17">
                <a:extLst>
                  <a:ext uri="{FF2B5EF4-FFF2-40B4-BE49-F238E27FC236}">
                    <a16:creationId xmlns:a16="http://schemas.microsoft.com/office/drawing/2014/main" id="{AC5B6C4D-48F2-4914-B70C-33BB5E149000}"/>
                  </a:ext>
                </a:extLst>
              </p:cNvPr>
              <p:cNvSpPr txBox="1"/>
              <p:nvPr/>
            </p:nvSpPr>
            <p:spPr>
              <a:xfrm>
                <a:off x="8362521" y="3254678"/>
                <a:ext cx="2931456" cy="926749"/>
              </a:xfrm>
              <a:prstGeom prst="rect">
                <a:avLst/>
              </a:prstGeom>
              <a:noFill/>
              <a:ln w="57150">
                <a:solidFill>
                  <a:schemeClr val="accent1"/>
                </a:solidFill>
              </a:ln>
            </p:spPr>
            <p:txBody>
              <a:bodyPr wrap="square" rtlCol="0">
                <a:spAutoFit/>
              </a:bodyPr>
              <a:lstStyle/>
              <a:p>
                <a:pPr algn="ctr" defTabSz="342900">
                  <a:spcAft>
                    <a:spcPts val="450"/>
                  </a:spcAft>
                </a:pPr>
                <a:r>
                  <a:rPr lang="en-US" dirty="0">
                    <a:solidFill>
                      <a:prstClr val="black"/>
                    </a:solidFill>
                  </a:rPr>
                  <a:t>Organization:</a:t>
                </a:r>
              </a:p>
              <a:p>
                <a:pPr algn="ctr" defTabSz="342900"/>
                <a:endParaRPr lang="en-US" sz="1050" dirty="0">
                  <a:solidFill>
                    <a:prstClr val="black"/>
                  </a:solidFill>
                </a:endParaRPr>
              </a:p>
              <a:p>
                <a:pPr algn="ctr" defTabSz="342900"/>
                <a:endParaRPr lang="en-US" sz="1050" dirty="0">
                  <a:solidFill>
                    <a:prstClr val="black"/>
                  </a:solidFill>
                </a:endParaRPr>
              </a:p>
            </p:txBody>
          </p:sp>
        </p:grpSp>
      </p:grpSp>
      <p:grpSp>
        <p:nvGrpSpPr>
          <p:cNvPr id="27" name="Group 26">
            <a:extLst>
              <a:ext uri="{FF2B5EF4-FFF2-40B4-BE49-F238E27FC236}">
                <a16:creationId xmlns:a16="http://schemas.microsoft.com/office/drawing/2014/main" id="{CAB9C2F2-F2A5-4B45-B3FD-837086FBFC08}"/>
              </a:ext>
            </a:extLst>
          </p:cNvPr>
          <p:cNvGrpSpPr/>
          <p:nvPr/>
        </p:nvGrpSpPr>
        <p:grpSpPr>
          <a:xfrm>
            <a:off x="1739114" y="2762259"/>
            <a:ext cx="5048357" cy="2318714"/>
            <a:chOff x="1203664" y="3700525"/>
            <a:chExt cx="6731142" cy="3091618"/>
          </a:xfrm>
        </p:grpSpPr>
        <p:pic>
          <p:nvPicPr>
            <p:cNvPr id="5" name="Picture 4">
              <a:extLst>
                <a:ext uri="{FF2B5EF4-FFF2-40B4-BE49-F238E27FC236}">
                  <a16:creationId xmlns:a16="http://schemas.microsoft.com/office/drawing/2014/main" id="{2AB4E808-4DF5-490B-B9EE-2B4F2A3BAC92}"/>
                </a:ext>
              </a:extLst>
            </p:cNvPr>
            <p:cNvPicPr>
              <a:picLocks noChangeAspect="1"/>
            </p:cNvPicPr>
            <p:nvPr/>
          </p:nvPicPr>
          <p:blipFill>
            <a:blip r:embed="rId4"/>
            <a:stretch>
              <a:fillRect/>
            </a:stretch>
          </p:blipFill>
          <p:spPr>
            <a:xfrm>
              <a:off x="1203664" y="3714531"/>
              <a:ext cx="2130285" cy="3077612"/>
            </a:xfrm>
            <a:prstGeom prst="rect">
              <a:avLst/>
            </a:prstGeom>
            <a:effectLst>
              <a:outerShdw blurRad="50800" dist="38100" dir="2700000" algn="tl" rotWithShape="0">
                <a:prstClr val="black">
                  <a:alpha val="40000"/>
                </a:prstClr>
              </a:outerShdw>
            </a:effectLst>
          </p:spPr>
        </p:pic>
        <p:pic>
          <p:nvPicPr>
            <p:cNvPr id="21" name="Picture 20">
              <a:extLst>
                <a:ext uri="{FF2B5EF4-FFF2-40B4-BE49-F238E27FC236}">
                  <a16:creationId xmlns:a16="http://schemas.microsoft.com/office/drawing/2014/main" id="{814D44AF-27BF-4341-B852-BFD46DB907E5}"/>
                </a:ext>
              </a:extLst>
            </p:cNvPr>
            <p:cNvPicPr>
              <a:picLocks noChangeAspect="1"/>
            </p:cNvPicPr>
            <p:nvPr/>
          </p:nvPicPr>
          <p:blipFill>
            <a:blip r:embed="rId5"/>
            <a:stretch>
              <a:fillRect/>
            </a:stretch>
          </p:blipFill>
          <p:spPr>
            <a:xfrm>
              <a:off x="3504093" y="3714531"/>
              <a:ext cx="2130284" cy="1572467"/>
            </a:xfrm>
            <a:prstGeom prst="rect">
              <a:avLst/>
            </a:prstGeom>
            <a:effectLst>
              <a:outerShdw blurRad="50800" dist="38100" dir="2700000" algn="tl" rotWithShape="0">
                <a:prstClr val="black">
                  <a:alpha val="40000"/>
                </a:prstClr>
              </a:outerShdw>
            </a:effectLst>
          </p:spPr>
        </p:pic>
        <p:pic>
          <p:nvPicPr>
            <p:cNvPr id="24" name="Picture 23">
              <a:extLst>
                <a:ext uri="{FF2B5EF4-FFF2-40B4-BE49-F238E27FC236}">
                  <a16:creationId xmlns:a16="http://schemas.microsoft.com/office/drawing/2014/main" id="{E25BCFB6-5D96-46EB-AEF3-647E56314D1B}"/>
                </a:ext>
              </a:extLst>
            </p:cNvPr>
            <p:cNvPicPr>
              <a:picLocks noChangeAspect="1"/>
            </p:cNvPicPr>
            <p:nvPr/>
          </p:nvPicPr>
          <p:blipFill>
            <a:blip r:embed="rId6"/>
            <a:stretch>
              <a:fillRect/>
            </a:stretch>
          </p:blipFill>
          <p:spPr>
            <a:xfrm>
              <a:off x="5804521" y="3700525"/>
              <a:ext cx="2130285" cy="1851376"/>
            </a:xfrm>
            <a:prstGeom prst="rect">
              <a:avLst/>
            </a:prstGeom>
            <a:effectLst>
              <a:outerShdw blurRad="50800" dist="38100" dir="2700000" algn="tl" rotWithShape="0">
                <a:prstClr val="black">
                  <a:alpha val="40000"/>
                </a:prstClr>
              </a:outerShdw>
            </a:effectLst>
          </p:spPr>
        </p:pic>
      </p:grpSp>
      <p:sp>
        <p:nvSpPr>
          <p:cNvPr id="8" name="Diagonal Stripe 7">
            <a:hlinkClick r:id="rId7"/>
            <a:extLst>
              <a:ext uri="{FF2B5EF4-FFF2-40B4-BE49-F238E27FC236}">
                <a16:creationId xmlns:a16="http://schemas.microsoft.com/office/drawing/2014/main" id="{0D5D57E2-838F-2676-CD5C-9E03F26097EF}"/>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100" b="1" kern="0" dirty="0">
                <a:solidFill>
                  <a:schemeClr val="bg1"/>
                </a:solidFill>
                <a:latin typeface="+mn-lt"/>
                <a:ea typeface="Roboto" panose="02000000000000000000" pitchFamily="2" charset="0"/>
                <a:cs typeface="Roboto" panose="02000000000000000000" pitchFamily="2" charset="0"/>
              </a:rPr>
              <a:t>Welcome to PAnext Module</a:t>
            </a:r>
          </a:p>
        </p:txBody>
      </p:sp>
    </p:spTree>
    <p:extLst>
      <p:ext uri="{BB962C8B-B14F-4D97-AF65-F5344CB8AC3E}">
        <p14:creationId xmlns:p14="http://schemas.microsoft.com/office/powerpoint/2010/main" val="19084833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652171F-0EAC-4EB5-9B60-FC9E1523BC25}"/>
              </a:ext>
            </a:extLst>
          </p:cNvPr>
          <p:cNvSpPr>
            <a:spLocks noGrp="1"/>
          </p:cNvSpPr>
          <p:nvPr>
            <p:ph type="title"/>
          </p:nvPr>
        </p:nvSpPr>
        <p:spPr/>
        <p:txBody>
          <a:bodyPr>
            <a:normAutofit/>
          </a:bodyPr>
          <a:lstStyle/>
          <a:p>
            <a:r>
              <a:rPr lang="en-US" sz="2800" dirty="0"/>
              <a:t>PAnext – Setup Actions</a:t>
            </a:r>
          </a:p>
        </p:txBody>
      </p:sp>
      <p:sp>
        <p:nvSpPr>
          <p:cNvPr id="8" name="Content Placeholder 7">
            <a:extLst>
              <a:ext uri="{FF2B5EF4-FFF2-40B4-BE49-F238E27FC236}">
                <a16:creationId xmlns:a16="http://schemas.microsoft.com/office/drawing/2014/main" id="{0EEA5598-583F-4AA8-A18A-3D7B92120F10}"/>
              </a:ext>
            </a:extLst>
          </p:cNvPr>
          <p:cNvSpPr>
            <a:spLocks noGrp="1"/>
          </p:cNvSpPr>
          <p:nvPr>
            <p:ph type="body" idx="1"/>
          </p:nvPr>
        </p:nvSpPr>
        <p:spPr/>
        <p:txBody>
          <a:bodyPr>
            <a:noAutofit/>
          </a:bodyPr>
          <a:lstStyle/>
          <a:p>
            <a:pPr marL="285750" indent="-285750">
              <a:lnSpc>
                <a:spcPct val="100000"/>
              </a:lnSpc>
              <a:buFont typeface="Arial" panose="020B0604020202020204" pitchFamily="34" charset="0"/>
              <a:buChar char="•"/>
            </a:pPr>
            <a:r>
              <a:rPr lang="en-US" sz="1400" dirty="0">
                <a:latin typeface="+mn-lt"/>
              </a:rPr>
              <a:t>Import/Export Data</a:t>
            </a:r>
          </a:p>
          <a:p>
            <a:pPr lvl="1">
              <a:lnSpc>
                <a:spcPct val="100000"/>
              </a:lnSpc>
              <a:buFont typeface="Arial" panose="020B0604020202020204" pitchFamily="34" charset="0"/>
              <a:buChar char="•"/>
            </a:pPr>
            <a:r>
              <a:rPr lang="en-US" dirty="0">
                <a:latin typeface="+mn-lt"/>
              </a:rPr>
              <a:t>Student Registrations (SR/PNP), Enrollment Transfers, Student Test Updates (STU), Users</a:t>
            </a:r>
          </a:p>
          <a:p>
            <a:pPr marL="285750" indent="-285750">
              <a:lnSpc>
                <a:spcPct val="100000"/>
              </a:lnSpc>
              <a:buFont typeface="Arial" panose="020B0604020202020204" pitchFamily="34" charset="0"/>
              <a:buChar char="•"/>
            </a:pPr>
            <a:r>
              <a:rPr lang="en-US" sz="1400" dirty="0">
                <a:latin typeface="+mn-lt"/>
              </a:rPr>
              <a:t>Students</a:t>
            </a:r>
          </a:p>
          <a:p>
            <a:pPr lvl="1">
              <a:lnSpc>
                <a:spcPct val="100000"/>
              </a:lnSpc>
              <a:buFont typeface="Arial" panose="020B0604020202020204" pitchFamily="34" charset="0"/>
              <a:buChar char="•"/>
            </a:pPr>
            <a:r>
              <a:rPr lang="en-US" dirty="0">
                <a:latin typeface="+mn-lt"/>
              </a:rPr>
              <a:t>Create and edit student records</a:t>
            </a:r>
          </a:p>
          <a:p>
            <a:pPr lvl="1">
              <a:lnSpc>
                <a:spcPct val="100000"/>
              </a:lnSpc>
              <a:buFont typeface="Arial" panose="020B0604020202020204" pitchFamily="34" charset="0"/>
              <a:buChar char="•"/>
            </a:pPr>
            <a:r>
              <a:rPr lang="en-US" dirty="0">
                <a:latin typeface="+mn-lt"/>
              </a:rPr>
              <a:t>Register students for the current test administration - indicate demographic information</a:t>
            </a:r>
          </a:p>
          <a:p>
            <a:pPr lvl="1">
              <a:lnSpc>
                <a:spcPct val="100000"/>
              </a:lnSpc>
              <a:buFont typeface="Arial" panose="020B0604020202020204" pitchFamily="34" charset="0"/>
              <a:buChar char="•"/>
            </a:pPr>
            <a:r>
              <a:rPr lang="en-US" dirty="0">
                <a:latin typeface="+mn-lt"/>
              </a:rPr>
              <a:t>Manage student tests – add test assignments and update PNP</a:t>
            </a:r>
          </a:p>
          <a:p>
            <a:pPr marL="285750" indent="-285750">
              <a:lnSpc>
                <a:spcPct val="100000"/>
              </a:lnSpc>
              <a:buFont typeface="Arial" panose="020B0604020202020204" pitchFamily="34" charset="0"/>
              <a:buChar char="•"/>
            </a:pPr>
            <a:r>
              <a:rPr lang="en-US" sz="1400" dirty="0">
                <a:latin typeface="+mn-lt"/>
              </a:rPr>
              <a:t>Classes</a:t>
            </a:r>
          </a:p>
          <a:p>
            <a:pPr lvl="1">
              <a:lnSpc>
                <a:spcPct val="100000"/>
              </a:lnSpc>
              <a:buFont typeface="Arial" panose="020B0604020202020204" pitchFamily="34" charset="0"/>
              <a:buChar char="•"/>
            </a:pPr>
            <a:r>
              <a:rPr lang="en-US" dirty="0">
                <a:latin typeface="+mn-lt"/>
              </a:rPr>
              <a:t>Create and edit classes to assign groups of students to online test sessions</a:t>
            </a:r>
          </a:p>
          <a:p>
            <a:pPr marL="285750" indent="-285750">
              <a:lnSpc>
                <a:spcPct val="100000"/>
              </a:lnSpc>
              <a:buFont typeface="Arial" panose="020B0604020202020204" pitchFamily="34" charset="0"/>
              <a:buChar char="•"/>
            </a:pPr>
            <a:r>
              <a:rPr lang="en-US" sz="1400" dirty="0">
                <a:latin typeface="+mn-lt"/>
              </a:rPr>
              <a:t>Organizations</a:t>
            </a:r>
          </a:p>
          <a:p>
            <a:pPr lvl="1">
              <a:lnSpc>
                <a:spcPct val="100000"/>
              </a:lnSpc>
              <a:buFont typeface="Arial" panose="020B0604020202020204" pitchFamily="34" charset="0"/>
              <a:buChar char="•"/>
            </a:pPr>
            <a:r>
              <a:rPr lang="en-US" dirty="0">
                <a:latin typeface="+mn-lt"/>
              </a:rPr>
              <a:t>Check contact information</a:t>
            </a:r>
          </a:p>
          <a:p>
            <a:pPr marL="285750" indent="-285750"/>
            <a:endParaRPr lang="en-US" sz="1400" dirty="0">
              <a:latin typeface="+mn-lt"/>
            </a:endParaRPr>
          </a:p>
        </p:txBody>
      </p:sp>
      <p:sp>
        <p:nvSpPr>
          <p:cNvPr id="2" name="Title 1">
            <a:extLst>
              <a:ext uri="{FF2B5EF4-FFF2-40B4-BE49-F238E27FC236}">
                <a16:creationId xmlns:a16="http://schemas.microsoft.com/office/drawing/2014/main" id="{538AC7FE-E264-9B08-098A-6DE0239BD980}"/>
              </a:ext>
            </a:extLst>
          </p:cNvPr>
          <p:cNvSpPr>
            <a:spLocks noGrp="1"/>
          </p:cNvSpPr>
          <p:nvPr>
            <p:ph type="title" idx="2"/>
          </p:nvPr>
        </p:nvSpPr>
        <p:spPr>
          <a:xfrm>
            <a:off x="936247" y="3991025"/>
            <a:ext cx="7267200" cy="156600"/>
          </a:xfrm>
        </p:spPr>
        <p:txBody>
          <a:bodyPr anchor="ctr"/>
          <a:lstStyle/>
          <a:p>
            <a:pPr algn="ctr"/>
            <a:r>
              <a:rPr lang="en-US" sz="1200" dirty="0">
                <a:latin typeface="+mn-lt"/>
              </a:rPr>
              <a:t>Verify student registrations and test assignments from </a:t>
            </a:r>
            <a:r>
              <a:rPr lang="en-US" sz="1200" b="1" dirty="0">
                <a:solidFill>
                  <a:schemeClr val="accent1"/>
                </a:solidFill>
                <a:latin typeface="+mn-lt"/>
              </a:rPr>
              <a:t>January 12 through 30, 2026</a:t>
            </a:r>
            <a:r>
              <a:rPr lang="en-US" sz="1200" dirty="0">
                <a:solidFill>
                  <a:schemeClr val="accent1"/>
                </a:solidFill>
                <a:latin typeface="+mn-lt"/>
              </a:rPr>
              <a:t> </a:t>
            </a:r>
            <a:r>
              <a:rPr lang="en-US" sz="1200" dirty="0">
                <a:latin typeface="+mn-lt"/>
              </a:rPr>
              <a:t>before the initial orders pull (determines material quantities for shipments)</a:t>
            </a:r>
          </a:p>
        </p:txBody>
      </p:sp>
      <p:sp>
        <p:nvSpPr>
          <p:cNvPr id="3" name="Slide Number Placeholder 2"/>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47</a:t>
            </a:fld>
            <a:endParaRPr lang="en-US" dirty="0"/>
          </a:p>
        </p:txBody>
      </p:sp>
    </p:spTree>
    <p:extLst>
      <p:ext uri="{BB962C8B-B14F-4D97-AF65-F5344CB8AC3E}">
        <p14:creationId xmlns:p14="http://schemas.microsoft.com/office/powerpoint/2010/main" val="18548234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652171F-0EAC-4EB5-9B60-FC9E1523BC25}"/>
              </a:ext>
            </a:extLst>
          </p:cNvPr>
          <p:cNvSpPr>
            <a:spLocks noGrp="1"/>
          </p:cNvSpPr>
          <p:nvPr>
            <p:ph type="title"/>
          </p:nvPr>
        </p:nvSpPr>
        <p:spPr/>
        <p:txBody>
          <a:bodyPr>
            <a:normAutofit/>
          </a:bodyPr>
          <a:lstStyle/>
          <a:p>
            <a:r>
              <a:rPr lang="en-US" sz="2800" dirty="0"/>
              <a:t>PAnext – Setup Actions (continued)</a:t>
            </a:r>
          </a:p>
        </p:txBody>
      </p:sp>
      <p:sp>
        <p:nvSpPr>
          <p:cNvPr id="8" name="Content Placeholder 7">
            <a:extLst>
              <a:ext uri="{FF2B5EF4-FFF2-40B4-BE49-F238E27FC236}">
                <a16:creationId xmlns:a16="http://schemas.microsoft.com/office/drawing/2014/main" id="{0EEA5598-583F-4AA8-A18A-3D7B92120F10}"/>
              </a:ext>
            </a:extLst>
          </p:cNvPr>
          <p:cNvSpPr>
            <a:spLocks noGrp="1"/>
          </p:cNvSpPr>
          <p:nvPr>
            <p:ph type="body" idx="1"/>
          </p:nvPr>
        </p:nvSpPr>
        <p:spPr>
          <a:xfrm>
            <a:off x="311700" y="1040524"/>
            <a:ext cx="8516294" cy="3146751"/>
          </a:xfrm>
        </p:spPr>
        <p:txBody>
          <a:bodyPr>
            <a:noAutofit/>
          </a:bodyPr>
          <a:lstStyle/>
          <a:p>
            <a:pPr marL="285750" indent="-285750">
              <a:lnSpc>
                <a:spcPct val="100000"/>
              </a:lnSpc>
              <a:buFont typeface="Arial" panose="020B0604020202020204" pitchFamily="34" charset="0"/>
              <a:buChar char="•"/>
            </a:pPr>
            <a:r>
              <a:rPr lang="en-US" sz="1400" dirty="0">
                <a:latin typeface="+mn-lt"/>
              </a:rPr>
              <a:t>Users</a:t>
            </a:r>
          </a:p>
          <a:p>
            <a:pPr marL="628650" lvl="1" indent="-285750">
              <a:lnSpc>
                <a:spcPct val="100000"/>
              </a:lnSpc>
              <a:buFont typeface="Arial" panose="020B0604020202020204" pitchFamily="34" charset="0"/>
              <a:buChar char="•"/>
            </a:pPr>
            <a:r>
              <a:rPr lang="en-US" dirty="0">
                <a:latin typeface="+mn-lt"/>
              </a:rPr>
              <a:t>Create and edit user accounts</a:t>
            </a:r>
          </a:p>
          <a:p>
            <a:pPr marL="285750" indent="-285750">
              <a:lnSpc>
                <a:spcPct val="100000"/>
              </a:lnSpc>
              <a:buFont typeface="Arial" panose="020B0604020202020204" pitchFamily="34" charset="0"/>
              <a:buChar char="•"/>
            </a:pPr>
            <a:r>
              <a:rPr lang="en-US" sz="1400" dirty="0">
                <a:latin typeface="+mn-lt"/>
              </a:rPr>
              <a:t>Work Requests</a:t>
            </a:r>
          </a:p>
          <a:p>
            <a:pPr marL="628650" lvl="1" indent="-285750">
              <a:lnSpc>
                <a:spcPct val="100000"/>
              </a:lnSpc>
              <a:buFont typeface="Arial" panose="020B0604020202020204" pitchFamily="34" charset="0"/>
              <a:buChar char="•"/>
            </a:pPr>
            <a:r>
              <a:rPr lang="en-US" dirty="0">
                <a:latin typeface="+mn-lt"/>
              </a:rPr>
              <a:t>Submit student record transfer requests to other districts</a:t>
            </a:r>
          </a:p>
          <a:p>
            <a:pPr marL="628650" lvl="1" indent="-285750">
              <a:lnSpc>
                <a:spcPct val="100000"/>
              </a:lnSpc>
              <a:buFont typeface="Arial" panose="020B0604020202020204" pitchFamily="34" charset="0"/>
              <a:buChar char="•"/>
            </a:pPr>
            <a:r>
              <a:rPr lang="en-US" dirty="0">
                <a:latin typeface="+mn-lt"/>
              </a:rPr>
              <a:t>Review, approve, and reject student record transfer requests received from other districts</a:t>
            </a:r>
          </a:p>
          <a:p>
            <a:pPr marL="285750" indent="-285750">
              <a:lnSpc>
                <a:spcPct val="100000"/>
              </a:lnSpc>
              <a:buFont typeface="Arial" panose="020B0604020202020204" pitchFamily="34" charset="0"/>
              <a:buChar char="•"/>
            </a:pPr>
            <a:r>
              <a:rPr lang="en-US" sz="1400" dirty="0">
                <a:latin typeface="+mn-lt"/>
              </a:rPr>
              <a:t>Orders &amp; Shipment Tracking</a:t>
            </a:r>
          </a:p>
          <a:p>
            <a:pPr marL="628650" lvl="1" indent="-285750">
              <a:lnSpc>
                <a:spcPct val="100000"/>
              </a:lnSpc>
              <a:buFont typeface="Arial" panose="020B0604020202020204" pitchFamily="34" charset="0"/>
              <a:buChar char="•"/>
            </a:pPr>
            <a:r>
              <a:rPr lang="en-US" dirty="0">
                <a:latin typeface="+mn-lt"/>
              </a:rPr>
              <a:t>Order additional materials</a:t>
            </a:r>
          </a:p>
          <a:p>
            <a:pPr marL="628650" lvl="1" indent="-285750">
              <a:lnSpc>
                <a:spcPct val="100000"/>
              </a:lnSpc>
              <a:buFont typeface="Arial" panose="020B0604020202020204" pitchFamily="34" charset="0"/>
              <a:buChar char="•"/>
            </a:pPr>
            <a:r>
              <a:rPr lang="en-US" dirty="0">
                <a:latin typeface="+mn-lt"/>
              </a:rPr>
              <a:t>Track material shipments</a:t>
            </a:r>
          </a:p>
          <a:p>
            <a:pPr marL="285750" indent="-285750">
              <a:lnSpc>
                <a:spcPct val="100000"/>
              </a:lnSpc>
              <a:buFont typeface="Arial" panose="020B0604020202020204" pitchFamily="34" charset="0"/>
              <a:buChar char="•"/>
            </a:pPr>
            <a:r>
              <a:rPr lang="en-US" sz="1400" dirty="0">
                <a:latin typeface="+mn-lt"/>
              </a:rPr>
              <a:t>TestNav Configurations</a:t>
            </a:r>
          </a:p>
          <a:p>
            <a:pPr marL="628650" lvl="1" indent="-285750">
              <a:lnSpc>
                <a:spcPct val="100000"/>
              </a:lnSpc>
              <a:buFont typeface="Arial" panose="020B0604020202020204" pitchFamily="34" charset="0"/>
              <a:buChar char="•"/>
            </a:pPr>
            <a:r>
              <a:rPr lang="en-US" dirty="0">
                <a:latin typeface="+mn-lt"/>
              </a:rPr>
              <a:t>Configure TestNav settings</a:t>
            </a:r>
          </a:p>
          <a:p>
            <a:pPr marL="285750" indent="-285750">
              <a:lnSpc>
                <a:spcPct val="100000"/>
              </a:lnSpc>
              <a:buFont typeface="Arial" panose="020B0604020202020204" pitchFamily="34" charset="0"/>
              <a:buChar char="•"/>
            </a:pPr>
            <a:r>
              <a:rPr lang="en-US" sz="1400" dirty="0">
                <a:latin typeface="+mn-lt"/>
              </a:rPr>
              <a:t>Precache By Test</a:t>
            </a:r>
          </a:p>
          <a:p>
            <a:pPr marL="628650" lvl="1" indent="-285750">
              <a:lnSpc>
                <a:spcPct val="100000"/>
              </a:lnSpc>
              <a:buFont typeface="Arial" panose="020B0604020202020204" pitchFamily="34" charset="0"/>
              <a:buChar char="•"/>
            </a:pPr>
            <a:r>
              <a:rPr lang="en-US" dirty="0">
                <a:latin typeface="+mn-lt"/>
              </a:rPr>
              <a:t>Proctor cache test content</a:t>
            </a:r>
          </a:p>
          <a:p>
            <a:pPr marL="285750" indent="-285750">
              <a:buFont typeface="Arial" panose="020B0604020202020204" pitchFamily="34" charset="0"/>
              <a:buChar char="•"/>
            </a:pPr>
            <a:endParaRPr lang="en-US" sz="1400" dirty="0">
              <a:latin typeface="+mn-lt"/>
            </a:endParaRPr>
          </a:p>
        </p:txBody>
      </p:sp>
      <p:sp>
        <p:nvSpPr>
          <p:cNvPr id="3" name="Slide Number Placeholder 2"/>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48</a:t>
            </a:fld>
            <a:endParaRPr lang="en-US" dirty="0"/>
          </a:p>
        </p:txBody>
      </p:sp>
    </p:spTree>
    <p:extLst>
      <p:ext uri="{BB962C8B-B14F-4D97-AF65-F5344CB8AC3E}">
        <p14:creationId xmlns:p14="http://schemas.microsoft.com/office/powerpoint/2010/main" val="69478548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652171F-0EAC-4EB5-9B60-FC9E1523BC25}"/>
              </a:ext>
            </a:extLst>
          </p:cNvPr>
          <p:cNvSpPr>
            <a:spLocks noGrp="1"/>
          </p:cNvSpPr>
          <p:nvPr>
            <p:ph type="title"/>
          </p:nvPr>
        </p:nvSpPr>
        <p:spPr/>
        <p:txBody>
          <a:bodyPr>
            <a:normAutofit/>
          </a:bodyPr>
          <a:lstStyle/>
          <a:p>
            <a:r>
              <a:rPr lang="en-US" sz="2800" dirty="0"/>
              <a:t>PAnext – Testing Actions</a:t>
            </a:r>
          </a:p>
        </p:txBody>
      </p:sp>
      <p:sp>
        <p:nvSpPr>
          <p:cNvPr id="2" name="Content Placeholder 1">
            <a:extLst>
              <a:ext uri="{FF2B5EF4-FFF2-40B4-BE49-F238E27FC236}">
                <a16:creationId xmlns:a16="http://schemas.microsoft.com/office/drawing/2014/main" id="{5D4F3A5A-7FD4-4288-BBD3-72B1158A0D8E}"/>
              </a:ext>
            </a:extLst>
          </p:cNvPr>
          <p:cNvSpPr>
            <a:spLocks noGrp="1"/>
          </p:cNvSpPr>
          <p:nvPr>
            <p:ph type="body" idx="1"/>
          </p:nvPr>
        </p:nvSpPr>
        <p:spPr>
          <a:xfrm>
            <a:off x="311700" y="1152474"/>
            <a:ext cx="8359334" cy="3194925"/>
          </a:xfrm>
        </p:spPr>
        <p:txBody>
          <a:bodyPr numCol="1">
            <a:noAutofit/>
          </a:bodyPr>
          <a:lstStyle/>
          <a:p>
            <a:pPr marL="285750" indent="-285750">
              <a:buFont typeface="Arial" panose="020B0604020202020204" pitchFamily="34" charset="0"/>
              <a:buChar char="•"/>
            </a:pPr>
            <a:r>
              <a:rPr lang="en-US" sz="1400" dirty="0">
                <a:latin typeface="+mn-lt"/>
              </a:rPr>
              <a:t>Student Tests</a:t>
            </a:r>
          </a:p>
          <a:p>
            <a:pPr marL="628650" lvl="1" indent="-285750">
              <a:buFont typeface="Arial" panose="020B0604020202020204" pitchFamily="34" charset="0"/>
              <a:buChar char="•"/>
            </a:pPr>
            <a:r>
              <a:rPr lang="en-US" dirty="0">
                <a:latin typeface="+mn-lt"/>
              </a:rPr>
              <a:t>All tests assigned to students in the selected organization</a:t>
            </a:r>
          </a:p>
          <a:p>
            <a:pPr marL="628650" lvl="1" indent="-285750">
              <a:buFont typeface="Arial" panose="020B0604020202020204" pitchFamily="34" charset="0"/>
              <a:buChar char="•"/>
            </a:pPr>
            <a:r>
              <a:rPr lang="en-US" dirty="0">
                <a:latin typeface="+mn-lt"/>
              </a:rPr>
              <a:t>Edit student tests (PNP)</a:t>
            </a:r>
          </a:p>
          <a:p>
            <a:pPr marL="285750" indent="-285750">
              <a:buFont typeface="Arial" panose="020B0604020202020204" pitchFamily="34" charset="0"/>
              <a:buChar char="•"/>
            </a:pPr>
            <a:r>
              <a:rPr lang="en-US" sz="1400" dirty="0">
                <a:latin typeface="+mn-lt"/>
              </a:rPr>
              <a:t>Sessions</a:t>
            </a:r>
          </a:p>
          <a:p>
            <a:pPr marL="628650" lvl="1" indent="-285750">
              <a:buFont typeface="Arial" panose="020B0604020202020204" pitchFamily="34" charset="0"/>
              <a:buChar char="•"/>
            </a:pPr>
            <a:r>
              <a:rPr lang="en-US" dirty="0">
                <a:latin typeface="+mn-lt"/>
              </a:rPr>
              <a:t>Create and edit online test sessions</a:t>
            </a:r>
          </a:p>
          <a:p>
            <a:pPr marL="628650" lvl="1" indent="-285750">
              <a:buFont typeface="Arial" panose="020B0604020202020204" pitchFamily="34" charset="0"/>
              <a:buChar char="•"/>
            </a:pPr>
            <a:r>
              <a:rPr lang="en-US" dirty="0">
                <a:latin typeface="+mn-lt"/>
              </a:rPr>
              <a:t>Add students to sessions</a:t>
            </a:r>
          </a:p>
          <a:p>
            <a:pPr marL="628650" lvl="1" indent="-285750">
              <a:buFont typeface="Arial" panose="020B0604020202020204" pitchFamily="34" charset="0"/>
              <a:buChar char="•"/>
            </a:pPr>
            <a:r>
              <a:rPr lang="en-US" dirty="0">
                <a:latin typeface="+mn-lt"/>
              </a:rPr>
              <a:t>Lock all units for all tests in the selected organization</a:t>
            </a:r>
          </a:p>
          <a:p>
            <a:pPr marL="285750" indent="-285750">
              <a:buFont typeface="Arial" panose="020B0604020202020204" pitchFamily="34" charset="0"/>
              <a:buChar char="•"/>
            </a:pPr>
            <a:r>
              <a:rPr lang="en-US" sz="1400" dirty="0">
                <a:latin typeface="+mn-lt"/>
              </a:rPr>
              <a:t>Students in Sessions</a:t>
            </a:r>
          </a:p>
          <a:p>
            <a:pPr marL="628650" lvl="1" indent="-285750">
              <a:buFont typeface="Arial" panose="020B0604020202020204" pitchFamily="34" charset="0"/>
              <a:buChar char="•"/>
            </a:pPr>
            <a:r>
              <a:rPr lang="en-US" dirty="0">
                <a:latin typeface="+mn-lt"/>
              </a:rPr>
              <a:t>Print Student Testing Tickets and Session Rosters</a:t>
            </a:r>
          </a:p>
          <a:p>
            <a:pPr marL="628650" lvl="1" indent="-285750">
              <a:buFont typeface="Arial" panose="020B0604020202020204" pitchFamily="34" charset="0"/>
              <a:buChar char="•"/>
            </a:pPr>
            <a:r>
              <a:rPr lang="en-US" dirty="0">
                <a:latin typeface="+mn-lt"/>
              </a:rPr>
              <a:t>Verify special form assignment</a:t>
            </a:r>
          </a:p>
          <a:p>
            <a:pPr marL="628650" lvl="1" indent="-285750">
              <a:buFont typeface="Arial" panose="020B0604020202020204" pitchFamily="34" charset="0"/>
              <a:buChar char="•"/>
            </a:pPr>
            <a:r>
              <a:rPr lang="en-US" dirty="0">
                <a:latin typeface="+mn-lt"/>
              </a:rPr>
              <a:t>Manage live testing – start sessions, resume and unlock units, mark tests complete, move students between sessions</a:t>
            </a:r>
          </a:p>
          <a:p>
            <a:pPr marL="285750" indent="-285750">
              <a:buFont typeface="Arial" panose="020B0604020202020204" pitchFamily="34" charset="0"/>
              <a:buChar char="•"/>
            </a:pPr>
            <a:endParaRPr lang="en-US" dirty="0">
              <a:latin typeface="+mn-lt"/>
            </a:endParaRPr>
          </a:p>
        </p:txBody>
      </p:sp>
      <p:sp>
        <p:nvSpPr>
          <p:cNvPr id="3" name="Slide Number Placeholder 2"/>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49</a:t>
            </a:fld>
            <a:endParaRPr lang="en-US" dirty="0"/>
          </a:p>
        </p:txBody>
      </p:sp>
    </p:spTree>
    <p:extLst>
      <p:ext uri="{BB962C8B-B14F-4D97-AF65-F5344CB8AC3E}">
        <p14:creationId xmlns:p14="http://schemas.microsoft.com/office/powerpoint/2010/main" val="134904556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652171F-0EAC-4EB5-9B60-FC9E1523BC25}"/>
              </a:ext>
            </a:extLst>
          </p:cNvPr>
          <p:cNvSpPr>
            <a:spLocks noGrp="1"/>
          </p:cNvSpPr>
          <p:nvPr>
            <p:ph type="title"/>
          </p:nvPr>
        </p:nvSpPr>
        <p:spPr/>
        <p:txBody>
          <a:bodyPr>
            <a:normAutofit/>
          </a:bodyPr>
          <a:lstStyle/>
          <a:p>
            <a:r>
              <a:rPr lang="en-US" sz="2800" dirty="0"/>
              <a:t>PAnext – Reports Actions</a:t>
            </a:r>
          </a:p>
        </p:txBody>
      </p:sp>
      <p:sp>
        <p:nvSpPr>
          <p:cNvPr id="2" name="Content Placeholder 1">
            <a:extLst>
              <a:ext uri="{FF2B5EF4-FFF2-40B4-BE49-F238E27FC236}">
                <a16:creationId xmlns:a16="http://schemas.microsoft.com/office/drawing/2014/main" id="{7B7E54FE-8665-4AC7-8D33-88056197303F}"/>
              </a:ext>
            </a:extLst>
          </p:cNvPr>
          <p:cNvSpPr>
            <a:spLocks noGrp="1"/>
          </p:cNvSpPr>
          <p:nvPr>
            <p:ph type="body" idx="1"/>
          </p:nvPr>
        </p:nvSpPr>
        <p:spPr>
          <a:xfrm>
            <a:off x="311700" y="1001109"/>
            <a:ext cx="8516294" cy="3130985"/>
          </a:xfrm>
        </p:spPr>
        <p:txBody>
          <a:bodyPr>
            <a:noAutofit/>
          </a:bodyPr>
          <a:lstStyle/>
          <a:p>
            <a:pPr marL="285750" indent="-285750">
              <a:buFont typeface="Arial" panose="020B0604020202020204" pitchFamily="34" charset="0"/>
              <a:buChar char="•"/>
            </a:pPr>
            <a:r>
              <a:rPr lang="en-US" sz="1400" dirty="0">
                <a:latin typeface="+mn-lt"/>
              </a:rPr>
              <a:t>Operational Reports</a:t>
            </a:r>
          </a:p>
          <a:p>
            <a:pPr marL="628650" lvl="1" indent="-285750">
              <a:buFont typeface="Arial" panose="020B0604020202020204" pitchFamily="34" charset="0"/>
              <a:buChar char="•"/>
            </a:pPr>
            <a:r>
              <a:rPr lang="en-US" dirty="0">
                <a:latin typeface="+mn-lt"/>
              </a:rPr>
              <a:t>Run live reports on student data, online testing, orders, etc.</a:t>
            </a:r>
          </a:p>
          <a:p>
            <a:pPr marL="285750" indent="-285750">
              <a:buFont typeface="Arial" panose="020B0604020202020204" pitchFamily="34" charset="0"/>
              <a:buChar char="•"/>
            </a:pPr>
            <a:r>
              <a:rPr lang="en-US" sz="1400" dirty="0">
                <a:latin typeface="+mn-lt"/>
              </a:rPr>
              <a:t>Reporting Groups</a:t>
            </a:r>
          </a:p>
          <a:p>
            <a:pPr marL="628650" lvl="1" indent="-285750">
              <a:buFont typeface="Arial" panose="020B0604020202020204" pitchFamily="34" charset="0"/>
              <a:buChar char="•"/>
            </a:pPr>
            <a:r>
              <a:rPr lang="en-US" dirty="0">
                <a:latin typeface="+mn-lt"/>
              </a:rPr>
              <a:t>For OnDemand Reports</a:t>
            </a:r>
          </a:p>
          <a:p>
            <a:pPr marL="628650" lvl="1" indent="-285750">
              <a:buFont typeface="Arial" panose="020B0604020202020204" pitchFamily="34" charset="0"/>
              <a:buChar char="•"/>
            </a:pPr>
            <a:r>
              <a:rPr lang="en-US" dirty="0">
                <a:latin typeface="+mn-lt"/>
              </a:rPr>
              <a:t>Create and manage reporting groups of students</a:t>
            </a:r>
          </a:p>
          <a:p>
            <a:pPr marL="628650" lvl="1" indent="-285750">
              <a:buFont typeface="Arial" panose="020B0604020202020204" pitchFamily="34" charset="0"/>
              <a:buChar char="•"/>
            </a:pPr>
            <a:r>
              <a:rPr lang="en-US" dirty="0">
                <a:latin typeface="+mn-lt"/>
              </a:rPr>
              <a:t>Assign and remove users from reporting groups</a:t>
            </a:r>
          </a:p>
          <a:p>
            <a:pPr marL="285750" indent="-285750">
              <a:buFont typeface="Arial" panose="020B0604020202020204" pitchFamily="34" charset="0"/>
              <a:buChar char="•"/>
            </a:pPr>
            <a:r>
              <a:rPr lang="en-US" sz="1400" dirty="0">
                <a:latin typeface="+mn-lt"/>
              </a:rPr>
              <a:t>Published Reports</a:t>
            </a:r>
          </a:p>
          <a:p>
            <a:pPr marL="628650" lvl="1" indent="-285750">
              <a:buFont typeface="Arial" panose="020B0604020202020204" pitchFamily="34" charset="0"/>
              <a:buChar char="•"/>
            </a:pPr>
            <a:r>
              <a:rPr lang="en-US" dirty="0">
                <a:latin typeface="+mn-lt"/>
              </a:rPr>
              <a:t>After testing</a:t>
            </a:r>
          </a:p>
          <a:p>
            <a:pPr marL="628650" lvl="1" indent="-285750">
              <a:buFont typeface="Arial" panose="020B0604020202020204" pitchFamily="34" charset="0"/>
              <a:buChar char="•"/>
            </a:pPr>
            <a:r>
              <a:rPr lang="en-US" dirty="0">
                <a:latin typeface="+mn-lt"/>
              </a:rPr>
              <a:t>Results – data files and reports</a:t>
            </a:r>
          </a:p>
          <a:p>
            <a:pPr marL="285750" indent="-285750">
              <a:buFont typeface="Arial" panose="020B0604020202020204" pitchFamily="34" charset="0"/>
              <a:buChar char="•"/>
            </a:pPr>
            <a:r>
              <a:rPr lang="en-US" sz="1400" dirty="0">
                <a:latin typeface="+mn-lt"/>
              </a:rPr>
              <a:t>OnDemand Reports</a:t>
            </a:r>
          </a:p>
          <a:p>
            <a:pPr marL="628650" lvl="1" indent="-285750">
              <a:buFont typeface="Arial" panose="020B0604020202020204" pitchFamily="34" charset="0"/>
              <a:buChar char="•"/>
            </a:pPr>
            <a:r>
              <a:rPr lang="en-US" dirty="0">
                <a:latin typeface="+mn-lt"/>
              </a:rPr>
              <a:t>After testing</a:t>
            </a:r>
          </a:p>
          <a:p>
            <a:pPr marL="628650" lvl="1" indent="-285750">
              <a:buFont typeface="Arial" panose="020B0604020202020204" pitchFamily="34" charset="0"/>
              <a:buChar char="•"/>
            </a:pPr>
            <a:r>
              <a:rPr lang="en-US" dirty="0">
                <a:latin typeface="+mn-lt"/>
              </a:rPr>
              <a:t>Preliminary student performance results</a:t>
            </a:r>
          </a:p>
          <a:p>
            <a:pPr marL="628650" lvl="1" indent="-285750">
              <a:buFont typeface="Arial" panose="020B0604020202020204" pitchFamily="34" charset="0"/>
              <a:buChar char="•"/>
            </a:pPr>
            <a:r>
              <a:rPr lang="en-US" dirty="0">
                <a:latin typeface="+mn-lt"/>
              </a:rPr>
              <a:t>Comparative data not included (state-, district-, school-level)</a:t>
            </a:r>
          </a:p>
          <a:p>
            <a:pPr marL="285750" indent="-285750">
              <a:buFont typeface="Arial" panose="020B0604020202020204" pitchFamily="34" charset="0"/>
              <a:buChar char="•"/>
            </a:pPr>
            <a:endParaRPr lang="en-US" sz="1400" dirty="0">
              <a:latin typeface="+mn-lt"/>
            </a:endParaRPr>
          </a:p>
        </p:txBody>
      </p:sp>
      <p:sp>
        <p:nvSpPr>
          <p:cNvPr id="3" name="Slide Number Placeholder 2"/>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50</a:t>
            </a:fld>
            <a:endParaRPr lang="en-US" dirty="0"/>
          </a:p>
        </p:txBody>
      </p:sp>
    </p:spTree>
    <p:extLst>
      <p:ext uri="{BB962C8B-B14F-4D97-AF65-F5344CB8AC3E}">
        <p14:creationId xmlns:p14="http://schemas.microsoft.com/office/powerpoint/2010/main" val="249477634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652171F-0EAC-4EB5-9B60-FC9E1523BC25}"/>
              </a:ext>
            </a:extLst>
          </p:cNvPr>
          <p:cNvSpPr>
            <a:spLocks noGrp="1"/>
          </p:cNvSpPr>
          <p:nvPr>
            <p:ph type="title"/>
          </p:nvPr>
        </p:nvSpPr>
        <p:spPr/>
        <p:txBody>
          <a:bodyPr>
            <a:normAutofit/>
          </a:bodyPr>
          <a:lstStyle/>
          <a:p>
            <a:r>
              <a:rPr lang="en-US" sz="2800" dirty="0"/>
              <a:t>PAnext – Dashboards</a:t>
            </a:r>
          </a:p>
        </p:txBody>
      </p:sp>
      <p:sp>
        <p:nvSpPr>
          <p:cNvPr id="2" name="Content Placeholder 1">
            <a:extLst>
              <a:ext uri="{FF2B5EF4-FFF2-40B4-BE49-F238E27FC236}">
                <a16:creationId xmlns:a16="http://schemas.microsoft.com/office/drawing/2014/main" id="{7B7E54FE-8665-4AC7-8D33-88056197303F}"/>
              </a:ext>
            </a:extLst>
          </p:cNvPr>
          <p:cNvSpPr>
            <a:spLocks noGrp="1"/>
          </p:cNvSpPr>
          <p:nvPr>
            <p:ph type="body" idx="1"/>
          </p:nvPr>
        </p:nvSpPr>
        <p:spPr/>
        <p:txBody>
          <a:bodyPr>
            <a:noAutofit/>
          </a:bodyPr>
          <a:lstStyle/>
          <a:p>
            <a:pPr marL="0" indent="0">
              <a:buNone/>
            </a:pPr>
            <a:r>
              <a:rPr lang="en-US" sz="1800" dirty="0">
                <a:latin typeface="+mn-lt"/>
              </a:rPr>
              <a:t>Dashboards are available for users with DAC or SAC roles</a:t>
            </a:r>
          </a:p>
          <a:p>
            <a:endParaRPr lang="en-US" sz="1800" dirty="0">
              <a:latin typeface="+mn-lt"/>
            </a:endParaRPr>
          </a:p>
          <a:p>
            <a:pPr>
              <a:buFont typeface="Arial" panose="020B0604020202020204" pitchFamily="34" charset="0"/>
              <a:buChar char="•"/>
            </a:pPr>
            <a:r>
              <a:rPr lang="en-US" sz="1800" dirty="0">
                <a:latin typeface="+mn-lt"/>
              </a:rPr>
              <a:t>Dashboards</a:t>
            </a:r>
          </a:p>
          <a:p>
            <a:pPr lvl="1">
              <a:buFont typeface="Arial" panose="020B0604020202020204" pitchFamily="34" charset="0"/>
              <a:buChar char="•"/>
            </a:pPr>
            <a:r>
              <a:rPr lang="en-US" sz="1800" dirty="0">
                <a:latin typeface="+mn-lt"/>
              </a:rPr>
              <a:t>Session Status</a:t>
            </a:r>
          </a:p>
          <a:p>
            <a:pPr lvl="1">
              <a:buFont typeface="Arial" panose="020B0604020202020204" pitchFamily="34" charset="0"/>
              <a:buChar char="•"/>
            </a:pPr>
            <a:r>
              <a:rPr lang="en-US" sz="1800" dirty="0">
                <a:latin typeface="+mn-lt"/>
              </a:rPr>
              <a:t>Test Status – Online </a:t>
            </a:r>
          </a:p>
          <a:p>
            <a:pPr lvl="1">
              <a:buFont typeface="Arial" panose="020B0604020202020204" pitchFamily="34" charset="0"/>
              <a:buChar char="•"/>
            </a:pPr>
            <a:r>
              <a:rPr lang="en-US" sz="1800" dirty="0">
                <a:latin typeface="+mn-lt"/>
              </a:rPr>
              <a:t>Student Test Status by Subject</a:t>
            </a:r>
          </a:p>
          <a:p>
            <a:pPr>
              <a:buFont typeface="Arial" panose="020B0604020202020204" pitchFamily="34" charset="0"/>
              <a:buChar char="•"/>
            </a:pPr>
            <a:r>
              <a:rPr lang="en-US" sz="1800" dirty="0">
                <a:latin typeface="+mn-lt"/>
              </a:rPr>
              <a:t>Users can customize settings</a:t>
            </a:r>
          </a:p>
          <a:p>
            <a:pPr lvl="1">
              <a:buFont typeface="Arial" panose="020B0604020202020204" pitchFamily="34" charset="0"/>
              <a:buChar char="•"/>
            </a:pPr>
            <a:r>
              <a:rPr lang="en-US" sz="1800" dirty="0">
                <a:latin typeface="+mn-lt"/>
              </a:rPr>
              <a:t>Hide graphs</a:t>
            </a:r>
          </a:p>
          <a:p>
            <a:pPr lvl="1">
              <a:buFont typeface="Arial" panose="020B0604020202020204" pitchFamily="34" charset="0"/>
              <a:buChar char="•"/>
            </a:pPr>
            <a:r>
              <a:rPr lang="en-US" sz="1800" dirty="0">
                <a:latin typeface="+mn-lt"/>
              </a:rPr>
              <a:t>Change graph type</a:t>
            </a:r>
          </a:p>
          <a:p>
            <a:pPr lvl="1"/>
            <a:endParaRPr lang="en-US" sz="1800" dirty="0">
              <a:latin typeface="+mn-lt"/>
            </a:endParaRPr>
          </a:p>
        </p:txBody>
      </p:sp>
      <p:sp>
        <p:nvSpPr>
          <p:cNvPr id="3" name="Slide Number Placeholder 2"/>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51</a:t>
            </a:fld>
            <a:endParaRPr lang="en-US" dirty="0"/>
          </a:p>
        </p:txBody>
      </p:sp>
      <p:pic>
        <p:nvPicPr>
          <p:cNvPr id="6" name="Picture 5">
            <a:extLst>
              <a:ext uri="{FF2B5EF4-FFF2-40B4-BE49-F238E27FC236}">
                <a16:creationId xmlns:a16="http://schemas.microsoft.com/office/drawing/2014/main" id="{A67D5FA1-0A57-40D2-8DF6-9C60877376AC}"/>
              </a:ext>
            </a:extLst>
          </p:cNvPr>
          <p:cNvPicPr>
            <a:picLocks noChangeAspect="1"/>
          </p:cNvPicPr>
          <p:nvPr/>
        </p:nvPicPr>
        <p:blipFill>
          <a:blip r:embed="rId2"/>
          <a:stretch>
            <a:fillRect/>
          </a:stretch>
        </p:blipFill>
        <p:spPr>
          <a:xfrm>
            <a:off x="4021549" y="1679015"/>
            <a:ext cx="2068561" cy="938557"/>
          </a:xfrm>
          <a:prstGeom prst="rect">
            <a:avLst/>
          </a:prstGeom>
          <a:effectLst>
            <a:outerShdw blurRad="50800" dist="38100" dir="2700000" algn="tl" rotWithShape="0">
              <a:prstClr val="black">
                <a:alpha val="40000"/>
              </a:prstClr>
            </a:outerShdw>
          </a:effectLst>
        </p:spPr>
      </p:pic>
      <p:pic>
        <p:nvPicPr>
          <p:cNvPr id="8" name="Picture 7">
            <a:extLst>
              <a:ext uri="{FF2B5EF4-FFF2-40B4-BE49-F238E27FC236}">
                <a16:creationId xmlns:a16="http://schemas.microsoft.com/office/drawing/2014/main" id="{D7E992DC-FA90-4D9A-82F7-739E653DF5FA}"/>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6615280" y="0"/>
            <a:ext cx="2295504" cy="1534733"/>
          </a:xfrm>
          <a:prstGeom prst="rect">
            <a:avLst/>
          </a:prstGeom>
          <a:effectLst>
            <a:outerShdw blurRad="50800" dist="38100" dir="2700000" algn="tl" rotWithShape="0">
              <a:prstClr val="black">
                <a:alpha val="40000"/>
              </a:prstClr>
            </a:outerShdw>
          </a:effectLst>
        </p:spPr>
      </p:pic>
      <p:pic>
        <p:nvPicPr>
          <p:cNvPr id="10" name="Picture 9">
            <a:extLst>
              <a:ext uri="{FF2B5EF4-FFF2-40B4-BE49-F238E27FC236}">
                <a16:creationId xmlns:a16="http://schemas.microsoft.com/office/drawing/2014/main" id="{11A7E171-B576-46F5-97EA-7E51D3A24578}"/>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6625484" y="3379849"/>
            <a:ext cx="2295505" cy="1534684"/>
          </a:xfrm>
          <a:prstGeom prst="rect">
            <a:avLst/>
          </a:prstGeom>
          <a:effectLst>
            <a:outerShdw blurRad="50800" dist="38100" dir="2700000" algn="tl" rotWithShape="0">
              <a:prstClr val="black">
                <a:alpha val="40000"/>
              </a:prstClr>
            </a:outerShdw>
          </a:effectLst>
        </p:spPr>
      </p:pic>
      <p:pic>
        <p:nvPicPr>
          <p:cNvPr id="12" name="Picture 11">
            <a:extLst>
              <a:ext uri="{FF2B5EF4-FFF2-40B4-BE49-F238E27FC236}">
                <a16:creationId xmlns:a16="http://schemas.microsoft.com/office/drawing/2014/main" id="{31854362-E654-4517-B99C-BC0A4C0DE747}"/>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6624377" y="1714908"/>
            <a:ext cx="2296612" cy="1484766"/>
          </a:xfrm>
          <a:prstGeom prst="rect">
            <a:avLst/>
          </a:prstGeom>
          <a:effectLst>
            <a:outerShdw blurRad="50800" dist="38100" dir="2700000" algn="tl" rotWithShape="0">
              <a:prstClr val="black">
                <a:alpha val="40000"/>
              </a:prstClr>
            </a:outerShdw>
          </a:effectLst>
        </p:spPr>
      </p:pic>
      <p:pic>
        <p:nvPicPr>
          <p:cNvPr id="14" name="Picture 13">
            <a:extLst>
              <a:ext uri="{FF2B5EF4-FFF2-40B4-BE49-F238E27FC236}">
                <a16:creationId xmlns:a16="http://schemas.microsoft.com/office/drawing/2014/main" id="{1DE7C404-4D98-4E49-BD0C-1FC36DBB102D}"/>
              </a:ext>
            </a:extLst>
          </p:cNvPr>
          <p:cNvPicPr>
            <a:picLocks noChangeAspect="1"/>
          </p:cNvPicPr>
          <p:nvPr/>
        </p:nvPicPr>
        <p:blipFill>
          <a:blip r:embed="rId6"/>
          <a:stretch>
            <a:fillRect/>
          </a:stretch>
        </p:blipFill>
        <p:spPr>
          <a:xfrm>
            <a:off x="4253250" y="3214401"/>
            <a:ext cx="1605158" cy="1073983"/>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57144578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900A3-9F62-48A6-8A73-FBEF16DF0DAE}"/>
              </a:ext>
            </a:extLst>
          </p:cNvPr>
          <p:cNvSpPr>
            <a:spLocks noGrp="1"/>
          </p:cNvSpPr>
          <p:nvPr>
            <p:ph type="title"/>
          </p:nvPr>
        </p:nvSpPr>
        <p:spPr/>
        <p:txBody>
          <a:bodyPr>
            <a:normAutofit/>
          </a:bodyPr>
          <a:lstStyle/>
          <a:p>
            <a:r>
              <a:rPr lang="en-US" sz="2800" dirty="0"/>
              <a:t>PAnext Training Modules</a:t>
            </a:r>
          </a:p>
        </p:txBody>
      </p:sp>
      <p:sp>
        <p:nvSpPr>
          <p:cNvPr id="3" name="Content Placeholder 2">
            <a:extLst>
              <a:ext uri="{FF2B5EF4-FFF2-40B4-BE49-F238E27FC236}">
                <a16:creationId xmlns:a16="http://schemas.microsoft.com/office/drawing/2014/main" id="{0108899C-A8A8-4ACD-BC5D-91ADF93268A6}"/>
              </a:ext>
            </a:extLst>
          </p:cNvPr>
          <p:cNvSpPr>
            <a:spLocks noGrp="1"/>
          </p:cNvSpPr>
          <p:nvPr>
            <p:ph type="body" idx="1"/>
          </p:nvPr>
        </p:nvSpPr>
        <p:spPr>
          <a:xfrm>
            <a:off x="311700" y="1152475"/>
            <a:ext cx="3905575" cy="3034800"/>
          </a:xfrm>
        </p:spPr>
        <p:txBody>
          <a:bodyPr>
            <a:normAutofit/>
          </a:bodyPr>
          <a:lstStyle/>
          <a:p>
            <a:pPr>
              <a:buFont typeface="Arial" panose="020B0604020202020204" pitchFamily="34" charset="0"/>
              <a:buChar char="•"/>
            </a:pPr>
            <a:r>
              <a:rPr lang="en-US" sz="1800" b="1" dirty="0">
                <a:latin typeface="+mn-lt"/>
              </a:rPr>
              <a:t>Reminder</a:t>
            </a:r>
            <a:r>
              <a:rPr lang="en-US" sz="1800" dirty="0">
                <a:latin typeface="+mn-lt"/>
              </a:rPr>
              <a:t>: PAnext is used for student test data management (and accessing results) for both online and paper-based testing</a:t>
            </a:r>
          </a:p>
          <a:p>
            <a:pPr>
              <a:buFont typeface="Arial" panose="020B0604020202020204" pitchFamily="34" charset="0"/>
              <a:buChar char="•"/>
            </a:pPr>
            <a:endParaRPr lang="en-US" sz="1800" dirty="0">
              <a:latin typeface="+mn-lt"/>
            </a:endParaRPr>
          </a:p>
          <a:p>
            <a:pPr>
              <a:buFont typeface="Arial" panose="020B0604020202020204" pitchFamily="34" charset="0"/>
              <a:buChar char="•"/>
            </a:pPr>
            <a:r>
              <a:rPr lang="en-US" sz="1800" dirty="0">
                <a:latin typeface="+mn-lt"/>
              </a:rPr>
              <a:t>Short training modules are available for different PAnext activities</a:t>
            </a:r>
          </a:p>
        </p:txBody>
      </p:sp>
      <p:sp>
        <p:nvSpPr>
          <p:cNvPr id="4" name="Slide Number Placeholder 3">
            <a:extLst>
              <a:ext uri="{FF2B5EF4-FFF2-40B4-BE49-F238E27FC236}">
                <a16:creationId xmlns:a16="http://schemas.microsoft.com/office/drawing/2014/main" id="{8FC7273A-F1DD-484F-A9D2-BC929CB2434C}"/>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52</a:t>
            </a:fld>
            <a:endParaRPr lang="en-US" dirty="0"/>
          </a:p>
        </p:txBody>
      </p:sp>
      <p:pic>
        <p:nvPicPr>
          <p:cNvPr id="6" name="Picture 5">
            <a:extLst>
              <a:ext uri="{FF2B5EF4-FFF2-40B4-BE49-F238E27FC236}">
                <a16:creationId xmlns:a16="http://schemas.microsoft.com/office/drawing/2014/main" id="{9759C867-504C-406F-9BF2-A814CADE3F34}"/>
              </a:ext>
            </a:extLst>
          </p:cNvPr>
          <p:cNvPicPr>
            <a:picLocks noChangeAspect="1"/>
          </p:cNvPicPr>
          <p:nvPr/>
        </p:nvPicPr>
        <p:blipFill rotWithShape="1">
          <a:blip r:embed="rId2">
            <a:alphaModFix amt="35000"/>
          </a:blip>
          <a:srcRect l="-1701" r="26254"/>
          <a:stretch>
            <a:fillRect/>
          </a:stretch>
        </p:blipFill>
        <p:spPr>
          <a:xfrm>
            <a:off x="5615565" y="78300"/>
            <a:ext cx="3489921" cy="4269100"/>
          </a:xfrm>
          <a:prstGeom prst="rect">
            <a:avLst/>
          </a:prstGeom>
        </p:spPr>
      </p:pic>
      <p:sp>
        <p:nvSpPr>
          <p:cNvPr id="7" name="Diagonal Stripe 6">
            <a:hlinkClick r:id="rId3"/>
            <a:extLst>
              <a:ext uri="{FF2B5EF4-FFF2-40B4-BE49-F238E27FC236}">
                <a16:creationId xmlns:a16="http://schemas.microsoft.com/office/drawing/2014/main" id="{B37F4457-4EF5-C96C-8975-D70BB4BB7C61}"/>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600" b="1" dirty="0">
                <a:solidFill>
                  <a:schemeClr val="bg1"/>
                </a:solidFill>
                <a:latin typeface="+mn-lt"/>
                <a:ea typeface="Roboto" panose="02000000000000000000" pitchFamily="2" charset="0"/>
                <a:cs typeface="Roboto" panose="02000000000000000000" pitchFamily="2" charset="0"/>
              </a:rPr>
              <a:t>PAnext Modules</a:t>
            </a:r>
            <a:endParaRPr lang="en-US" sz="1600" b="1" kern="0" dirty="0">
              <a:solidFill>
                <a:schemeClr val="bg1"/>
              </a:solidFill>
              <a:latin typeface="+mn-lt"/>
              <a:ea typeface="Roboto" panose="02000000000000000000" pitchFamily="2" charset="0"/>
              <a:cs typeface="Roboto" panose="02000000000000000000" pitchFamily="2" charset="0"/>
            </a:endParaRPr>
          </a:p>
        </p:txBody>
      </p:sp>
      <p:pic>
        <p:nvPicPr>
          <p:cNvPr id="12" name="Picture 11">
            <a:extLst>
              <a:ext uri="{FF2B5EF4-FFF2-40B4-BE49-F238E27FC236}">
                <a16:creationId xmlns:a16="http://schemas.microsoft.com/office/drawing/2014/main" id="{B584F93F-8DDF-DDB1-908E-18BA4E13DE4E}"/>
              </a:ext>
            </a:extLst>
          </p:cNvPr>
          <p:cNvPicPr>
            <a:picLocks noChangeAspect="1"/>
          </p:cNvPicPr>
          <p:nvPr/>
        </p:nvPicPr>
        <p:blipFill>
          <a:blip r:embed="rId4"/>
          <a:srcRect r="22548"/>
          <a:stretch>
            <a:fillRect/>
          </a:stretch>
        </p:blipFill>
        <p:spPr>
          <a:xfrm>
            <a:off x="5847987" y="1612702"/>
            <a:ext cx="3296013" cy="2467314"/>
          </a:xfrm>
          <a:prstGeom prst="rect">
            <a:avLst/>
          </a:prstGeom>
        </p:spPr>
      </p:pic>
      <p:sp>
        <p:nvSpPr>
          <p:cNvPr id="14" name="Arrow: Right 13">
            <a:extLst>
              <a:ext uri="{FF2B5EF4-FFF2-40B4-BE49-F238E27FC236}">
                <a16:creationId xmlns:a16="http://schemas.microsoft.com/office/drawing/2014/main" id="{7397FAAD-E87F-6314-B391-B5BF31F78E34}"/>
              </a:ext>
            </a:extLst>
          </p:cNvPr>
          <p:cNvSpPr/>
          <p:nvPr/>
        </p:nvSpPr>
        <p:spPr>
          <a:xfrm rot="19830322">
            <a:off x="4126637" y="2282205"/>
            <a:ext cx="1780208" cy="964983"/>
          </a:xfrm>
          <a:prstGeom prst="rightArrow">
            <a:avLst/>
          </a:prstGeom>
          <a:solidFill>
            <a:schemeClr val="accent1"/>
          </a:solidFill>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050" dirty="0">
              <a:solidFill>
                <a:schemeClr val="tx1"/>
              </a:solidFill>
            </a:endParaRPr>
          </a:p>
        </p:txBody>
      </p:sp>
    </p:spTree>
    <p:extLst>
      <p:ext uri="{BB962C8B-B14F-4D97-AF65-F5344CB8AC3E}">
        <p14:creationId xmlns:p14="http://schemas.microsoft.com/office/powerpoint/2010/main" val="110062214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467"/>
        <p:cNvGrpSpPr/>
        <p:nvPr/>
      </p:nvGrpSpPr>
      <p:grpSpPr>
        <a:xfrm>
          <a:off x="0" y="0"/>
          <a:ext cx="0" cy="0"/>
          <a:chOff x="0" y="0"/>
          <a:chExt cx="0" cy="0"/>
        </a:xfrm>
      </p:grpSpPr>
      <p:sp>
        <p:nvSpPr>
          <p:cNvPr id="468" name="Google Shape;468;p15"/>
          <p:cNvSpPr txBox="1">
            <a:spLocks noGrp="1"/>
          </p:cNvSpPr>
          <p:nvPr>
            <p:ph type="title"/>
          </p:nvPr>
        </p:nvSpPr>
        <p:spPr>
          <a:xfrm>
            <a:off x="0" y="3361600"/>
            <a:ext cx="9144000" cy="666600"/>
          </a:xfrm>
          <a:prstGeom prst="rect">
            <a:avLst/>
          </a:prstGeom>
          <a:solidFill>
            <a:srgbClr val="001970"/>
          </a:solidFill>
          <a:ln>
            <a:noFill/>
          </a:ln>
        </p:spPr>
        <p:txBody>
          <a:bodyPr spcFirstLastPara="1" wrap="square" lIns="91425" tIns="91425" rIns="91425" bIns="91425" anchor="ctr" anchorCtr="0">
            <a:normAutofit/>
          </a:bodyPr>
          <a:lstStyle/>
          <a:p>
            <a:pPr marL="0" lvl="0" indent="0" algn="ctr" rtl="0">
              <a:lnSpc>
                <a:spcPct val="100000"/>
              </a:lnSpc>
              <a:spcBef>
                <a:spcPts val="0"/>
              </a:spcBef>
              <a:spcAft>
                <a:spcPts val="0"/>
              </a:spcAft>
              <a:buSzPts val="2800"/>
              <a:buNone/>
            </a:pPr>
            <a:r>
              <a:rPr lang="en-US" dirty="0">
                <a:solidFill>
                  <a:schemeClr val="bg1"/>
                </a:solidFill>
              </a:rPr>
              <a:t>Before Testing</a:t>
            </a:r>
            <a:endParaRPr dirty="0">
              <a:solidFill>
                <a:schemeClr val="bg1"/>
              </a:solidFill>
            </a:endParaRP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E9166-F8D0-4327-A0D6-1BB30EE0D2C2}"/>
              </a:ext>
            </a:extLst>
          </p:cNvPr>
          <p:cNvSpPr>
            <a:spLocks noGrp="1"/>
          </p:cNvSpPr>
          <p:nvPr>
            <p:ph type="title"/>
          </p:nvPr>
        </p:nvSpPr>
        <p:spPr/>
        <p:txBody>
          <a:bodyPr>
            <a:normAutofit/>
          </a:bodyPr>
          <a:lstStyle/>
          <a:p>
            <a:r>
              <a:rPr lang="en-US" sz="2800" dirty="0"/>
              <a:t>Annual Training Requirement</a:t>
            </a:r>
          </a:p>
        </p:txBody>
      </p:sp>
      <p:sp>
        <p:nvSpPr>
          <p:cNvPr id="5" name="Content Placeholder 4">
            <a:extLst>
              <a:ext uri="{FF2B5EF4-FFF2-40B4-BE49-F238E27FC236}">
                <a16:creationId xmlns:a16="http://schemas.microsoft.com/office/drawing/2014/main" id="{04B73BA9-558E-4C63-874B-BB53E5CF9DD0}"/>
              </a:ext>
            </a:extLst>
          </p:cNvPr>
          <p:cNvSpPr>
            <a:spLocks noGrp="1"/>
          </p:cNvSpPr>
          <p:nvPr>
            <p:ph type="body" idx="1"/>
          </p:nvPr>
        </p:nvSpPr>
        <p:spPr/>
        <p:txBody>
          <a:bodyPr>
            <a:normAutofit/>
          </a:bodyPr>
          <a:lstStyle/>
          <a:p>
            <a:pPr marL="0" indent="0">
              <a:lnSpc>
                <a:spcPct val="100000"/>
              </a:lnSpc>
              <a:spcBef>
                <a:spcPts val="450"/>
              </a:spcBef>
              <a:spcAft>
                <a:spcPts val="450"/>
              </a:spcAft>
              <a:buNone/>
              <a:defRPr/>
            </a:pPr>
            <a:r>
              <a:rPr lang="en-US" sz="1800" u="sng" dirty="0">
                <a:solidFill>
                  <a:srgbClr val="000000"/>
                </a:solidFill>
                <a:latin typeface="+mn-lt"/>
              </a:rPr>
              <a:t>Everyone</a:t>
            </a:r>
            <a:r>
              <a:rPr lang="en-US" sz="1800" dirty="0">
                <a:solidFill>
                  <a:srgbClr val="000000"/>
                </a:solidFill>
                <a:latin typeface="+mn-lt"/>
              </a:rPr>
              <a:t> involved in CMAS math, ELA/CSLA, science, and social studies administration must complete training </a:t>
            </a:r>
            <a:r>
              <a:rPr lang="en-US" sz="1800" u="sng" dirty="0">
                <a:solidFill>
                  <a:srgbClr val="000000"/>
                </a:solidFill>
                <a:latin typeface="+mn-lt"/>
              </a:rPr>
              <a:t>each year</a:t>
            </a:r>
          </a:p>
          <a:p>
            <a:pPr marL="435769">
              <a:lnSpc>
                <a:spcPct val="100000"/>
              </a:lnSpc>
              <a:spcBef>
                <a:spcPts val="450"/>
              </a:spcBef>
              <a:spcAft>
                <a:spcPts val="450"/>
              </a:spcAft>
              <a:buFont typeface="Arial" panose="020B0604020202020204" pitchFamily="34" charset="0"/>
              <a:buChar char="•"/>
              <a:defRPr/>
            </a:pPr>
            <a:r>
              <a:rPr lang="en-US" sz="1800" dirty="0">
                <a:solidFill>
                  <a:srgbClr val="000000"/>
                </a:solidFill>
                <a:latin typeface="+mn-lt"/>
              </a:rPr>
              <a:t>Includes DACs, SACs, Test Administrators, technology personnel, and any other school or district staff involved in administration</a:t>
            </a:r>
            <a:endParaRPr lang="en-US" sz="1800" u="sng" dirty="0">
              <a:solidFill>
                <a:srgbClr val="000000"/>
              </a:solidFill>
              <a:latin typeface="+mn-lt"/>
            </a:endParaRPr>
          </a:p>
          <a:p>
            <a:pPr marL="435769">
              <a:lnSpc>
                <a:spcPct val="100000"/>
              </a:lnSpc>
              <a:spcBef>
                <a:spcPts val="450"/>
              </a:spcBef>
              <a:spcAft>
                <a:spcPts val="450"/>
              </a:spcAft>
              <a:buFont typeface="Arial" panose="020B0604020202020204" pitchFamily="34" charset="0"/>
              <a:buChar char="•"/>
              <a:defRPr/>
            </a:pPr>
            <a:r>
              <a:rPr lang="en-US" sz="1800" dirty="0">
                <a:solidFill>
                  <a:srgbClr val="000000"/>
                </a:solidFill>
                <a:latin typeface="+mn-lt"/>
              </a:rPr>
              <a:t>DACs and SACs are responsible for ensuring all individuals involved in test administration and/or handling secure materials receive training and sign the </a:t>
            </a:r>
            <a:r>
              <a:rPr lang="en-US" sz="1800" i="1" dirty="0">
                <a:solidFill>
                  <a:srgbClr val="000000"/>
                </a:solidFill>
                <a:latin typeface="+mn-lt"/>
              </a:rPr>
              <a:t>CMAS and CoAlt Security Agreement</a:t>
            </a:r>
            <a:r>
              <a:rPr lang="en-US" sz="1800" dirty="0">
                <a:solidFill>
                  <a:srgbClr val="000000"/>
                </a:solidFill>
                <a:latin typeface="+mn-lt"/>
              </a:rPr>
              <a:t> </a:t>
            </a:r>
          </a:p>
          <a:p>
            <a:endParaRPr lang="en-US" sz="1800" dirty="0">
              <a:latin typeface="+mn-lt"/>
            </a:endParaRPr>
          </a:p>
          <a:p>
            <a:endParaRPr lang="en-US" sz="1800" dirty="0">
              <a:latin typeface="+mn-lt"/>
            </a:endParaRPr>
          </a:p>
        </p:txBody>
      </p:sp>
      <p:sp>
        <p:nvSpPr>
          <p:cNvPr id="4" name="Title 3">
            <a:extLst>
              <a:ext uri="{FF2B5EF4-FFF2-40B4-BE49-F238E27FC236}">
                <a16:creationId xmlns:a16="http://schemas.microsoft.com/office/drawing/2014/main" id="{ACDF9E96-1522-5449-41FC-B1287852ABC6}"/>
              </a:ext>
            </a:extLst>
          </p:cNvPr>
          <p:cNvSpPr>
            <a:spLocks noGrp="1"/>
          </p:cNvSpPr>
          <p:nvPr>
            <p:ph type="title" idx="2"/>
          </p:nvPr>
        </p:nvSpPr>
        <p:spPr>
          <a:xfrm>
            <a:off x="746613" y="4030675"/>
            <a:ext cx="7267200" cy="156600"/>
          </a:xfrm>
        </p:spPr>
        <p:txBody>
          <a:bodyPr anchor="ctr"/>
          <a:lstStyle/>
          <a:p>
            <a:pPr algn="ctr"/>
            <a:r>
              <a:rPr lang="en-US" sz="1200" dirty="0">
                <a:latin typeface="+mn-lt"/>
              </a:rPr>
              <a:t>Refer to the </a:t>
            </a:r>
            <a:r>
              <a:rPr lang="en-US" sz="1200" i="1" dirty="0">
                <a:latin typeface="+mn-lt"/>
              </a:rPr>
              <a:t>State Assessment Training Requirements</a:t>
            </a:r>
            <a:endParaRPr lang="en-US" sz="1200" dirty="0">
              <a:latin typeface="+mn-lt"/>
            </a:endParaRPr>
          </a:p>
        </p:txBody>
      </p:sp>
      <p:sp>
        <p:nvSpPr>
          <p:cNvPr id="3" name="Slide Number Placeholder 2">
            <a:extLst>
              <a:ext uri="{FF2B5EF4-FFF2-40B4-BE49-F238E27FC236}">
                <a16:creationId xmlns:a16="http://schemas.microsoft.com/office/drawing/2014/main" id="{632A3342-B885-4474-9F95-D601D9F92AAB}"/>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54</a:t>
            </a:fld>
            <a:endParaRPr lang="en-US" dirty="0"/>
          </a:p>
        </p:txBody>
      </p:sp>
      <p:sp>
        <p:nvSpPr>
          <p:cNvPr id="7" name="Diagonal Stripe 6">
            <a:hlinkClick r:id="rId2"/>
            <a:extLst>
              <a:ext uri="{FF2B5EF4-FFF2-40B4-BE49-F238E27FC236}">
                <a16:creationId xmlns:a16="http://schemas.microsoft.com/office/drawing/2014/main" id="{2A3054DD-F6C1-5364-D941-4E2DD02D3FE7}"/>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b="1" kern="0" dirty="0">
                <a:solidFill>
                  <a:schemeClr val="bg1"/>
                </a:solidFill>
                <a:latin typeface="+mn-lt"/>
                <a:ea typeface="Roboto" panose="02000000000000000000" pitchFamily="2" charset="0"/>
                <a:cs typeface="Roboto" panose="02000000000000000000" pitchFamily="2" charset="0"/>
              </a:rPr>
              <a:t>Training Requirement</a:t>
            </a:r>
          </a:p>
        </p:txBody>
      </p:sp>
    </p:spTree>
    <p:extLst>
      <p:ext uri="{BB962C8B-B14F-4D97-AF65-F5344CB8AC3E}">
        <p14:creationId xmlns:p14="http://schemas.microsoft.com/office/powerpoint/2010/main" val="170119579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DB84F-2391-4365-BFAC-A3990FF476B0}"/>
              </a:ext>
            </a:extLst>
          </p:cNvPr>
          <p:cNvSpPr>
            <a:spLocks noGrp="1"/>
          </p:cNvSpPr>
          <p:nvPr>
            <p:ph type="title"/>
          </p:nvPr>
        </p:nvSpPr>
        <p:spPr/>
        <p:txBody>
          <a:bodyPr>
            <a:normAutofit/>
          </a:bodyPr>
          <a:lstStyle/>
          <a:p>
            <a:r>
              <a:rPr lang="en-US" sz="2800" dirty="0"/>
              <a:t>Training</a:t>
            </a:r>
          </a:p>
        </p:txBody>
      </p:sp>
      <p:sp>
        <p:nvSpPr>
          <p:cNvPr id="5" name="Content Placeholder 4">
            <a:extLst>
              <a:ext uri="{FF2B5EF4-FFF2-40B4-BE49-F238E27FC236}">
                <a16:creationId xmlns:a16="http://schemas.microsoft.com/office/drawing/2014/main" id="{D3746148-412D-4E74-A1A3-CA7E9C98E6E1}"/>
              </a:ext>
            </a:extLst>
          </p:cNvPr>
          <p:cNvSpPr>
            <a:spLocks noGrp="1"/>
          </p:cNvSpPr>
          <p:nvPr>
            <p:ph type="body" idx="1"/>
          </p:nvPr>
        </p:nvSpPr>
        <p:spPr>
          <a:xfrm>
            <a:off x="311700" y="1008993"/>
            <a:ext cx="8516294" cy="3178282"/>
          </a:xfrm>
        </p:spPr>
        <p:txBody>
          <a:bodyPr>
            <a:noAutofit/>
          </a:bodyPr>
          <a:lstStyle/>
          <a:p>
            <a:pPr marL="285750" indent="-285750">
              <a:buClr>
                <a:sysClr val="windowText" lastClr="000000"/>
              </a:buClr>
              <a:buFont typeface="Arial" panose="020B0604020202020204" pitchFamily="34" charset="0"/>
              <a:buChar char="•"/>
              <a:defRPr/>
            </a:pPr>
            <a:r>
              <a:rPr lang="en-US" sz="1500" dirty="0">
                <a:solidFill>
                  <a:srgbClr val="000000"/>
                </a:solidFill>
              </a:rPr>
              <a:t>Comprehensive training must include:</a:t>
            </a:r>
          </a:p>
          <a:p>
            <a:pPr lvl="1">
              <a:buClr>
                <a:sysClr val="windowText" lastClr="000000"/>
              </a:buClr>
              <a:buFont typeface="Arial" panose="020B0604020202020204" pitchFamily="34" charset="0"/>
              <a:buChar char="•"/>
              <a:defRPr/>
            </a:pPr>
            <a:r>
              <a:rPr lang="en-US" sz="1500" dirty="0">
                <a:solidFill>
                  <a:srgbClr val="000000"/>
                </a:solidFill>
                <a:latin typeface="+mn-lt"/>
              </a:rPr>
              <a:t>Test Security</a:t>
            </a:r>
          </a:p>
          <a:p>
            <a:pPr lvl="1">
              <a:buClr>
                <a:sysClr val="windowText" lastClr="000000"/>
              </a:buClr>
              <a:buFont typeface="Arial" panose="020B0604020202020204" pitchFamily="34" charset="0"/>
              <a:buChar char="•"/>
              <a:defRPr/>
            </a:pPr>
            <a:r>
              <a:rPr lang="en-US" sz="1500" dirty="0">
                <a:solidFill>
                  <a:srgbClr val="000000"/>
                </a:solidFill>
                <a:latin typeface="+mn-lt"/>
              </a:rPr>
              <a:t>Standardized Test Environment</a:t>
            </a:r>
          </a:p>
          <a:p>
            <a:pPr lvl="1">
              <a:buClr>
                <a:sysClr val="windowText" lastClr="000000"/>
              </a:buClr>
              <a:buFont typeface="Arial" panose="020B0604020202020204" pitchFamily="34" charset="0"/>
              <a:buChar char="•"/>
              <a:defRPr/>
            </a:pPr>
            <a:r>
              <a:rPr lang="en-US" sz="1500" dirty="0">
                <a:solidFill>
                  <a:srgbClr val="000000"/>
                </a:solidFill>
                <a:latin typeface="+mn-lt"/>
              </a:rPr>
              <a:t>Test Administration</a:t>
            </a:r>
          </a:p>
          <a:p>
            <a:pPr lvl="1">
              <a:buClr>
                <a:sysClr val="windowText" lastClr="000000"/>
              </a:buClr>
              <a:buFont typeface="Arial" panose="020B0604020202020204" pitchFamily="34" charset="0"/>
              <a:buChar char="•"/>
              <a:defRPr/>
            </a:pPr>
            <a:r>
              <a:rPr lang="en-US" sz="1500" dirty="0">
                <a:solidFill>
                  <a:srgbClr val="000000"/>
                </a:solidFill>
                <a:latin typeface="+mn-lt"/>
              </a:rPr>
              <a:t>Test Session Management (for appropriate personnel)</a:t>
            </a:r>
          </a:p>
          <a:p>
            <a:pPr lvl="1">
              <a:buClr>
                <a:sysClr val="windowText" lastClr="000000"/>
              </a:buClr>
              <a:buFont typeface="Arial" panose="020B0604020202020204" pitchFamily="34" charset="0"/>
              <a:buChar char="•"/>
              <a:defRPr/>
            </a:pPr>
            <a:r>
              <a:rPr lang="en-US" sz="1500" dirty="0">
                <a:solidFill>
                  <a:srgbClr val="000000"/>
                </a:solidFill>
                <a:latin typeface="+mn-lt"/>
              </a:rPr>
              <a:t>Test Administrator Role vs. Teacher Role</a:t>
            </a:r>
          </a:p>
          <a:p>
            <a:pPr lvl="1">
              <a:buClr>
                <a:sysClr val="windowText" lastClr="000000"/>
              </a:buClr>
              <a:buFont typeface="Arial" panose="020B0604020202020204" pitchFamily="34" charset="0"/>
              <a:buChar char="•"/>
              <a:defRPr/>
            </a:pPr>
            <a:r>
              <a:rPr lang="en-US" sz="1500" dirty="0">
                <a:solidFill>
                  <a:srgbClr val="000000"/>
                </a:solidFill>
                <a:latin typeface="+mn-lt"/>
              </a:rPr>
              <a:t>Opportunity for personnel to ask questions</a:t>
            </a:r>
          </a:p>
          <a:p>
            <a:pPr lvl="1">
              <a:buClr>
                <a:sysClr val="windowText" lastClr="000000"/>
              </a:buClr>
              <a:buFont typeface="Arial" panose="020B0604020202020204" pitchFamily="34" charset="0"/>
              <a:buChar char="•"/>
              <a:defRPr/>
            </a:pPr>
            <a:endParaRPr lang="en-US" sz="1500" dirty="0">
              <a:solidFill>
                <a:srgbClr val="000000"/>
              </a:solidFill>
              <a:latin typeface="+mn-lt"/>
            </a:endParaRPr>
          </a:p>
          <a:p>
            <a:pPr marL="285750" indent="-285750">
              <a:buClr>
                <a:sysClr val="windowText" lastClr="000000"/>
              </a:buClr>
              <a:buFont typeface="Arial" panose="020B0604020202020204" pitchFamily="34" charset="0"/>
              <a:buChar char="•"/>
              <a:defRPr/>
            </a:pPr>
            <a:r>
              <a:rPr lang="en-US" sz="1500" dirty="0">
                <a:solidFill>
                  <a:srgbClr val="000000"/>
                </a:solidFill>
              </a:rPr>
              <a:t>CDE provides a basic PPT that districts may update and use for Test Administrator trainings</a:t>
            </a:r>
          </a:p>
          <a:p>
            <a:pPr lvl="1">
              <a:buClr>
                <a:sysClr val="windowText" lastClr="000000"/>
              </a:buClr>
              <a:buFont typeface="Arial" panose="020B0604020202020204" pitchFamily="34" charset="0"/>
              <a:buChar char="•"/>
              <a:defRPr/>
            </a:pPr>
            <a:r>
              <a:rPr lang="en-US" sz="1500" dirty="0">
                <a:solidFill>
                  <a:srgbClr val="000000"/>
                </a:solidFill>
                <a:latin typeface="+mn-lt"/>
              </a:rPr>
              <a:t>Typically available in January</a:t>
            </a:r>
          </a:p>
          <a:p>
            <a:pPr lvl="1">
              <a:buClr>
                <a:sysClr val="windowText" lastClr="000000"/>
              </a:buClr>
              <a:buFont typeface="Arial" panose="020B0604020202020204" pitchFamily="34" charset="0"/>
              <a:buChar char="•"/>
              <a:defRPr/>
            </a:pPr>
            <a:r>
              <a:rPr lang="en-US" sz="1500" dirty="0">
                <a:solidFill>
                  <a:srgbClr val="000000"/>
                </a:solidFill>
                <a:latin typeface="+mn-lt"/>
              </a:rPr>
              <a:t>Separate information for CBT and accommodated PBT administration</a:t>
            </a:r>
          </a:p>
          <a:p>
            <a:pPr lvl="1">
              <a:buClr>
                <a:sysClr val="windowText" lastClr="000000"/>
              </a:buClr>
              <a:buFont typeface="Arial" panose="020B0604020202020204" pitchFamily="34" charset="0"/>
              <a:buChar char="•"/>
              <a:defRPr/>
            </a:pPr>
            <a:r>
              <a:rPr lang="en-US" sz="1500" dirty="0">
                <a:solidFill>
                  <a:srgbClr val="000000"/>
                </a:solidFill>
                <a:latin typeface="+mn-lt"/>
              </a:rPr>
              <a:t>Districts need to add district-specific instructions </a:t>
            </a:r>
          </a:p>
          <a:p>
            <a:pPr marL="285750" indent="-285750">
              <a:buFont typeface="Arial" panose="020B0604020202020204" pitchFamily="34" charset="0"/>
              <a:buChar char="•"/>
            </a:pPr>
            <a:endParaRPr lang="en-US" sz="1500" dirty="0"/>
          </a:p>
        </p:txBody>
      </p:sp>
      <p:sp>
        <p:nvSpPr>
          <p:cNvPr id="3" name="Slide Number Placeholder 2">
            <a:extLst>
              <a:ext uri="{FF2B5EF4-FFF2-40B4-BE49-F238E27FC236}">
                <a16:creationId xmlns:a16="http://schemas.microsoft.com/office/drawing/2014/main" id="{DC304E8B-64D4-4520-BD31-8E5DA681C8C8}"/>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55</a:t>
            </a:fld>
            <a:endParaRPr lang="en-US" dirty="0"/>
          </a:p>
        </p:txBody>
      </p:sp>
    </p:spTree>
    <p:extLst>
      <p:ext uri="{BB962C8B-B14F-4D97-AF65-F5344CB8AC3E}">
        <p14:creationId xmlns:p14="http://schemas.microsoft.com/office/powerpoint/2010/main" val="283722591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DB84F-2391-4365-BFAC-A3990FF476B0}"/>
              </a:ext>
            </a:extLst>
          </p:cNvPr>
          <p:cNvSpPr>
            <a:spLocks noGrp="1"/>
          </p:cNvSpPr>
          <p:nvPr>
            <p:ph type="title"/>
          </p:nvPr>
        </p:nvSpPr>
        <p:spPr/>
        <p:txBody>
          <a:bodyPr>
            <a:normAutofit/>
          </a:bodyPr>
          <a:lstStyle/>
          <a:p>
            <a:r>
              <a:rPr lang="en-US" sz="2800" dirty="0"/>
              <a:t>Who Can Administer a Test?</a:t>
            </a:r>
          </a:p>
        </p:txBody>
      </p:sp>
      <p:sp>
        <p:nvSpPr>
          <p:cNvPr id="5" name="Content Placeholder 4">
            <a:extLst>
              <a:ext uri="{FF2B5EF4-FFF2-40B4-BE49-F238E27FC236}">
                <a16:creationId xmlns:a16="http://schemas.microsoft.com/office/drawing/2014/main" id="{C862E919-A421-43DA-A28E-F82B5706E1D7}"/>
              </a:ext>
            </a:extLst>
          </p:cNvPr>
          <p:cNvSpPr>
            <a:spLocks noGrp="1"/>
          </p:cNvSpPr>
          <p:nvPr>
            <p:ph type="body" idx="1"/>
          </p:nvPr>
        </p:nvSpPr>
        <p:spPr>
          <a:xfrm>
            <a:off x="311700" y="953813"/>
            <a:ext cx="8516294" cy="3546625"/>
          </a:xfrm>
        </p:spPr>
        <p:txBody>
          <a:bodyPr>
            <a:noAutofit/>
          </a:bodyPr>
          <a:lstStyle/>
          <a:p>
            <a:pPr marL="285750" indent="-285750">
              <a:lnSpc>
                <a:spcPct val="100000"/>
              </a:lnSpc>
              <a:buFont typeface="Arial" panose="020B0604020202020204" pitchFamily="34" charset="0"/>
              <a:buChar char="•"/>
              <a:defRPr/>
            </a:pPr>
            <a:r>
              <a:rPr lang="en-US" dirty="0">
                <a:solidFill>
                  <a:sysClr val="windowText" lastClr="000000"/>
                </a:solidFill>
                <a:latin typeface="+mn-lt"/>
              </a:rPr>
              <a:t>School and district employees who are trained on this year’s procedures and security</a:t>
            </a:r>
          </a:p>
          <a:p>
            <a:pPr marL="600075" lvl="1" indent="-285750">
              <a:lnSpc>
                <a:spcPct val="100000"/>
              </a:lnSpc>
              <a:buFont typeface="Arial" panose="020B0604020202020204" pitchFamily="34" charset="0"/>
              <a:buChar char="•"/>
              <a:defRPr/>
            </a:pPr>
            <a:r>
              <a:rPr lang="en-US" sz="1600" dirty="0">
                <a:solidFill>
                  <a:sysClr val="windowText" lastClr="000000"/>
                </a:solidFill>
                <a:latin typeface="+mn-lt"/>
              </a:rPr>
              <a:t>Substitute teacher requirements for CMAS administration</a:t>
            </a:r>
          </a:p>
          <a:p>
            <a:pPr marL="933450" lvl="2" indent="-285750">
              <a:lnSpc>
                <a:spcPct val="100000"/>
              </a:lnSpc>
              <a:buFont typeface="Arial" panose="020B0604020202020204" pitchFamily="34" charset="0"/>
              <a:buChar char="•"/>
              <a:defRPr/>
            </a:pPr>
            <a:r>
              <a:rPr lang="en-US" sz="1600" dirty="0">
                <a:solidFill>
                  <a:sysClr val="windowText" lastClr="000000"/>
                </a:solidFill>
                <a:latin typeface="+mn-lt"/>
              </a:rPr>
              <a:t>Colorado teacher or substitute teacher license is required. If a substitute teacher license is held, a three- or five-year license is recommended. </a:t>
            </a:r>
          </a:p>
          <a:p>
            <a:pPr marL="933450" lvl="2" indent="-285750">
              <a:lnSpc>
                <a:spcPct val="100000"/>
              </a:lnSpc>
              <a:buFont typeface="Arial" panose="020B0604020202020204" pitchFamily="34" charset="0"/>
              <a:buChar char="•"/>
              <a:defRPr/>
            </a:pPr>
            <a:r>
              <a:rPr lang="en-US" sz="1600" dirty="0">
                <a:solidFill>
                  <a:sysClr val="windowText" lastClr="000000"/>
                </a:solidFill>
                <a:latin typeface="+mn-lt"/>
              </a:rPr>
              <a:t>Students should be familiar with the substitute teacher.</a:t>
            </a:r>
          </a:p>
          <a:p>
            <a:pPr marL="933450" lvl="2" indent="-285750">
              <a:lnSpc>
                <a:spcPct val="100000"/>
              </a:lnSpc>
              <a:buFont typeface="Arial" panose="020B0604020202020204" pitchFamily="34" charset="0"/>
              <a:buChar char="•"/>
              <a:defRPr/>
            </a:pPr>
            <a:r>
              <a:rPr lang="en-US" sz="1600" dirty="0">
                <a:solidFill>
                  <a:sysClr val="windowText" lastClr="000000"/>
                </a:solidFill>
                <a:latin typeface="+mn-lt"/>
              </a:rPr>
              <a:t>Like all individuals involved in CMAS administration, substitute teachers serving as Test Administrators must be trained on the current year’s administration policies and procedures and must sign a current </a:t>
            </a:r>
            <a:r>
              <a:rPr lang="en-US" sz="1600" i="1" dirty="0">
                <a:solidFill>
                  <a:sysClr val="windowText" lastClr="000000"/>
                </a:solidFill>
                <a:latin typeface="+mn-lt"/>
              </a:rPr>
              <a:t>CMAS and CoAlt Security Agreement</a:t>
            </a:r>
            <a:r>
              <a:rPr lang="en-US" sz="1600" dirty="0">
                <a:solidFill>
                  <a:sysClr val="windowText" lastClr="000000"/>
                </a:solidFill>
                <a:latin typeface="+mn-lt"/>
              </a:rPr>
              <a:t>. </a:t>
            </a:r>
          </a:p>
          <a:p>
            <a:pPr marL="285750" indent="-285750">
              <a:lnSpc>
                <a:spcPct val="100000"/>
              </a:lnSpc>
              <a:buFont typeface="Arial" panose="020B0604020202020204" pitchFamily="34" charset="0"/>
              <a:buChar char="•"/>
              <a:defRPr/>
            </a:pPr>
            <a:r>
              <a:rPr lang="en-US" dirty="0">
                <a:solidFill>
                  <a:sysClr val="windowText" lastClr="000000"/>
                </a:solidFill>
                <a:latin typeface="+mn-lt"/>
              </a:rPr>
              <a:t>Student Teachers are NOT allowed to be the only person in the room or responsible for the administration of the assessment</a:t>
            </a:r>
          </a:p>
          <a:p>
            <a:pPr marL="600075" lvl="1" indent="-285750">
              <a:lnSpc>
                <a:spcPct val="100000"/>
              </a:lnSpc>
              <a:buFont typeface="Arial" panose="020B0604020202020204" pitchFamily="34" charset="0"/>
              <a:buChar char="•"/>
              <a:defRPr/>
            </a:pPr>
            <a:r>
              <a:rPr lang="en-US" sz="1600" dirty="0">
                <a:solidFill>
                  <a:sysClr val="windowText" lastClr="000000"/>
                </a:solidFill>
                <a:latin typeface="+mn-lt"/>
              </a:rPr>
              <a:t>Student teachers may be an additional person (proctor) in the room during testing</a:t>
            </a:r>
            <a:endParaRPr lang="en-US" dirty="0">
              <a:latin typeface="+mn-lt"/>
            </a:endParaRPr>
          </a:p>
        </p:txBody>
      </p:sp>
      <p:sp>
        <p:nvSpPr>
          <p:cNvPr id="3" name="Slide Number Placeholder 2">
            <a:extLst>
              <a:ext uri="{FF2B5EF4-FFF2-40B4-BE49-F238E27FC236}">
                <a16:creationId xmlns:a16="http://schemas.microsoft.com/office/drawing/2014/main" id="{DC304E8B-64D4-4520-BD31-8E5DA681C8C8}"/>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56</a:t>
            </a:fld>
            <a:endParaRPr lang="en-US" dirty="0"/>
          </a:p>
        </p:txBody>
      </p:sp>
      <p:sp>
        <p:nvSpPr>
          <p:cNvPr id="6" name="7-Point Star 4">
            <a:extLst>
              <a:ext uri="{FF2B5EF4-FFF2-40B4-BE49-F238E27FC236}">
                <a16:creationId xmlns:a16="http://schemas.microsoft.com/office/drawing/2014/main" id="{87DF0BF9-86C8-D817-6E4B-F585777E0F93}"/>
              </a:ext>
            </a:extLst>
          </p:cNvPr>
          <p:cNvSpPr/>
          <p:nvPr/>
        </p:nvSpPr>
        <p:spPr>
          <a:xfrm>
            <a:off x="7430903" y="105100"/>
            <a:ext cx="1400233" cy="741300"/>
          </a:xfrm>
          <a:prstGeom prst="star7">
            <a:avLst/>
          </a:prstGeom>
          <a:solidFill>
            <a:schemeClr val="accent1"/>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100" dirty="0">
                <a:solidFill>
                  <a:schemeClr val="tx1"/>
                </a:solidFill>
              </a:rPr>
              <a:t>Common Question</a:t>
            </a:r>
          </a:p>
        </p:txBody>
      </p:sp>
    </p:spTree>
    <p:extLst>
      <p:ext uri="{BB962C8B-B14F-4D97-AF65-F5344CB8AC3E}">
        <p14:creationId xmlns:p14="http://schemas.microsoft.com/office/powerpoint/2010/main" val="150760965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a:t>Student Readiness</a:t>
            </a:r>
          </a:p>
        </p:txBody>
      </p:sp>
      <p:sp>
        <p:nvSpPr>
          <p:cNvPr id="5" name="Content Placeholder 4">
            <a:extLst>
              <a:ext uri="{FF2B5EF4-FFF2-40B4-BE49-F238E27FC236}">
                <a16:creationId xmlns:a16="http://schemas.microsoft.com/office/drawing/2014/main" id="{207DBC54-8DA6-4ACC-A897-ED3F0DC13CDA}"/>
              </a:ext>
            </a:extLst>
          </p:cNvPr>
          <p:cNvSpPr>
            <a:spLocks noGrp="1"/>
          </p:cNvSpPr>
          <p:nvPr>
            <p:ph type="body" idx="1"/>
          </p:nvPr>
        </p:nvSpPr>
        <p:spPr>
          <a:xfrm>
            <a:off x="311700" y="1024759"/>
            <a:ext cx="8516294" cy="3162516"/>
          </a:xfrm>
        </p:spPr>
        <p:txBody>
          <a:bodyPr>
            <a:noAutofit/>
          </a:bodyPr>
          <a:lstStyle/>
          <a:p>
            <a:pPr marL="285750" indent="-285750">
              <a:lnSpc>
                <a:spcPct val="100000"/>
              </a:lnSpc>
              <a:buClr>
                <a:sysClr val="windowText" lastClr="000000"/>
              </a:buClr>
              <a:buFont typeface="Arial" panose="020B0604020202020204" pitchFamily="34" charset="0"/>
              <a:buChar char="•"/>
              <a:defRPr/>
            </a:pPr>
            <a:r>
              <a:rPr lang="en-US" dirty="0">
                <a:solidFill>
                  <a:sysClr val="windowText" lastClr="000000"/>
                </a:solidFill>
              </a:rPr>
              <a:t>Student practice resources are available on the Colorado Assessments Portal</a:t>
            </a:r>
          </a:p>
          <a:p>
            <a:pPr lvl="1">
              <a:lnSpc>
                <a:spcPct val="100000"/>
              </a:lnSpc>
              <a:buClr>
                <a:sysClr val="windowText" lastClr="000000"/>
              </a:buClr>
              <a:buFont typeface="Arial" panose="020B0604020202020204" pitchFamily="34" charset="0"/>
              <a:buChar char="•"/>
              <a:defRPr/>
            </a:pPr>
            <a:r>
              <a:rPr lang="en-US" dirty="0">
                <a:solidFill>
                  <a:sysClr val="windowText" lastClr="000000"/>
                </a:solidFill>
                <a:latin typeface="+mn-lt"/>
              </a:rPr>
              <a:t>Practice/released questions, passages, simulations</a:t>
            </a:r>
          </a:p>
          <a:p>
            <a:pPr lvl="1">
              <a:lnSpc>
                <a:spcPct val="100000"/>
              </a:lnSpc>
              <a:buClr>
                <a:sysClr val="windowText" lastClr="000000"/>
              </a:buClr>
              <a:buFont typeface="Arial" panose="020B0604020202020204" pitchFamily="34" charset="0"/>
              <a:buChar char="•"/>
              <a:defRPr/>
            </a:pPr>
            <a:r>
              <a:rPr lang="en-US" dirty="0">
                <a:solidFill>
                  <a:sysClr val="windowText" lastClr="000000"/>
                </a:solidFill>
                <a:latin typeface="+mn-lt"/>
              </a:rPr>
              <a:t>TestNav tutorial with a walk through of various item types and embedded tools</a:t>
            </a:r>
          </a:p>
          <a:p>
            <a:pPr marL="285750" indent="-285750">
              <a:lnSpc>
                <a:spcPct val="100000"/>
              </a:lnSpc>
              <a:buClr>
                <a:sysClr val="windowText" lastClr="000000"/>
              </a:buClr>
              <a:buFont typeface="Arial" panose="020B0604020202020204" pitchFamily="34" charset="0"/>
              <a:buChar char="•"/>
              <a:defRPr/>
            </a:pPr>
            <a:endParaRPr lang="en-US" sz="1400" dirty="0">
              <a:solidFill>
                <a:sysClr val="windowText" lastClr="000000"/>
              </a:solidFill>
            </a:endParaRPr>
          </a:p>
          <a:p>
            <a:pPr marL="285750" indent="-285750">
              <a:lnSpc>
                <a:spcPct val="100000"/>
              </a:lnSpc>
              <a:buClr>
                <a:sysClr val="windowText" lastClr="000000"/>
              </a:buClr>
              <a:buFont typeface="Arial" panose="020B0604020202020204" pitchFamily="34" charset="0"/>
              <a:buChar char="•"/>
              <a:defRPr/>
            </a:pPr>
            <a:r>
              <a:rPr lang="en-US" dirty="0">
                <a:solidFill>
                  <a:sysClr val="windowText" lastClr="000000"/>
                </a:solidFill>
              </a:rPr>
              <a:t>During testing, Test Administrators cannot help students with TestNav navigation and answering questions in test books</a:t>
            </a:r>
          </a:p>
          <a:p>
            <a:pPr lvl="1">
              <a:lnSpc>
                <a:spcPct val="100000"/>
              </a:lnSpc>
              <a:buClr>
                <a:sysClr val="windowText" lastClr="000000"/>
              </a:buClr>
              <a:buFont typeface="Arial" panose="020B0604020202020204" pitchFamily="34" charset="0"/>
              <a:buChar char="•"/>
              <a:defRPr/>
            </a:pPr>
            <a:r>
              <a:rPr lang="en-US" dirty="0">
                <a:solidFill>
                  <a:sysClr val="windowText" lastClr="000000"/>
                </a:solidFill>
                <a:latin typeface="+mn-lt"/>
              </a:rPr>
              <a:t>May not help with how to answer a question</a:t>
            </a:r>
          </a:p>
          <a:p>
            <a:pPr lvl="1">
              <a:lnSpc>
                <a:spcPct val="100000"/>
              </a:lnSpc>
              <a:buClr>
                <a:sysClr val="windowText" lastClr="000000"/>
              </a:buClr>
              <a:buFont typeface="Arial" panose="020B0604020202020204" pitchFamily="34" charset="0"/>
              <a:buChar char="•"/>
              <a:defRPr/>
            </a:pPr>
            <a:r>
              <a:rPr lang="en-US" dirty="0">
                <a:solidFill>
                  <a:sysClr val="windowText" lastClr="000000"/>
                </a:solidFill>
                <a:latin typeface="+mn-lt"/>
              </a:rPr>
              <a:t>May not show how to go to the next question or use the review screen</a:t>
            </a:r>
          </a:p>
          <a:p>
            <a:pPr lvl="1">
              <a:lnSpc>
                <a:spcPct val="100000"/>
              </a:lnSpc>
              <a:buClr>
                <a:sysClr val="windowText" lastClr="000000"/>
              </a:buClr>
              <a:buFont typeface="Arial" panose="020B0604020202020204" pitchFamily="34" charset="0"/>
              <a:buChar char="•"/>
              <a:defRPr/>
            </a:pPr>
            <a:r>
              <a:rPr lang="en-US" dirty="0">
                <a:solidFill>
                  <a:sysClr val="windowText" lastClr="000000"/>
                </a:solidFill>
                <a:latin typeface="+mn-lt"/>
              </a:rPr>
              <a:t>May not assist with drag and drop or other technology enhanced items</a:t>
            </a:r>
          </a:p>
          <a:p>
            <a:pPr marL="285750" indent="-285750">
              <a:lnSpc>
                <a:spcPct val="100000"/>
              </a:lnSpc>
              <a:buClr>
                <a:sysClr val="windowText" lastClr="000000"/>
              </a:buClr>
              <a:buFont typeface="Arial" panose="020B0604020202020204" pitchFamily="34" charset="0"/>
              <a:buChar char="•"/>
              <a:defRPr/>
            </a:pPr>
            <a:endParaRPr lang="en-US" sz="1400" dirty="0">
              <a:solidFill>
                <a:sysClr val="windowText" lastClr="000000"/>
              </a:solidFill>
            </a:endParaRPr>
          </a:p>
          <a:p>
            <a:pPr marL="285750" indent="-285750">
              <a:lnSpc>
                <a:spcPct val="100000"/>
              </a:lnSpc>
              <a:buClr>
                <a:sysClr val="windowText" lastClr="000000"/>
              </a:buClr>
              <a:buFont typeface="Arial" panose="020B0604020202020204" pitchFamily="34" charset="0"/>
              <a:buChar char="•"/>
              <a:defRPr/>
            </a:pPr>
            <a:r>
              <a:rPr lang="en-US" dirty="0">
                <a:solidFill>
                  <a:sysClr val="windowText" lastClr="000000"/>
                </a:solidFill>
              </a:rPr>
              <a:t>Strongly recommend students are provided access to CPRs prior to testing</a:t>
            </a:r>
          </a:p>
          <a:p>
            <a:pPr lvl="1">
              <a:lnSpc>
                <a:spcPct val="100000"/>
              </a:lnSpc>
              <a:buClr>
                <a:sysClr val="windowText" lastClr="000000"/>
              </a:buClr>
              <a:buFont typeface="Arial" panose="020B0604020202020204" pitchFamily="34" charset="0"/>
              <a:buChar char="•"/>
              <a:defRPr/>
            </a:pPr>
            <a:r>
              <a:rPr lang="en-US" dirty="0">
                <a:solidFill>
                  <a:prstClr val="black"/>
                </a:solidFill>
                <a:latin typeface="+mn-lt"/>
                <a:ea typeface="ＭＳ Ｐゴシック" pitchFamily="34" charset="-128"/>
              </a:rPr>
              <a:t>Includes</a:t>
            </a:r>
            <a:r>
              <a:rPr lang="en-US" dirty="0">
                <a:solidFill>
                  <a:sysClr val="windowText" lastClr="000000"/>
                </a:solidFill>
                <a:latin typeface="+mn-lt"/>
              </a:rPr>
              <a:t> forms with accessibility features and accommodations</a:t>
            </a:r>
          </a:p>
        </p:txBody>
      </p:sp>
      <p:sp>
        <p:nvSpPr>
          <p:cNvPr id="3" name="Slide Number Placeholder 2"/>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57</a:t>
            </a:fld>
            <a:endParaRPr lang="en-US" dirty="0"/>
          </a:p>
        </p:txBody>
      </p:sp>
      <p:sp>
        <p:nvSpPr>
          <p:cNvPr id="6" name="Diagonal Stripe 5">
            <a:hlinkClick r:id="rId2"/>
            <a:extLst>
              <a:ext uri="{FF2B5EF4-FFF2-40B4-BE49-F238E27FC236}">
                <a16:creationId xmlns:a16="http://schemas.microsoft.com/office/drawing/2014/main" id="{FE1E3C32-AB67-63BB-DD91-5A54D82FE16B}"/>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2800" b="1" kern="0" dirty="0">
                <a:solidFill>
                  <a:schemeClr val="bg1"/>
                </a:solidFill>
                <a:latin typeface="+mn-lt"/>
                <a:ea typeface="Roboto" panose="02000000000000000000" pitchFamily="2" charset="0"/>
                <a:cs typeface="Roboto" panose="02000000000000000000" pitchFamily="2" charset="0"/>
              </a:rPr>
              <a:t>CPRs</a:t>
            </a:r>
          </a:p>
        </p:txBody>
      </p:sp>
    </p:spTree>
    <p:extLst>
      <p:ext uri="{BB962C8B-B14F-4D97-AF65-F5344CB8AC3E}">
        <p14:creationId xmlns:p14="http://schemas.microsoft.com/office/powerpoint/2010/main" val="108434127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DB84F-2391-4365-BFAC-A3990FF476B0}"/>
              </a:ext>
            </a:extLst>
          </p:cNvPr>
          <p:cNvSpPr>
            <a:spLocks noGrp="1"/>
          </p:cNvSpPr>
          <p:nvPr>
            <p:ph type="title"/>
          </p:nvPr>
        </p:nvSpPr>
        <p:spPr/>
        <p:txBody>
          <a:bodyPr>
            <a:normAutofit/>
          </a:bodyPr>
          <a:lstStyle/>
          <a:p>
            <a:r>
              <a:rPr lang="en-US" sz="2800" dirty="0"/>
              <a:t>Student Readiness Using the App</a:t>
            </a:r>
          </a:p>
        </p:txBody>
      </p:sp>
      <p:sp>
        <p:nvSpPr>
          <p:cNvPr id="3" name="Slide Number Placeholder 2">
            <a:extLst>
              <a:ext uri="{FF2B5EF4-FFF2-40B4-BE49-F238E27FC236}">
                <a16:creationId xmlns:a16="http://schemas.microsoft.com/office/drawing/2014/main" id="{DC304E8B-64D4-4520-BD31-8E5DA681C8C8}"/>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58</a:t>
            </a:fld>
            <a:endParaRPr lang="en-US" dirty="0"/>
          </a:p>
        </p:txBody>
      </p:sp>
      <p:sp>
        <p:nvSpPr>
          <p:cNvPr id="4" name="Content Placeholder 1">
            <a:extLst>
              <a:ext uri="{FF2B5EF4-FFF2-40B4-BE49-F238E27FC236}">
                <a16:creationId xmlns:a16="http://schemas.microsoft.com/office/drawing/2014/main" id="{4AEA9DC6-59E6-4679-86C8-5F0A8E145140}"/>
              </a:ext>
            </a:extLst>
          </p:cNvPr>
          <p:cNvSpPr txBox="1">
            <a:spLocks/>
          </p:cNvSpPr>
          <p:nvPr/>
        </p:nvSpPr>
        <p:spPr>
          <a:xfrm>
            <a:off x="270627" y="1031059"/>
            <a:ext cx="3879954" cy="343843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fontAlgn="base">
              <a:lnSpc>
                <a:spcPct val="100000"/>
              </a:lnSpc>
              <a:spcBef>
                <a:spcPct val="0"/>
              </a:spcBef>
              <a:spcAft>
                <a:spcPct val="0"/>
              </a:spcAft>
              <a:buNone/>
            </a:pPr>
            <a:r>
              <a:rPr lang="en-US" sz="1600" dirty="0">
                <a:solidFill>
                  <a:prstClr val="black"/>
                </a:solidFill>
                <a:ea typeface="ＭＳ Ｐゴシック" pitchFamily="34" charset="-128"/>
              </a:rPr>
              <a:t>Additional ways to access CBT CPRs:</a:t>
            </a:r>
          </a:p>
          <a:p>
            <a:pPr lvl="1" indent="-342900" fontAlgn="base">
              <a:lnSpc>
                <a:spcPct val="100000"/>
              </a:lnSpc>
              <a:spcBef>
                <a:spcPct val="0"/>
              </a:spcBef>
              <a:spcAft>
                <a:spcPct val="0"/>
              </a:spcAft>
              <a:buFont typeface="+mj-lt"/>
              <a:buAutoNum type="arabicPeriod"/>
            </a:pPr>
            <a:endParaRPr lang="en-US" sz="1600" dirty="0">
              <a:solidFill>
                <a:prstClr val="black"/>
              </a:solidFill>
              <a:ea typeface="ＭＳ Ｐゴシック" pitchFamily="34" charset="-128"/>
            </a:endParaRPr>
          </a:p>
          <a:p>
            <a:pPr lvl="1" fontAlgn="base">
              <a:lnSpc>
                <a:spcPct val="100000"/>
              </a:lnSpc>
              <a:spcBef>
                <a:spcPct val="0"/>
              </a:spcBef>
              <a:spcAft>
                <a:spcPct val="0"/>
              </a:spcAft>
            </a:pPr>
            <a:r>
              <a:rPr lang="en-US" sz="1400" dirty="0">
                <a:solidFill>
                  <a:prstClr val="black"/>
                </a:solidFill>
                <a:ea typeface="ＭＳ Ｐゴシック" pitchFamily="34" charset="-128"/>
              </a:rPr>
              <a:t>Open the TestNav App</a:t>
            </a:r>
          </a:p>
          <a:p>
            <a:pPr marL="900113" lvl="2" indent="-214313" fontAlgn="base">
              <a:lnSpc>
                <a:spcPct val="100000"/>
              </a:lnSpc>
              <a:spcBef>
                <a:spcPct val="0"/>
              </a:spcBef>
              <a:spcAft>
                <a:spcPct val="0"/>
              </a:spcAft>
            </a:pPr>
            <a:r>
              <a:rPr lang="en-US" sz="1400" dirty="0">
                <a:solidFill>
                  <a:prstClr val="black"/>
                </a:solidFill>
                <a:ea typeface="ＭＳ Ｐゴシック" pitchFamily="34" charset="-128"/>
              </a:rPr>
              <a:t>Navigate to “Colorado” sign in page</a:t>
            </a:r>
          </a:p>
          <a:p>
            <a:pPr marL="900113" lvl="2" indent="-214313" fontAlgn="base">
              <a:lnSpc>
                <a:spcPct val="100000"/>
              </a:lnSpc>
              <a:spcBef>
                <a:spcPct val="0"/>
              </a:spcBef>
              <a:spcAft>
                <a:spcPct val="0"/>
              </a:spcAft>
            </a:pPr>
            <a:r>
              <a:rPr lang="en-US" sz="1400" dirty="0">
                <a:solidFill>
                  <a:prstClr val="black"/>
                </a:solidFill>
                <a:ea typeface="ＭＳ Ｐゴシック" pitchFamily="34" charset="-128"/>
              </a:rPr>
              <a:t>Select “Practice Tests” link</a:t>
            </a:r>
          </a:p>
          <a:p>
            <a:pPr marL="214313" indent="-214313" fontAlgn="base">
              <a:lnSpc>
                <a:spcPct val="100000"/>
              </a:lnSpc>
              <a:spcBef>
                <a:spcPct val="0"/>
              </a:spcBef>
              <a:spcAft>
                <a:spcPct val="0"/>
              </a:spcAft>
            </a:pPr>
            <a:endParaRPr lang="en-US" sz="1400" dirty="0">
              <a:solidFill>
                <a:prstClr val="black"/>
              </a:solidFill>
              <a:ea typeface="ＭＳ Ｐゴシック" pitchFamily="34" charset="-128"/>
            </a:endParaRPr>
          </a:p>
          <a:p>
            <a:pPr marL="214313" indent="-214313" fontAlgn="base">
              <a:lnSpc>
                <a:spcPct val="100000"/>
              </a:lnSpc>
              <a:spcBef>
                <a:spcPct val="0"/>
              </a:spcBef>
              <a:spcAft>
                <a:spcPct val="0"/>
              </a:spcAft>
            </a:pPr>
            <a:r>
              <a:rPr lang="en-US" sz="1400" dirty="0">
                <a:solidFill>
                  <a:prstClr val="black"/>
                </a:solidFill>
                <a:ea typeface="ＭＳ Ｐゴシック" pitchFamily="34" charset="-128"/>
              </a:rPr>
              <a:t>OR</a:t>
            </a:r>
          </a:p>
          <a:p>
            <a:pPr marL="214313" indent="-214313" fontAlgn="base">
              <a:lnSpc>
                <a:spcPct val="100000"/>
              </a:lnSpc>
              <a:spcBef>
                <a:spcPct val="0"/>
              </a:spcBef>
              <a:spcAft>
                <a:spcPct val="0"/>
              </a:spcAft>
            </a:pPr>
            <a:endParaRPr lang="en-US" sz="1400" dirty="0">
              <a:solidFill>
                <a:prstClr val="black"/>
              </a:solidFill>
              <a:ea typeface="ＭＳ Ｐゴシック" pitchFamily="34" charset="-128"/>
            </a:endParaRPr>
          </a:p>
          <a:p>
            <a:pPr marL="900113" lvl="2" indent="-214313" fontAlgn="base">
              <a:lnSpc>
                <a:spcPct val="100000"/>
              </a:lnSpc>
              <a:spcBef>
                <a:spcPct val="0"/>
              </a:spcBef>
              <a:spcAft>
                <a:spcPct val="0"/>
              </a:spcAft>
            </a:pPr>
            <a:r>
              <a:rPr lang="en-US" sz="1400" dirty="0">
                <a:solidFill>
                  <a:prstClr val="black"/>
                </a:solidFill>
                <a:ea typeface="ＭＳ Ｐゴシック" pitchFamily="34" charset="-128"/>
              </a:rPr>
              <a:t>Login to TestNav using a student testing ticket printed from the PAnext Training Site</a:t>
            </a:r>
          </a:p>
          <a:p>
            <a:pPr marL="900113" lvl="2" indent="-214313" fontAlgn="base">
              <a:lnSpc>
                <a:spcPct val="100000"/>
              </a:lnSpc>
              <a:spcBef>
                <a:spcPct val="0"/>
              </a:spcBef>
              <a:spcAft>
                <a:spcPct val="0"/>
              </a:spcAft>
            </a:pPr>
            <a:r>
              <a:rPr lang="en-US" sz="1400" b="1" dirty="0">
                <a:solidFill>
                  <a:prstClr val="black"/>
                </a:solidFill>
                <a:ea typeface="ＭＳ Ｐゴシック" pitchFamily="34" charset="-128"/>
              </a:rPr>
              <a:t>Secure practice sessions must be setup in advance </a:t>
            </a:r>
            <a:r>
              <a:rPr lang="en-US" sz="1400" dirty="0">
                <a:solidFill>
                  <a:prstClr val="black"/>
                </a:solidFill>
                <a:ea typeface="ＭＳ Ｐゴシック" pitchFamily="34" charset="-128"/>
              </a:rPr>
              <a:t>by a District/School Assessment Coordinator</a:t>
            </a:r>
          </a:p>
          <a:p>
            <a:endParaRPr lang="en-US" sz="1600" dirty="0"/>
          </a:p>
        </p:txBody>
      </p:sp>
      <p:pic>
        <p:nvPicPr>
          <p:cNvPr id="9" name="Picture 8">
            <a:extLst>
              <a:ext uri="{FF2B5EF4-FFF2-40B4-BE49-F238E27FC236}">
                <a16:creationId xmlns:a16="http://schemas.microsoft.com/office/drawing/2014/main" id="{1DAFCF96-41B1-EACC-7871-C997D09258C8}"/>
              </a:ext>
            </a:extLst>
          </p:cNvPr>
          <p:cNvPicPr>
            <a:picLocks noChangeAspect="1"/>
          </p:cNvPicPr>
          <p:nvPr/>
        </p:nvPicPr>
        <p:blipFill>
          <a:blip r:embed="rId2"/>
          <a:stretch>
            <a:fillRect/>
          </a:stretch>
        </p:blipFill>
        <p:spPr>
          <a:xfrm>
            <a:off x="6080735" y="1555708"/>
            <a:ext cx="2951947" cy="2032084"/>
          </a:xfrm>
          <a:prstGeom prst="rect">
            <a:avLst/>
          </a:prstGeom>
        </p:spPr>
      </p:pic>
      <p:pic>
        <p:nvPicPr>
          <p:cNvPr id="6" name="Picture 5"/>
          <p:cNvPicPr>
            <a:picLocks noChangeAspect="1"/>
          </p:cNvPicPr>
          <p:nvPr/>
        </p:nvPicPr>
        <p:blipFill>
          <a:blip r:embed="rId3"/>
          <a:stretch>
            <a:fillRect/>
          </a:stretch>
        </p:blipFill>
        <p:spPr>
          <a:xfrm>
            <a:off x="4258621" y="2571750"/>
            <a:ext cx="1485044" cy="1086469"/>
          </a:xfrm>
          <a:prstGeom prst="rect">
            <a:avLst/>
          </a:prstGeom>
          <a:ln>
            <a:noFill/>
          </a:ln>
          <a:effectLst>
            <a:outerShdw blurRad="50800" dist="38100" dir="2700000" algn="tl" rotWithShape="0">
              <a:prstClr val="black">
                <a:alpha val="40000"/>
              </a:prstClr>
            </a:outerShdw>
          </a:effectLst>
        </p:spPr>
      </p:pic>
      <p:pic>
        <p:nvPicPr>
          <p:cNvPr id="5" name="Picture 4">
            <a:extLst>
              <a:ext uri="{FF2B5EF4-FFF2-40B4-BE49-F238E27FC236}">
                <a16:creationId xmlns:a16="http://schemas.microsoft.com/office/drawing/2014/main" id="{73F6C945-2F57-443D-A031-6F989860F67A}"/>
              </a:ext>
            </a:extLst>
          </p:cNvPr>
          <p:cNvPicPr>
            <a:picLocks noChangeAspect="1"/>
          </p:cNvPicPr>
          <p:nvPr/>
        </p:nvPicPr>
        <p:blipFill>
          <a:blip r:embed="rId4"/>
          <a:stretch>
            <a:fillRect/>
          </a:stretch>
        </p:blipFill>
        <p:spPr>
          <a:xfrm>
            <a:off x="4229190" y="1435304"/>
            <a:ext cx="1514475" cy="564356"/>
          </a:xfrm>
          <a:prstGeom prst="rect">
            <a:avLst/>
          </a:prstGeom>
          <a:ln w="3175">
            <a:no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80627315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Shape 526"/>
        <p:cNvGrpSpPr/>
        <p:nvPr/>
      </p:nvGrpSpPr>
      <p:grpSpPr>
        <a:xfrm>
          <a:off x="0" y="0"/>
          <a:ext cx="0" cy="0"/>
          <a:chOff x="0" y="0"/>
          <a:chExt cx="0" cy="0"/>
        </a:xfrm>
      </p:grpSpPr>
      <p:sp>
        <p:nvSpPr>
          <p:cNvPr id="5" name="Title 4">
            <a:extLst>
              <a:ext uri="{FF2B5EF4-FFF2-40B4-BE49-F238E27FC236}">
                <a16:creationId xmlns:a16="http://schemas.microsoft.com/office/drawing/2014/main" id="{A3BE5F48-6AEC-2BDF-0DC0-E2B75DBE05EC}"/>
              </a:ext>
            </a:extLst>
          </p:cNvPr>
          <p:cNvSpPr>
            <a:spLocks noGrp="1"/>
          </p:cNvSpPr>
          <p:nvPr>
            <p:ph type="title"/>
          </p:nvPr>
        </p:nvSpPr>
        <p:spPr>
          <a:solidFill>
            <a:srgbClr val="001970"/>
          </a:solidFill>
        </p:spPr>
        <p:txBody>
          <a:bodyPr anchor="ctr">
            <a:noAutofit/>
          </a:bodyPr>
          <a:lstStyle/>
          <a:p>
            <a:r>
              <a:rPr lang="en-US" sz="2000" dirty="0"/>
              <a:t>Registering Students, Ordering Materials, and Setting Up PA</a:t>
            </a:r>
            <a:r>
              <a:rPr lang="en-US" sz="2000" baseline="30000" dirty="0"/>
              <a:t>next</a:t>
            </a:r>
            <a:r>
              <a:rPr lang="en-US" sz="2000" dirty="0"/>
              <a:t> Test Sessions</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4641E-99E1-4C9F-B0AC-EF9E9F63719C}"/>
              </a:ext>
            </a:extLst>
          </p:cNvPr>
          <p:cNvSpPr>
            <a:spLocks noGrp="1"/>
          </p:cNvSpPr>
          <p:nvPr>
            <p:ph type="title"/>
          </p:nvPr>
        </p:nvSpPr>
        <p:spPr/>
        <p:txBody>
          <a:bodyPr>
            <a:normAutofit/>
          </a:bodyPr>
          <a:lstStyle/>
          <a:p>
            <a:r>
              <a:rPr lang="en-US" sz="2800" dirty="0"/>
              <a:t>Student Registration Reminders</a:t>
            </a:r>
          </a:p>
        </p:txBody>
      </p:sp>
      <p:sp>
        <p:nvSpPr>
          <p:cNvPr id="3" name="Content Placeholder 2">
            <a:extLst>
              <a:ext uri="{FF2B5EF4-FFF2-40B4-BE49-F238E27FC236}">
                <a16:creationId xmlns:a16="http://schemas.microsoft.com/office/drawing/2014/main" id="{3E6FAEED-ACDB-4E1B-8304-40871771D2C9}"/>
              </a:ext>
            </a:extLst>
          </p:cNvPr>
          <p:cNvSpPr>
            <a:spLocks noGrp="1"/>
          </p:cNvSpPr>
          <p:nvPr>
            <p:ph type="body" idx="1"/>
          </p:nvPr>
        </p:nvSpPr>
        <p:spPr/>
        <p:txBody>
          <a:bodyPr>
            <a:normAutofit fontScale="92500" lnSpcReduction="20000"/>
          </a:bodyPr>
          <a:lstStyle/>
          <a:p>
            <a:pPr marL="0" indent="0">
              <a:spcAft>
                <a:spcPts val="450"/>
              </a:spcAft>
              <a:buNone/>
              <a:defRPr/>
            </a:pPr>
            <a:r>
              <a:rPr lang="en-US" dirty="0">
                <a:solidFill>
                  <a:sysClr val="windowText" lastClr="000000"/>
                </a:solidFill>
                <a:latin typeface="+mn-lt"/>
              </a:rPr>
              <a:t>CDE initially registers students for districts using October Count data</a:t>
            </a:r>
          </a:p>
          <a:p>
            <a:pPr marL="285750" indent="-285750">
              <a:spcAft>
                <a:spcPts val="450"/>
              </a:spcAft>
              <a:buFont typeface="Arial" panose="020B0604020202020204" pitchFamily="34" charset="0"/>
              <a:buChar char="•"/>
              <a:defRPr/>
            </a:pPr>
            <a:r>
              <a:rPr lang="en-US" dirty="0">
                <a:solidFill>
                  <a:sysClr val="windowText" lastClr="000000"/>
                </a:solidFill>
                <a:latin typeface="+mn-lt"/>
              </a:rPr>
              <a:t>Add new students into PAnext prior to testing</a:t>
            </a:r>
          </a:p>
          <a:p>
            <a:pPr lvl="1">
              <a:spcAft>
                <a:spcPts val="450"/>
              </a:spcAft>
              <a:buFont typeface="Arial" panose="020B0604020202020204" pitchFamily="34" charset="0"/>
              <a:buChar char="•"/>
              <a:defRPr/>
            </a:pPr>
            <a:r>
              <a:rPr lang="en-US" dirty="0">
                <a:solidFill>
                  <a:sysClr val="windowText" lastClr="000000"/>
                </a:solidFill>
                <a:latin typeface="+mn-lt"/>
              </a:rPr>
              <a:t>Do NOT use temporary SASIDs</a:t>
            </a:r>
          </a:p>
          <a:p>
            <a:pPr lvl="1">
              <a:spcAft>
                <a:spcPts val="450"/>
              </a:spcAft>
              <a:buFont typeface="Arial" panose="020B0604020202020204" pitchFamily="34" charset="0"/>
              <a:buChar char="•"/>
              <a:defRPr/>
            </a:pPr>
            <a:r>
              <a:rPr lang="en-US" dirty="0">
                <a:solidFill>
                  <a:sysClr val="windowText" lastClr="000000"/>
                </a:solidFill>
                <a:latin typeface="+mn-lt"/>
              </a:rPr>
              <a:t>DAC contacts CDE CMAS contact for help with SASIDs</a:t>
            </a:r>
          </a:p>
          <a:p>
            <a:pPr marL="285750" indent="-285750">
              <a:spcAft>
                <a:spcPts val="450"/>
              </a:spcAft>
              <a:buFont typeface="Arial" panose="020B0604020202020204" pitchFamily="34" charset="0"/>
              <a:buChar char="•"/>
              <a:defRPr/>
            </a:pPr>
            <a:r>
              <a:rPr lang="en-US" dirty="0">
                <a:solidFill>
                  <a:sysClr val="windowText" lastClr="000000"/>
                </a:solidFill>
                <a:latin typeface="+mn-lt"/>
              </a:rPr>
              <a:t>There are several fields in the SR/PNP that are used to validate selected accommodations</a:t>
            </a:r>
          </a:p>
          <a:p>
            <a:pPr lvl="1">
              <a:spcAft>
                <a:spcPts val="450"/>
              </a:spcAft>
              <a:buFont typeface="Arial" panose="020B0604020202020204" pitchFamily="34" charset="0"/>
              <a:buChar char="•"/>
              <a:defRPr/>
            </a:pPr>
            <a:r>
              <a:rPr lang="en-US" dirty="0">
                <a:solidFill>
                  <a:sysClr val="windowText" lastClr="000000"/>
                </a:solidFill>
                <a:latin typeface="+mn-lt"/>
              </a:rPr>
              <a:t>If an error is received upon import, check cross-validation fields</a:t>
            </a:r>
          </a:p>
          <a:p>
            <a:pPr lvl="1">
              <a:spcAft>
                <a:spcPts val="450"/>
              </a:spcAft>
              <a:buFont typeface="Arial" panose="020B0604020202020204" pitchFamily="34" charset="0"/>
              <a:buChar char="•"/>
              <a:defRPr/>
            </a:pPr>
            <a:r>
              <a:rPr lang="en-US" dirty="0">
                <a:solidFill>
                  <a:sysClr val="windowText" lastClr="000000"/>
                </a:solidFill>
                <a:latin typeface="+mn-lt"/>
              </a:rPr>
              <a:t>These fields are only seen by PAnext users with the Sensitive Data role</a:t>
            </a:r>
          </a:p>
          <a:p>
            <a:pPr>
              <a:spcAft>
                <a:spcPts val="450"/>
              </a:spcAft>
              <a:buFont typeface="Arial" panose="020B0604020202020204" pitchFamily="34" charset="0"/>
              <a:buChar char="•"/>
              <a:defRPr/>
            </a:pPr>
            <a:r>
              <a:rPr lang="en-US" dirty="0">
                <a:solidFill>
                  <a:sysClr val="windowText" lastClr="000000"/>
                </a:solidFill>
                <a:latin typeface="+mn-lt"/>
              </a:rPr>
              <a:t>Middle name field can be blank</a:t>
            </a:r>
          </a:p>
          <a:p>
            <a:pPr>
              <a:spcAft>
                <a:spcPts val="450"/>
              </a:spcAft>
              <a:buFont typeface="Arial" panose="020B0604020202020204" pitchFamily="34" charset="0"/>
              <a:buChar char="•"/>
              <a:defRPr/>
            </a:pPr>
            <a:r>
              <a:rPr lang="en-US" dirty="0">
                <a:solidFill>
                  <a:sysClr val="windowText" lastClr="000000"/>
                </a:solidFill>
                <a:latin typeface="+mn-lt"/>
              </a:rPr>
              <a:t>Preferred First Name field is optional</a:t>
            </a:r>
          </a:p>
          <a:p>
            <a:pPr lvl="1">
              <a:spcAft>
                <a:spcPts val="450"/>
              </a:spcAft>
              <a:buFont typeface="Arial" panose="020B0604020202020204" pitchFamily="34" charset="0"/>
              <a:buChar char="•"/>
              <a:defRPr/>
            </a:pPr>
            <a:r>
              <a:rPr lang="en-US" dirty="0">
                <a:solidFill>
                  <a:sysClr val="windowText" lastClr="000000"/>
                </a:solidFill>
                <a:latin typeface="+mn-lt"/>
              </a:rPr>
              <a:t>If this field is populated, this name is used in place of the Legal First Name on student testing tickets</a:t>
            </a:r>
          </a:p>
        </p:txBody>
      </p:sp>
      <p:sp>
        <p:nvSpPr>
          <p:cNvPr id="4" name="Slide Number Placeholder 3">
            <a:extLst>
              <a:ext uri="{FF2B5EF4-FFF2-40B4-BE49-F238E27FC236}">
                <a16:creationId xmlns:a16="http://schemas.microsoft.com/office/drawing/2014/main" id="{06C0610D-A55A-4CC7-9599-C7F6278FC117}"/>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60</a:t>
            </a:fld>
            <a:endParaRPr lang="en-US" dirty="0"/>
          </a:p>
        </p:txBody>
      </p:sp>
    </p:spTree>
    <p:extLst>
      <p:ext uri="{BB962C8B-B14F-4D97-AF65-F5344CB8AC3E}">
        <p14:creationId xmlns:p14="http://schemas.microsoft.com/office/powerpoint/2010/main" val="258877641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4641E-99E1-4C9F-B0AC-EF9E9F63719C}"/>
              </a:ext>
            </a:extLst>
          </p:cNvPr>
          <p:cNvSpPr>
            <a:spLocks noGrp="1"/>
          </p:cNvSpPr>
          <p:nvPr>
            <p:ph type="title"/>
          </p:nvPr>
        </p:nvSpPr>
        <p:spPr/>
        <p:txBody>
          <a:bodyPr>
            <a:normAutofit fontScale="90000"/>
          </a:bodyPr>
          <a:lstStyle/>
          <a:p>
            <a:r>
              <a:rPr lang="en-US" sz="2800" dirty="0"/>
              <a:t>Accommodated Materials Ordering by January 30*</a:t>
            </a:r>
          </a:p>
        </p:txBody>
      </p:sp>
      <p:sp>
        <p:nvSpPr>
          <p:cNvPr id="3" name="Content Placeholder 2">
            <a:extLst>
              <a:ext uri="{FF2B5EF4-FFF2-40B4-BE49-F238E27FC236}">
                <a16:creationId xmlns:a16="http://schemas.microsoft.com/office/drawing/2014/main" id="{3E6FAEED-ACDB-4E1B-8304-40871771D2C9}"/>
              </a:ext>
            </a:extLst>
          </p:cNvPr>
          <p:cNvSpPr>
            <a:spLocks noGrp="1"/>
          </p:cNvSpPr>
          <p:nvPr>
            <p:ph type="body" idx="1"/>
          </p:nvPr>
        </p:nvSpPr>
        <p:spPr/>
        <p:txBody>
          <a:bodyPr>
            <a:noAutofit/>
          </a:bodyPr>
          <a:lstStyle/>
          <a:p>
            <a:pPr marL="0" indent="0" fontAlgn="base">
              <a:spcAft>
                <a:spcPct val="0"/>
              </a:spcAft>
              <a:buNone/>
              <a:defRPr/>
            </a:pPr>
            <a:r>
              <a:rPr lang="en-US" dirty="0">
                <a:solidFill>
                  <a:prstClr val="black"/>
                </a:solidFill>
                <a:latin typeface="+mn-lt"/>
              </a:rPr>
              <a:t>Ensure the following materials for individual students are in PAnext</a:t>
            </a:r>
          </a:p>
          <a:p>
            <a:pPr marL="285750" indent="-285750" fontAlgn="base">
              <a:spcAft>
                <a:spcPct val="0"/>
              </a:spcAft>
              <a:buFont typeface="Arial" panose="020B0604020202020204" pitchFamily="34" charset="0"/>
              <a:buChar char="•"/>
              <a:defRPr/>
            </a:pPr>
            <a:r>
              <a:rPr lang="en-US" dirty="0">
                <a:solidFill>
                  <a:prstClr val="black"/>
                </a:solidFill>
                <a:latin typeface="+mn-lt"/>
              </a:rPr>
              <a:t>Standard print, large print, and braille</a:t>
            </a:r>
          </a:p>
          <a:p>
            <a:pPr marL="285750" indent="-285750" fontAlgn="base">
              <a:spcAft>
                <a:spcPct val="0"/>
              </a:spcAft>
              <a:buFont typeface="Arial" panose="020B0604020202020204" pitchFamily="34" charset="0"/>
              <a:buChar char="•"/>
              <a:defRPr/>
            </a:pPr>
            <a:r>
              <a:rPr lang="en-US" dirty="0">
                <a:solidFill>
                  <a:prstClr val="black"/>
                </a:solidFill>
                <a:latin typeface="+mn-lt"/>
              </a:rPr>
              <a:t>Auditory/signed presentation scripts</a:t>
            </a:r>
          </a:p>
          <a:p>
            <a:pPr marL="285750" indent="-285750" fontAlgn="base">
              <a:spcAft>
                <a:spcPct val="0"/>
              </a:spcAft>
              <a:buFont typeface="Arial" panose="020B0604020202020204" pitchFamily="34" charset="0"/>
              <a:buChar char="•"/>
              <a:defRPr/>
            </a:pPr>
            <a:r>
              <a:rPr lang="en-US" dirty="0">
                <a:solidFill>
                  <a:prstClr val="black"/>
                </a:solidFill>
                <a:latin typeface="+mn-lt"/>
              </a:rPr>
              <a:t>Spanish (especially important if tied to paper accommodated form and presentation script)</a:t>
            </a:r>
          </a:p>
          <a:p>
            <a:pPr marL="285750" indent="-285750" fontAlgn="base">
              <a:spcAft>
                <a:spcPct val="0"/>
              </a:spcAft>
              <a:buFont typeface="Arial" panose="020B0604020202020204" pitchFamily="34" charset="0"/>
              <a:buChar char="•"/>
              <a:defRPr/>
            </a:pPr>
            <a:r>
              <a:rPr lang="en-US" dirty="0">
                <a:solidFill>
                  <a:prstClr val="black"/>
                </a:solidFill>
                <a:latin typeface="+mn-lt"/>
              </a:rPr>
              <a:t>CDE indicates UAR-dependent accommodations</a:t>
            </a:r>
          </a:p>
          <a:p>
            <a:pPr fontAlgn="base">
              <a:spcAft>
                <a:spcPct val="0"/>
              </a:spcAft>
              <a:defRPr/>
            </a:pPr>
            <a:endParaRPr lang="en-US" dirty="0">
              <a:solidFill>
                <a:prstClr val="black"/>
              </a:solidFill>
              <a:latin typeface="+mn-lt"/>
            </a:endParaRPr>
          </a:p>
          <a:p>
            <a:pPr marL="129779" indent="-129779" fontAlgn="base">
              <a:spcAft>
                <a:spcPct val="0"/>
              </a:spcAft>
              <a:buNone/>
              <a:defRPr/>
            </a:pPr>
            <a:r>
              <a:rPr lang="en-US" dirty="0">
                <a:solidFill>
                  <a:prstClr val="black"/>
                </a:solidFill>
                <a:latin typeface="+mn-lt"/>
              </a:rPr>
              <a:t>* Exception for new students who arrive after January deadline – DACs need to place an additional order for accommodated materials </a:t>
            </a:r>
            <a:r>
              <a:rPr lang="en-US" i="1" dirty="0">
                <a:solidFill>
                  <a:prstClr val="black"/>
                </a:solidFill>
                <a:latin typeface="+mn-lt"/>
              </a:rPr>
              <a:t>after</a:t>
            </a:r>
            <a:r>
              <a:rPr lang="en-US" dirty="0">
                <a:solidFill>
                  <a:prstClr val="black"/>
                </a:solidFill>
                <a:latin typeface="+mn-lt"/>
              </a:rPr>
              <a:t> updating student registrations in PAnext</a:t>
            </a:r>
          </a:p>
          <a:p>
            <a:endParaRPr lang="en-US" dirty="0">
              <a:latin typeface="+mn-lt"/>
            </a:endParaRPr>
          </a:p>
        </p:txBody>
      </p:sp>
      <p:sp>
        <p:nvSpPr>
          <p:cNvPr id="4" name="Slide Number Placeholder 3">
            <a:extLst>
              <a:ext uri="{FF2B5EF4-FFF2-40B4-BE49-F238E27FC236}">
                <a16:creationId xmlns:a16="http://schemas.microsoft.com/office/drawing/2014/main" id="{06C0610D-A55A-4CC7-9599-C7F6278FC117}"/>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61</a:t>
            </a:fld>
            <a:endParaRPr lang="en-US" dirty="0"/>
          </a:p>
        </p:txBody>
      </p:sp>
    </p:spTree>
    <p:extLst>
      <p:ext uri="{BB962C8B-B14F-4D97-AF65-F5344CB8AC3E}">
        <p14:creationId xmlns:p14="http://schemas.microsoft.com/office/powerpoint/2010/main" val="322514523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4641E-99E1-4C9F-B0AC-EF9E9F63719C}"/>
              </a:ext>
            </a:extLst>
          </p:cNvPr>
          <p:cNvSpPr>
            <a:spLocks noGrp="1"/>
          </p:cNvSpPr>
          <p:nvPr>
            <p:ph type="title"/>
          </p:nvPr>
        </p:nvSpPr>
        <p:spPr>
          <a:xfrm>
            <a:off x="311699" y="105100"/>
            <a:ext cx="7452817" cy="741300"/>
          </a:xfrm>
        </p:spPr>
        <p:txBody>
          <a:bodyPr>
            <a:noAutofit/>
          </a:bodyPr>
          <a:lstStyle/>
          <a:p>
            <a:r>
              <a:rPr lang="en-US" sz="2400" dirty="0"/>
              <a:t>Registering a Student in PAnext through a File Upload</a:t>
            </a:r>
          </a:p>
        </p:txBody>
      </p:sp>
      <p:sp>
        <p:nvSpPr>
          <p:cNvPr id="4" name="Slide Number Placeholder 3">
            <a:extLst>
              <a:ext uri="{FF2B5EF4-FFF2-40B4-BE49-F238E27FC236}">
                <a16:creationId xmlns:a16="http://schemas.microsoft.com/office/drawing/2014/main" id="{06C0610D-A55A-4CC7-9599-C7F6278FC117}"/>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62</a:t>
            </a:fld>
            <a:endParaRPr lang="en-US" dirty="0"/>
          </a:p>
        </p:txBody>
      </p:sp>
      <p:sp>
        <p:nvSpPr>
          <p:cNvPr id="6" name="TextBox 5">
            <a:extLst>
              <a:ext uri="{FF2B5EF4-FFF2-40B4-BE49-F238E27FC236}">
                <a16:creationId xmlns:a16="http://schemas.microsoft.com/office/drawing/2014/main" id="{B99A5C62-A376-4D65-A2E9-509D36B1A464}"/>
              </a:ext>
            </a:extLst>
          </p:cNvPr>
          <p:cNvSpPr txBox="1"/>
          <p:nvPr/>
        </p:nvSpPr>
        <p:spPr>
          <a:xfrm>
            <a:off x="2571515" y="1516184"/>
            <a:ext cx="2286030" cy="923330"/>
          </a:xfrm>
          <a:prstGeom prst="rect">
            <a:avLst/>
          </a:prstGeom>
          <a:noFill/>
        </p:spPr>
        <p:txBody>
          <a:bodyPr wrap="square" rtlCol="0">
            <a:spAutoFit/>
          </a:bodyPr>
          <a:lstStyle/>
          <a:p>
            <a:pPr fontAlgn="base">
              <a:spcBef>
                <a:spcPct val="0"/>
              </a:spcBef>
              <a:spcAft>
                <a:spcPct val="0"/>
              </a:spcAft>
            </a:pPr>
            <a:r>
              <a:rPr lang="en-US" sz="1800" dirty="0">
                <a:solidFill>
                  <a:prstClr val="black"/>
                </a:solidFill>
                <a:ea typeface="ＭＳ Ｐゴシック" pitchFamily="34" charset="-128"/>
              </a:rPr>
              <a:t>2. Choose </a:t>
            </a:r>
            <a:r>
              <a:rPr lang="en-US" sz="1800" b="1" dirty="0">
                <a:solidFill>
                  <a:prstClr val="black"/>
                </a:solidFill>
                <a:ea typeface="ＭＳ Ｐゴシック" pitchFamily="34" charset="-128"/>
              </a:rPr>
              <a:t>Import/Export Data</a:t>
            </a:r>
            <a:r>
              <a:rPr lang="en-US" sz="1800" dirty="0">
                <a:solidFill>
                  <a:prstClr val="black"/>
                </a:solidFill>
                <a:ea typeface="ＭＳ Ｐゴシック" pitchFamily="34" charset="-128"/>
              </a:rPr>
              <a:t> and click </a:t>
            </a:r>
            <a:r>
              <a:rPr lang="en-US" sz="1800" b="1" dirty="0">
                <a:solidFill>
                  <a:prstClr val="black"/>
                </a:solidFill>
                <a:ea typeface="ＭＳ Ｐゴシック" pitchFamily="34" charset="-128"/>
              </a:rPr>
              <a:t>Start</a:t>
            </a:r>
            <a:endParaRPr lang="en-US" sz="1800" dirty="0">
              <a:solidFill>
                <a:prstClr val="black"/>
              </a:solidFill>
              <a:ea typeface="ＭＳ Ｐゴシック" pitchFamily="34" charset="-128"/>
            </a:endParaRPr>
          </a:p>
        </p:txBody>
      </p:sp>
      <p:sp>
        <p:nvSpPr>
          <p:cNvPr id="7" name="TextBox 6">
            <a:extLst>
              <a:ext uri="{FF2B5EF4-FFF2-40B4-BE49-F238E27FC236}">
                <a16:creationId xmlns:a16="http://schemas.microsoft.com/office/drawing/2014/main" id="{BDD07D5C-FAF6-4DB9-93AD-E109AB4676DD}"/>
              </a:ext>
            </a:extLst>
          </p:cNvPr>
          <p:cNvSpPr txBox="1"/>
          <p:nvPr/>
        </p:nvSpPr>
        <p:spPr>
          <a:xfrm>
            <a:off x="2550665" y="1052005"/>
            <a:ext cx="6172202" cy="369332"/>
          </a:xfrm>
          <a:prstGeom prst="rect">
            <a:avLst/>
          </a:prstGeom>
          <a:noFill/>
        </p:spPr>
        <p:txBody>
          <a:bodyPr wrap="none" rtlCol="0">
            <a:spAutoFit/>
          </a:bodyPr>
          <a:lstStyle/>
          <a:p>
            <a:pPr fontAlgn="base">
              <a:spcBef>
                <a:spcPct val="0"/>
              </a:spcBef>
              <a:spcAft>
                <a:spcPct val="0"/>
              </a:spcAft>
            </a:pPr>
            <a:r>
              <a:rPr lang="en-US" sz="1800" dirty="0">
                <a:solidFill>
                  <a:prstClr val="black"/>
                </a:solidFill>
                <a:ea typeface="ＭＳ Ｐゴシック" pitchFamily="34" charset="-128"/>
              </a:rPr>
              <a:t>1. Select the </a:t>
            </a:r>
            <a:r>
              <a:rPr lang="en-US" sz="1800" b="1" dirty="0">
                <a:solidFill>
                  <a:prstClr val="black"/>
                </a:solidFill>
                <a:ea typeface="ＭＳ Ｐゴシック" pitchFamily="34" charset="-128"/>
              </a:rPr>
              <a:t>Setup</a:t>
            </a:r>
            <a:r>
              <a:rPr lang="en-US" sz="1800" dirty="0">
                <a:solidFill>
                  <a:prstClr val="black"/>
                </a:solidFill>
                <a:ea typeface="ＭＳ Ｐゴシック" pitchFamily="34" charset="-128"/>
              </a:rPr>
              <a:t> menu and choose </a:t>
            </a:r>
            <a:r>
              <a:rPr lang="en-US" sz="1800" b="1" dirty="0">
                <a:solidFill>
                  <a:prstClr val="black"/>
                </a:solidFill>
                <a:ea typeface="ＭＳ Ｐゴシック" pitchFamily="34" charset="-128"/>
              </a:rPr>
              <a:t>Import/Export Data</a:t>
            </a:r>
            <a:endParaRPr lang="en-US" sz="1800" dirty="0">
              <a:solidFill>
                <a:prstClr val="black"/>
              </a:solidFill>
              <a:ea typeface="ＭＳ Ｐゴシック" pitchFamily="34" charset="-128"/>
            </a:endParaRPr>
          </a:p>
        </p:txBody>
      </p:sp>
      <p:pic>
        <p:nvPicPr>
          <p:cNvPr id="9" name="Picture 8">
            <a:extLst>
              <a:ext uri="{FF2B5EF4-FFF2-40B4-BE49-F238E27FC236}">
                <a16:creationId xmlns:a16="http://schemas.microsoft.com/office/drawing/2014/main" id="{F6790920-04F4-4B24-858B-200A3580BEA3}"/>
              </a:ext>
            </a:extLst>
          </p:cNvPr>
          <p:cNvPicPr>
            <a:picLocks noChangeAspect="1"/>
          </p:cNvPicPr>
          <p:nvPr/>
        </p:nvPicPr>
        <p:blipFill rotWithShape="1">
          <a:blip r:embed="rId2"/>
          <a:srcRect t="18483" r="88585" b="41545"/>
          <a:stretch/>
        </p:blipFill>
        <p:spPr>
          <a:xfrm>
            <a:off x="4857545" y="1516184"/>
            <a:ext cx="2965247" cy="3185803"/>
          </a:xfrm>
          <a:prstGeom prst="rect">
            <a:avLst/>
          </a:prstGeom>
          <a:ln w="19050">
            <a:noFill/>
          </a:ln>
          <a:effectLst>
            <a:outerShdw blurRad="50800" dist="38100" dir="2700000" algn="tl" rotWithShape="0">
              <a:prstClr val="black">
                <a:alpha val="40000"/>
              </a:prstClr>
            </a:outerShdw>
          </a:effectLst>
        </p:spPr>
      </p:pic>
      <p:pic>
        <p:nvPicPr>
          <p:cNvPr id="10" name="Picture 9">
            <a:extLst>
              <a:ext uri="{FF2B5EF4-FFF2-40B4-BE49-F238E27FC236}">
                <a16:creationId xmlns:a16="http://schemas.microsoft.com/office/drawing/2014/main" id="{EEB533D2-7EE0-425C-838D-C907551A95AB}"/>
              </a:ext>
            </a:extLst>
          </p:cNvPr>
          <p:cNvPicPr>
            <a:picLocks noChangeAspect="1"/>
          </p:cNvPicPr>
          <p:nvPr/>
        </p:nvPicPr>
        <p:blipFill>
          <a:blip r:embed="rId3"/>
          <a:stretch>
            <a:fillRect/>
          </a:stretch>
        </p:blipFill>
        <p:spPr>
          <a:xfrm>
            <a:off x="818147" y="1052005"/>
            <a:ext cx="1597714" cy="2308209"/>
          </a:xfrm>
          <a:prstGeom prst="rect">
            <a:avLst/>
          </a:prstGeom>
          <a:ln>
            <a:noFill/>
          </a:ln>
          <a:effectLst>
            <a:outerShdw blurRad="50800" dist="38100" dir="2700000" algn="tl" rotWithShape="0">
              <a:prstClr val="black">
                <a:alpha val="40000"/>
              </a:prstClr>
            </a:outerShdw>
          </a:effectLst>
        </p:spPr>
      </p:pic>
      <p:sp>
        <p:nvSpPr>
          <p:cNvPr id="8" name="Diagonal Stripe 7">
            <a:hlinkClick r:id="rId4"/>
            <a:extLst>
              <a:ext uri="{FF2B5EF4-FFF2-40B4-BE49-F238E27FC236}">
                <a16:creationId xmlns:a16="http://schemas.microsoft.com/office/drawing/2014/main" id="{A204F73A-FAF9-1758-13DC-F4F7FD98CFD8}"/>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600" b="1" kern="0" dirty="0">
                <a:solidFill>
                  <a:schemeClr val="bg1"/>
                </a:solidFill>
                <a:latin typeface="+mn-lt"/>
                <a:ea typeface="Roboto" panose="02000000000000000000" pitchFamily="2" charset="0"/>
                <a:cs typeface="Roboto" panose="02000000000000000000" pitchFamily="2" charset="0"/>
              </a:rPr>
              <a:t>SRPNP Module</a:t>
            </a:r>
          </a:p>
        </p:txBody>
      </p:sp>
    </p:spTree>
    <p:extLst>
      <p:ext uri="{BB962C8B-B14F-4D97-AF65-F5344CB8AC3E}">
        <p14:creationId xmlns:p14="http://schemas.microsoft.com/office/powerpoint/2010/main" val="306963196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4641E-99E1-4C9F-B0AC-EF9E9F63719C}"/>
              </a:ext>
            </a:extLst>
          </p:cNvPr>
          <p:cNvSpPr>
            <a:spLocks noGrp="1"/>
          </p:cNvSpPr>
          <p:nvPr>
            <p:ph type="title"/>
          </p:nvPr>
        </p:nvSpPr>
        <p:spPr>
          <a:xfrm>
            <a:off x="311699" y="105100"/>
            <a:ext cx="8522199" cy="741300"/>
          </a:xfrm>
        </p:spPr>
        <p:txBody>
          <a:bodyPr>
            <a:noAutofit/>
          </a:bodyPr>
          <a:lstStyle/>
          <a:p>
            <a:r>
              <a:rPr lang="en-US" sz="2400" dirty="0"/>
              <a:t>Registering a Student in PAnext through a File Upload – Part 2</a:t>
            </a:r>
          </a:p>
        </p:txBody>
      </p:sp>
      <p:sp>
        <p:nvSpPr>
          <p:cNvPr id="4" name="Slide Number Placeholder 3">
            <a:extLst>
              <a:ext uri="{FF2B5EF4-FFF2-40B4-BE49-F238E27FC236}">
                <a16:creationId xmlns:a16="http://schemas.microsoft.com/office/drawing/2014/main" id="{06C0610D-A55A-4CC7-9599-C7F6278FC117}"/>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63</a:t>
            </a:fld>
            <a:endParaRPr lang="en-US" dirty="0"/>
          </a:p>
        </p:txBody>
      </p:sp>
      <p:sp>
        <p:nvSpPr>
          <p:cNvPr id="7" name="TextBox 6">
            <a:extLst>
              <a:ext uri="{FF2B5EF4-FFF2-40B4-BE49-F238E27FC236}">
                <a16:creationId xmlns:a16="http://schemas.microsoft.com/office/drawing/2014/main" id="{BDD07D5C-FAF6-4DB9-93AD-E109AB4676DD}"/>
              </a:ext>
            </a:extLst>
          </p:cNvPr>
          <p:cNvSpPr txBox="1"/>
          <p:nvPr/>
        </p:nvSpPr>
        <p:spPr>
          <a:xfrm>
            <a:off x="311700" y="1165739"/>
            <a:ext cx="5553258" cy="2862322"/>
          </a:xfrm>
          <a:prstGeom prst="rect">
            <a:avLst/>
          </a:prstGeom>
          <a:noFill/>
        </p:spPr>
        <p:txBody>
          <a:bodyPr wrap="square" rtlCol="0">
            <a:spAutoFit/>
          </a:bodyPr>
          <a:lstStyle/>
          <a:p>
            <a:pPr marL="342900" indent="-342900" fontAlgn="base">
              <a:spcBef>
                <a:spcPct val="0"/>
              </a:spcBef>
              <a:spcAft>
                <a:spcPct val="0"/>
              </a:spcAft>
              <a:buFont typeface="+mj-lt"/>
              <a:buAutoNum type="arabicPeriod"/>
            </a:pPr>
            <a:r>
              <a:rPr lang="en-US" sz="1800" dirty="0">
                <a:solidFill>
                  <a:prstClr val="black"/>
                </a:solidFill>
                <a:ea typeface="ＭＳ Ｐゴシック" pitchFamily="34" charset="-128"/>
              </a:rPr>
              <a:t>Under </a:t>
            </a:r>
            <a:r>
              <a:rPr lang="en-US" sz="1800" b="1" dirty="0">
                <a:solidFill>
                  <a:prstClr val="black"/>
                </a:solidFill>
                <a:ea typeface="ＭＳ Ｐゴシック" pitchFamily="34" charset="-128"/>
              </a:rPr>
              <a:t>Type</a:t>
            </a:r>
            <a:r>
              <a:rPr lang="en-US" sz="1800" dirty="0">
                <a:solidFill>
                  <a:prstClr val="black"/>
                </a:solidFill>
                <a:ea typeface="ＭＳ Ｐゴシック" pitchFamily="34" charset="-128"/>
              </a:rPr>
              <a:t>, select </a:t>
            </a:r>
            <a:r>
              <a:rPr lang="en-US" sz="1800" b="1" dirty="0">
                <a:solidFill>
                  <a:prstClr val="black"/>
                </a:solidFill>
                <a:ea typeface="ＭＳ Ｐゴシック" pitchFamily="34" charset="-128"/>
              </a:rPr>
              <a:t>Student Registration Import</a:t>
            </a:r>
          </a:p>
          <a:p>
            <a:pPr marL="557213" lvl="1" indent="-214313" fontAlgn="base">
              <a:spcBef>
                <a:spcPct val="0"/>
              </a:spcBef>
              <a:spcAft>
                <a:spcPct val="0"/>
              </a:spcAft>
              <a:buFont typeface="Arial" panose="020B0604020202020204" pitchFamily="34" charset="0"/>
              <a:buChar char="•"/>
            </a:pPr>
            <a:r>
              <a:rPr lang="en-US" sz="1800" b="1" dirty="0">
                <a:solidFill>
                  <a:prstClr val="black"/>
                </a:solidFill>
                <a:ea typeface="ＭＳ Ｐゴシック" pitchFamily="34" charset="-128"/>
              </a:rPr>
              <a:t>DURING</a:t>
            </a:r>
            <a:r>
              <a:rPr lang="en-US" sz="1800" dirty="0">
                <a:solidFill>
                  <a:prstClr val="black"/>
                </a:solidFill>
                <a:ea typeface="ＭＳ Ｐゴシック" pitchFamily="34" charset="-128"/>
              </a:rPr>
              <a:t> the January 12 to 30 registration window, edits are allowed to the Unique Accommodation field</a:t>
            </a:r>
          </a:p>
          <a:p>
            <a:pPr marL="557213" lvl="1" indent="-214313" fontAlgn="base">
              <a:spcBef>
                <a:spcPct val="0"/>
              </a:spcBef>
              <a:spcAft>
                <a:spcPct val="0"/>
              </a:spcAft>
              <a:buFont typeface="Arial" panose="020B0604020202020204" pitchFamily="34" charset="0"/>
              <a:buChar char="•"/>
            </a:pPr>
            <a:r>
              <a:rPr lang="en-US" sz="1800" b="1" dirty="0">
                <a:solidFill>
                  <a:prstClr val="black"/>
                </a:solidFill>
                <a:ea typeface="ＭＳ Ｐゴシック" pitchFamily="34" charset="-128"/>
              </a:rPr>
              <a:t>AFTER</a:t>
            </a:r>
            <a:r>
              <a:rPr lang="en-US" sz="1800" dirty="0">
                <a:solidFill>
                  <a:prstClr val="black"/>
                </a:solidFill>
                <a:ea typeface="ＭＳ Ｐゴシック" pitchFamily="34" charset="-128"/>
              </a:rPr>
              <a:t> the January 12 to 30 registration window, edits are not allowed to the Unique Accommodation field</a:t>
            </a:r>
          </a:p>
          <a:p>
            <a:pPr marL="342900" indent="-342900" fontAlgn="base">
              <a:spcBef>
                <a:spcPct val="0"/>
              </a:spcBef>
              <a:spcAft>
                <a:spcPct val="0"/>
              </a:spcAft>
              <a:buFont typeface="+mj-lt"/>
              <a:buAutoNum type="arabicPeriod"/>
            </a:pPr>
            <a:r>
              <a:rPr lang="en-US" sz="1800" dirty="0">
                <a:solidFill>
                  <a:prstClr val="black"/>
                </a:solidFill>
                <a:ea typeface="ＭＳ Ｐゴシック" pitchFamily="34" charset="-128"/>
              </a:rPr>
              <a:t>Find and select the locally saved file</a:t>
            </a:r>
          </a:p>
          <a:p>
            <a:pPr marL="342900" indent="-342900" fontAlgn="base">
              <a:spcBef>
                <a:spcPct val="0"/>
              </a:spcBef>
              <a:spcAft>
                <a:spcPct val="0"/>
              </a:spcAft>
              <a:buFont typeface="+mj-lt"/>
              <a:buAutoNum type="arabicPeriod"/>
            </a:pPr>
            <a:r>
              <a:rPr lang="en-US" sz="1800" dirty="0">
                <a:solidFill>
                  <a:prstClr val="black"/>
                </a:solidFill>
                <a:ea typeface="ＭＳ Ｐゴシック" pitchFamily="34" charset="-128"/>
              </a:rPr>
              <a:t>Select </a:t>
            </a:r>
            <a:r>
              <a:rPr lang="en-US" sz="1800" b="1" dirty="0">
                <a:solidFill>
                  <a:prstClr val="black"/>
                </a:solidFill>
                <a:ea typeface="ＭＳ Ｐゴシック" pitchFamily="34" charset="-128"/>
              </a:rPr>
              <a:t>Process</a:t>
            </a:r>
            <a:endParaRPr lang="en-US" sz="1800" dirty="0">
              <a:solidFill>
                <a:prstClr val="black"/>
              </a:solidFill>
              <a:ea typeface="ＭＳ Ｐゴシック" pitchFamily="34" charset="-128"/>
            </a:endParaRPr>
          </a:p>
        </p:txBody>
      </p:sp>
      <p:pic>
        <p:nvPicPr>
          <p:cNvPr id="3" name="Picture 2">
            <a:extLst>
              <a:ext uri="{FF2B5EF4-FFF2-40B4-BE49-F238E27FC236}">
                <a16:creationId xmlns:a16="http://schemas.microsoft.com/office/drawing/2014/main" id="{75DA6057-809D-4D6B-A584-CF59BBDA4C2B}"/>
              </a:ext>
            </a:extLst>
          </p:cNvPr>
          <p:cNvPicPr>
            <a:picLocks noChangeAspect="1"/>
          </p:cNvPicPr>
          <p:nvPr/>
        </p:nvPicPr>
        <p:blipFill rotWithShape="1">
          <a:blip r:embed="rId2"/>
          <a:srcRect t="9038" r="90000" b="66722"/>
          <a:stretch/>
        </p:blipFill>
        <p:spPr>
          <a:xfrm>
            <a:off x="6278500" y="1015450"/>
            <a:ext cx="2278286" cy="1694435"/>
          </a:xfrm>
          <a:prstGeom prst="rect">
            <a:avLst/>
          </a:prstGeom>
          <a:ln w="19050">
            <a:no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8621810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4641E-99E1-4C9F-B0AC-EF9E9F63719C}"/>
              </a:ext>
            </a:extLst>
          </p:cNvPr>
          <p:cNvSpPr>
            <a:spLocks noGrp="1"/>
          </p:cNvSpPr>
          <p:nvPr>
            <p:ph type="title"/>
          </p:nvPr>
        </p:nvSpPr>
        <p:spPr/>
        <p:txBody>
          <a:bodyPr>
            <a:noAutofit/>
          </a:bodyPr>
          <a:lstStyle/>
          <a:p>
            <a:r>
              <a:rPr lang="en-US" sz="2000" dirty="0"/>
              <a:t>Registering a Student in PAnext Through the User Interface</a:t>
            </a:r>
          </a:p>
        </p:txBody>
      </p:sp>
      <p:sp>
        <p:nvSpPr>
          <p:cNvPr id="4" name="Slide Number Placeholder 3">
            <a:extLst>
              <a:ext uri="{FF2B5EF4-FFF2-40B4-BE49-F238E27FC236}">
                <a16:creationId xmlns:a16="http://schemas.microsoft.com/office/drawing/2014/main" id="{06C0610D-A55A-4CC7-9599-C7F6278FC117}"/>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64</a:t>
            </a:fld>
            <a:endParaRPr lang="en-US" dirty="0"/>
          </a:p>
        </p:txBody>
      </p:sp>
      <p:sp>
        <p:nvSpPr>
          <p:cNvPr id="6" name="TextBox 5">
            <a:extLst>
              <a:ext uri="{FF2B5EF4-FFF2-40B4-BE49-F238E27FC236}">
                <a16:creationId xmlns:a16="http://schemas.microsoft.com/office/drawing/2014/main" id="{B99A5C62-A376-4D65-A2E9-509D36B1A464}"/>
              </a:ext>
            </a:extLst>
          </p:cNvPr>
          <p:cNvSpPr txBox="1"/>
          <p:nvPr/>
        </p:nvSpPr>
        <p:spPr>
          <a:xfrm>
            <a:off x="2729858" y="1542215"/>
            <a:ext cx="1678717" cy="923330"/>
          </a:xfrm>
          <a:prstGeom prst="rect">
            <a:avLst/>
          </a:prstGeom>
          <a:noFill/>
        </p:spPr>
        <p:txBody>
          <a:bodyPr wrap="square" rtlCol="0">
            <a:spAutoFit/>
          </a:bodyPr>
          <a:lstStyle/>
          <a:p>
            <a:pPr fontAlgn="base">
              <a:spcBef>
                <a:spcPct val="0"/>
              </a:spcBef>
              <a:spcAft>
                <a:spcPct val="0"/>
              </a:spcAft>
            </a:pPr>
            <a:r>
              <a:rPr lang="en-US" sz="1800" dirty="0">
                <a:solidFill>
                  <a:prstClr val="black"/>
                </a:solidFill>
                <a:ea typeface="ＭＳ Ｐゴシック" pitchFamily="34" charset="-128"/>
              </a:rPr>
              <a:t>2. Choose the </a:t>
            </a:r>
            <a:r>
              <a:rPr lang="en-US" sz="1800" b="1" dirty="0">
                <a:solidFill>
                  <a:prstClr val="black"/>
                </a:solidFill>
                <a:ea typeface="ＭＳ Ｐゴシック" pitchFamily="34" charset="-128"/>
              </a:rPr>
              <a:t>Tasks</a:t>
            </a:r>
            <a:r>
              <a:rPr lang="en-US" sz="1800" dirty="0">
                <a:solidFill>
                  <a:prstClr val="black"/>
                </a:solidFill>
                <a:ea typeface="ＭＳ Ｐゴシック" pitchFamily="34" charset="-128"/>
              </a:rPr>
              <a:t> and click </a:t>
            </a:r>
            <a:r>
              <a:rPr lang="en-US" sz="1800" b="1" dirty="0">
                <a:solidFill>
                  <a:prstClr val="black"/>
                </a:solidFill>
                <a:ea typeface="ＭＳ Ｐゴシック" pitchFamily="34" charset="-128"/>
              </a:rPr>
              <a:t>Start</a:t>
            </a:r>
            <a:endParaRPr lang="en-US" sz="1800" dirty="0">
              <a:solidFill>
                <a:prstClr val="black"/>
              </a:solidFill>
              <a:ea typeface="ＭＳ Ｐゴシック" pitchFamily="34" charset="-128"/>
            </a:endParaRPr>
          </a:p>
        </p:txBody>
      </p:sp>
      <p:sp>
        <p:nvSpPr>
          <p:cNvPr id="7" name="TextBox 6">
            <a:extLst>
              <a:ext uri="{FF2B5EF4-FFF2-40B4-BE49-F238E27FC236}">
                <a16:creationId xmlns:a16="http://schemas.microsoft.com/office/drawing/2014/main" id="{BDD07D5C-FAF6-4DB9-93AD-E109AB4676DD}"/>
              </a:ext>
            </a:extLst>
          </p:cNvPr>
          <p:cNvSpPr txBox="1"/>
          <p:nvPr/>
        </p:nvSpPr>
        <p:spPr>
          <a:xfrm>
            <a:off x="2729858" y="1066594"/>
            <a:ext cx="5121915" cy="369332"/>
          </a:xfrm>
          <a:prstGeom prst="rect">
            <a:avLst/>
          </a:prstGeom>
          <a:noFill/>
        </p:spPr>
        <p:txBody>
          <a:bodyPr wrap="none" rtlCol="0">
            <a:spAutoFit/>
          </a:bodyPr>
          <a:lstStyle/>
          <a:p>
            <a:pPr fontAlgn="base">
              <a:spcBef>
                <a:spcPct val="0"/>
              </a:spcBef>
              <a:spcAft>
                <a:spcPct val="0"/>
              </a:spcAft>
            </a:pPr>
            <a:r>
              <a:rPr lang="en-US" sz="1800" dirty="0">
                <a:solidFill>
                  <a:prstClr val="black"/>
                </a:solidFill>
                <a:ea typeface="ＭＳ Ｐゴシック" pitchFamily="34" charset="-128"/>
              </a:rPr>
              <a:t>1. Select the </a:t>
            </a:r>
            <a:r>
              <a:rPr lang="en-US" sz="1800" b="1" dirty="0">
                <a:solidFill>
                  <a:prstClr val="black"/>
                </a:solidFill>
                <a:ea typeface="ＭＳ Ｐゴシック" pitchFamily="34" charset="-128"/>
              </a:rPr>
              <a:t>Setup</a:t>
            </a:r>
            <a:r>
              <a:rPr lang="en-US" sz="1800" dirty="0">
                <a:solidFill>
                  <a:prstClr val="black"/>
                </a:solidFill>
                <a:ea typeface="ＭＳ Ｐゴシック" pitchFamily="34" charset="-128"/>
              </a:rPr>
              <a:t> menu and choose </a:t>
            </a:r>
            <a:r>
              <a:rPr lang="en-US" sz="1800" b="1" dirty="0">
                <a:solidFill>
                  <a:prstClr val="black"/>
                </a:solidFill>
                <a:ea typeface="ＭＳ Ｐゴシック" pitchFamily="34" charset="-128"/>
              </a:rPr>
              <a:t>Students</a:t>
            </a:r>
            <a:endParaRPr lang="en-US" sz="1800" dirty="0">
              <a:solidFill>
                <a:prstClr val="black"/>
              </a:solidFill>
              <a:ea typeface="ＭＳ Ｐゴシック" pitchFamily="34" charset="-128"/>
            </a:endParaRPr>
          </a:p>
        </p:txBody>
      </p:sp>
      <p:sp>
        <p:nvSpPr>
          <p:cNvPr id="11" name="Diagonal Stripe 10">
            <a:hlinkClick r:id="rId2"/>
            <a:extLst>
              <a:ext uri="{FF2B5EF4-FFF2-40B4-BE49-F238E27FC236}">
                <a16:creationId xmlns:a16="http://schemas.microsoft.com/office/drawing/2014/main" id="{33A2D7EA-55C2-C85D-62D3-8113EF4D2082}"/>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600" b="1" kern="0" dirty="0">
                <a:solidFill>
                  <a:schemeClr val="bg1"/>
                </a:solidFill>
                <a:latin typeface="+mn-lt"/>
                <a:ea typeface="Roboto" panose="02000000000000000000" pitchFamily="2" charset="0"/>
                <a:cs typeface="Roboto" panose="02000000000000000000" pitchFamily="2" charset="0"/>
              </a:rPr>
              <a:t>SRPNP Module</a:t>
            </a:r>
          </a:p>
        </p:txBody>
      </p:sp>
      <p:pic>
        <p:nvPicPr>
          <p:cNvPr id="12" name="Picture 11" descr="An image of the PAnext Setup menu">
            <a:extLst>
              <a:ext uri="{FF2B5EF4-FFF2-40B4-BE49-F238E27FC236}">
                <a16:creationId xmlns:a16="http://schemas.microsoft.com/office/drawing/2014/main" id="{D6251DE4-17D6-785C-7666-B817FA8EADD3}"/>
              </a:ext>
            </a:extLst>
          </p:cNvPr>
          <p:cNvPicPr>
            <a:picLocks noChangeAspect="1"/>
          </p:cNvPicPr>
          <p:nvPr/>
        </p:nvPicPr>
        <p:blipFill>
          <a:blip r:embed="rId3"/>
          <a:stretch>
            <a:fillRect/>
          </a:stretch>
        </p:blipFill>
        <p:spPr>
          <a:xfrm>
            <a:off x="968719" y="1078036"/>
            <a:ext cx="1597714" cy="2308209"/>
          </a:xfrm>
          <a:prstGeom prst="rect">
            <a:avLst/>
          </a:prstGeom>
          <a:ln>
            <a:solidFill>
              <a:schemeClr val="tx1"/>
            </a:solidFill>
          </a:ln>
          <a:effectLst>
            <a:outerShdw blurRad="50800" dist="38100" dir="2700000" algn="tl" rotWithShape="0">
              <a:prstClr val="black">
                <a:alpha val="40000"/>
              </a:prstClr>
            </a:outerShdw>
          </a:effectLst>
        </p:spPr>
      </p:pic>
      <p:sp>
        <p:nvSpPr>
          <p:cNvPr id="3" name="TextBox 2">
            <a:extLst>
              <a:ext uri="{FF2B5EF4-FFF2-40B4-BE49-F238E27FC236}">
                <a16:creationId xmlns:a16="http://schemas.microsoft.com/office/drawing/2014/main" id="{0B499FBF-AA9C-2D58-3C87-D65C09C604AE}"/>
              </a:ext>
            </a:extLst>
          </p:cNvPr>
          <p:cNvSpPr txBox="1"/>
          <p:nvPr/>
        </p:nvSpPr>
        <p:spPr>
          <a:xfrm>
            <a:off x="433776" y="4247698"/>
            <a:ext cx="8276446" cy="692497"/>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ln>
            <a:noFill/>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300" dirty="0"/>
              <a:t>All new student records require completion of three steps in PAnext. First, enrollment occurs when a student record is (a) </a:t>
            </a:r>
            <a:r>
              <a:rPr lang="en-US" sz="1300" b="1" dirty="0"/>
              <a:t>created</a:t>
            </a:r>
            <a:r>
              <a:rPr lang="en-US" sz="1300" dirty="0"/>
              <a:t>. Once created/enrolled, (b) </a:t>
            </a:r>
            <a:r>
              <a:rPr lang="en-US" sz="1300" b="1" dirty="0"/>
              <a:t>register</a:t>
            </a:r>
            <a:r>
              <a:rPr lang="en-US" sz="1300" dirty="0"/>
              <a:t> the student to the current administration (e.g., CMAS Spring 2026). Lastly, once the student is registered, (c) </a:t>
            </a:r>
            <a:r>
              <a:rPr lang="en-US" sz="1300" b="1" dirty="0"/>
              <a:t>assign</a:t>
            </a:r>
            <a:r>
              <a:rPr lang="en-US" sz="1300" dirty="0"/>
              <a:t> the appropriate tests.</a:t>
            </a:r>
            <a:endParaRPr lang="en-US" sz="1300" i="1" dirty="0"/>
          </a:p>
        </p:txBody>
      </p:sp>
      <p:pic>
        <p:nvPicPr>
          <p:cNvPr id="8" name="Picture 7" descr="An image the Students screen with the Tasks drop-down expanded and a. Create/Edit Students, b. Register Students, and c. Manage Student Tests selected.&#10;">
            <a:extLst>
              <a:ext uri="{FF2B5EF4-FFF2-40B4-BE49-F238E27FC236}">
                <a16:creationId xmlns:a16="http://schemas.microsoft.com/office/drawing/2014/main" id="{EB0BCC91-25BE-2767-64CC-3A641FD95754}"/>
              </a:ext>
            </a:extLst>
          </p:cNvPr>
          <p:cNvPicPr>
            <a:picLocks noChangeAspect="1"/>
          </p:cNvPicPr>
          <p:nvPr/>
        </p:nvPicPr>
        <p:blipFill>
          <a:blip r:embed="rId4">
            <a:extLst>
              <a:ext uri="{28A0092B-C50C-407E-A947-70E740481C1C}">
                <a14:useLocalDpi xmlns:a14="http://schemas.microsoft.com/office/drawing/2010/main" val="0"/>
              </a:ext>
            </a:extLst>
          </a:blip>
          <a:srcRect r="25182"/>
          <a:stretch>
            <a:fillRect/>
          </a:stretch>
        </p:blipFill>
        <p:spPr bwMode="auto">
          <a:xfrm>
            <a:off x="4571999" y="1525386"/>
            <a:ext cx="3603281" cy="2468011"/>
          </a:xfrm>
          <a:prstGeom prst="rect">
            <a:avLst/>
          </a:prstGeom>
          <a:noFill/>
          <a:ln>
            <a:solidFill>
              <a:schemeClr val="tx1">
                <a:lumMod val="50000"/>
              </a:schemeClr>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6663600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1BCD7-FB12-4CD9-807E-67D569F1152D}"/>
              </a:ext>
            </a:extLst>
          </p:cNvPr>
          <p:cNvSpPr>
            <a:spLocks noGrp="1"/>
          </p:cNvSpPr>
          <p:nvPr>
            <p:ph type="title"/>
          </p:nvPr>
        </p:nvSpPr>
        <p:spPr>
          <a:xfrm>
            <a:off x="311699" y="105100"/>
            <a:ext cx="7807541" cy="741300"/>
          </a:xfrm>
        </p:spPr>
        <p:txBody>
          <a:bodyPr>
            <a:noAutofit/>
          </a:bodyPr>
          <a:lstStyle/>
          <a:p>
            <a:r>
              <a:rPr lang="en-US" sz="2400" dirty="0"/>
              <a:t>Create or Edit a Student Record Through the User Interface</a:t>
            </a:r>
          </a:p>
        </p:txBody>
      </p:sp>
      <p:sp>
        <p:nvSpPr>
          <p:cNvPr id="4" name="Slide Number Placeholder 3">
            <a:extLst>
              <a:ext uri="{FF2B5EF4-FFF2-40B4-BE49-F238E27FC236}">
                <a16:creationId xmlns:a16="http://schemas.microsoft.com/office/drawing/2014/main" id="{828A0E36-D43A-42CA-B81F-5B0FCF5C7C99}"/>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65</a:t>
            </a:fld>
            <a:endParaRPr lang="en-US" dirty="0"/>
          </a:p>
        </p:txBody>
      </p:sp>
      <p:pic>
        <p:nvPicPr>
          <p:cNvPr id="5122" name="Picture 2">
            <a:extLst>
              <a:ext uri="{FF2B5EF4-FFF2-40B4-BE49-F238E27FC236}">
                <a16:creationId xmlns:a16="http://schemas.microsoft.com/office/drawing/2014/main" id="{F306F984-DB37-F213-3D51-3D9C4775474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044" b="4566"/>
          <a:stretch>
            <a:fillRect/>
          </a:stretch>
        </p:blipFill>
        <p:spPr bwMode="auto">
          <a:xfrm>
            <a:off x="311699" y="1083240"/>
            <a:ext cx="5052849" cy="2306692"/>
          </a:xfrm>
          <a:prstGeom prst="rect">
            <a:avLst/>
          </a:prstGeom>
          <a:noFill/>
          <a:ln>
            <a:solidFill>
              <a:schemeClr val="tx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5124" name="Picture 4">
            <a:extLst>
              <a:ext uri="{FF2B5EF4-FFF2-40B4-BE49-F238E27FC236}">
                <a16:creationId xmlns:a16="http://schemas.microsoft.com/office/drawing/2014/main" id="{B2AB9050-82DC-A904-6C19-AA28F2A5299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147" b="4079"/>
          <a:stretch>
            <a:fillRect/>
          </a:stretch>
        </p:blipFill>
        <p:spPr bwMode="auto">
          <a:xfrm>
            <a:off x="3641301" y="2167434"/>
            <a:ext cx="5376576" cy="2845676"/>
          </a:xfrm>
          <a:prstGeom prst="rect">
            <a:avLst/>
          </a:prstGeom>
          <a:noFill/>
          <a:ln>
            <a:solidFill>
              <a:schemeClr val="tx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3" name="Diagonal Stripe 2">
            <a:hlinkClick r:id="rId4"/>
            <a:extLst>
              <a:ext uri="{FF2B5EF4-FFF2-40B4-BE49-F238E27FC236}">
                <a16:creationId xmlns:a16="http://schemas.microsoft.com/office/drawing/2014/main" id="{EA74B227-2433-D267-1BAB-D421C61ADB36}"/>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200" b="1" kern="0" dirty="0">
                <a:solidFill>
                  <a:schemeClr val="bg1"/>
                </a:solidFill>
                <a:latin typeface="+mn-lt"/>
                <a:ea typeface="Roboto" panose="02000000000000000000" pitchFamily="2" charset="0"/>
                <a:cs typeface="Roboto" panose="02000000000000000000" pitchFamily="2" charset="0"/>
              </a:rPr>
              <a:t>Create a Student Record</a:t>
            </a:r>
          </a:p>
        </p:txBody>
      </p:sp>
      <p:sp>
        <p:nvSpPr>
          <p:cNvPr id="6" name="Left Arrow 9" descr="an arrow">
            <a:extLst>
              <a:ext uri="{FF2B5EF4-FFF2-40B4-BE49-F238E27FC236}">
                <a16:creationId xmlns:a16="http://schemas.microsoft.com/office/drawing/2014/main" id="{8C6498AF-371D-52A0-ABD3-A33529A51578}"/>
              </a:ext>
            </a:extLst>
          </p:cNvPr>
          <p:cNvSpPr/>
          <p:nvPr/>
        </p:nvSpPr>
        <p:spPr>
          <a:xfrm rot="13224325">
            <a:off x="2928061" y="1653676"/>
            <a:ext cx="750942" cy="553836"/>
          </a:xfrm>
          <a:prstGeom prst="leftArrow">
            <a:avLst>
              <a:gd name="adj1" fmla="val 43114"/>
              <a:gd name="adj2" fmla="val 50000"/>
            </a:avLst>
          </a:prstGeom>
          <a:solidFill>
            <a:schemeClr val="accent1"/>
          </a:solidFill>
          <a:ln>
            <a:noFill/>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sz="1050" dirty="0"/>
          </a:p>
        </p:txBody>
      </p:sp>
      <p:sp>
        <p:nvSpPr>
          <p:cNvPr id="7" name="TextBox 6">
            <a:extLst>
              <a:ext uri="{FF2B5EF4-FFF2-40B4-BE49-F238E27FC236}">
                <a16:creationId xmlns:a16="http://schemas.microsoft.com/office/drawing/2014/main" id="{2FA7D9A6-F7EB-67F9-2615-8427B8AA971F}"/>
              </a:ext>
            </a:extLst>
          </p:cNvPr>
          <p:cNvSpPr txBox="1"/>
          <p:nvPr/>
        </p:nvSpPr>
        <p:spPr>
          <a:xfrm>
            <a:off x="1080387" y="4060260"/>
            <a:ext cx="1678579" cy="523220"/>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ln>
            <a:noFill/>
          </a:ln>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dirty="0">
                <a:solidFill>
                  <a:schemeClr val="tx1"/>
                </a:solidFill>
              </a:rPr>
              <a:t>See also </a:t>
            </a:r>
            <a:r>
              <a:rPr lang="en-US" i="1" dirty="0">
                <a:solidFill>
                  <a:schemeClr val="tx1"/>
                </a:solidFill>
                <a:hlinkClick r:id="rId5"/>
              </a:rPr>
              <a:t>Edit a Student Record</a:t>
            </a:r>
            <a:endParaRPr lang="en-US" dirty="0">
              <a:solidFill>
                <a:schemeClr val="tx1"/>
              </a:solidFill>
            </a:endParaRPr>
          </a:p>
        </p:txBody>
      </p:sp>
    </p:spTree>
    <p:extLst>
      <p:ext uri="{BB962C8B-B14F-4D97-AF65-F5344CB8AC3E}">
        <p14:creationId xmlns:p14="http://schemas.microsoft.com/office/powerpoint/2010/main" val="160926214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An image of the fields on the Register Students screen as described in step 4.">
            <a:extLst>
              <a:ext uri="{FF2B5EF4-FFF2-40B4-BE49-F238E27FC236}">
                <a16:creationId xmlns:a16="http://schemas.microsoft.com/office/drawing/2014/main" id="{27367E7C-119A-21D7-5324-F3686F11032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819768" y="1134134"/>
            <a:ext cx="3291064" cy="3958984"/>
          </a:xfrm>
          <a:prstGeom prst="rect">
            <a:avLst/>
          </a:prstGeom>
          <a:noFill/>
          <a:ln>
            <a:solidFill>
              <a:schemeClr val="tx1">
                <a:lumMod val="50000"/>
              </a:schemeClr>
            </a:solidFill>
          </a:ln>
          <a:effectLst>
            <a:outerShdw blurRad="50800" dist="38100" dir="2700000" algn="tl" rotWithShape="0">
              <a:prstClr val="black">
                <a:alpha val="40000"/>
              </a:prstClr>
            </a:outerShdw>
          </a:effectLst>
        </p:spPr>
      </p:pic>
      <p:sp>
        <p:nvSpPr>
          <p:cNvPr id="2" name="Title 1">
            <a:extLst>
              <a:ext uri="{FF2B5EF4-FFF2-40B4-BE49-F238E27FC236}">
                <a16:creationId xmlns:a16="http://schemas.microsoft.com/office/drawing/2014/main" id="{DF821A30-1B08-4113-8CEC-A0DF86BF3CB8}"/>
              </a:ext>
            </a:extLst>
          </p:cNvPr>
          <p:cNvSpPr>
            <a:spLocks noGrp="1"/>
          </p:cNvSpPr>
          <p:nvPr>
            <p:ph type="title"/>
          </p:nvPr>
        </p:nvSpPr>
        <p:spPr/>
        <p:txBody>
          <a:bodyPr>
            <a:normAutofit/>
          </a:bodyPr>
          <a:lstStyle/>
          <a:p>
            <a:r>
              <a:rPr lang="en-US" sz="2800" dirty="0"/>
              <a:t>Register a Student</a:t>
            </a:r>
          </a:p>
        </p:txBody>
      </p:sp>
      <p:sp>
        <p:nvSpPr>
          <p:cNvPr id="6" name="Text Placeholder 5">
            <a:extLst>
              <a:ext uri="{FF2B5EF4-FFF2-40B4-BE49-F238E27FC236}">
                <a16:creationId xmlns:a16="http://schemas.microsoft.com/office/drawing/2014/main" id="{581FDDC9-91E5-F503-1656-D9BA7CC60D4F}"/>
              </a:ext>
            </a:extLst>
          </p:cNvPr>
          <p:cNvSpPr>
            <a:spLocks noGrp="1"/>
          </p:cNvSpPr>
          <p:nvPr>
            <p:ph type="body" idx="1"/>
          </p:nvPr>
        </p:nvSpPr>
        <p:spPr>
          <a:xfrm>
            <a:off x="311699" y="956223"/>
            <a:ext cx="5009163" cy="4082177"/>
          </a:xfrm>
        </p:spPr>
        <p:txBody>
          <a:bodyPr>
            <a:normAutofit fontScale="92500" lnSpcReduction="20000"/>
          </a:bodyPr>
          <a:lstStyle/>
          <a:p>
            <a:pPr marL="0" indent="0">
              <a:lnSpc>
                <a:spcPct val="120000"/>
              </a:lnSpc>
              <a:spcAft>
                <a:spcPts val="300"/>
              </a:spcAft>
              <a:buNone/>
            </a:pPr>
            <a:r>
              <a:rPr lang="en-US" dirty="0"/>
              <a:t>On the </a:t>
            </a:r>
            <a:r>
              <a:rPr lang="en-US" b="1" dirty="0"/>
              <a:t>Register Students</a:t>
            </a:r>
            <a:r>
              <a:rPr lang="en-US" dirty="0"/>
              <a:t> tab,</a:t>
            </a:r>
          </a:p>
          <a:p>
            <a:pPr marL="228600" indent="-228600">
              <a:lnSpc>
                <a:spcPct val="120000"/>
              </a:lnSpc>
              <a:spcAft>
                <a:spcPts val="300"/>
              </a:spcAft>
              <a:buFont typeface="+mj-lt"/>
              <a:buAutoNum type="arabicPeriod"/>
            </a:pPr>
            <a:r>
              <a:rPr lang="en-US" dirty="0"/>
              <a:t>Click a previously selected student name under </a:t>
            </a:r>
            <a:r>
              <a:rPr lang="en-US" b="1" dirty="0"/>
              <a:t>STUDENTS</a:t>
            </a:r>
            <a:r>
              <a:rPr lang="en-US" dirty="0"/>
              <a:t> on the left side of the screen.</a:t>
            </a:r>
          </a:p>
          <a:p>
            <a:pPr marL="228600" indent="-228600">
              <a:lnSpc>
                <a:spcPct val="120000"/>
              </a:lnSpc>
              <a:spcAft>
                <a:spcPts val="300"/>
              </a:spcAft>
              <a:buFont typeface="+mj-lt"/>
              <a:buAutoNum type="arabicPeriod"/>
            </a:pPr>
            <a:r>
              <a:rPr lang="en-US" dirty="0"/>
              <a:t>Select </a:t>
            </a:r>
            <a:r>
              <a:rPr lang="en-US" b="1" dirty="0"/>
              <a:t>Registered</a:t>
            </a:r>
            <a:r>
              <a:rPr lang="en-US" dirty="0"/>
              <a:t>. </a:t>
            </a:r>
          </a:p>
          <a:p>
            <a:pPr marL="228600" indent="-228600">
              <a:lnSpc>
                <a:spcPct val="120000"/>
              </a:lnSpc>
              <a:spcAft>
                <a:spcPts val="300"/>
              </a:spcAft>
              <a:buFont typeface="+mj-lt"/>
              <a:buAutoNum type="arabicPeriod"/>
            </a:pPr>
            <a:r>
              <a:rPr lang="en-US" dirty="0"/>
              <a:t>Complete the form. Hover over the “</a:t>
            </a:r>
            <a:r>
              <a:rPr lang="en-US" dirty="0" err="1"/>
              <a:t>i</a:t>
            </a:r>
            <a:r>
              <a:rPr lang="en-US" dirty="0"/>
              <a:t>” icons for more info. Required fields have a red asterisk.</a:t>
            </a:r>
          </a:p>
          <a:p>
            <a:pPr marL="574675" lvl="3" indent="-231775">
              <a:lnSpc>
                <a:spcPct val="120000"/>
              </a:lnSpc>
              <a:spcAft>
                <a:spcPts val="300"/>
              </a:spcAft>
            </a:pPr>
            <a:r>
              <a:rPr lang="en-US" dirty="0"/>
              <a:t>Some fields are only visible to users with the </a:t>
            </a:r>
            <a:r>
              <a:rPr lang="en-US" b="1" dirty="0"/>
              <a:t>Sensitive Data</a:t>
            </a:r>
            <a:r>
              <a:rPr lang="en-US" dirty="0"/>
              <a:t> role.</a:t>
            </a:r>
          </a:p>
          <a:p>
            <a:pPr marL="574675" lvl="3" indent="-231775">
              <a:lnSpc>
                <a:spcPct val="120000"/>
              </a:lnSpc>
              <a:spcAft>
                <a:spcPts val="300"/>
              </a:spcAft>
            </a:pPr>
            <a:r>
              <a:rPr lang="en-US" dirty="0"/>
              <a:t>If fields are not completed/not visible, </a:t>
            </a:r>
            <a:r>
              <a:rPr lang="en-US" b="1" dirty="0"/>
              <a:t>Critical Warnings</a:t>
            </a:r>
            <a:r>
              <a:rPr lang="en-US" dirty="0"/>
              <a:t> appear upon saving the registration. The warnings are reminders to enter info prior to reporting, but they do not prevent a student from testing.</a:t>
            </a:r>
          </a:p>
          <a:p>
            <a:pPr marL="574675" lvl="3" indent="-231775">
              <a:lnSpc>
                <a:spcPct val="120000"/>
              </a:lnSpc>
              <a:spcAft>
                <a:spcPts val="300"/>
              </a:spcAft>
            </a:pPr>
            <a:r>
              <a:rPr lang="en-US" dirty="0"/>
              <a:t>If a student needs accommodations, the </a:t>
            </a:r>
            <a:r>
              <a:rPr lang="en-US" b="1" dirty="0"/>
              <a:t>Accommodation Type</a:t>
            </a:r>
            <a:r>
              <a:rPr lang="en-US" dirty="0"/>
              <a:t> field, along with corresponding fields (e.g., </a:t>
            </a:r>
            <a:r>
              <a:rPr lang="en-US" b="1" dirty="0"/>
              <a:t>Student with Disabilities</a:t>
            </a:r>
            <a:r>
              <a:rPr lang="en-US" dirty="0"/>
              <a:t>, </a:t>
            </a:r>
            <a:r>
              <a:rPr lang="en-US" b="1" dirty="0"/>
              <a:t>Primary Disability Type</a:t>
            </a:r>
            <a:r>
              <a:rPr lang="en-US" dirty="0"/>
              <a:t>, </a:t>
            </a:r>
            <a:r>
              <a:rPr lang="en-US" b="1" dirty="0"/>
              <a:t>Language Background</a:t>
            </a:r>
            <a:r>
              <a:rPr lang="en-US" dirty="0"/>
              <a:t>, </a:t>
            </a:r>
            <a:r>
              <a:rPr lang="en-US" b="1" dirty="0"/>
              <a:t>Language Proficiency</a:t>
            </a:r>
            <a:r>
              <a:rPr lang="en-US" dirty="0"/>
              <a:t>, </a:t>
            </a:r>
            <a:r>
              <a:rPr lang="en-US" b="1" dirty="0"/>
              <a:t>Language Instruction Program</a:t>
            </a:r>
            <a:r>
              <a:rPr lang="en-US" dirty="0"/>
              <a:t>), must be populated.</a:t>
            </a:r>
          </a:p>
        </p:txBody>
      </p:sp>
      <p:sp>
        <p:nvSpPr>
          <p:cNvPr id="4" name="Slide Number Placeholder 3">
            <a:extLst>
              <a:ext uri="{FF2B5EF4-FFF2-40B4-BE49-F238E27FC236}">
                <a16:creationId xmlns:a16="http://schemas.microsoft.com/office/drawing/2014/main" id="{F0ED7121-B5D6-4276-B4FC-8581CC30623B}"/>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66</a:t>
            </a:fld>
            <a:endParaRPr lang="en-US" dirty="0"/>
          </a:p>
        </p:txBody>
      </p:sp>
      <p:pic>
        <p:nvPicPr>
          <p:cNvPr id="13" name="Picture 12" descr="The Register Students task tab selected on the Tasks for Students screen.">
            <a:extLst>
              <a:ext uri="{FF2B5EF4-FFF2-40B4-BE49-F238E27FC236}">
                <a16:creationId xmlns:a16="http://schemas.microsoft.com/office/drawing/2014/main" id="{DF46F511-5D31-6DB9-EF5C-A285EE0C0FC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659167" y="395323"/>
            <a:ext cx="3866809" cy="662062"/>
          </a:xfrm>
          <a:prstGeom prst="rect">
            <a:avLst/>
          </a:prstGeom>
          <a:noFill/>
          <a:ln>
            <a:solidFill>
              <a:schemeClr val="tx1">
                <a:lumMod val="50000"/>
              </a:schemeClr>
            </a:solidFill>
          </a:ln>
          <a:effectLst>
            <a:outerShdw blurRad="50800" dist="38100" dir="2700000" algn="tl" rotWithShape="0">
              <a:prstClr val="black">
                <a:alpha val="40000"/>
              </a:prstClr>
            </a:outerShdw>
          </a:effectLst>
        </p:spPr>
      </p:pic>
      <p:pic>
        <p:nvPicPr>
          <p:cNvPr id="14" name="Picture 13" descr="An image of a student name selected under the Students list on the Register Students screen.">
            <a:extLst>
              <a:ext uri="{FF2B5EF4-FFF2-40B4-BE49-F238E27FC236}">
                <a16:creationId xmlns:a16="http://schemas.microsoft.com/office/drawing/2014/main" id="{053341F2-5A33-BF12-AB56-C86E2D54431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718279" y="1134134"/>
            <a:ext cx="1032644" cy="605286"/>
          </a:xfrm>
          <a:prstGeom prst="rect">
            <a:avLst/>
          </a:prstGeom>
          <a:noFill/>
          <a:ln>
            <a:solidFill>
              <a:schemeClr val="tx1">
                <a:lumMod val="50000"/>
              </a:schemeClr>
            </a:solidFill>
          </a:ln>
          <a:effectLst>
            <a:outerShdw blurRad="50800" dist="38100" dir="2700000" algn="tl" rotWithShape="0">
              <a:prstClr val="black">
                <a:alpha val="40000"/>
              </a:prstClr>
            </a:outerShdw>
          </a:effectLst>
        </p:spPr>
      </p:pic>
      <p:sp>
        <p:nvSpPr>
          <p:cNvPr id="8" name="Diagonal Stripe 7">
            <a:hlinkClick r:id="rId5"/>
            <a:extLst>
              <a:ext uri="{FF2B5EF4-FFF2-40B4-BE49-F238E27FC236}">
                <a16:creationId xmlns:a16="http://schemas.microsoft.com/office/drawing/2014/main" id="{883B4216-70A3-8BB5-2D27-CCF111168F28}"/>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100" b="1" kern="0" dirty="0">
                <a:solidFill>
                  <a:schemeClr val="bg1"/>
                </a:solidFill>
                <a:latin typeface="+mn-lt"/>
                <a:ea typeface="Roboto" panose="02000000000000000000" pitchFamily="2" charset="0"/>
                <a:cs typeface="Roboto" panose="02000000000000000000" pitchFamily="2" charset="0"/>
              </a:rPr>
              <a:t>PAnext User Interface Steps</a:t>
            </a:r>
          </a:p>
        </p:txBody>
      </p:sp>
    </p:spTree>
    <p:extLst>
      <p:ext uri="{BB962C8B-B14F-4D97-AF65-F5344CB8AC3E}">
        <p14:creationId xmlns:p14="http://schemas.microsoft.com/office/powerpoint/2010/main" val="118861590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898D7-1E81-430C-972D-CE2F53E002B0}"/>
              </a:ext>
            </a:extLst>
          </p:cNvPr>
          <p:cNvSpPr>
            <a:spLocks noGrp="1"/>
          </p:cNvSpPr>
          <p:nvPr>
            <p:ph type="title"/>
          </p:nvPr>
        </p:nvSpPr>
        <p:spPr/>
        <p:txBody>
          <a:bodyPr>
            <a:noAutofit/>
          </a:bodyPr>
          <a:lstStyle/>
          <a:p>
            <a:r>
              <a:rPr lang="en-US" sz="2200" dirty="0"/>
              <a:t>Operational Reports within PAnext – Help with Registration</a:t>
            </a:r>
          </a:p>
        </p:txBody>
      </p:sp>
      <p:sp>
        <p:nvSpPr>
          <p:cNvPr id="3" name="Content Placeholder 2">
            <a:extLst>
              <a:ext uri="{FF2B5EF4-FFF2-40B4-BE49-F238E27FC236}">
                <a16:creationId xmlns:a16="http://schemas.microsoft.com/office/drawing/2014/main" id="{78CD1E48-4FB1-46CE-9B5F-FA9C2CA0DF9D}"/>
              </a:ext>
            </a:extLst>
          </p:cNvPr>
          <p:cNvSpPr>
            <a:spLocks noGrp="1"/>
          </p:cNvSpPr>
          <p:nvPr>
            <p:ph type="body" idx="1"/>
          </p:nvPr>
        </p:nvSpPr>
        <p:spPr/>
        <p:txBody>
          <a:bodyPr>
            <a:normAutofit/>
          </a:bodyPr>
          <a:lstStyle/>
          <a:p>
            <a:pPr marL="285750" indent="-285750" fontAlgn="base">
              <a:spcAft>
                <a:spcPct val="0"/>
              </a:spcAft>
              <a:buFont typeface="Arial" panose="020B0604020202020204" pitchFamily="34" charset="0"/>
              <a:buChar char="•"/>
              <a:defRPr/>
            </a:pPr>
            <a:r>
              <a:rPr lang="en-US" sz="1800" dirty="0">
                <a:solidFill>
                  <a:prstClr val="black"/>
                </a:solidFill>
                <a:latin typeface="+mn-lt"/>
              </a:rPr>
              <a:t>Recommended reports</a:t>
            </a:r>
          </a:p>
          <a:p>
            <a:pPr marL="942952" lvl="1" indent="-285750" fontAlgn="base">
              <a:spcAft>
                <a:spcPct val="0"/>
              </a:spcAft>
              <a:buFont typeface="Arial" panose="020B0604020202020204" pitchFamily="34" charset="0"/>
              <a:buChar char="•"/>
              <a:defRPr/>
            </a:pPr>
            <a:r>
              <a:rPr lang="en-US" sz="1800" dirty="0">
                <a:solidFill>
                  <a:prstClr val="black"/>
                </a:solidFill>
                <a:latin typeface="+mn-lt"/>
              </a:rPr>
              <a:t>PNP Report – accessibility features and accommodations for student tests</a:t>
            </a:r>
          </a:p>
          <a:p>
            <a:pPr marL="942952" lvl="1" indent="-285750" fontAlgn="base">
              <a:spcAft>
                <a:spcPct val="0"/>
              </a:spcAft>
              <a:buFont typeface="Arial" panose="020B0604020202020204" pitchFamily="34" charset="0"/>
              <a:buChar char="•"/>
              <a:defRPr/>
            </a:pPr>
            <a:r>
              <a:rPr lang="en-US" sz="1800" dirty="0">
                <a:solidFill>
                  <a:prstClr val="black"/>
                </a:solidFill>
                <a:latin typeface="+mn-lt"/>
              </a:rPr>
              <a:t>Students where responsible district/school is different from testing district/school</a:t>
            </a:r>
          </a:p>
          <a:p>
            <a:pPr marL="942952" lvl="1" indent="-285750" fontAlgn="base">
              <a:spcAft>
                <a:spcPct val="0"/>
              </a:spcAft>
              <a:buFont typeface="Arial" panose="020B0604020202020204" pitchFamily="34" charset="0"/>
              <a:buChar char="•"/>
              <a:defRPr/>
            </a:pPr>
            <a:r>
              <a:rPr lang="en-US" sz="1800" dirty="0">
                <a:solidFill>
                  <a:prstClr val="black"/>
                </a:solidFill>
                <a:latin typeface="+mn-lt"/>
              </a:rPr>
              <a:t>Students registered but not assigned to a test</a:t>
            </a:r>
          </a:p>
          <a:p>
            <a:pPr marL="942952" lvl="1" indent="-285750" fontAlgn="base">
              <a:spcAft>
                <a:spcPct val="0"/>
              </a:spcAft>
              <a:buFont typeface="Arial" panose="020B0604020202020204" pitchFamily="34" charset="0"/>
              <a:buChar char="•"/>
              <a:defRPr/>
            </a:pPr>
            <a:r>
              <a:rPr lang="en-US" sz="1800" dirty="0">
                <a:solidFill>
                  <a:prstClr val="black"/>
                </a:solidFill>
                <a:latin typeface="+mn-lt"/>
              </a:rPr>
              <a:t>Students with online test but not assigned to session</a:t>
            </a:r>
          </a:p>
          <a:p>
            <a:pPr marL="942952" lvl="1" indent="-285750" fontAlgn="base">
              <a:spcAft>
                <a:spcPct val="0"/>
              </a:spcAft>
              <a:buFont typeface="Arial" panose="020B0604020202020204" pitchFamily="34" charset="0"/>
              <a:buChar char="•"/>
              <a:defRPr/>
            </a:pPr>
            <a:r>
              <a:rPr lang="en-US" sz="1800" dirty="0">
                <a:solidFill>
                  <a:prstClr val="black"/>
                </a:solidFill>
                <a:latin typeface="+mn-lt"/>
              </a:rPr>
              <a:t>Students with multiple tests of same subject area</a:t>
            </a:r>
            <a:endParaRPr lang="en-US" sz="1800" dirty="0">
              <a:latin typeface="+mn-lt"/>
            </a:endParaRPr>
          </a:p>
          <a:p>
            <a:pPr>
              <a:buFont typeface="Arial" panose="020B0604020202020204" pitchFamily="34" charset="0"/>
              <a:buChar char="•"/>
            </a:pPr>
            <a:endParaRPr lang="en-US" sz="1800" dirty="0">
              <a:latin typeface="+mn-lt"/>
            </a:endParaRPr>
          </a:p>
        </p:txBody>
      </p:sp>
      <p:sp>
        <p:nvSpPr>
          <p:cNvPr id="4" name="Slide Number Placeholder 3">
            <a:extLst>
              <a:ext uri="{FF2B5EF4-FFF2-40B4-BE49-F238E27FC236}">
                <a16:creationId xmlns:a16="http://schemas.microsoft.com/office/drawing/2014/main" id="{98D5A316-6F2D-466B-BA74-7CFB5BEDDE41}"/>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67</a:t>
            </a:fld>
            <a:endParaRPr lang="en-US" dirty="0"/>
          </a:p>
        </p:txBody>
      </p:sp>
      <p:sp>
        <p:nvSpPr>
          <p:cNvPr id="7" name="Diagonal Stripe 6">
            <a:hlinkClick r:id="rId2"/>
            <a:extLst>
              <a:ext uri="{FF2B5EF4-FFF2-40B4-BE49-F238E27FC236}">
                <a16:creationId xmlns:a16="http://schemas.microsoft.com/office/drawing/2014/main" id="{1E2EA40E-AF76-F443-7439-BE011A90FF95}"/>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100" b="1" kern="0" dirty="0">
                <a:solidFill>
                  <a:schemeClr val="bg1"/>
                </a:solidFill>
                <a:latin typeface="+mn-lt"/>
                <a:ea typeface="Roboto" panose="02000000000000000000" pitchFamily="2" charset="0"/>
                <a:cs typeface="Roboto" panose="02000000000000000000" pitchFamily="2" charset="0"/>
              </a:rPr>
              <a:t>PAnext Operational Reports</a:t>
            </a:r>
          </a:p>
        </p:txBody>
      </p:sp>
    </p:spTree>
    <p:extLst>
      <p:ext uri="{BB962C8B-B14F-4D97-AF65-F5344CB8AC3E}">
        <p14:creationId xmlns:p14="http://schemas.microsoft.com/office/powerpoint/2010/main" val="10810026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A8E8D-C61C-499B-B5E3-8B49326AF76A}"/>
              </a:ext>
            </a:extLst>
          </p:cNvPr>
          <p:cNvSpPr>
            <a:spLocks noGrp="1"/>
          </p:cNvSpPr>
          <p:nvPr>
            <p:ph type="title"/>
          </p:nvPr>
        </p:nvSpPr>
        <p:spPr/>
        <p:txBody>
          <a:bodyPr>
            <a:normAutofit/>
          </a:bodyPr>
          <a:lstStyle/>
          <a:p>
            <a:r>
              <a:rPr lang="en-US" sz="2800" dirty="0"/>
              <a:t>Online Testing Management</a:t>
            </a:r>
          </a:p>
        </p:txBody>
      </p:sp>
      <p:sp>
        <p:nvSpPr>
          <p:cNvPr id="4" name="Slide Number Placeholder 3">
            <a:extLst>
              <a:ext uri="{FF2B5EF4-FFF2-40B4-BE49-F238E27FC236}">
                <a16:creationId xmlns:a16="http://schemas.microsoft.com/office/drawing/2014/main" id="{05881C2D-5982-4C56-BED5-293526D57040}"/>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68</a:t>
            </a:fld>
            <a:endParaRPr lang="en-US" dirty="0"/>
          </a:p>
        </p:txBody>
      </p:sp>
      <p:pic>
        <p:nvPicPr>
          <p:cNvPr id="6" name="Picture 5" descr="Screen Shot 2016-11-04 at 2.48.50 PM.png">
            <a:extLst>
              <a:ext uri="{FF2B5EF4-FFF2-40B4-BE49-F238E27FC236}">
                <a16:creationId xmlns:a16="http://schemas.microsoft.com/office/drawing/2014/main" id="{AFE3F027-D4C5-44D4-8C65-53C8F7169B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85149" y="1684019"/>
            <a:ext cx="4292019" cy="2114550"/>
          </a:xfrm>
          <a:prstGeom prst="rect">
            <a:avLst/>
          </a:prstGeom>
          <a:ln w="25400">
            <a:noFill/>
          </a:ln>
          <a:effectLst>
            <a:outerShdw blurRad="50800" dist="38100" dir="2700000" algn="tl" rotWithShape="0">
              <a:prstClr val="black">
                <a:alpha val="40000"/>
              </a:prstClr>
            </a:outerShdw>
          </a:effectLst>
        </p:spPr>
      </p:pic>
      <p:sp>
        <p:nvSpPr>
          <p:cNvPr id="7" name="TextBox 6">
            <a:extLst>
              <a:ext uri="{FF2B5EF4-FFF2-40B4-BE49-F238E27FC236}">
                <a16:creationId xmlns:a16="http://schemas.microsoft.com/office/drawing/2014/main" id="{80B8C0D0-AF33-478C-A56C-722E806A4DBB}"/>
              </a:ext>
            </a:extLst>
          </p:cNvPr>
          <p:cNvSpPr txBox="1"/>
          <p:nvPr/>
        </p:nvSpPr>
        <p:spPr>
          <a:xfrm>
            <a:off x="2504035" y="1684019"/>
            <a:ext cx="1794428" cy="923330"/>
          </a:xfrm>
          <a:prstGeom prst="rect">
            <a:avLst/>
          </a:prstGeom>
          <a:noFill/>
        </p:spPr>
        <p:txBody>
          <a:bodyPr wrap="square" rtlCol="0">
            <a:spAutoFit/>
          </a:bodyPr>
          <a:lstStyle/>
          <a:p>
            <a:pPr fontAlgn="base">
              <a:spcBef>
                <a:spcPct val="0"/>
              </a:spcBef>
              <a:spcAft>
                <a:spcPct val="0"/>
              </a:spcAft>
            </a:pPr>
            <a:r>
              <a:rPr lang="en-US" sz="1800" dirty="0">
                <a:solidFill>
                  <a:prstClr val="black"/>
                </a:solidFill>
                <a:ea typeface="ＭＳ Ｐゴシック" pitchFamily="34" charset="-128"/>
              </a:rPr>
              <a:t>2. Choose the </a:t>
            </a:r>
            <a:r>
              <a:rPr lang="en-US" sz="1800" b="1" dirty="0">
                <a:solidFill>
                  <a:prstClr val="black"/>
                </a:solidFill>
                <a:ea typeface="ＭＳ Ｐゴシック" pitchFamily="34" charset="-128"/>
              </a:rPr>
              <a:t>Tasks</a:t>
            </a:r>
            <a:r>
              <a:rPr lang="en-US" sz="1800" dirty="0">
                <a:solidFill>
                  <a:prstClr val="black"/>
                </a:solidFill>
                <a:ea typeface="ＭＳ Ｐゴシック" pitchFamily="34" charset="-128"/>
              </a:rPr>
              <a:t> and click </a:t>
            </a:r>
            <a:r>
              <a:rPr lang="en-US" sz="1800" b="1" dirty="0">
                <a:solidFill>
                  <a:prstClr val="black"/>
                </a:solidFill>
                <a:ea typeface="ＭＳ Ｐゴシック" pitchFamily="34" charset="-128"/>
              </a:rPr>
              <a:t>Start</a:t>
            </a:r>
            <a:endParaRPr lang="en-US" sz="1800" dirty="0">
              <a:solidFill>
                <a:prstClr val="black"/>
              </a:solidFill>
              <a:ea typeface="ＭＳ Ｐゴシック" pitchFamily="34" charset="-128"/>
            </a:endParaRPr>
          </a:p>
        </p:txBody>
      </p:sp>
      <p:sp>
        <p:nvSpPr>
          <p:cNvPr id="8" name="TextBox 7">
            <a:extLst>
              <a:ext uri="{FF2B5EF4-FFF2-40B4-BE49-F238E27FC236}">
                <a16:creationId xmlns:a16="http://schemas.microsoft.com/office/drawing/2014/main" id="{8E1730D0-0FDA-486A-A2E8-825850B6DE16}"/>
              </a:ext>
            </a:extLst>
          </p:cNvPr>
          <p:cNvSpPr txBox="1"/>
          <p:nvPr/>
        </p:nvSpPr>
        <p:spPr>
          <a:xfrm>
            <a:off x="2504034" y="1203084"/>
            <a:ext cx="5327099" cy="369332"/>
          </a:xfrm>
          <a:prstGeom prst="rect">
            <a:avLst/>
          </a:prstGeom>
          <a:noFill/>
        </p:spPr>
        <p:txBody>
          <a:bodyPr wrap="none" rtlCol="0">
            <a:spAutoFit/>
          </a:bodyPr>
          <a:lstStyle/>
          <a:p>
            <a:pPr fontAlgn="base">
              <a:spcBef>
                <a:spcPct val="0"/>
              </a:spcBef>
              <a:spcAft>
                <a:spcPct val="0"/>
              </a:spcAft>
            </a:pPr>
            <a:r>
              <a:rPr lang="en-US" sz="1800" dirty="0">
                <a:solidFill>
                  <a:prstClr val="black"/>
                </a:solidFill>
                <a:ea typeface="ＭＳ Ｐゴシック" pitchFamily="34" charset="-128"/>
              </a:rPr>
              <a:t>1. Select the </a:t>
            </a:r>
            <a:r>
              <a:rPr lang="en-US" sz="1800" b="1" dirty="0">
                <a:solidFill>
                  <a:prstClr val="black"/>
                </a:solidFill>
                <a:ea typeface="ＭＳ Ｐゴシック" pitchFamily="34" charset="-128"/>
              </a:rPr>
              <a:t>Testing</a:t>
            </a:r>
            <a:r>
              <a:rPr lang="en-US" sz="1800" dirty="0">
                <a:solidFill>
                  <a:prstClr val="black"/>
                </a:solidFill>
                <a:ea typeface="ＭＳ Ｐゴシック" pitchFamily="34" charset="-128"/>
              </a:rPr>
              <a:t> menu and choose </a:t>
            </a:r>
            <a:r>
              <a:rPr lang="en-US" sz="1800" b="1" dirty="0">
                <a:solidFill>
                  <a:prstClr val="black"/>
                </a:solidFill>
                <a:ea typeface="ＭＳ Ｐゴシック" pitchFamily="34" charset="-128"/>
              </a:rPr>
              <a:t>Sessions</a:t>
            </a:r>
            <a:endParaRPr lang="en-US" sz="1800" dirty="0">
              <a:solidFill>
                <a:prstClr val="black"/>
              </a:solidFill>
              <a:ea typeface="ＭＳ Ｐゴシック" pitchFamily="34" charset="-128"/>
            </a:endParaRPr>
          </a:p>
        </p:txBody>
      </p:sp>
      <p:pic>
        <p:nvPicPr>
          <p:cNvPr id="10" name="Picture 9">
            <a:extLst>
              <a:ext uri="{FF2B5EF4-FFF2-40B4-BE49-F238E27FC236}">
                <a16:creationId xmlns:a16="http://schemas.microsoft.com/office/drawing/2014/main" id="{0204907E-5BCD-4581-B163-5ED1F3D1D458}"/>
              </a:ext>
            </a:extLst>
          </p:cNvPr>
          <p:cNvPicPr>
            <a:picLocks noChangeAspect="1"/>
          </p:cNvPicPr>
          <p:nvPr/>
        </p:nvPicPr>
        <p:blipFill>
          <a:blip r:embed="rId3"/>
          <a:stretch>
            <a:fillRect/>
          </a:stretch>
        </p:blipFill>
        <p:spPr>
          <a:xfrm>
            <a:off x="438880" y="1146944"/>
            <a:ext cx="1978469" cy="1460405"/>
          </a:xfrm>
          <a:prstGeom prst="rect">
            <a:avLst/>
          </a:prstGeom>
          <a:ln>
            <a:noFill/>
          </a:ln>
          <a:effectLst>
            <a:outerShdw blurRad="50800" dist="38100" dir="2700000" algn="tl" rotWithShape="0">
              <a:prstClr val="black">
                <a:alpha val="40000"/>
              </a:prstClr>
            </a:outerShdw>
          </a:effectLst>
        </p:spPr>
      </p:pic>
      <p:sp>
        <p:nvSpPr>
          <p:cNvPr id="11" name="Diagonal Stripe 10">
            <a:hlinkClick r:id="rId4"/>
            <a:extLst>
              <a:ext uri="{FF2B5EF4-FFF2-40B4-BE49-F238E27FC236}">
                <a16:creationId xmlns:a16="http://schemas.microsoft.com/office/drawing/2014/main" id="{FB292704-E2F5-5659-EC78-3C5E45D2D812}"/>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100" b="1" kern="0" dirty="0">
                <a:solidFill>
                  <a:schemeClr val="bg1"/>
                </a:solidFill>
                <a:latin typeface="+mn-lt"/>
                <a:ea typeface="Roboto" panose="02000000000000000000" pitchFamily="2" charset="0"/>
                <a:cs typeface="Roboto" panose="02000000000000000000" pitchFamily="2" charset="0"/>
              </a:rPr>
              <a:t>Session Management Module</a:t>
            </a:r>
          </a:p>
        </p:txBody>
      </p:sp>
    </p:spTree>
    <p:extLst>
      <p:ext uri="{BB962C8B-B14F-4D97-AF65-F5344CB8AC3E}">
        <p14:creationId xmlns:p14="http://schemas.microsoft.com/office/powerpoint/2010/main" val="63574607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A4D83-DFFF-484F-9FA6-9D4BF7C69760}"/>
              </a:ext>
            </a:extLst>
          </p:cNvPr>
          <p:cNvSpPr>
            <a:spLocks noGrp="1"/>
          </p:cNvSpPr>
          <p:nvPr>
            <p:ph type="title"/>
          </p:nvPr>
        </p:nvSpPr>
        <p:spPr/>
        <p:txBody>
          <a:bodyPr>
            <a:normAutofit/>
          </a:bodyPr>
          <a:lstStyle/>
          <a:p>
            <a:r>
              <a:rPr lang="en-US" sz="2800" dirty="0"/>
              <a:t>Create a Test Session</a:t>
            </a:r>
          </a:p>
        </p:txBody>
      </p:sp>
      <p:sp>
        <p:nvSpPr>
          <p:cNvPr id="4" name="Slide Number Placeholder 3">
            <a:extLst>
              <a:ext uri="{FF2B5EF4-FFF2-40B4-BE49-F238E27FC236}">
                <a16:creationId xmlns:a16="http://schemas.microsoft.com/office/drawing/2014/main" id="{FFE4818C-880D-49CA-B41A-C49273254B35}"/>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69</a:t>
            </a:fld>
            <a:endParaRPr lang="en-US" dirty="0"/>
          </a:p>
        </p:txBody>
      </p:sp>
      <p:sp>
        <p:nvSpPr>
          <p:cNvPr id="8" name="Diagonal Stripe 7">
            <a:hlinkClick r:id="rId2"/>
            <a:extLst>
              <a:ext uri="{FF2B5EF4-FFF2-40B4-BE49-F238E27FC236}">
                <a16:creationId xmlns:a16="http://schemas.microsoft.com/office/drawing/2014/main" id="{3C47B6AB-A880-5440-F221-FDCE193F2937}"/>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b="1" kern="0" dirty="0">
                <a:solidFill>
                  <a:schemeClr val="bg1"/>
                </a:solidFill>
                <a:latin typeface="+mn-lt"/>
                <a:ea typeface="Roboto" panose="02000000000000000000" pitchFamily="2" charset="0"/>
                <a:cs typeface="Roboto" panose="02000000000000000000" pitchFamily="2" charset="0"/>
              </a:rPr>
              <a:t>Create a Session</a:t>
            </a:r>
          </a:p>
        </p:txBody>
      </p:sp>
      <p:pic>
        <p:nvPicPr>
          <p:cNvPr id="6" name="Picture 5" descr="An image of the PAnext Sessions screen with the Tasks dropdown menu expanded and Create/Edit Sessions highlighted">
            <a:extLst>
              <a:ext uri="{FF2B5EF4-FFF2-40B4-BE49-F238E27FC236}">
                <a16:creationId xmlns:a16="http://schemas.microsoft.com/office/drawing/2014/main" id="{47848017-3D30-DC10-33A6-1C9A773FFC39}"/>
              </a:ext>
            </a:extLst>
          </p:cNvPr>
          <p:cNvPicPr>
            <a:picLocks noChangeAspect="1"/>
          </p:cNvPicPr>
          <p:nvPr/>
        </p:nvPicPr>
        <p:blipFill>
          <a:blip r:embed="rId3"/>
          <a:stretch>
            <a:fillRect/>
          </a:stretch>
        </p:blipFill>
        <p:spPr>
          <a:xfrm>
            <a:off x="311700" y="960305"/>
            <a:ext cx="3807285" cy="1537918"/>
          </a:xfrm>
          <a:prstGeom prst="rect">
            <a:avLst/>
          </a:prstGeom>
          <a:ln>
            <a:solidFill>
              <a:schemeClr val="tx1"/>
            </a:solidFill>
          </a:ln>
          <a:effectLst>
            <a:outerShdw blurRad="50800" dist="38100" dir="2700000" algn="tl" rotWithShape="0">
              <a:prstClr val="black">
                <a:alpha val="40000"/>
              </a:prstClr>
            </a:outerShdw>
          </a:effectLst>
        </p:spPr>
      </p:pic>
      <p:pic>
        <p:nvPicPr>
          <p:cNvPr id="8194" name="Picture 2" descr="An image of the Create/Edit Sessions screen">
            <a:extLst>
              <a:ext uri="{FF2B5EF4-FFF2-40B4-BE49-F238E27FC236}">
                <a16:creationId xmlns:a16="http://schemas.microsoft.com/office/drawing/2014/main" id="{BD987C10-0A5D-E6BD-2C82-2B9DBAF5426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17" t="941" r="7094" b="9605"/>
          <a:stretch>
            <a:fillRect/>
          </a:stretch>
        </p:blipFill>
        <p:spPr bwMode="auto">
          <a:xfrm>
            <a:off x="3939782" y="1962806"/>
            <a:ext cx="4787690" cy="2572263"/>
          </a:xfrm>
          <a:prstGeom prst="rect">
            <a:avLst/>
          </a:prstGeom>
          <a:noFill/>
          <a:ln>
            <a:solidFill>
              <a:schemeClr val="tx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9" name="Left Arrow 9" descr="an arrow">
            <a:extLst>
              <a:ext uri="{FF2B5EF4-FFF2-40B4-BE49-F238E27FC236}">
                <a16:creationId xmlns:a16="http://schemas.microsoft.com/office/drawing/2014/main" id="{826E6ED1-34C2-4995-77C2-EA112B762CFC}"/>
              </a:ext>
            </a:extLst>
          </p:cNvPr>
          <p:cNvSpPr/>
          <p:nvPr/>
        </p:nvSpPr>
        <p:spPr>
          <a:xfrm rot="12259358">
            <a:off x="3453926" y="1689104"/>
            <a:ext cx="508811" cy="375259"/>
          </a:xfrm>
          <a:prstGeom prst="leftArrow">
            <a:avLst>
              <a:gd name="adj1" fmla="val 43114"/>
              <a:gd name="adj2" fmla="val 50000"/>
            </a:avLst>
          </a:prstGeom>
          <a:solidFill>
            <a:schemeClr val="accent1"/>
          </a:solidFill>
          <a:ln>
            <a:noFill/>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sz="1050" dirty="0"/>
          </a:p>
        </p:txBody>
      </p:sp>
    </p:spTree>
    <p:extLst>
      <p:ext uri="{BB962C8B-B14F-4D97-AF65-F5344CB8AC3E}">
        <p14:creationId xmlns:p14="http://schemas.microsoft.com/office/powerpoint/2010/main" val="222860982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9E006-B480-48E9-93C9-C5D86D20DB89}"/>
              </a:ext>
            </a:extLst>
          </p:cNvPr>
          <p:cNvSpPr>
            <a:spLocks noGrp="1"/>
          </p:cNvSpPr>
          <p:nvPr>
            <p:ph type="title"/>
          </p:nvPr>
        </p:nvSpPr>
        <p:spPr/>
        <p:txBody>
          <a:bodyPr>
            <a:normAutofit/>
          </a:bodyPr>
          <a:lstStyle/>
          <a:p>
            <a:r>
              <a:rPr lang="en-US" sz="2800" dirty="0"/>
              <a:t>New Students </a:t>
            </a:r>
          </a:p>
        </p:txBody>
      </p:sp>
      <p:sp>
        <p:nvSpPr>
          <p:cNvPr id="3" name="Content Placeholder 2">
            <a:extLst>
              <a:ext uri="{FF2B5EF4-FFF2-40B4-BE49-F238E27FC236}">
                <a16:creationId xmlns:a16="http://schemas.microsoft.com/office/drawing/2014/main" id="{6921F914-83CC-4486-B250-8A2ED5123594}"/>
              </a:ext>
            </a:extLst>
          </p:cNvPr>
          <p:cNvSpPr>
            <a:spLocks noGrp="1"/>
          </p:cNvSpPr>
          <p:nvPr>
            <p:ph type="body" idx="1"/>
          </p:nvPr>
        </p:nvSpPr>
        <p:spPr>
          <a:xfrm>
            <a:off x="311700" y="969579"/>
            <a:ext cx="8516294" cy="3217696"/>
          </a:xfrm>
        </p:spPr>
        <p:txBody>
          <a:bodyPr>
            <a:noAutofit/>
          </a:bodyPr>
          <a:lstStyle/>
          <a:p>
            <a:pPr marL="0" indent="0">
              <a:buNone/>
            </a:pPr>
            <a:r>
              <a:rPr lang="en-US" sz="1400" dirty="0">
                <a:solidFill>
                  <a:prstClr val="black"/>
                </a:solidFill>
                <a:ea typeface="ＭＳ Ｐゴシック" pitchFamily="34" charset="-128"/>
              </a:rPr>
              <a:t>Whether new students who enroll during the state testing window are tested depends on the individual school’s testing status</a:t>
            </a:r>
          </a:p>
          <a:p>
            <a:pPr>
              <a:buFont typeface="Arial" panose="020B0604020202020204" pitchFamily="34" charset="0"/>
              <a:buChar char="•"/>
            </a:pPr>
            <a:r>
              <a:rPr lang="en-US" sz="1200" dirty="0">
                <a:solidFill>
                  <a:prstClr val="black"/>
                </a:solidFill>
                <a:ea typeface="ＭＳ Ｐゴシック" pitchFamily="34" charset="-128"/>
              </a:rPr>
              <a:t>Schools are encouraged to test all students who are enrolled in the school during the testing window within reason</a:t>
            </a:r>
          </a:p>
          <a:p>
            <a:pPr>
              <a:buFont typeface="Arial" panose="020B0604020202020204" pitchFamily="34" charset="0"/>
              <a:buChar char="•"/>
            </a:pPr>
            <a:r>
              <a:rPr lang="en-US" sz="1200" dirty="0">
                <a:solidFill>
                  <a:prstClr val="black"/>
                </a:solidFill>
                <a:ea typeface="ＭＳ Ｐゴシック" pitchFamily="34" charset="-128"/>
              </a:rPr>
              <a:t>Examples:</a:t>
            </a:r>
          </a:p>
          <a:p>
            <a:pPr marL="625475" lvl="1" indent="-200025">
              <a:buFont typeface="Arial" panose="020B0604020202020204" pitchFamily="34" charset="0"/>
              <a:buChar char="•"/>
            </a:pPr>
            <a:r>
              <a:rPr lang="en-US" sz="1200" dirty="0">
                <a:solidFill>
                  <a:prstClr val="black"/>
                </a:solidFill>
                <a:latin typeface="+mn-lt"/>
                <a:ea typeface="ＭＳ Ｐゴシック" pitchFamily="34" charset="-128"/>
              </a:rPr>
              <a:t>A student enrolls during the first week of the main window (April 6 to 10, 2026) – the school should typically administer the assessments</a:t>
            </a:r>
          </a:p>
          <a:p>
            <a:pPr marL="625475" lvl="1" indent="-200025">
              <a:buFont typeface="Arial" panose="020B0604020202020204" pitchFamily="34" charset="0"/>
              <a:buChar char="•"/>
            </a:pPr>
            <a:r>
              <a:rPr lang="en-US" sz="1200" dirty="0">
                <a:solidFill>
                  <a:prstClr val="black"/>
                </a:solidFill>
                <a:latin typeface="+mn-lt"/>
                <a:ea typeface="ＭＳ Ｐゴシック" pitchFamily="34" charset="-128"/>
              </a:rPr>
              <a:t>A student enrolls in the last week of the official window – the school is not required to administer the assessments</a:t>
            </a:r>
          </a:p>
          <a:p>
            <a:pPr marL="968375" lvl="2" indent="-204788">
              <a:buFont typeface="Arial" panose="020B0604020202020204" pitchFamily="34" charset="0"/>
              <a:buChar char="•"/>
            </a:pPr>
            <a:r>
              <a:rPr lang="en-US" sz="1200" dirty="0">
                <a:solidFill>
                  <a:prstClr val="black"/>
                </a:solidFill>
                <a:latin typeface="+mn-lt"/>
                <a:ea typeface="ＭＳ Ｐゴシック" pitchFamily="34" charset="-128"/>
              </a:rPr>
              <a:t>If this is the case, the new student should not be entered into PAnext</a:t>
            </a:r>
          </a:p>
          <a:p>
            <a:pPr marL="968375" lvl="2" indent="-204788">
              <a:buFont typeface="Arial" panose="020B0604020202020204" pitchFamily="34" charset="0"/>
              <a:buChar char="•"/>
            </a:pPr>
            <a:r>
              <a:rPr lang="en-US" sz="1200" dirty="0">
                <a:solidFill>
                  <a:prstClr val="black"/>
                </a:solidFill>
                <a:latin typeface="+mn-lt"/>
                <a:ea typeface="ＭＳ Ｐゴシック" pitchFamily="34" charset="-128"/>
              </a:rPr>
              <a:t>However, give special consideration for newly enrolled students who started testing in their previous school of enrollment but did not finish</a:t>
            </a:r>
          </a:p>
          <a:p>
            <a:pPr>
              <a:buFont typeface="Arial" panose="020B0604020202020204" pitchFamily="34" charset="0"/>
              <a:buChar char="•"/>
            </a:pPr>
            <a:r>
              <a:rPr lang="en-US" sz="1200" dirty="0">
                <a:solidFill>
                  <a:prstClr val="black"/>
                </a:solidFill>
                <a:ea typeface="ＭＳ Ｐゴシック" pitchFamily="34" charset="-128"/>
              </a:rPr>
              <a:t>Student started testing in the previous district but did not finish:</a:t>
            </a:r>
          </a:p>
          <a:p>
            <a:pPr marL="625475" lvl="1" indent="-200025">
              <a:buFont typeface="Arial" panose="020B0604020202020204" pitchFamily="34" charset="0"/>
              <a:buChar char="•"/>
            </a:pPr>
            <a:r>
              <a:rPr lang="en-US" sz="1200" dirty="0">
                <a:solidFill>
                  <a:prstClr val="black"/>
                </a:solidFill>
                <a:latin typeface="+mn-lt"/>
                <a:ea typeface="ＭＳ Ｐゴシック" pitchFamily="34" charset="-128"/>
              </a:rPr>
              <a:t>If the student started testing on paper, securely transfer the test book between districts through DAC-to-DAC handoff or via secure shipment requiring signatures so the student can complete testing</a:t>
            </a:r>
          </a:p>
          <a:p>
            <a:pPr marL="625475" lvl="1" indent="-200025">
              <a:buFont typeface="Arial" panose="020B0604020202020204" pitchFamily="34" charset="0"/>
              <a:buChar char="•"/>
            </a:pPr>
            <a:r>
              <a:rPr lang="en-US" sz="1200" dirty="0">
                <a:solidFill>
                  <a:prstClr val="black"/>
                </a:solidFill>
                <a:latin typeface="+mn-lt"/>
                <a:ea typeface="ＭＳ Ｐゴシック" pitchFamily="34" charset="-128"/>
              </a:rPr>
              <a:t>If the student started testing online, transfer the started test to the new district through PAnext so the student can complete testing</a:t>
            </a:r>
          </a:p>
        </p:txBody>
      </p:sp>
      <p:sp>
        <p:nvSpPr>
          <p:cNvPr id="4" name="Slide Number Placeholder 3">
            <a:extLst>
              <a:ext uri="{FF2B5EF4-FFF2-40B4-BE49-F238E27FC236}">
                <a16:creationId xmlns:a16="http://schemas.microsoft.com/office/drawing/2014/main" id="{CDE6BA7F-B5A2-4A21-B941-2C86B327DE29}"/>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70</a:t>
            </a:fld>
            <a:endParaRPr lang="en-US" dirty="0"/>
          </a:p>
        </p:txBody>
      </p:sp>
    </p:spTree>
    <p:extLst>
      <p:ext uri="{BB962C8B-B14F-4D97-AF65-F5344CB8AC3E}">
        <p14:creationId xmlns:p14="http://schemas.microsoft.com/office/powerpoint/2010/main" val="331884231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26159-D31B-4535-84DD-1B162ED76593}"/>
              </a:ext>
            </a:extLst>
          </p:cNvPr>
          <p:cNvSpPr>
            <a:spLocks noGrp="1"/>
          </p:cNvSpPr>
          <p:nvPr>
            <p:ph type="title"/>
          </p:nvPr>
        </p:nvSpPr>
        <p:spPr/>
        <p:txBody>
          <a:bodyPr>
            <a:normAutofit/>
          </a:bodyPr>
          <a:lstStyle/>
          <a:p>
            <a:r>
              <a:rPr lang="en-US" sz="2800" dirty="0"/>
              <a:t>Add Students to Test Sessions</a:t>
            </a:r>
          </a:p>
        </p:txBody>
      </p:sp>
      <p:sp>
        <p:nvSpPr>
          <p:cNvPr id="7" name="Text Placeholder 6">
            <a:extLst>
              <a:ext uri="{FF2B5EF4-FFF2-40B4-BE49-F238E27FC236}">
                <a16:creationId xmlns:a16="http://schemas.microsoft.com/office/drawing/2014/main" id="{330225BA-A4E9-DAB6-375C-50B25EB66548}"/>
              </a:ext>
            </a:extLst>
          </p:cNvPr>
          <p:cNvSpPr>
            <a:spLocks noGrp="1"/>
          </p:cNvSpPr>
          <p:nvPr>
            <p:ph type="body" idx="1"/>
          </p:nvPr>
        </p:nvSpPr>
        <p:spPr>
          <a:xfrm>
            <a:off x="90977" y="1018464"/>
            <a:ext cx="8482676" cy="3034800"/>
          </a:xfrm>
        </p:spPr>
        <p:txBody>
          <a:bodyPr/>
          <a:lstStyle/>
          <a:p>
            <a:pPr marL="127000" indent="0">
              <a:buNone/>
            </a:pPr>
            <a:r>
              <a:rPr lang="en-US" dirty="0"/>
              <a:t>Students can be added to test sessions if they are assigned the correct test and are not already in a different test session.</a:t>
            </a:r>
          </a:p>
        </p:txBody>
      </p:sp>
      <p:sp>
        <p:nvSpPr>
          <p:cNvPr id="4" name="Slide Number Placeholder 3">
            <a:extLst>
              <a:ext uri="{FF2B5EF4-FFF2-40B4-BE49-F238E27FC236}">
                <a16:creationId xmlns:a16="http://schemas.microsoft.com/office/drawing/2014/main" id="{B615D706-6736-4D6B-921C-CF3EFF24CBAF}"/>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71</a:t>
            </a:fld>
            <a:endParaRPr lang="en-US" dirty="0"/>
          </a:p>
        </p:txBody>
      </p:sp>
      <p:sp>
        <p:nvSpPr>
          <p:cNvPr id="3" name="Diagonal Stripe 2">
            <a:hlinkClick r:id="rId2"/>
            <a:extLst>
              <a:ext uri="{FF2B5EF4-FFF2-40B4-BE49-F238E27FC236}">
                <a16:creationId xmlns:a16="http://schemas.microsoft.com/office/drawing/2014/main" id="{7DE5E6E3-23E0-C9DC-B90D-7016C67A5844}"/>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200" b="1" kern="0" dirty="0">
                <a:solidFill>
                  <a:schemeClr val="bg1"/>
                </a:solidFill>
                <a:latin typeface="+mn-lt"/>
                <a:ea typeface="Roboto" panose="02000000000000000000" pitchFamily="2" charset="0"/>
                <a:cs typeface="Roboto" panose="02000000000000000000" pitchFamily="2" charset="0"/>
              </a:rPr>
              <a:t>Add a Student to a Session</a:t>
            </a:r>
          </a:p>
        </p:txBody>
      </p:sp>
      <p:pic>
        <p:nvPicPr>
          <p:cNvPr id="9218" name="Picture 2" descr="An image of the Students in Sessions screen with the Tasks menu expanded and Add Students to Sessions highlighted.">
            <a:extLst>
              <a:ext uri="{FF2B5EF4-FFF2-40B4-BE49-F238E27FC236}">
                <a16:creationId xmlns:a16="http://schemas.microsoft.com/office/drawing/2014/main" id="{30281442-4107-51D6-1450-82CF740E4EA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35" t="2249" r="51972" b="39664"/>
          <a:stretch>
            <a:fillRect/>
          </a:stretch>
        </p:blipFill>
        <p:spPr bwMode="auto">
          <a:xfrm>
            <a:off x="4339790" y="2146623"/>
            <a:ext cx="2977143" cy="1380875"/>
          </a:xfrm>
          <a:prstGeom prst="rect">
            <a:avLst/>
          </a:prstGeom>
          <a:noFill/>
          <a:ln>
            <a:solidFill>
              <a:schemeClr val="tx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9220" name="Picture 4" descr="An image of a Add Students to Sessions task with the showing students who can be added to the session.">
            <a:extLst>
              <a:ext uri="{FF2B5EF4-FFF2-40B4-BE49-F238E27FC236}">
                <a16:creationId xmlns:a16="http://schemas.microsoft.com/office/drawing/2014/main" id="{D268B4E2-0600-20A2-032B-E19AF8879C5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99" t="1886" r="22450" b="14800"/>
          <a:stretch>
            <a:fillRect/>
          </a:stretch>
        </p:blipFill>
        <p:spPr bwMode="auto">
          <a:xfrm>
            <a:off x="4739837" y="3359241"/>
            <a:ext cx="4207094" cy="1690302"/>
          </a:xfrm>
          <a:prstGeom prst="rect">
            <a:avLst/>
          </a:prstGeom>
          <a:noFill/>
          <a:ln>
            <a:solidFill>
              <a:schemeClr val="tx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9222" name="Picture 6" descr="An image of a New Session Details screen with the Students dropdown expanded, showing students who can be added to the session.">
            <a:extLst>
              <a:ext uri="{FF2B5EF4-FFF2-40B4-BE49-F238E27FC236}">
                <a16:creationId xmlns:a16="http://schemas.microsoft.com/office/drawing/2014/main" id="{749F15C2-6A6B-799B-A11F-DA1D94F088C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66" r="5896" b="8965"/>
          <a:stretch>
            <a:fillRect/>
          </a:stretch>
        </p:blipFill>
        <p:spPr bwMode="auto">
          <a:xfrm>
            <a:off x="311700" y="2149282"/>
            <a:ext cx="3721667" cy="2470023"/>
          </a:xfrm>
          <a:prstGeom prst="rect">
            <a:avLst/>
          </a:prstGeom>
          <a:noFill/>
          <a:ln>
            <a:solidFill>
              <a:schemeClr val="tx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6" name="Left Arrow 9" descr="an arrow">
            <a:extLst>
              <a:ext uri="{FF2B5EF4-FFF2-40B4-BE49-F238E27FC236}">
                <a16:creationId xmlns:a16="http://schemas.microsoft.com/office/drawing/2014/main" id="{FA0FB437-BD0B-19A0-CE31-5B9A3169ED71}"/>
              </a:ext>
            </a:extLst>
          </p:cNvPr>
          <p:cNvSpPr/>
          <p:nvPr/>
        </p:nvSpPr>
        <p:spPr>
          <a:xfrm rot="13579728">
            <a:off x="5378662" y="2666129"/>
            <a:ext cx="295363" cy="342450"/>
          </a:xfrm>
          <a:prstGeom prst="leftArrow">
            <a:avLst>
              <a:gd name="adj1" fmla="val 43114"/>
              <a:gd name="adj2" fmla="val 50000"/>
            </a:avLst>
          </a:prstGeom>
          <a:solidFill>
            <a:schemeClr val="accent1"/>
          </a:solidFill>
          <a:ln>
            <a:noFill/>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sz="1050" dirty="0"/>
          </a:p>
        </p:txBody>
      </p:sp>
      <p:sp>
        <p:nvSpPr>
          <p:cNvPr id="9" name="TextBox 8">
            <a:extLst>
              <a:ext uri="{FF2B5EF4-FFF2-40B4-BE49-F238E27FC236}">
                <a16:creationId xmlns:a16="http://schemas.microsoft.com/office/drawing/2014/main" id="{E7E2F2BC-E519-8974-F6D7-4B7260A01092}"/>
              </a:ext>
            </a:extLst>
          </p:cNvPr>
          <p:cNvSpPr txBox="1"/>
          <p:nvPr/>
        </p:nvSpPr>
        <p:spPr>
          <a:xfrm>
            <a:off x="311700" y="1809334"/>
            <a:ext cx="3721667" cy="276999"/>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ln>
            <a:noFill/>
          </a:ln>
        </p:spPr>
        <p:style>
          <a:lnRef idx="1">
            <a:schemeClr val="accent5"/>
          </a:lnRef>
          <a:fillRef idx="2">
            <a:schemeClr val="accent5"/>
          </a:fillRef>
          <a:effectRef idx="1">
            <a:schemeClr val="accent5"/>
          </a:effectRef>
          <a:fontRef idx="minor">
            <a:schemeClr val="dk1"/>
          </a:fontRef>
        </p:style>
        <p:txBody>
          <a:bodyPr wrap="square" rtlCol="0">
            <a:spAutoFit/>
          </a:bodyPr>
          <a:lstStyle>
            <a:defPPr marR="0" lvl="0" algn="l" rtl="0">
              <a:lnSpc>
                <a:spcPct val="100000"/>
              </a:lnSpc>
              <a:spcBef>
                <a:spcPts val="0"/>
              </a:spcBef>
              <a:spcAft>
                <a:spcPts val="0"/>
              </a:spcAft>
            </a:defPPr>
            <a:lvl1pPr>
              <a:defRPr>
                <a:solidFill>
                  <a:schemeClr val="tx1"/>
                </a:solidFill>
              </a:defRPr>
            </a:lvl1pPr>
          </a:lstStyle>
          <a:p>
            <a:pPr algn="ctr"/>
            <a:r>
              <a:rPr lang="en-US" sz="1200" dirty="0"/>
              <a:t>Add when creating a new session</a:t>
            </a:r>
          </a:p>
        </p:txBody>
      </p:sp>
      <p:sp>
        <p:nvSpPr>
          <p:cNvPr id="10" name="TextBox 9">
            <a:extLst>
              <a:ext uri="{FF2B5EF4-FFF2-40B4-BE49-F238E27FC236}">
                <a16:creationId xmlns:a16="http://schemas.microsoft.com/office/drawing/2014/main" id="{A60B798E-4ADA-B50E-7DC7-8E536256F2B4}"/>
              </a:ext>
            </a:extLst>
          </p:cNvPr>
          <p:cNvSpPr txBox="1"/>
          <p:nvPr/>
        </p:nvSpPr>
        <p:spPr>
          <a:xfrm>
            <a:off x="4339790" y="1809334"/>
            <a:ext cx="4607141" cy="253916"/>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ln>
            <a:noFill/>
          </a:ln>
        </p:spPr>
        <p:style>
          <a:lnRef idx="1">
            <a:schemeClr val="accent5"/>
          </a:lnRef>
          <a:fillRef idx="2">
            <a:schemeClr val="accent5"/>
          </a:fillRef>
          <a:effectRef idx="1">
            <a:schemeClr val="accent5"/>
          </a:effectRef>
          <a:fontRef idx="minor">
            <a:schemeClr val="dk1"/>
          </a:fontRef>
        </p:style>
        <p:txBody>
          <a:bodyPr wrap="square" rtlCol="0">
            <a:spAutoFit/>
          </a:bodyPr>
          <a:lstStyle>
            <a:defPPr marR="0" lvl="0" algn="l" rtl="0">
              <a:lnSpc>
                <a:spcPct val="100000"/>
              </a:lnSpc>
              <a:spcBef>
                <a:spcPts val="0"/>
              </a:spcBef>
              <a:spcAft>
                <a:spcPts val="0"/>
              </a:spcAft>
              <a:defRPr/>
            </a:defPPr>
            <a:lvl1pPr algn="ctr">
              <a:defRPr sz="1200">
                <a:solidFill>
                  <a:schemeClr val="tx1"/>
                </a:solidFill>
              </a:defRPr>
            </a:lvl1pPr>
          </a:lstStyle>
          <a:p>
            <a:r>
              <a:rPr lang="en-US" dirty="0"/>
              <a:t>Add to an existing session</a:t>
            </a:r>
          </a:p>
        </p:txBody>
      </p:sp>
    </p:spTree>
    <p:extLst>
      <p:ext uri="{BB962C8B-B14F-4D97-AF65-F5344CB8AC3E}">
        <p14:creationId xmlns:p14="http://schemas.microsoft.com/office/powerpoint/2010/main" val="403784050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56029-04CE-4340-9D73-16BAA3D963AB}"/>
              </a:ext>
            </a:extLst>
          </p:cNvPr>
          <p:cNvSpPr>
            <a:spLocks noGrp="1"/>
          </p:cNvSpPr>
          <p:nvPr>
            <p:ph type="title"/>
          </p:nvPr>
        </p:nvSpPr>
        <p:spPr/>
        <p:txBody>
          <a:bodyPr>
            <a:normAutofit/>
          </a:bodyPr>
          <a:lstStyle/>
          <a:p>
            <a:r>
              <a:rPr lang="en-US" sz="2800" dirty="0"/>
              <a:t>Work Request – Student Transfer Process</a:t>
            </a:r>
          </a:p>
        </p:txBody>
      </p:sp>
      <p:sp>
        <p:nvSpPr>
          <p:cNvPr id="3" name="Content Placeholder 2">
            <a:extLst>
              <a:ext uri="{FF2B5EF4-FFF2-40B4-BE49-F238E27FC236}">
                <a16:creationId xmlns:a16="http://schemas.microsoft.com/office/drawing/2014/main" id="{063E823C-263C-4334-8B42-12AC61AFE90D}"/>
              </a:ext>
            </a:extLst>
          </p:cNvPr>
          <p:cNvSpPr>
            <a:spLocks noGrp="1"/>
          </p:cNvSpPr>
          <p:nvPr>
            <p:ph type="body" idx="1"/>
          </p:nvPr>
        </p:nvSpPr>
        <p:spPr>
          <a:xfrm>
            <a:off x="311700" y="960305"/>
            <a:ext cx="8516294" cy="3226970"/>
          </a:xfrm>
        </p:spPr>
        <p:txBody>
          <a:bodyPr>
            <a:normAutofit fontScale="25000" lnSpcReduction="20000"/>
          </a:bodyPr>
          <a:lstStyle/>
          <a:p>
            <a:pPr marL="0" indent="0" fontAlgn="base">
              <a:lnSpc>
                <a:spcPct val="120000"/>
              </a:lnSpc>
              <a:spcAft>
                <a:spcPct val="0"/>
              </a:spcAft>
              <a:buNone/>
              <a:defRPr/>
            </a:pPr>
            <a:r>
              <a:rPr lang="en-US" sz="6400" dirty="0">
                <a:ln w="0"/>
                <a:solidFill>
                  <a:prstClr val="black"/>
                </a:solidFill>
                <a:latin typeface="+mn-lt"/>
              </a:rPr>
              <a:t>Student transfers from District A to District B prior to beginning testing: </a:t>
            </a:r>
          </a:p>
          <a:p>
            <a:pPr marL="344488" indent="-227013" fontAlgn="base">
              <a:lnSpc>
                <a:spcPct val="120000"/>
              </a:lnSpc>
              <a:spcAft>
                <a:spcPct val="0"/>
              </a:spcAft>
              <a:defRPr/>
            </a:pPr>
            <a:r>
              <a:rPr lang="en-US" sz="6000" dirty="0">
                <a:ln w="0"/>
                <a:solidFill>
                  <a:prstClr val="black"/>
                </a:solidFill>
                <a:latin typeface="+mn-lt"/>
              </a:rPr>
              <a:t>District B attempts to register student in PAnext, but receives an error stating, </a:t>
            </a:r>
            <a:r>
              <a:rPr lang="en-US" sz="6000" b="1" dirty="0">
                <a:ln w="0"/>
                <a:solidFill>
                  <a:prstClr val="black"/>
                </a:solidFill>
                <a:latin typeface="+mn-lt"/>
              </a:rPr>
              <a:t>“The student can only be enrolled in 1 organization.”</a:t>
            </a:r>
          </a:p>
          <a:p>
            <a:pPr marL="344488" indent="-227013" fontAlgn="base">
              <a:lnSpc>
                <a:spcPct val="120000"/>
              </a:lnSpc>
              <a:spcAft>
                <a:spcPct val="0"/>
              </a:spcAft>
              <a:defRPr/>
            </a:pPr>
            <a:r>
              <a:rPr lang="en-US" sz="6000" dirty="0">
                <a:ln w="0"/>
                <a:solidFill>
                  <a:prstClr val="black"/>
                </a:solidFill>
                <a:latin typeface="+mn-lt"/>
              </a:rPr>
              <a:t>District B completes a Work Request to transfer the student to District B (through UI or file import)</a:t>
            </a:r>
          </a:p>
          <a:p>
            <a:pPr marL="344488" indent="-227013" fontAlgn="base">
              <a:lnSpc>
                <a:spcPct val="120000"/>
              </a:lnSpc>
              <a:spcAft>
                <a:spcPct val="0"/>
              </a:spcAft>
              <a:defRPr/>
            </a:pPr>
            <a:r>
              <a:rPr lang="en-US" sz="6000" dirty="0">
                <a:ln w="0"/>
                <a:solidFill>
                  <a:prstClr val="black"/>
                </a:solidFill>
                <a:latin typeface="+mn-lt"/>
              </a:rPr>
              <a:t>An email is sent to District A’s Work Request contact, and a red bell appears at the top of District A’s home screen</a:t>
            </a:r>
          </a:p>
          <a:p>
            <a:pPr marL="687388" lvl="1" indent="-227013" fontAlgn="base">
              <a:lnSpc>
                <a:spcPct val="120000"/>
              </a:lnSpc>
              <a:spcAft>
                <a:spcPct val="0"/>
              </a:spcAft>
              <a:buFont typeface="Arial" panose="020B0604020202020204" pitchFamily="34" charset="0"/>
              <a:buChar char="•"/>
              <a:defRPr/>
            </a:pPr>
            <a:r>
              <a:rPr lang="en-US" sz="6000" dirty="0">
                <a:ln w="0"/>
                <a:solidFill>
                  <a:prstClr val="black"/>
                </a:solidFill>
                <a:latin typeface="+mn-lt"/>
              </a:rPr>
              <a:t>District A confirms that student transferred and approves the request (through UI or file import)</a:t>
            </a:r>
          </a:p>
          <a:p>
            <a:pPr marL="1031875" lvl="2" indent="-228600" fontAlgn="base">
              <a:lnSpc>
                <a:spcPct val="120000"/>
              </a:lnSpc>
              <a:spcAft>
                <a:spcPct val="0"/>
              </a:spcAft>
              <a:buFont typeface="Arial" panose="020B0604020202020204" pitchFamily="34" charset="0"/>
              <a:buChar char="•"/>
              <a:defRPr/>
            </a:pPr>
            <a:r>
              <a:rPr lang="en-US" sz="6000" dirty="0">
                <a:ln w="0"/>
                <a:solidFill>
                  <a:prstClr val="black"/>
                </a:solidFill>
                <a:latin typeface="+mn-lt"/>
              </a:rPr>
              <a:t>The student’s record is moved to District B</a:t>
            </a:r>
          </a:p>
          <a:p>
            <a:pPr marL="1031875" lvl="2" indent="-228600" fontAlgn="base">
              <a:lnSpc>
                <a:spcPct val="120000"/>
              </a:lnSpc>
              <a:spcAft>
                <a:spcPct val="0"/>
              </a:spcAft>
              <a:buFont typeface="Arial" panose="020B0604020202020204" pitchFamily="34" charset="0"/>
              <a:buChar char="•"/>
              <a:defRPr/>
            </a:pPr>
            <a:r>
              <a:rPr lang="en-US" sz="6000" dirty="0">
                <a:ln w="0"/>
                <a:solidFill>
                  <a:prstClr val="black"/>
                </a:solidFill>
                <a:latin typeface="+mn-lt"/>
              </a:rPr>
              <a:t>District B must go into the student registration and test assignment screens and make any necessary changes</a:t>
            </a:r>
            <a:endParaRPr lang="en-US" sz="5400" dirty="0">
              <a:ln w="0"/>
              <a:solidFill>
                <a:prstClr val="black"/>
              </a:solidFill>
              <a:latin typeface="+mn-lt"/>
            </a:endParaRPr>
          </a:p>
          <a:p>
            <a:pPr marL="687388" lvl="1" indent="-227013" fontAlgn="base">
              <a:lnSpc>
                <a:spcPct val="120000"/>
              </a:lnSpc>
              <a:spcAft>
                <a:spcPct val="0"/>
              </a:spcAft>
              <a:buFont typeface="Arial" panose="020B0604020202020204" pitchFamily="34" charset="0"/>
              <a:buChar char="•"/>
              <a:defRPr/>
            </a:pPr>
            <a:r>
              <a:rPr lang="en-US" sz="5400" dirty="0">
                <a:ln w="0"/>
                <a:solidFill>
                  <a:prstClr val="black"/>
                </a:solidFill>
                <a:latin typeface="+mn-lt"/>
              </a:rPr>
              <a:t>If District A does not approve the transfer – the student’s record remains with District A</a:t>
            </a:r>
          </a:p>
          <a:p>
            <a:endParaRPr lang="en-US" dirty="0">
              <a:latin typeface="+mn-lt"/>
            </a:endParaRPr>
          </a:p>
        </p:txBody>
      </p:sp>
      <p:sp>
        <p:nvSpPr>
          <p:cNvPr id="4" name="Slide Number Placeholder 3">
            <a:extLst>
              <a:ext uri="{FF2B5EF4-FFF2-40B4-BE49-F238E27FC236}">
                <a16:creationId xmlns:a16="http://schemas.microsoft.com/office/drawing/2014/main" id="{60B67D54-577B-4981-8195-1C2D0DFDD4AC}"/>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72</a:t>
            </a:fld>
            <a:endParaRPr lang="en-US" dirty="0"/>
          </a:p>
        </p:txBody>
      </p:sp>
      <p:sp>
        <p:nvSpPr>
          <p:cNvPr id="6" name="Pentagon 5"/>
          <p:cNvSpPr/>
          <p:nvPr/>
        </p:nvSpPr>
        <p:spPr>
          <a:xfrm>
            <a:off x="311702" y="3266368"/>
            <a:ext cx="862227" cy="427124"/>
          </a:xfrm>
          <a:prstGeom prst="homePlate">
            <a:avLst/>
          </a:prstGeom>
          <a:solidFill>
            <a:schemeClr val="accent1"/>
          </a:solidFill>
          <a:ln/>
        </p:spPr>
        <p:style>
          <a:lnRef idx="1">
            <a:schemeClr val="accent5"/>
          </a:lnRef>
          <a:fillRef idx="2">
            <a:schemeClr val="accent5"/>
          </a:fillRef>
          <a:effectRef idx="1">
            <a:schemeClr val="accent5"/>
          </a:effectRef>
          <a:fontRef idx="minor">
            <a:schemeClr val="dk1"/>
          </a:fontRef>
        </p:style>
        <p:txBody>
          <a:bodyPr rtlCol="0" anchor="ctr"/>
          <a:lstStyle/>
          <a:p>
            <a:pPr algn="ctr" fontAlgn="base">
              <a:spcBef>
                <a:spcPct val="0"/>
              </a:spcBef>
              <a:spcAft>
                <a:spcPct val="0"/>
              </a:spcAft>
            </a:pPr>
            <a:r>
              <a:rPr lang="en-US" sz="1050" b="1" dirty="0">
                <a:solidFill>
                  <a:prstClr val="black"/>
                </a:solidFill>
              </a:rPr>
              <a:t>Don’t forget!</a:t>
            </a:r>
          </a:p>
        </p:txBody>
      </p:sp>
      <p:sp>
        <p:nvSpPr>
          <p:cNvPr id="7" name="Diagonal Stripe 6">
            <a:hlinkClick r:id="rId2"/>
            <a:extLst>
              <a:ext uri="{FF2B5EF4-FFF2-40B4-BE49-F238E27FC236}">
                <a16:creationId xmlns:a16="http://schemas.microsoft.com/office/drawing/2014/main" id="{D364932A-D9D5-06EA-58E4-5A9A9BF2A0C4}"/>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000" b="1" kern="0" dirty="0">
                <a:solidFill>
                  <a:schemeClr val="bg1"/>
                </a:solidFill>
                <a:latin typeface="+mn-lt"/>
                <a:ea typeface="Roboto" panose="02000000000000000000" pitchFamily="2" charset="0"/>
                <a:cs typeface="Roboto" panose="02000000000000000000" pitchFamily="2" charset="0"/>
              </a:rPr>
              <a:t>Transfer Request Guidance</a:t>
            </a:r>
          </a:p>
        </p:txBody>
      </p:sp>
    </p:spTree>
    <p:extLst>
      <p:ext uri="{BB962C8B-B14F-4D97-AF65-F5344CB8AC3E}">
        <p14:creationId xmlns:p14="http://schemas.microsoft.com/office/powerpoint/2010/main" val="370008027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AA1AE1-D6A1-48E6-EEBC-677C1FA95D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D36CCC-05C1-799C-2182-038B4B753E3F}"/>
              </a:ext>
            </a:extLst>
          </p:cNvPr>
          <p:cNvSpPr>
            <a:spLocks noGrp="1"/>
          </p:cNvSpPr>
          <p:nvPr>
            <p:ph type="title"/>
          </p:nvPr>
        </p:nvSpPr>
        <p:spPr/>
        <p:txBody>
          <a:bodyPr>
            <a:normAutofit/>
          </a:bodyPr>
          <a:lstStyle/>
          <a:p>
            <a:r>
              <a:rPr lang="en-US" sz="2800" dirty="0"/>
              <a:t>Place a Work Request</a:t>
            </a:r>
          </a:p>
        </p:txBody>
      </p:sp>
      <p:sp>
        <p:nvSpPr>
          <p:cNvPr id="4" name="Slide Number Placeholder 3">
            <a:extLst>
              <a:ext uri="{FF2B5EF4-FFF2-40B4-BE49-F238E27FC236}">
                <a16:creationId xmlns:a16="http://schemas.microsoft.com/office/drawing/2014/main" id="{1D894376-CBD2-5EA8-6427-972040754EB3}"/>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73</a:t>
            </a:fld>
            <a:endParaRPr lang="en-US" dirty="0"/>
          </a:p>
        </p:txBody>
      </p:sp>
      <p:pic>
        <p:nvPicPr>
          <p:cNvPr id="3076" name="Picture 4" descr="An image of the Work Requests screen with the Tasks dropdown expanded and Request/Delete Enrollment Transfer selected.">
            <a:extLst>
              <a:ext uri="{FF2B5EF4-FFF2-40B4-BE49-F238E27FC236}">
                <a16:creationId xmlns:a16="http://schemas.microsoft.com/office/drawing/2014/main" id="{6A3F4DD8-524C-E9BB-6DB4-39F638AB80C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57" r="2370" b="5835"/>
          <a:stretch>
            <a:fillRect/>
          </a:stretch>
        </p:blipFill>
        <p:spPr bwMode="auto">
          <a:xfrm>
            <a:off x="240755" y="1054318"/>
            <a:ext cx="8146500" cy="3034863"/>
          </a:xfrm>
          <a:prstGeom prst="rect">
            <a:avLst/>
          </a:prstGeom>
          <a:noFill/>
          <a:ln>
            <a:solidFill>
              <a:schemeClr val="tx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074" name="Picture 2" descr="An image of the Request/Delete Enrollment Transfer task Details screen completed with student information and the Send Request button highlighted.">
            <a:extLst>
              <a:ext uri="{FF2B5EF4-FFF2-40B4-BE49-F238E27FC236}">
                <a16:creationId xmlns:a16="http://schemas.microsoft.com/office/drawing/2014/main" id="{A2990009-66D7-FD52-8681-2E5AB9E9855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52" t="1358" r="3559" b="6987"/>
          <a:stretch>
            <a:fillRect/>
          </a:stretch>
        </p:blipFill>
        <p:spPr bwMode="auto">
          <a:xfrm>
            <a:off x="3815255" y="2349062"/>
            <a:ext cx="5017045" cy="2498836"/>
          </a:xfrm>
          <a:prstGeom prst="rect">
            <a:avLst/>
          </a:prstGeom>
          <a:noFill/>
          <a:ln>
            <a:solidFill>
              <a:schemeClr val="tx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6" name="Diagonal Stripe 5">
            <a:hlinkClick r:id="rId4"/>
            <a:extLst>
              <a:ext uri="{FF2B5EF4-FFF2-40B4-BE49-F238E27FC236}">
                <a16:creationId xmlns:a16="http://schemas.microsoft.com/office/drawing/2014/main" id="{562311F6-CE6D-985F-690E-A7CD21E7FE33}"/>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100" b="1" kern="0" dirty="0">
                <a:solidFill>
                  <a:schemeClr val="bg1"/>
                </a:solidFill>
                <a:latin typeface="+mn-lt"/>
                <a:ea typeface="Roboto" panose="02000000000000000000" pitchFamily="2" charset="0"/>
                <a:cs typeface="Roboto" panose="02000000000000000000" pitchFamily="2" charset="0"/>
              </a:rPr>
              <a:t>Request Enrollment Transfer</a:t>
            </a:r>
          </a:p>
        </p:txBody>
      </p:sp>
      <p:sp>
        <p:nvSpPr>
          <p:cNvPr id="3" name="Left Arrow 9" descr="an arrow">
            <a:extLst>
              <a:ext uri="{FF2B5EF4-FFF2-40B4-BE49-F238E27FC236}">
                <a16:creationId xmlns:a16="http://schemas.microsoft.com/office/drawing/2014/main" id="{5F39D95C-112B-54F6-C2BB-B2396D86F6E9}"/>
              </a:ext>
            </a:extLst>
          </p:cNvPr>
          <p:cNvSpPr/>
          <p:nvPr/>
        </p:nvSpPr>
        <p:spPr>
          <a:xfrm rot="12016170">
            <a:off x="1840022" y="1483302"/>
            <a:ext cx="1917476" cy="1140318"/>
          </a:xfrm>
          <a:prstGeom prst="leftArrow">
            <a:avLst>
              <a:gd name="adj1" fmla="val 43114"/>
              <a:gd name="adj2" fmla="val 50000"/>
            </a:avLst>
          </a:prstGeom>
          <a:solidFill>
            <a:schemeClr val="accent1"/>
          </a:solidFill>
          <a:ln>
            <a:noFill/>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sz="1050" dirty="0"/>
          </a:p>
        </p:txBody>
      </p:sp>
    </p:spTree>
    <p:extLst>
      <p:ext uri="{BB962C8B-B14F-4D97-AF65-F5344CB8AC3E}">
        <p14:creationId xmlns:p14="http://schemas.microsoft.com/office/powerpoint/2010/main" val="249548036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1A057-7895-49DE-8319-B8B7942E9BF5}"/>
              </a:ext>
            </a:extLst>
          </p:cNvPr>
          <p:cNvSpPr>
            <a:spLocks noGrp="1"/>
          </p:cNvSpPr>
          <p:nvPr>
            <p:ph type="title"/>
          </p:nvPr>
        </p:nvSpPr>
        <p:spPr/>
        <p:txBody>
          <a:bodyPr>
            <a:noAutofit/>
          </a:bodyPr>
          <a:lstStyle/>
          <a:p>
            <a:r>
              <a:rPr lang="en-US" sz="2000" dirty="0"/>
              <a:t>Work Request – Student Transfer Process (CBT) During Testing</a:t>
            </a:r>
          </a:p>
        </p:txBody>
      </p:sp>
      <p:sp>
        <p:nvSpPr>
          <p:cNvPr id="3" name="Content Placeholder 2">
            <a:extLst>
              <a:ext uri="{FF2B5EF4-FFF2-40B4-BE49-F238E27FC236}">
                <a16:creationId xmlns:a16="http://schemas.microsoft.com/office/drawing/2014/main" id="{C09E133B-D106-480E-B493-A3BEE40A0CF7}"/>
              </a:ext>
            </a:extLst>
          </p:cNvPr>
          <p:cNvSpPr>
            <a:spLocks noGrp="1"/>
          </p:cNvSpPr>
          <p:nvPr>
            <p:ph type="body" idx="1"/>
          </p:nvPr>
        </p:nvSpPr>
        <p:spPr>
          <a:xfrm>
            <a:off x="311700" y="985345"/>
            <a:ext cx="8516294" cy="3201930"/>
          </a:xfrm>
        </p:spPr>
        <p:txBody>
          <a:bodyPr>
            <a:noAutofit/>
          </a:bodyPr>
          <a:lstStyle/>
          <a:p>
            <a:pPr marL="0" indent="0" fontAlgn="base">
              <a:lnSpc>
                <a:spcPct val="100000"/>
              </a:lnSpc>
              <a:spcAft>
                <a:spcPct val="0"/>
              </a:spcAft>
              <a:buNone/>
              <a:defRPr/>
            </a:pPr>
            <a:r>
              <a:rPr lang="en-US" sz="1800" dirty="0">
                <a:ln w="0"/>
                <a:solidFill>
                  <a:srgbClr val="000000"/>
                </a:solidFill>
              </a:rPr>
              <a:t>The student started an online test: </a:t>
            </a:r>
          </a:p>
          <a:p>
            <a:pPr marL="285750" indent="-285750" fontAlgn="base">
              <a:lnSpc>
                <a:spcPct val="100000"/>
              </a:lnSpc>
              <a:spcAft>
                <a:spcPct val="0"/>
              </a:spcAft>
              <a:buFont typeface="Arial" panose="020B0604020202020204" pitchFamily="34" charset="0"/>
              <a:buChar char="•"/>
              <a:defRPr/>
            </a:pPr>
            <a:r>
              <a:rPr lang="en-US" sz="1700" dirty="0">
                <a:ln w="0"/>
                <a:solidFill>
                  <a:srgbClr val="000000"/>
                </a:solidFill>
              </a:rPr>
              <a:t>District B completes a work request within PAnext</a:t>
            </a:r>
          </a:p>
          <a:p>
            <a:pPr marL="285750" indent="-285750" fontAlgn="base">
              <a:lnSpc>
                <a:spcPct val="100000"/>
              </a:lnSpc>
              <a:spcAft>
                <a:spcPct val="0"/>
              </a:spcAft>
              <a:buFont typeface="Arial" panose="020B0604020202020204" pitchFamily="34" charset="0"/>
              <a:buChar char="•"/>
              <a:defRPr/>
            </a:pPr>
            <a:r>
              <a:rPr lang="en-US" sz="1700" dirty="0">
                <a:ln w="0"/>
                <a:solidFill>
                  <a:prstClr val="black"/>
                </a:solidFill>
              </a:rPr>
              <a:t>District A approves the work request</a:t>
            </a:r>
          </a:p>
          <a:p>
            <a:pPr marL="628650" lvl="1" indent="-285750" fontAlgn="base">
              <a:lnSpc>
                <a:spcPct val="100000"/>
              </a:lnSpc>
              <a:spcAft>
                <a:spcPct val="0"/>
              </a:spcAft>
              <a:buFont typeface="Arial" panose="020B0604020202020204" pitchFamily="34" charset="0"/>
              <a:buChar char="•"/>
              <a:defRPr/>
            </a:pPr>
            <a:r>
              <a:rPr lang="en-US" sz="1700" dirty="0">
                <a:ln w="0"/>
                <a:solidFill>
                  <a:srgbClr val="000000"/>
                </a:solidFill>
                <a:latin typeface="+mn-lt"/>
              </a:rPr>
              <a:t>The tests assigned to the student are automatically transferred to District B</a:t>
            </a:r>
          </a:p>
          <a:p>
            <a:pPr marL="971550" lvl="2" indent="-285750" fontAlgn="base">
              <a:lnSpc>
                <a:spcPct val="100000"/>
              </a:lnSpc>
              <a:spcAft>
                <a:spcPct val="0"/>
              </a:spcAft>
              <a:buFont typeface="Arial" panose="020B0604020202020204" pitchFamily="34" charset="0"/>
              <a:buChar char="•"/>
              <a:defRPr/>
            </a:pPr>
            <a:r>
              <a:rPr lang="en-US" sz="1700" dirty="0">
                <a:ln w="0"/>
                <a:solidFill>
                  <a:prstClr val="black"/>
                </a:solidFill>
                <a:latin typeface="+mn-lt"/>
              </a:rPr>
              <a:t>The tests are placed in test sessions named “Transferred [Grade - Subject]” at the new school</a:t>
            </a:r>
          </a:p>
          <a:p>
            <a:pPr marL="971550" lvl="2" indent="-285750" fontAlgn="base">
              <a:lnSpc>
                <a:spcPct val="100000"/>
              </a:lnSpc>
              <a:spcAft>
                <a:spcPct val="0"/>
              </a:spcAft>
              <a:buFont typeface="Arial" panose="020B0604020202020204" pitchFamily="34" charset="0"/>
              <a:buChar char="•"/>
              <a:defRPr/>
            </a:pPr>
            <a:r>
              <a:rPr lang="en-US" sz="1700" b="1" dirty="0">
                <a:ln w="0"/>
                <a:solidFill>
                  <a:prstClr val="black"/>
                </a:solidFill>
                <a:latin typeface="+mn-lt"/>
              </a:rPr>
              <a:t>Required action</a:t>
            </a:r>
            <a:r>
              <a:rPr lang="en-US" sz="1700" dirty="0">
                <a:ln w="0"/>
                <a:solidFill>
                  <a:prstClr val="black"/>
                </a:solidFill>
                <a:latin typeface="+mn-lt"/>
              </a:rPr>
              <a:t>: Move these tests into another test session</a:t>
            </a:r>
          </a:p>
          <a:p>
            <a:pPr marL="285750" indent="-285750" fontAlgn="base">
              <a:lnSpc>
                <a:spcPct val="100000"/>
              </a:lnSpc>
              <a:spcAft>
                <a:spcPct val="0"/>
              </a:spcAft>
              <a:buFont typeface="Arial" panose="020B0604020202020204" pitchFamily="34" charset="0"/>
              <a:buChar char="•"/>
              <a:defRPr/>
            </a:pPr>
            <a:r>
              <a:rPr lang="en-US" sz="1700" dirty="0">
                <a:ln w="0"/>
                <a:solidFill>
                  <a:prstClr val="black"/>
                </a:solidFill>
              </a:rPr>
              <a:t>DO NOT add fake or temporary SASIDs into PAnext unless </a:t>
            </a:r>
            <a:r>
              <a:rPr lang="en-US" sz="1700" dirty="0">
                <a:ln w="0"/>
                <a:solidFill>
                  <a:srgbClr val="000000"/>
                </a:solidFill>
              </a:rPr>
              <a:t>CDE approves their use; u</a:t>
            </a:r>
            <a:r>
              <a:rPr lang="en-US" sz="1700" dirty="0">
                <a:ln w="0"/>
                <a:solidFill>
                  <a:prstClr val="black"/>
                </a:solidFill>
              </a:rPr>
              <a:t>se the transfer process</a:t>
            </a:r>
          </a:p>
          <a:p>
            <a:pPr marL="285750" indent="-285750" fontAlgn="base">
              <a:lnSpc>
                <a:spcPct val="100000"/>
              </a:lnSpc>
              <a:spcAft>
                <a:spcPct val="0"/>
              </a:spcAft>
              <a:buFont typeface="Arial" panose="020B0604020202020204" pitchFamily="34" charset="0"/>
              <a:buChar char="•"/>
              <a:defRPr/>
            </a:pPr>
            <a:r>
              <a:rPr lang="en-US" sz="1700" dirty="0">
                <a:ln w="0"/>
                <a:solidFill>
                  <a:prstClr val="black"/>
                </a:solidFill>
              </a:rPr>
              <a:t>If you cannot find the student in PAnext, contact CDE for assistance. Typical errors involve hyphenated names, nicknames instead of birth names (e.g., Liz instead of Elizabeth), and DOB format (yyyy-mm-dd) </a:t>
            </a:r>
            <a:endParaRPr lang="en-US" sz="1700" dirty="0">
              <a:ln w="0"/>
              <a:solidFill>
                <a:srgbClr val="000000"/>
              </a:solidFill>
            </a:endParaRPr>
          </a:p>
          <a:p>
            <a:endParaRPr lang="en-US" sz="1800" dirty="0"/>
          </a:p>
          <a:p>
            <a:endParaRPr lang="en-US" sz="1800" dirty="0"/>
          </a:p>
        </p:txBody>
      </p:sp>
      <p:sp>
        <p:nvSpPr>
          <p:cNvPr id="4" name="Slide Number Placeholder 3">
            <a:extLst>
              <a:ext uri="{FF2B5EF4-FFF2-40B4-BE49-F238E27FC236}">
                <a16:creationId xmlns:a16="http://schemas.microsoft.com/office/drawing/2014/main" id="{2AF563CC-3879-49F5-B0A3-0C1F9152B9CA}"/>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74</a:t>
            </a:fld>
            <a:endParaRPr lang="en-US" dirty="0"/>
          </a:p>
        </p:txBody>
      </p:sp>
    </p:spTree>
    <p:extLst>
      <p:ext uri="{BB962C8B-B14F-4D97-AF65-F5344CB8AC3E}">
        <p14:creationId xmlns:p14="http://schemas.microsoft.com/office/powerpoint/2010/main" val="167249063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148E0-8D30-4461-96DF-10B8E4CB916B}"/>
              </a:ext>
            </a:extLst>
          </p:cNvPr>
          <p:cNvSpPr>
            <a:spLocks noGrp="1"/>
          </p:cNvSpPr>
          <p:nvPr>
            <p:ph type="title"/>
          </p:nvPr>
        </p:nvSpPr>
        <p:spPr>
          <a:xfrm>
            <a:off x="311700" y="105100"/>
            <a:ext cx="8059790" cy="741300"/>
          </a:xfrm>
        </p:spPr>
        <p:txBody>
          <a:bodyPr>
            <a:normAutofit fontScale="90000"/>
          </a:bodyPr>
          <a:lstStyle/>
          <a:p>
            <a:r>
              <a:rPr lang="en-US" sz="2800" dirty="0"/>
              <a:t>Work Request – Accommodated PBT Student Transfer</a:t>
            </a:r>
          </a:p>
        </p:txBody>
      </p:sp>
      <p:sp>
        <p:nvSpPr>
          <p:cNvPr id="3" name="Content Placeholder 2">
            <a:extLst>
              <a:ext uri="{FF2B5EF4-FFF2-40B4-BE49-F238E27FC236}">
                <a16:creationId xmlns:a16="http://schemas.microsoft.com/office/drawing/2014/main" id="{4E84A414-999A-407A-9915-EC3138330CF2}"/>
              </a:ext>
            </a:extLst>
          </p:cNvPr>
          <p:cNvSpPr>
            <a:spLocks noGrp="1"/>
          </p:cNvSpPr>
          <p:nvPr>
            <p:ph type="body" idx="1"/>
          </p:nvPr>
        </p:nvSpPr>
        <p:spPr>
          <a:xfrm>
            <a:off x="311700" y="954157"/>
            <a:ext cx="8516294" cy="3233118"/>
          </a:xfrm>
        </p:spPr>
        <p:txBody>
          <a:bodyPr>
            <a:noAutofit/>
          </a:bodyPr>
          <a:lstStyle/>
          <a:p>
            <a:pPr marL="285750" indent="-285750" fontAlgn="base">
              <a:lnSpc>
                <a:spcPct val="100000"/>
              </a:lnSpc>
              <a:spcAft>
                <a:spcPct val="0"/>
              </a:spcAft>
              <a:buFont typeface="Arial" panose="020B0604020202020204" pitchFamily="34" charset="0"/>
              <a:buChar char="•"/>
              <a:defRPr/>
            </a:pPr>
            <a:r>
              <a:rPr lang="en-US" sz="1800" dirty="0">
                <a:solidFill>
                  <a:prstClr val="black"/>
                </a:solidFill>
              </a:rPr>
              <a:t>Complete a Work Request in PAnext</a:t>
            </a:r>
          </a:p>
          <a:p>
            <a:pPr marL="285750" indent="-285750" fontAlgn="base">
              <a:lnSpc>
                <a:spcPct val="100000"/>
              </a:lnSpc>
              <a:spcAft>
                <a:spcPct val="0"/>
              </a:spcAft>
              <a:buFont typeface="Arial" panose="020B0604020202020204" pitchFamily="34" charset="0"/>
              <a:buChar char="•"/>
              <a:defRPr/>
            </a:pPr>
            <a:r>
              <a:rPr lang="en-US" sz="1800" dirty="0">
                <a:solidFill>
                  <a:prstClr val="black"/>
                </a:solidFill>
              </a:rPr>
              <a:t>For a non-started test, no physical material transfers are necessary</a:t>
            </a:r>
          </a:p>
          <a:p>
            <a:pPr lvl="1" fontAlgn="base">
              <a:lnSpc>
                <a:spcPct val="100000"/>
              </a:lnSpc>
              <a:spcAft>
                <a:spcPct val="0"/>
              </a:spcAft>
              <a:buFont typeface="Arial" panose="020B0604020202020204" pitchFamily="34" charset="0"/>
              <a:buChar char="•"/>
              <a:defRPr/>
            </a:pPr>
            <a:r>
              <a:rPr lang="en-US" sz="1800" dirty="0">
                <a:solidFill>
                  <a:prstClr val="black"/>
                </a:solidFill>
              </a:rPr>
              <a:t>The new school can place an additional order for the required material(s)</a:t>
            </a:r>
          </a:p>
          <a:p>
            <a:pPr marL="285750" indent="-285750" fontAlgn="base">
              <a:lnSpc>
                <a:spcPct val="100000"/>
              </a:lnSpc>
              <a:spcAft>
                <a:spcPct val="0"/>
              </a:spcAft>
              <a:buFont typeface="Arial" panose="020B0604020202020204" pitchFamily="34" charset="0"/>
              <a:buChar char="•"/>
              <a:defRPr/>
            </a:pPr>
            <a:r>
              <a:rPr lang="en-US" sz="1800" dirty="0">
                <a:solidFill>
                  <a:prstClr val="black"/>
                </a:solidFill>
              </a:rPr>
              <a:t>If the transferred student started testing on paper: </a:t>
            </a:r>
          </a:p>
          <a:p>
            <a:pPr lvl="1" fontAlgn="base">
              <a:lnSpc>
                <a:spcPct val="100000"/>
              </a:lnSpc>
              <a:spcAft>
                <a:spcPct val="0"/>
              </a:spcAft>
              <a:buFont typeface="Arial" panose="020B0604020202020204" pitchFamily="34" charset="0"/>
              <a:buChar char="•"/>
              <a:defRPr/>
            </a:pPr>
            <a:r>
              <a:rPr lang="en-US" sz="1800" dirty="0">
                <a:solidFill>
                  <a:prstClr val="black"/>
                </a:solidFill>
              </a:rPr>
              <a:t>Contact the other district and arrange for </a:t>
            </a:r>
            <a:r>
              <a:rPr lang="en-US" sz="1800" b="1" dirty="0">
                <a:solidFill>
                  <a:prstClr val="black"/>
                </a:solidFill>
              </a:rPr>
              <a:t>secure transfer </a:t>
            </a:r>
            <a:r>
              <a:rPr lang="en-US" sz="1800" dirty="0">
                <a:solidFill>
                  <a:prstClr val="black"/>
                </a:solidFill>
              </a:rPr>
              <a:t>of the test book(s)</a:t>
            </a:r>
          </a:p>
          <a:p>
            <a:pPr lvl="2" fontAlgn="base">
              <a:lnSpc>
                <a:spcPct val="100000"/>
              </a:lnSpc>
              <a:spcAft>
                <a:spcPct val="0"/>
              </a:spcAft>
              <a:buFont typeface="Arial" panose="020B0604020202020204" pitchFamily="34" charset="0"/>
              <a:buChar char="•"/>
              <a:defRPr/>
            </a:pPr>
            <a:r>
              <a:rPr lang="en-US" sz="1800" dirty="0">
                <a:solidFill>
                  <a:prstClr val="black"/>
                </a:solidFill>
              </a:rPr>
              <a:t>In-person DAC to DAC hand-off</a:t>
            </a:r>
          </a:p>
          <a:p>
            <a:pPr lvl="2" fontAlgn="base">
              <a:lnSpc>
                <a:spcPct val="100000"/>
              </a:lnSpc>
              <a:spcAft>
                <a:spcPct val="0"/>
              </a:spcAft>
              <a:buFont typeface="Arial" panose="020B0604020202020204" pitchFamily="34" charset="0"/>
              <a:buChar char="•"/>
              <a:defRPr/>
            </a:pPr>
            <a:r>
              <a:rPr lang="en-US" sz="1800" dirty="0">
                <a:solidFill>
                  <a:prstClr val="black"/>
                </a:solidFill>
              </a:rPr>
              <a:t>Fed Ex or UPS – signature required – track shipment</a:t>
            </a:r>
          </a:p>
          <a:p>
            <a:pPr lvl="1" fontAlgn="base">
              <a:lnSpc>
                <a:spcPct val="100000"/>
              </a:lnSpc>
              <a:spcAft>
                <a:spcPct val="0"/>
              </a:spcAft>
              <a:buFont typeface="Arial" panose="020B0604020202020204" pitchFamily="34" charset="0"/>
              <a:buChar char="•"/>
              <a:defRPr/>
            </a:pPr>
            <a:r>
              <a:rPr lang="en-US" sz="1800" dirty="0">
                <a:solidFill>
                  <a:prstClr val="black"/>
                </a:solidFill>
              </a:rPr>
              <a:t>Students may not retest a unit that they took in a previous school</a:t>
            </a:r>
          </a:p>
          <a:p>
            <a:pPr lvl="1" fontAlgn="base">
              <a:lnSpc>
                <a:spcPct val="100000"/>
              </a:lnSpc>
              <a:spcAft>
                <a:spcPct val="0"/>
              </a:spcAft>
              <a:buFont typeface="Arial" panose="020B0604020202020204" pitchFamily="34" charset="0"/>
              <a:buChar char="•"/>
              <a:defRPr/>
            </a:pPr>
            <a:r>
              <a:rPr lang="en-US" sz="1800" dirty="0">
                <a:solidFill>
                  <a:prstClr val="black"/>
                </a:solidFill>
              </a:rPr>
              <a:t>Provide a chain of custody for the transferred test materials  </a:t>
            </a:r>
          </a:p>
          <a:p>
            <a:pPr lvl="2" fontAlgn="base">
              <a:lnSpc>
                <a:spcPct val="100000"/>
              </a:lnSpc>
              <a:spcAft>
                <a:spcPct val="0"/>
              </a:spcAft>
              <a:buFont typeface="Arial" panose="020B0604020202020204" pitchFamily="34" charset="0"/>
              <a:buChar char="•"/>
              <a:defRPr/>
            </a:pPr>
            <a:r>
              <a:rPr lang="en-US" sz="1800" dirty="0">
                <a:solidFill>
                  <a:prstClr val="black"/>
                </a:solidFill>
              </a:rPr>
              <a:t>Both districts must keep a copy of chain of custody documents </a:t>
            </a:r>
          </a:p>
          <a:p>
            <a:endParaRPr lang="en-US" sz="1800" dirty="0"/>
          </a:p>
          <a:p>
            <a:endParaRPr lang="en-US" sz="1800" dirty="0"/>
          </a:p>
        </p:txBody>
      </p:sp>
      <p:sp>
        <p:nvSpPr>
          <p:cNvPr id="4" name="Slide Number Placeholder 3">
            <a:extLst>
              <a:ext uri="{FF2B5EF4-FFF2-40B4-BE49-F238E27FC236}">
                <a16:creationId xmlns:a16="http://schemas.microsoft.com/office/drawing/2014/main" id="{EC790827-1B1B-4772-9A78-F14293CDC8C1}"/>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75</a:t>
            </a:fld>
            <a:endParaRPr lang="en-US" dirty="0"/>
          </a:p>
        </p:txBody>
      </p:sp>
    </p:spTree>
    <p:extLst>
      <p:ext uri="{BB962C8B-B14F-4D97-AF65-F5344CB8AC3E}">
        <p14:creationId xmlns:p14="http://schemas.microsoft.com/office/powerpoint/2010/main" val="216765593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9BEC2-F3D5-4395-BFE9-533BBCD3DC9F}"/>
              </a:ext>
            </a:extLst>
          </p:cNvPr>
          <p:cNvSpPr>
            <a:spLocks noGrp="1"/>
          </p:cNvSpPr>
          <p:nvPr>
            <p:ph type="title"/>
          </p:nvPr>
        </p:nvSpPr>
        <p:spPr/>
        <p:txBody>
          <a:bodyPr>
            <a:normAutofit/>
          </a:bodyPr>
          <a:lstStyle/>
          <a:p>
            <a:r>
              <a:rPr lang="en-US" sz="2800" dirty="0"/>
              <a:t>Work Request – Releasing District</a:t>
            </a:r>
          </a:p>
        </p:txBody>
      </p:sp>
      <p:sp>
        <p:nvSpPr>
          <p:cNvPr id="3" name="Content Placeholder 2">
            <a:extLst>
              <a:ext uri="{FF2B5EF4-FFF2-40B4-BE49-F238E27FC236}">
                <a16:creationId xmlns:a16="http://schemas.microsoft.com/office/drawing/2014/main" id="{38C5D5B1-77A6-4A7F-BADE-EC346BB4BBA6}"/>
              </a:ext>
            </a:extLst>
          </p:cNvPr>
          <p:cNvSpPr>
            <a:spLocks noGrp="1"/>
          </p:cNvSpPr>
          <p:nvPr>
            <p:ph type="body" idx="1"/>
          </p:nvPr>
        </p:nvSpPr>
        <p:spPr>
          <a:xfrm>
            <a:off x="311700" y="914400"/>
            <a:ext cx="8516294" cy="3272875"/>
          </a:xfrm>
        </p:spPr>
        <p:txBody>
          <a:bodyPr>
            <a:noAutofit/>
          </a:bodyPr>
          <a:lstStyle/>
          <a:p>
            <a:pPr marL="285750" indent="-285750" fontAlgn="base">
              <a:lnSpc>
                <a:spcPct val="100000"/>
              </a:lnSpc>
              <a:spcAft>
                <a:spcPct val="0"/>
              </a:spcAft>
              <a:buFont typeface="Arial" panose="020B0604020202020204" pitchFamily="34" charset="0"/>
              <a:buChar char="•"/>
              <a:defRPr/>
            </a:pPr>
            <a:r>
              <a:rPr lang="en-US" sz="1800" dirty="0">
                <a:solidFill>
                  <a:prstClr val="black"/>
                </a:solidFill>
              </a:rPr>
              <a:t>Check email and PAnext regularly</a:t>
            </a:r>
          </a:p>
          <a:p>
            <a:pPr marL="285750" indent="-285750" fontAlgn="base">
              <a:lnSpc>
                <a:spcPct val="100000"/>
              </a:lnSpc>
              <a:spcAft>
                <a:spcPct val="0"/>
              </a:spcAft>
              <a:buFont typeface="Arial" panose="020B0604020202020204" pitchFamily="34" charset="0"/>
              <a:buChar char="•"/>
              <a:defRPr/>
            </a:pPr>
            <a:r>
              <a:rPr lang="en-US" sz="1800" dirty="0">
                <a:solidFill>
                  <a:prstClr val="black"/>
                </a:solidFill>
              </a:rPr>
              <a:t>Look for the red bell at the top of the PAnext home screen</a:t>
            </a:r>
          </a:p>
          <a:p>
            <a:pPr lvl="1" fontAlgn="base">
              <a:lnSpc>
                <a:spcPct val="100000"/>
              </a:lnSpc>
              <a:spcAft>
                <a:spcPct val="0"/>
              </a:spcAft>
              <a:buFont typeface="Arial" panose="020B0604020202020204" pitchFamily="34" charset="0"/>
              <a:buChar char="•"/>
              <a:defRPr/>
            </a:pPr>
            <a:r>
              <a:rPr lang="en-US" sz="1800" dirty="0">
                <a:solidFill>
                  <a:prstClr val="black"/>
                </a:solidFill>
                <a:latin typeface="+mn-lt"/>
              </a:rPr>
              <a:t>Click on the bell to go to the pending requests</a:t>
            </a:r>
          </a:p>
          <a:p>
            <a:pPr lvl="1" fontAlgn="base">
              <a:lnSpc>
                <a:spcPct val="100000"/>
              </a:lnSpc>
              <a:spcAft>
                <a:spcPct val="0"/>
              </a:spcAft>
              <a:buFont typeface="Arial" panose="020B0604020202020204" pitchFamily="34" charset="0"/>
              <a:buChar char="•"/>
              <a:defRPr/>
            </a:pPr>
            <a:r>
              <a:rPr lang="en-US" sz="1800" dirty="0">
                <a:solidFill>
                  <a:prstClr val="black"/>
                </a:solidFill>
                <a:latin typeface="+mn-lt"/>
              </a:rPr>
              <a:t>Verify the student listed in the Work Request moved away from your district</a:t>
            </a:r>
          </a:p>
          <a:p>
            <a:pPr lvl="2" fontAlgn="base">
              <a:lnSpc>
                <a:spcPct val="100000"/>
              </a:lnSpc>
              <a:spcAft>
                <a:spcPct val="0"/>
              </a:spcAft>
              <a:buFont typeface="Arial" panose="020B0604020202020204" pitchFamily="34" charset="0"/>
              <a:buChar char="•"/>
              <a:defRPr/>
            </a:pPr>
            <a:r>
              <a:rPr lang="en-US" sz="1800" b="1" dirty="0">
                <a:solidFill>
                  <a:prstClr val="black"/>
                </a:solidFill>
                <a:latin typeface="+mn-lt"/>
              </a:rPr>
              <a:t>Approve the transfer</a:t>
            </a:r>
            <a:r>
              <a:rPr lang="en-US" sz="1800" dirty="0">
                <a:solidFill>
                  <a:prstClr val="black"/>
                </a:solidFill>
                <a:latin typeface="+mn-lt"/>
              </a:rPr>
              <a:t>	</a:t>
            </a:r>
          </a:p>
          <a:p>
            <a:pPr lvl="1" fontAlgn="base">
              <a:lnSpc>
                <a:spcPct val="100000"/>
              </a:lnSpc>
              <a:spcAft>
                <a:spcPct val="0"/>
              </a:spcAft>
              <a:buFont typeface="Arial" panose="020B0604020202020204" pitchFamily="34" charset="0"/>
              <a:buChar char="•"/>
              <a:defRPr/>
            </a:pPr>
            <a:r>
              <a:rPr lang="en-US" sz="1800" dirty="0">
                <a:solidFill>
                  <a:prstClr val="black"/>
                </a:solidFill>
                <a:latin typeface="+mn-lt"/>
              </a:rPr>
              <a:t>If the student did not move away from your district</a:t>
            </a:r>
          </a:p>
          <a:p>
            <a:pPr lvl="2" fontAlgn="base">
              <a:lnSpc>
                <a:spcPct val="100000"/>
              </a:lnSpc>
              <a:spcAft>
                <a:spcPct val="0"/>
              </a:spcAft>
              <a:buFont typeface="Arial" panose="020B0604020202020204" pitchFamily="34" charset="0"/>
              <a:buChar char="•"/>
              <a:defRPr/>
            </a:pPr>
            <a:r>
              <a:rPr lang="en-US" sz="1800" b="1" dirty="0">
                <a:solidFill>
                  <a:prstClr val="black"/>
                </a:solidFill>
                <a:latin typeface="+mn-lt"/>
              </a:rPr>
              <a:t>Reject the transfer</a:t>
            </a:r>
            <a:endParaRPr lang="en-US" sz="1800" dirty="0">
              <a:solidFill>
                <a:prstClr val="black"/>
              </a:solidFill>
              <a:latin typeface="+mn-lt"/>
            </a:endParaRPr>
          </a:p>
          <a:p>
            <a:pPr lvl="3" fontAlgn="base">
              <a:lnSpc>
                <a:spcPct val="100000"/>
              </a:lnSpc>
              <a:spcAft>
                <a:spcPct val="0"/>
              </a:spcAft>
              <a:buFont typeface="Arial" panose="020B0604020202020204" pitchFamily="34" charset="0"/>
              <a:buChar char="•"/>
              <a:defRPr/>
            </a:pPr>
            <a:r>
              <a:rPr lang="en-US" sz="1800" dirty="0">
                <a:solidFill>
                  <a:prstClr val="black"/>
                </a:solidFill>
                <a:latin typeface="+mn-lt"/>
              </a:rPr>
              <a:t>Provide reason (e.g., student did not move)</a:t>
            </a:r>
          </a:p>
          <a:p>
            <a:pPr lvl="2" fontAlgn="base">
              <a:lnSpc>
                <a:spcPct val="100000"/>
              </a:lnSpc>
              <a:spcAft>
                <a:spcPct val="0"/>
              </a:spcAft>
              <a:buFont typeface="Arial" panose="020B0604020202020204" pitchFamily="34" charset="0"/>
              <a:buChar char="•"/>
              <a:defRPr/>
            </a:pPr>
            <a:r>
              <a:rPr lang="en-US" sz="1800" dirty="0">
                <a:solidFill>
                  <a:prstClr val="black"/>
                </a:solidFill>
                <a:latin typeface="+mn-lt"/>
              </a:rPr>
              <a:t>The other district may have requested the wrong student</a:t>
            </a:r>
          </a:p>
          <a:p>
            <a:pPr lvl="1" fontAlgn="base">
              <a:lnSpc>
                <a:spcPct val="100000"/>
              </a:lnSpc>
              <a:spcAft>
                <a:spcPct val="0"/>
              </a:spcAft>
              <a:buFont typeface="Arial" panose="020B0604020202020204" pitchFamily="34" charset="0"/>
              <a:buChar char="•"/>
              <a:defRPr/>
            </a:pPr>
            <a:r>
              <a:rPr lang="en-US" sz="1800" b="1" dirty="0">
                <a:solidFill>
                  <a:prstClr val="black"/>
                </a:solidFill>
                <a:latin typeface="+mn-lt"/>
              </a:rPr>
              <a:t>If there is an error in the school field </a:t>
            </a:r>
            <a:r>
              <a:rPr lang="en-US" sz="1800" dirty="0">
                <a:solidFill>
                  <a:prstClr val="black"/>
                </a:solidFill>
                <a:latin typeface="+mn-lt"/>
              </a:rPr>
              <a:t>upon opening the work request, reject the request (the student was previously removed from your district)</a:t>
            </a:r>
          </a:p>
          <a:p>
            <a:pPr marL="285750" indent="-285750">
              <a:buFont typeface="Arial" panose="020B0604020202020204" pitchFamily="34" charset="0"/>
              <a:buChar char="•"/>
            </a:pPr>
            <a:endParaRPr lang="en-US" sz="1800" dirty="0"/>
          </a:p>
          <a:p>
            <a:pPr>
              <a:buFont typeface="Arial" panose="020B0604020202020204" pitchFamily="34" charset="0"/>
              <a:buChar char="•"/>
            </a:pPr>
            <a:endParaRPr lang="en-US" sz="1800" dirty="0"/>
          </a:p>
        </p:txBody>
      </p:sp>
      <p:sp>
        <p:nvSpPr>
          <p:cNvPr id="4" name="Slide Number Placeholder 3">
            <a:extLst>
              <a:ext uri="{FF2B5EF4-FFF2-40B4-BE49-F238E27FC236}">
                <a16:creationId xmlns:a16="http://schemas.microsoft.com/office/drawing/2014/main" id="{09D83087-BC9A-4EC7-AE06-B1D81F1AA1EC}"/>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76</a:t>
            </a:fld>
            <a:endParaRPr lang="en-US" dirty="0"/>
          </a:p>
        </p:txBody>
      </p:sp>
      <p:pic>
        <p:nvPicPr>
          <p:cNvPr id="6" name="Picture 5"/>
          <p:cNvPicPr>
            <a:picLocks noChangeAspect="1"/>
          </p:cNvPicPr>
          <p:nvPr/>
        </p:nvPicPr>
        <p:blipFill>
          <a:blip r:embed="rId2"/>
          <a:stretch>
            <a:fillRect/>
          </a:stretch>
        </p:blipFill>
        <p:spPr>
          <a:xfrm>
            <a:off x="6871040" y="1006525"/>
            <a:ext cx="364331" cy="350044"/>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08036701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B42A-FFE0-4B18-BC6A-44C89EDB0DEB}"/>
              </a:ext>
            </a:extLst>
          </p:cNvPr>
          <p:cNvSpPr>
            <a:spLocks noGrp="1"/>
          </p:cNvSpPr>
          <p:nvPr>
            <p:ph type="title"/>
          </p:nvPr>
        </p:nvSpPr>
        <p:spPr/>
        <p:txBody>
          <a:bodyPr>
            <a:normAutofit/>
          </a:bodyPr>
          <a:lstStyle/>
          <a:p>
            <a:r>
              <a:rPr lang="en-US" sz="2800" dirty="0"/>
              <a:t>Review/Approve a Work Request</a:t>
            </a:r>
          </a:p>
        </p:txBody>
      </p:sp>
      <p:sp>
        <p:nvSpPr>
          <p:cNvPr id="4" name="Slide Number Placeholder 3">
            <a:extLst>
              <a:ext uri="{FF2B5EF4-FFF2-40B4-BE49-F238E27FC236}">
                <a16:creationId xmlns:a16="http://schemas.microsoft.com/office/drawing/2014/main" id="{0BEDB818-322C-40CA-825B-79E4232ECEF4}"/>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77</a:t>
            </a:fld>
            <a:endParaRPr lang="en-US" dirty="0"/>
          </a:p>
        </p:txBody>
      </p:sp>
      <p:sp>
        <p:nvSpPr>
          <p:cNvPr id="6" name="Diagonal Stripe 5">
            <a:hlinkClick r:id="rId2"/>
            <a:extLst>
              <a:ext uri="{FF2B5EF4-FFF2-40B4-BE49-F238E27FC236}">
                <a16:creationId xmlns:a16="http://schemas.microsoft.com/office/drawing/2014/main" id="{BE0EAAB4-9957-B01C-A956-0E2C5559BF2C}"/>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100" b="1" kern="0" dirty="0">
                <a:solidFill>
                  <a:schemeClr val="bg1"/>
                </a:solidFill>
                <a:latin typeface="+mn-lt"/>
                <a:ea typeface="Roboto" panose="02000000000000000000" pitchFamily="2" charset="0"/>
                <a:cs typeface="Roboto" panose="02000000000000000000" pitchFamily="2" charset="0"/>
              </a:rPr>
              <a:t>Authorize Enrollment Transfer</a:t>
            </a:r>
          </a:p>
        </p:txBody>
      </p:sp>
      <p:pic>
        <p:nvPicPr>
          <p:cNvPr id="3078" name="Picture 6" descr="An image of the Work Requests screen with the Tasks dropdown expanded and Approve/Reject Enrollment Transfer selected.">
            <a:extLst>
              <a:ext uri="{FF2B5EF4-FFF2-40B4-BE49-F238E27FC236}">
                <a16:creationId xmlns:a16="http://schemas.microsoft.com/office/drawing/2014/main" id="{A41D8103-29DB-90D0-63D9-9C813E6CAC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06" t="1430" r="5149" b="8970"/>
          <a:stretch>
            <a:fillRect/>
          </a:stretch>
        </p:blipFill>
        <p:spPr bwMode="auto">
          <a:xfrm>
            <a:off x="311700" y="788276"/>
            <a:ext cx="4465252" cy="2396184"/>
          </a:xfrm>
          <a:prstGeom prst="rect">
            <a:avLst/>
          </a:prstGeom>
          <a:noFill/>
          <a:ln>
            <a:solidFill>
              <a:schemeClr val="tx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080" name="Picture 8" descr="An image of the Approve/Reject Enrollment Transfer task Details screen with student information and the Approve button highlighted.">
            <a:extLst>
              <a:ext uri="{FF2B5EF4-FFF2-40B4-BE49-F238E27FC236}">
                <a16:creationId xmlns:a16="http://schemas.microsoft.com/office/drawing/2014/main" id="{8627070E-A04F-59D3-9276-9D310A1995E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86" t="1297" r="4539" b="7338"/>
          <a:stretch>
            <a:fillRect/>
          </a:stretch>
        </p:blipFill>
        <p:spPr bwMode="auto">
          <a:xfrm>
            <a:off x="4070551" y="1859303"/>
            <a:ext cx="4798811" cy="3087347"/>
          </a:xfrm>
          <a:prstGeom prst="rect">
            <a:avLst/>
          </a:prstGeom>
          <a:noFill/>
          <a:ln>
            <a:solidFill>
              <a:schemeClr val="tx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7" name="Left Arrow 9" descr="an arrow">
            <a:extLst>
              <a:ext uri="{FF2B5EF4-FFF2-40B4-BE49-F238E27FC236}">
                <a16:creationId xmlns:a16="http://schemas.microsoft.com/office/drawing/2014/main" id="{5A4C3103-3D9F-EBD4-2112-3BDC9EF5F1B4}"/>
              </a:ext>
            </a:extLst>
          </p:cNvPr>
          <p:cNvSpPr/>
          <p:nvPr/>
        </p:nvSpPr>
        <p:spPr>
          <a:xfrm rot="12016170">
            <a:off x="2014923" y="1289144"/>
            <a:ext cx="1917476" cy="1140318"/>
          </a:xfrm>
          <a:prstGeom prst="leftArrow">
            <a:avLst>
              <a:gd name="adj1" fmla="val 43114"/>
              <a:gd name="adj2" fmla="val 50000"/>
            </a:avLst>
          </a:prstGeom>
          <a:solidFill>
            <a:schemeClr val="accent1"/>
          </a:solidFill>
          <a:ln>
            <a:noFill/>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sz="1050" dirty="0"/>
          </a:p>
        </p:txBody>
      </p:sp>
    </p:spTree>
    <p:extLst>
      <p:ext uri="{BB962C8B-B14F-4D97-AF65-F5344CB8AC3E}">
        <p14:creationId xmlns:p14="http://schemas.microsoft.com/office/powerpoint/2010/main" val="123010772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84E72-40F3-4F27-BD93-FD5F4BD58B7B}"/>
              </a:ext>
            </a:extLst>
          </p:cNvPr>
          <p:cNvSpPr>
            <a:spLocks noGrp="1"/>
          </p:cNvSpPr>
          <p:nvPr>
            <p:ph type="title"/>
          </p:nvPr>
        </p:nvSpPr>
        <p:spPr/>
        <p:txBody>
          <a:bodyPr>
            <a:normAutofit/>
          </a:bodyPr>
          <a:lstStyle/>
          <a:p>
            <a:r>
              <a:rPr lang="en-US" sz="2800" dirty="0"/>
              <a:t>Work Request – Receiving District</a:t>
            </a:r>
          </a:p>
        </p:txBody>
      </p:sp>
      <p:sp>
        <p:nvSpPr>
          <p:cNvPr id="3" name="Content Placeholder 2">
            <a:extLst>
              <a:ext uri="{FF2B5EF4-FFF2-40B4-BE49-F238E27FC236}">
                <a16:creationId xmlns:a16="http://schemas.microsoft.com/office/drawing/2014/main" id="{DFB50A23-CA27-4455-B04B-646C1E99BC4B}"/>
              </a:ext>
            </a:extLst>
          </p:cNvPr>
          <p:cNvSpPr>
            <a:spLocks noGrp="1"/>
          </p:cNvSpPr>
          <p:nvPr>
            <p:ph type="body" idx="1"/>
          </p:nvPr>
        </p:nvSpPr>
        <p:spPr/>
        <p:txBody>
          <a:bodyPr>
            <a:normAutofit/>
          </a:bodyPr>
          <a:lstStyle/>
          <a:p>
            <a:pPr marL="0" indent="0" fontAlgn="base">
              <a:lnSpc>
                <a:spcPct val="100000"/>
              </a:lnSpc>
              <a:spcAft>
                <a:spcPct val="0"/>
              </a:spcAft>
              <a:buNone/>
              <a:defRPr/>
            </a:pPr>
            <a:r>
              <a:rPr lang="en-US" sz="1800" dirty="0">
                <a:solidFill>
                  <a:prstClr val="black"/>
                </a:solidFill>
                <a:latin typeface="+mn-lt"/>
              </a:rPr>
              <a:t>Review the student registration and test assignments and update any necessary fields</a:t>
            </a:r>
          </a:p>
          <a:p>
            <a:pPr marL="385763" fontAlgn="base">
              <a:lnSpc>
                <a:spcPct val="100000"/>
              </a:lnSpc>
              <a:spcAft>
                <a:spcPct val="0"/>
              </a:spcAft>
              <a:buFont typeface="Arial" panose="020B0604020202020204" pitchFamily="34" charset="0"/>
              <a:buChar char="•"/>
              <a:defRPr/>
            </a:pPr>
            <a:r>
              <a:rPr lang="en-US" sz="1800" dirty="0">
                <a:solidFill>
                  <a:prstClr val="black"/>
                </a:solidFill>
                <a:latin typeface="+mn-lt"/>
              </a:rPr>
              <a:t>Verify the student is assigned the correct accommodations/accessibility features, by content area</a:t>
            </a:r>
          </a:p>
          <a:p>
            <a:pPr marL="385763" fontAlgn="base">
              <a:lnSpc>
                <a:spcPct val="100000"/>
              </a:lnSpc>
              <a:spcAft>
                <a:spcPct val="0"/>
              </a:spcAft>
              <a:buFont typeface="Arial" panose="020B0604020202020204" pitchFamily="34" charset="0"/>
              <a:buChar char="•"/>
              <a:defRPr/>
            </a:pPr>
            <a:r>
              <a:rPr lang="en-US" sz="1800" dirty="0">
                <a:solidFill>
                  <a:prstClr val="black"/>
                </a:solidFill>
                <a:latin typeface="+mn-lt"/>
              </a:rPr>
              <a:t>Updates to a responsible school that is </a:t>
            </a:r>
            <a:r>
              <a:rPr lang="en-US" sz="1800" b="1" dirty="0">
                <a:solidFill>
                  <a:prstClr val="black"/>
                </a:solidFill>
                <a:latin typeface="+mn-lt"/>
              </a:rPr>
              <a:t>not</a:t>
            </a:r>
            <a:r>
              <a:rPr lang="en-US" sz="1800" dirty="0">
                <a:solidFill>
                  <a:prstClr val="black"/>
                </a:solidFill>
                <a:latin typeface="+mn-lt"/>
              </a:rPr>
              <a:t> in your district – completed via file upload or by CDE (DAC works with CMAS contact)</a:t>
            </a:r>
          </a:p>
          <a:p>
            <a:pPr marL="385763" fontAlgn="base">
              <a:lnSpc>
                <a:spcPct val="100000"/>
              </a:lnSpc>
              <a:spcAft>
                <a:spcPct val="0"/>
              </a:spcAft>
              <a:buFont typeface="Arial" panose="020B0604020202020204" pitchFamily="34" charset="0"/>
              <a:buChar char="•"/>
              <a:defRPr/>
            </a:pPr>
            <a:r>
              <a:rPr lang="en-US" sz="1800" dirty="0">
                <a:solidFill>
                  <a:prstClr val="black"/>
                </a:solidFill>
                <a:latin typeface="+mn-lt"/>
              </a:rPr>
              <a:t>Updates to other schools in your district – completed through the UI or via file upload</a:t>
            </a:r>
          </a:p>
        </p:txBody>
      </p:sp>
      <p:sp>
        <p:nvSpPr>
          <p:cNvPr id="4" name="Slide Number Placeholder 3">
            <a:extLst>
              <a:ext uri="{FF2B5EF4-FFF2-40B4-BE49-F238E27FC236}">
                <a16:creationId xmlns:a16="http://schemas.microsoft.com/office/drawing/2014/main" id="{B2012FF7-4E0F-49B1-985B-31DF7C66BE3B}"/>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78</a:t>
            </a:fld>
            <a:endParaRPr lang="en-US" dirty="0"/>
          </a:p>
        </p:txBody>
      </p:sp>
    </p:spTree>
    <p:extLst>
      <p:ext uri="{BB962C8B-B14F-4D97-AF65-F5344CB8AC3E}">
        <p14:creationId xmlns:p14="http://schemas.microsoft.com/office/powerpoint/2010/main" val="424123329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idx="12"/>
          </p:nvPr>
        </p:nvSpPr>
        <p:spPr/>
        <p:txBody>
          <a:bodyPr>
            <a:normAutofit/>
          </a:bodyPr>
          <a:lstStyle/>
          <a:p>
            <a:fld id="{C479D5F6-EDCB-402A-AC08-4943A1820E8F}" type="slidenum">
              <a:rPr lang="en-US" smtClean="0"/>
              <a:pPr/>
              <a:t>79</a:t>
            </a:fld>
            <a:endParaRPr lang="en-US" dirty="0"/>
          </a:p>
        </p:txBody>
      </p:sp>
      <p:sp>
        <p:nvSpPr>
          <p:cNvPr id="2" name="Title 1"/>
          <p:cNvSpPr>
            <a:spLocks noGrp="1"/>
          </p:cNvSpPr>
          <p:nvPr>
            <p:ph type="title"/>
          </p:nvPr>
        </p:nvSpPr>
        <p:spPr/>
        <p:txBody>
          <a:bodyPr>
            <a:normAutofit fontScale="90000"/>
          </a:bodyPr>
          <a:lstStyle/>
          <a:p>
            <a:r>
              <a:rPr lang="en-US" sz="2800" dirty="0"/>
              <a:t>Assessment in Special Circumstances – Part 1</a:t>
            </a:r>
          </a:p>
        </p:txBody>
      </p:sp>
      <p:sp>
        <p:nvSpPr>
          <p:cNvPr id="3" name="Content Placeholder 2"/>
          <p:cNvSpPr>
            <a:spLocks noGrp="1"/>
          </p:cNvSpPr>
          <p:nvPr>
            <p:ph type="body" idx="4294967295"/>
          </p:nvPr>
        </p:nvSpPr>
        <p:spPr>
          <a:xfrm>
            <a:off x="117231" y="767984"/>
            <a:ext cx="8909538" cy="3341687"/>
          </a:xfrm>
        </p:spPr>
        <p:txBody>
          <a:bodyPr>
            <a:noAutofit/>
          </a:bodyPr>
          <a:lstStyle/>
          <a:p>
            <a:pPr>
              <a:buFont typeface="Arial" panose="020B0604020202020204" pitchFamily="34" charset="0"/>
              <a:buChar char="•"/>
            </a:pPr>
            <a:r>
              <a:rPr lang="en-US" sz="1350" dirty="0">
                <a:solidFill>
                  <a:schemeClr val="tx1"/>
                </a:solidFill>
                <a:latin typeface="+mn-lt"/>
              </a:rPr>
              <a:t>Expelled students</a:t>
            </a:r>
          </a:p>
          <a:p>
            <a:pPr lvl="1">
              <a:buFont typeface="Arial" panose="020B0604020202020204" pitchFamily="34" charset="0"/>
              <a:buChar char="•"/>
            </a:pPr>
            <a:r>
              <a:rPr lang="en-US" sz="1350" dirty="0">
                <a:solidFill>
                  <a:schemeClr val="tx1"/>
                </a:solidFill>
                <a:latin typeface="+mn-lt"/>
              </a:rPr>
              <a:t>It is the district’s responsibility to ensure every effort is made to test expelled students receiving educational services</a:t>
            </a:r>
          </a:p>
          <a:p>
            <a:pPr lvl="1">
              <a:buFont typeface="Arial" panose="020B0604020202020204" pitchFamily="34" charset="0"/>
              <a:buChar char="•"/>
            </a:pPr>
            <a:r>
              <a:rPr lang="en-US" sz="1350" dirty="0">
                <a:solidFill>
                  <a:schemeClr val="tx1"/>
                </a:solidFill>
                <a:latin typeface="+mn-lt"/>
              </a:rPr>
              <a:t>Identify students as expelled in PAnext</a:t>
            </a:r>
          </a:p>
          <a:p>
            <a:pPr lvl="1">
              <a:buFont typeface="Arial" panose="020B0604020202020204" pitchFamily="34" charset="0"/>
              <a:buChar char="•"/>
            </a:pPr>
            <a:r>
              <a:rPr lang="en-US" sz="1350" dirty="0">
                <a:solidFill>
                  <a:schemeClr val="tx1"/>
                </a:solidFill>
                <a:latin typeface="+mn-lt"/>
              </a:rPr>
              <a:t>Results are included in district results; they are not included in aggregated school results</a:t>
            </a:r>
          </a:p>
          <a:p>
            <a:pPr>
              <a:buFont typeface="Arial" panose="020B0604020202020204" pitchFamily="34" charset="0"/>
              <a:buChar char="•"/>
            </a:pPr>
            <a:r>
              <a:rPr lang="en-US" sz="1350" dirty="0">
                <a:solidFill>
                  <a:schemeClr val="tx1"/>
                </a:solidFill>
                <a:latin typeface="+mn-lt"/>
              </a:rPr>
              <a:t>Foreign exchange students</a:t>
            </a:r>
          </a:p>
          <a:p>
            <a:pPr lvl="1">
              <a:buFont typeface="Arial" panose="020B0604020202020204" pitchFamily="34" charset="0"/>
              <a:buChar char="•"/>
            </a:pPr>
            <a:r>
              <a:rPr lang="en-US" sz="1350" dirty="0">
                <a:solidFill>
                  <a:schemeClr val="tx1"/>
                </a:solidFill>
                <a:latin typeface="+mn-lt"/>
              </a:rPr>
              <a:t>All students enrolled in Colorado schools, including foreign exchange students, are required to take state assessments </a:t>
            </a:r>
          </a:p>
          <a:p>
            <a:pPr>
              <a:buFont typeface="Arial" panose="020B0604020202020204" pitchFamily="34" charset="0"/>
              <a:buChar char="•"/>
            </a:pPr>
            <a:r>
              <a:rPr lang="en-US" sz="1350" dirty="0">
                <a:solidFill>
                  <a:schemeClr val="tx1"/>
                </a:solidFill>
                <a:latin typeface="+mn-lt"/>
              </a:rPr>
              <a:t>Medical exemption</a:t>
            </a:r>
          </a:p>
          <a:p>
            <a:pPr lvl="1">
              <a:buFont typeface="Arial" panose="020B0604020202020204" pitchFamily="34" charset="0"/>
              <a:buChar char="•"/>
            </a:pPr>
            <a:r>
              <a:rPr lang="en-US" sz="1350" dirty="0">
                <a:solidFill>
                  <a:schemeClr val="tx1"/>
                </a:solidFill>
                <a:latin typeface="+mn-lt"/>
              </a:rPr>
              <a:t>Students who are unable to complete or participate due to a documented, significant, and fully incapacitating medical condition or emergency (e.g., student is in the hospital after a car crash) that extends across the entire (or remaining) test window</a:t>
            </a:r>
          </a:p>
          <a:p>
            <a:pPr lvl="2">
              <a:buFont typeface="Arial" panose="020B0604020202020204" pitchFamily="34" charset="0"/>
              <a:buChar char="•"/>
            </a:pPr>
            <a:r>
              <a:rPr lang="en-US" dirty="0">
                <a:solidFill>
                  <a:schemeClr val="tx1"/>
                </a:solidFill>
                <a:latin typeface="+mn-lt"/>
              </a:rPr>
              <a:t>The incident or condition must be so severe that it prevents the student from participating in instruction</a:t>
            </a:r>
          </a:p>
          <a:p>
            <a:pPr lvl="2">
              <a:buFont typeface="Arial" panose="020B0604020202020204" pitchFamily="34" charset="0"/>
              <a:buChar char="•"/>
            </a:pPr>
            <a:r>
              <a:rPr lang="en-US" b="1" dirty="0">
                <a:solidFill>
                  <a:schemeClr val="tx1"/>
                </a:solidFill>
                <a:latin typeface="+mn-lt"/>
              </a:rPr>
              <a:t>Note</a:t>
            </a:r>
            <a:r>
              <a:rPr lang="en-US" dirty="0">
                <a:solidFill>
                  <a:schemeClr val="tx1"/>
                </a:solidFill>
                <a:latin typeface="+mn-lt"/>
              </a:rPr>
              <a:t>: This does not apply to students who are absent during testing due to typical illnesses</a:t>
            </a:r>
          </a:p>
          <a:p>
            <a:pPr lvl="1">
              <a:buFont typeface="Arial" panose="020B0604020202020204" pitchFamily="34" charset="0"/>
              <a:buChar char="•"/>
            </a:pPr>
            <a:r>
              <a:rPr lang="en-US" sz="1350" dirty="0">
                <a:solidFill>
                  <a:schemeClr val="tx1"/>
                </a:solidFill>
                <a:latin typeface="+mn-lt"/>
              </a:rPr>
              <a:t>Identify as “Medical Exemption” in the appropriate PAnext invalidation field</a:t>
            </a:r>
          </a:p>
        </p:txBody>
      </p:sp>
    </p:spTree>
    <p:extLst>
      <p:ext uri="{BB962C8B-B14F-4D97-AF65-F5344CB8AC3E}">
        <p14:creationId xmlns:p14="http://schemas.microsoft.com/office/powerpoint/2010/main" val="24684970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2800" dirty="0"/>
              <a:t>Assessment in Special Circumstances – Part 2</a:t>
            </a:r>
          </a:p>
        </p:txBody>
      </p:sp>
      <p:sp>
        <p:nvSpPr>
          <p:cNvPr id="3" name="Content Placeholder 2"/>
          <p:cNvSpPr>
            <a:spLocks noGrp="1"/>
          </p:cNvSpPr>
          <p:nvPr>
            <p:ph type="body" idx="1"/>
          </p:nvPr>
        </p:nvSpPr>
        <p:spPr>
          <a:xfrm>
            <a:off x="311700" y="960305"/>
            <a:ext cx="8516294" cy="3034800"/>
          </a:xfrm>
        </p:spPr>
        <p:txBody>
          <a:bodyPr>
            <a:noAutofit/>
          </a:bodyPr>
          <a:lstStyle/>
          <a:p>
            <a:pPr>
              <a:buFont typeface="Arial" panose="020B0604020202020204" pitchFamily="34" charset="0"/>
              <a:buChar char="•"/>
            </a:pPr>
            <a:r>
              <a:rPr lang="en-US" sz="1500" b="1" dirty="0">
                <a:solidFill>
                  <a:schemeClr val="accent2"/>
                </a:solidFill>
                <a:latin typeface="+mn-lt"/>
              </a:rPr>
              <a:t>Home school students</a:t>
            </a:r>
          </a:p>
          <a:p>
            <a:pPr marL="711200" lvl="1" indent="-285750">
              <a:buFont typeface="Arial" panose="020B0604020202020204" pitchFamily="34" charset="0"/>
              <a:buChar char="•"/>
            </a:pPr>
            <a:r>
              <a:rPr lang="en-US" sz="1500" b="1" dirty="0">
                <a:solidFill>
                  <a:schemeClr val="accent2"/>
                </a:solidFill>
                <a:latin typeface="+mn-lt"/>
              </a:rPr>
              <a:t>Do not have to test</a:t>
            </a:r>
          </a:p>
          <a:p>
            <a:pPr marL="1049337" lvl="2" indent="-285750">
              <a:buFont typeface="Arial" panose="020B0604020202020204" pitchFamily="34" charset="0"/>
              <a:buChar char="•"/>
            </a:pPr>
            <a:r>
              <a:rPr lang="en-US" dirty="0">
                <a:latin typeface="+mn-lt"/>
              </a:rPr>
              <a:t>Includes students who may also attend a public school for a portion of the school day and are therefore included in the enrollment of the LEP</a:t>
            </a:r>
          </a:p>
          <a:p>
            <a:pPr marL="711200" lvl="1" indent="-285750">
              <a:buFont typeface="Arial" panose="020B0604020202020204" pitchFamily="34" charset="0"/>
              <a:buChar char="•"/>
            </a:pPr>
            <a:r>
              <a:rPr lang="en-US" sz="1500" dirty="0">
                <a:latin typeface="+mn-lt"/>
              </a:rPr>
              <a:t>However, a parent/guardian of a child in a home-based educational program may request that the child tests</a:t>
            </a:r>
          </a:p>
          <a:p>
            <a:pPr marL="1049337" lvl="2" indent="-285750">
              <a:buFont typeface="Arial" panose="020B0604020202020204" pitchFamily="34" charset="0"/>
              <a:buChar char="•"/>
            </a:pPr>
            <a:r>
              <a:rPr lang="en-US" dirty="0">
                <a:latin typeface="+mn-lt"/>
              </a:rPr>
              <a:t>Students must meet participant criteria for the requested assessment(s)</a:t>
            </a:r>
          </a:p>
          <a:p>
            <a:pPr marL="1049337" lvl="2" indent="-285750">
              <a:buFont typeface="Arial" panose="020B0604020202020204" pitchFamily="34" charset="0"/>
              <a:buChar char="•"/>
            </a:pPr>
            <a:r>
              <a:rPr lang="en-US" dirty="0">
                <a:latin typeface="+mn-lt"/>
              </a:rPr>
              <a:t>The parent/guardian must pay all costs associated with administration and providing assessment results, as determined by the district</a:t>
            </a:r>
          </a:p>
          <a:p>
            <a:pPr marL="711200" lvl="1" indent="-285750">
              <a:buFont typeface="Arial" panose="020B0604020202020204" pitchFamily="34" charset="0"/>
              <a:buChar char="•"/>
            </a:pPr>
            <a:r>
              <a:rPr lang="en-US" sz="1500" dirty="0">
                <a:latin typeface="+mn-lt"/>
              </a:rPr>
              <a:t>If registered in PAnext and…</a:t>
            </a:r>
          </a:p>
          <a:p>
            <a:pPr marL="1049337" lvl="2" indent="-285750">
              <a:buFont typeface="Arial" panose="020B0604020202020204" pitchFamily="34" charset="0"/>
              <a:buChar char="•"/>
            </a:pPr>
            <a:r>
              <a:rPr lang="en-US" dirty="0">
                <a:latin typeface="+mn-lt"/>
              </a:rPr>
              <a:t>Will not test, code as Not Tested Reason 08</a:t>
            </a:r>
          </a:p>
          <a:p>
            <a:pPr marL="1049337" lvl="2" indent="-285750">
              <a:buFont typeface="Arial" panose="020B0604020202020204" pitchFamily="34" charset="0"/>
              <a:buChar char="•"/>
            </a:pPr>
            <a:r>
              <a:rPr lang="en-US" dirty="0">
                <a:latin typeface="+mn-lt"/>
              </a:rPr>
              <a:t>Will test, set the Responsible School to CO-DDDD-HHHH (where DDDD = district’s code - available in each district)</a:t>
            </a:r>
          </a:p>
        </p:txBody>
      </p:sp>
      <p:sp>
        <p:nvSpPr>
          <p:cNvPr id="11" name="Title 10">
            <a:extLst>
              <a:ext uri="{FF2B5EF4-FFF2-40B4-BE49-F238E27FC236}">
                <a16:creationId xmlns:a16="http://schemas.microsoft.com/office/drawing/2014/main" id="{8E6F4B7D-61DC-CC36-9C53-5329F3D1BE78}"/>
              </a:ext>
            </a:extLst>
          </p:cNvPr>
          <p:cNvSpPr>
            <a:spLocks noGrp="1"/>
          </p:cNvSpPr>
          <p:nvPr>
            <p:ph type="title" idx="2"/>
          </p:nvPr>
        </p:nvSpPr>
        <p:spPr>
          <a:xfrm>
            <a:off x="936247" y="4482572"/>
            <a:ext cx="7267200" cy="156600"/>
          </a:xfrm>
        </p:spPr>
        <p:txBody>
          <a:bodyPr anchor="ctr"/>
          <a:lstStyle/>
          <a:p>
            <a:pPr algn="ctr"/>
            <a:r>
              <a:rPr lang="en-US" sz="1200" b="1" dirty="0">
                <a:solidFill>
                  <a:schemeClr val="accent2"/>
                </a:solidFill>
              </a:rPr>
              <a:t>C.R.S. 22-7-1006.3(3)(b) – </a:t>
            </a:r>
            <a:r>
              <a:rPr lang="en-US" sz="1200" dirty="0">
                <a:latin typeface="+mn-lt"/>
              </a:rPr>
              <a:t>Refer to the Procedures Manual for additional details</a:t>
            </a:r>
          </a:p>
        </p:txBody>
      </p:sp>
      <p:sp>
        <p:nvSpPr>
          <p:cNvPr id="4" name="Slide Number Placeholder 3"/>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80</a:t>
            </a:fld>
            <a:endParaRPr lang="en-US" dirty="0"/>
          </a:p>
        </p:txBody>
      </p:sp>
      <p:sp>
        <p:nvSpPr>
          <p:cNvPr id="8" name="7-Point Star 4">
            <a:extLst>
              <a:ext uri="{FF2B5EF4-FFF2-40B4-BE49-F238E27FC236}">
                <a16:creationId xmlns:a16="http://schemas.microsoft.com/office/drawing/2014/main" id="{F56F3BBE-3D83-8986-2911-1D10DFE2CDE0}"/>
              </a:ext>
            </a:extLst>
          </p:cNvPr>
          <p:cNvSpPr/>
          <p:nvPr/>
        </p:nvSpPr>
        <p:spPr>
          <a:xfrm>
            <a:off x="2904378" y="846400"/>
            <a:ext cx="1400233" cy="741300"/>
          </a:xfrm>
          <a:prstGeom prst="star7">
            <a:avLst/>
          </a:prstGeom>
          <a:solidFill>
            <a:schemeClr val="accent1"/>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100" dirty="0">
                <a:solidFill>
                  <a:schemeClr val="tx1"/>
                </a:solidFill>
              </a:rPr>
              <a:t>Common Question</a:t>
            </a:r>
          </a:p>
        </p:txBody>
      </p:sp>
      <p:sp>
        <p:nvSpPr>
          <p:cNvPr id="12" name="Diagonal Stripe 11">
            <a:hlinkClick r:id="rId2"/>
            <a:extLst>
              <a:ext uri="{FF2B5EF4-FFF2-40B4-BE49-F238E27FC236}">
                <a16:creationId xmlns:a16="http://schemas.microsoft.com/office/drawing/2014/main" id="{08BA6BDA-A276-3F02-DD0E-CC70B2D96AEE}"/>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900" b="1" kern="0" dirty="0">
                <a:solidFill>
                  <a:schemeClr val="bg1"/>
                </a:solidFill>
                <a:latin typeface="+mn-lt"/>
                <a:ea typeface="Roboto" panose="02000000000000000000" pitchFamily="2" charset="0"/>
                <a:cs typeface="Roboto" panose="02000000000000000000" pitchFamily="2" charset="0"/>
              </a:rPr>
              <a:t>Procedures Manual Section 2.5</a:t>
            </a:r>
          </a:p>
        </p:txBody>
      </p:sp>
    </p:spTree>
    <p:extLst>
      <p:ext uri="{BB962C8B-B14F-4D97-AF65-F5344CB8AC3E}">
        <p14:creationId xmlns:p14="http://schemas.microsoft.com/office/powerpoint/2010/main" val="268745477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006E0-43A7-13AE-70EB-7D41FD83CC19}"/>
              </a:ext>
            </a:extLst>
          </p:cNvPr>
          <p:cNvSpPr>
            <a:spLocks noGrp="1"/>
          </p:cNvSpPr>
          <p:nvPr>
            <p:ph type="title"/>
          </p:nvPr>
        </p:nvSpPr>
        <p:spPr>
          <a:solidFill>
            <a:srgbClr val="001970"/>
          </a:solidFill>
        </p:spPr>
        <p:txBody>
          <a:bodyPr/>
          <a:lstStyle/>
          <a:p>
            <a:r>
              <a:rPr lang="en-US" dirty="0"/>
              <a:t>Technology Overview</a:t>
            </a:r>
          </a:p>
        </p:txBody>
      </p:sp>
    </p:spTree>
    <p:extLst>
      <p:ext uri="{BB962C8B-B14F-4D97-AF65-F5344CB8AC3E}">
        <p14:creationId xmlns:p14="http://schemas.microsoft.com/office/powerpoint/2010/main" val="406344893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BC2E4F-A7E8-4D8F-B29E-0FD172D6ED3F}"/>
              </a:ext>
            </a:extLst>
          </p:cNvPr>
          <p:cNvSpPr>
            <a:spLocks noGrp="1"/>
          </p:cNvSpPr>
          <p:nvPr>
            <p:ph type="body" idx="1"/>
          </p:nvPr>
        </p:nvSpPr>
        <p:spPr>
          <a:xfrm>
            <a:off x="311701" y="986934"/>
            <a:ext cx="4441601" cy="3416400"/>
          </a:xfrm>
        </p:spPr>
        <p:txBody>
          <a:bodyPr>
            <a:noAutofit/>
          </a:bodyPr>
          <a:lstStyle/>
          <a:p>
            <a:pPr marL="285750" indent="-285750">
              <a:buClr>
                <a:prstClr val="black"/>
              </a:buClr>
              <a:defRPr/>
            </a:pPr>
            <a:r>
              <a:rPr lang="en-US" dirty="0">
                <a:solidFill>
                  <a:prstClr val="black"/>
                </a:solidFill>
                <a:latin typeface="+mn-lt"/>
              </a:rPr>
              <a:t>Online testing</a:t>
            </a:r>
          </a:p>
          <a:p>
            <a:pPr marL="628650" lvl="1" indent="-285750">
              <a:buClr>
                <a:prstClr val="black"/>
              </a:buClr>
              <a:buFont typeface="Arial" panose="020B0604020202020204" pitchFamily="34" charset="0"/>
              <a:buChar char="•"/>
              <a:defRPr/>
            </a:pPr>
            <a:r>
              <a:rPr lang="en-US" sz="1400" dirty="0">
                <a:solidFill>
                  <a:prstClr val="black"/>
                </a:solidFill>
                <a:latin typeface="+mn-lt"/>
              </a:rPr>
              <a:t>Students cannot use browsers to test online</a:t>
            </a:r>
          </a:p>
          <a:p>
            <a:pPr marL="628650" lvl="1" indent="-285750">
              <a:buClr>
                <a:prstClr val="black"/>
              </a:buClr>
              <a:buFont typeface="Arial" panose="020B0604020202020204" pitchFamily="34" charset="0"/>
              <a:buChar char="•"/>
              <a:defRPr/>
            </a:pPr>
            <a:r>
              <a:rPr lang="en-US" sz="1400" dirty="0">
                <a:solidFill>
                  <a:prstClr val="black"/>
                </a:solidFill>
                <a:latin typeface="+mn-lt"/>
              </a:rPr>
              <a:t>Use the TestNav app for student testing on the following device types:</a:t>
            </a:r>
          </a:p>
          <a:p>
            <a:pPr marL="969963" lvl="2" indent="-303213">
              <a:buClr>
                <a:prstClr val="black"/>
              </a:buClr>
              <a:buFont typeface="Arial" panose="020B0604020202020204" pitchFamily="34" charset="0"/>
              <a:buChar char="•"/>
              <a:defRPr/>
            </a:pPr>
            <a:r>
              <a:rPr lang="en-US" dirty="0">
                <a:solidFill>
                  <a:prstClr val="black"/>
                </a:solidFill>
                <a:latin typeface="+mn-lt"/>
              </a:rPr>
              <a:t>Desktop/laptop computer</a:t>
            </a:r>
          </a:p>
          <a:p>
            <a:pPr marL="969963" lvl="2" indent="-303213">
              <a:buClr>
                <a:prstClr val="black"/>
              </a:buClr>
              <a:buFont typeface="Arial" panose="020B0604020202020204" pitchFamily="34" charset="0"/>
              <a:buChar char="•"/>
              <a:defRPr/>
            </a:pPr>
            <a:r>
              <a:rPr lang="en-US" dirty="0">
                <a:solidFill>
                  <a:prstClr val="black"/>
                </a:solidFill>
                <a:latin typeface="+mn-lt"/>
              </a:rPr>
              <a:t>Chromebook</a:t>
            </a:r>
          </a:p>
          <a:p>
            <a:pPr marL="969963" lvl="2" indent="-303213">
              <a:buClr>
                <a:prstClr val="black"/>
              </a:buClr>
              <a:buFont typeface="Arial" panose="020B0604020202020204" pitchFamily="34" charset="0"/>
              <a:buChar char="•"/>
              <a:defRPr/>
            </a:pPr>
            <a:r>
              <a:rPr lang="en-US" dirty="0">
                <a:solidFill>
                  <a:prstClr val="black"/>
                </a:solidFill>
                <a:latin typeface="+mn-lt"/>
              </a:rPr>
              <a:t>iPad</a:t>
            </a:r>
          </a:p>
          <a:p>
            <a:pPr marL="628650" lvl="1" indent="-285750">
              <a:buFont typeface="Arial" panose="020B0604020202020204" pitchFamily="34" charset="0"/>
              <a:buChar char="•"/>
            </a:pPr>
            <a:r>
              <a:rPr lang="en-US" sz="1400" dirty="0">
                <a:solidFill>
                  <a:schemeClr val="accent1"/>
                </a:solidFill>
                <a:latin typeface="+mn-lt"/>
                <a:hlinkClick r:id="rId2">
                  <a:extLst>
                    <a:ext uri="{A12FA001-AC4F-418D-AE19-62706E023703}">
                      <ahyp:hlinkClr xmlns:ahyp="http://schemas.microsoft.com/office/drawing/2018/hyperlinkcolor" val="tx"/>
                    </a:ext>
                  </a:extLst>
                </a:hlinkClick>
              </a:rPr>
              <a:t>System requirements</a:t>
            </a:r>
            <a:endParaRPr lang="en-US" sz="1400" dirty="0">
              <a:solidFill>
                <a:schemeClr val="accent1"/>
              </a:solidFill>
              <a:latin typeface="+mn-lt"/>
            </a:endParaRPr>
          </a:p>
          <a:p>
            <a:pPr marL="285750" indent="-285750">
              <a:defRPr/>
            </a:pPr>
            <a:r>
              <a:rPr lang="en-US" b="1" i="1" dirty="0">
                <a:solidFill>
                  <a:schemeClr val="accent1"/>
                </a:solidFill>
                <a:latin typeface="+mn-lt"/>
              </a:rPr>
              <a:t>Optional</a:t>
            </a:r>
            <a:r>
              <a:rPr lang="en-US" dirty="0">
                <a:solidFill>
                  <a:sysClr val="windowText" lastClr="000000"/>
                </a:solidFill>
                <a:latin typeface="+mn-lt"/>
              </a:rPr>
              <a:t>: Proctor caching</a:t>
            </a:r>
          </a:p>
          <a:p>
            <a:pPr marL="628650" lvl="1" indent="-285750">
              <a:buFont typeface="Arial" panose="020B0604020202020204" pitchFamily="34" charset="0"/>
              <a:buChar char="•"/>
              <a:defRPr/>
            </a:pPr>
            <a:r>
              <a:rPr lang="en-US" sz="1400" dirty="0">
                <a:solidFill>
                  <a:sysClr val="windowText" lastClr="000000"/>
                </a:solidFill>
                <a:latin typeface="+mn-lt"/>
              </a:rPr>
              <a:t>Windows devices are supported for </a:t>
            </a:r>
            <a:r>
              <a:rPr lang="en-US" sz="1400" dirty="0">
                <a:solidFill>
                  <a:srgbClr val="0097A7"/>
                </a:solidFill>
                <a:latin typeface="+mn-lt"/>
                <a:hlinkClick r:id="rId3">
                  <a:extLst>
                    <a:ext uri="{A12FA001-AC4F-418D-AE19-62706E023703}">
                      <ahyp:hlinkClr xmlns:ahyp="http://schemas.microsoft.com/office/drawing/2018/hyperlinkcolor" val="tx"/>
                    </a:ext>
                  </a:extLst>
                </a:hlinkClick>
              </a:rPr>
              <a:t>proctor </a:t>
            </a:r>
            <a:r>
              <a:rPr lang="en-US" sz="1400" dirty="0">
                <a:solidFill>
                  <a:schemeClr val="accent1"/>
                </a:solidFill>
                <a:latin typeface="+mn-lt"/>
                <a:hlinkClick r:id="rId3">
                  <a:extLst>
                    <a:ext uri="{A12FA001-AC4F-418D-AE19-62706E023703}">
                      <ahyp:hlinkClr xmlns:ahyp="http://schemas.microsoft.com/office/drawing/2018/hyperlinkcolor" val="tx"/>
                    </a:ext>
                  </a:extLst>
                </a:hlinkClick>
              </a:rPr>
              <a:t>caching</a:t>
            </a:r>
            <a:endParaRPr lang="en-US" sz="1400" dirty="0">
              <a:solidFill>
                <a:schemeClr val="accent1"/>
              </a:solidFill>
              <a:latin typeface="+mn-lt"/>
            </a:endParaRPr>
          </a:p>
        </p:txBody>
      </p:sp>
      <p:sp>
        <p:nvSpPr>
          <p:cNvPr id="9" name="Text Placeholder 8">
            <a:extLst>
              <a:ext uri="{FF2B5EF4-FFF2-40B4-BE49-F238E27FC236}">
                <a16:creationId xmlns:a16="http://schemas.microsoft.com/office/drawing/2014/main" id="{1E516EFF-8054-EB53-B68F-D402C02A296B}"/>
              </a:ext>
            </a:extLst>
          </p:cNvPr>
          <p:cNvSpPr>
            <a:spLocks noGrp="1"/>
          </p:cNvSpPr>
          <p:nvPr>
            <p:ph type="body" idx="2"/>
          </p:nvPr>
        </p:nvSpPr>
        <p:spPr>
          <a:xfrm>
            <a:off x="4832402" y="986934"/>
            <a:ext cx="3999900" cy="3416400"/>
          </a:xfrm>
        </p:spPr>
        <p:txBody>
          <a:bodyPr>
            <a:normAutofit/>
          </a:bodyPr>
          <a:lstStyle/>
          <a:p>
            <a:pPr marL="285750" indent="-285750">
              <a:defRPr/>
            </a:pPr>
            <a:r>
              <a:rPr lang="en-US" dirty="0">
                <a:solidFill>
                  <a:sysClr val="windowText" lastClr="000000"/>
                </a:solidFill>
                <a:latin typeface="+mn-lt"/>
              </a:rPr>
              <a:t>Verify the correct person is identified as the District Technology Coordinator for your district on the </a:t>
            </a:r>
            <a:r>
              <a:rPr lang="en-US" dirty="0">
                <a:solidFill>
                  <a:schemeClr val="accent1"/>
                </a:solidFill>
                <a:latin typeface="+mn-lt"/>
                <a:hlinkClick r:id="rId4">
                  <a:extLst>
                    <a:ext uri="{A12FA001-AC4F-418D-AE19-62706E023703}">
                      <ahyp:hlinkClr xmlns:ahyp="http://schemas.microsoft.com/office/drawing/2018/hyperlinkcolor" val="tx"/>
                    </a:ext>
                  </a:extLst>
                </a:hlinkClick>
              </a:rPr>
              <a:t>CDE website</a:t>
            </a:r>
            <a:endParaRPr lang="en-US" dirty="0">
              <a:solidFill>
                <a:schemeClr val="accent1"/>
              </a:solidFill>
              <a:latin typeface="+mn-lt"/>
            </a:endParaRPr>
          </a:p>
          <a:p>
            <a:pPr marL="628650" lvl="1" indent="-285750">
              <a:buFont typeface="Arial" panose="020B0604020202020204" pitchFamily="34" charset="0"/>
              <a:buChar char="•"/>
              <a:defRPr/>
            </a:pPr>
            <a:r>
              <a:rPr lang="en-US" sz="1400" dirty="0">
                <a:solidFill>
                  <a:sysClr val="windowText" lastClr="000000"/>
                </a:solidFill>
                <a:latin typeface="+mn-lt"/>
              </a:rPr>
              <a:t>DTC receives technology updates and invitations to trainings via email</a:t>
            </a:r>
          </a:p>
          <a:p>
            <a:pPr marL="971550" lvl="2" indent="-285750">
              <a:buFont typeface="Arial" panose="020B0604020202020204" pitchFamily="34" charset="0"/>
              <a:buChar char="•"/>
              <a:defRPr/>
            </a:pPr>
            <a:r>
              <a:rPr lang="en-US" dirty="0">
                <a:solidFill>
                  <a:sysClr val="windowText" lastClr="000000"/>
                </a:solidFill>
                <a:latin typeface="+mn-lt"/>
              </a:rPr>
              <a:t>DTC Kick-off took place on October 16, 2025</a:t>
            </a:r>
          </a:p>
          <a:p>
            <a:pPr marL="971550" lvl="2" indent="-285750">
              <a:buFont typeface="Arial" panose="020B0604020202020204" pitchFamily="34" charset="0"/>
              <a:buChar char="•"/>
              <a:defRPr/>
            </a:pPr>
            <a:r>
              <a:rPr lang="en-US" dirty="0">
                <a:solidFill>
                  <a:sysClr val="windowText" lastClr="000000"/>
                </a:solidFill>
                <a:latin typeface="+mn-lt"/>
              </a:rPr>
              <a:t>CMAS Technical Training for DTCs available December 5, 2025; optional walkthrough on January 7, 2026</a:t>
            </a:r>
            <a:endParaRPr lang="en-US" dirty="0">
              <a:latin typeface="+mn-lt"/>
            </a:endParaRPr>
          </a:p>
        </p:txBody>
      </p:sp>
      <p:sp>
        <p:nvSpPr>
          <p:cNvPr id="4" name="Slide Number Placeholder 3">
            <a:extLst>
              <a:ext uri="{FF2B5EF4-FFF2-40B4-BE49-F238E27FC236}">
                <a16:creationId xmlns:a16="http://schemas.microsoft.com/office/drawing/2014/main" id="{C688FF4B-9085-4449-8BCD-C75968FDDE3D}"/>
              </a:ext>
            </a:extLst>
          </p:cNvPr>
          <p:cNvSpPr>
            <a:spLocks noGrp="1"/>
          </p:cNvSpPr>
          <p:nvPr>
            <p:ph type="sldNum" idx="12"/>
          </p:nvPr>
        </p:nvSpPr>
        <p:spPr/>
        <p:txBody>
          <a:bodyPr>
            <a:normAutofit/>
          </a:bodyPr>
          <a:lstStyle/>
          <a:p>
            <a:fld id="{C479D5F6-EDCB-402A-AC08-4943A1820E8F}" type="slidenum">
              <a:rPr lang="en-US" smtClean="0"/>
              <a:pPr/>
              <a:t>82</a:t>
            </a:fld>
            <a:endParaRPr lang="en-US" dirty="0"/>
          </a:p>
        </p:txBody>
      </p:sp>
      <p:sp>
        <p:nvSpPr>
          <p:cNvPr id="2" name="Title 1">
            <a:extLst>
              <a:ext uri="{FF2B5EF4-FFF2-40B4-BE49-F238E27FC236}">
                <a16:creationId xmlns:a16="http://schemas.microsoft.com/office/drawing/2014/main" id="{B57828E8-4FA3-497A-BA07-1AB6D102C1E2}"/>
              </a:ext>
            </a:extLst>
          </p:cNvPr>
          <p:cNvSpPr>
            <a:spLocks noGrp="1"/>
          </p:cNvSpPr>
          <p:nvPr>
            <p:ph type="title"/>
          </p:nvPr>
        </p:nvSpPr>
        <p:spPr/>
        <p:txBody>
          <a:bodyPr>
            <a:normAutofit/>
          </a:bodyPr>
          <a:lstStyle/>
          <a:p>
            <a:r>
              <a:rPr lang="en-US" sz="2800" dirty="0"/>
              <a:t>Tech Overview</a:t>
            </a:r>
          </a:p>
        </p:txBody>
      </p:sp>
      <p:sp>
        <p:nvSpPr>
          <p:cNvPr id="8" name="Diagonal Stripe 7">
            <a:hlinkClick r:id="rId5"/>
            <a:extLst>
              <a:ext uri="{FF2B5EF4-FFF2-40B4-BE49-F238E27FC236}">
                <a16:creationId xmlns:a16="http://schemas.microsoft.com/office/drawing/2014/main" id="{F167E463-4A06-04C6-B3D5-88DC4FCB8124}"/>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600" b="1" kern="0" dirty="0">
                <a:solidFill>
                  <a:schemeClr val="bg1"/>
                </a:solidFill>
                <a:latin typeface="+mn-lt"/>
                <a:ea typeface="Roboto" panose="02000000000000000000" pitchFamily="2" charset="0"/>
                <a:cs typeface="Roboto" panose="02000000000000000000" pitchFamily="2" charset="0"/>
              </a:rPr>
              <a:t>Tech Overview</a:t>
            </a:r>
          </a:p>
        </p:txBody>
      </p:sp>
      <p:sp>
        <p:nvSpPr>
          <p:cNvPr id="10" name="Title 10">
            <a:extLst>
              <a:ext uri="{FF2B5EF4-FFF2-40B4-BE49-F238E27FC236}">
                <a16:creationId xmlns:a16="http://schemas.microsoft.com/office/drawing/2014/main" id="{12BF64D2-03F4-2780-32A8-EF931EE91B7A}"/>
              </a:ext>
            </a:extLst>
          </p:cNvPr>
          <p:cNvSpPr txBox="1">
            <a:spLocks/>
          </p:cNvSpPr>
          <p:nvPr/>
        </p:nvSpPr>
        <p:spPr>
          <a:xfrm>
            <a:off x="1388370" y="4395657"/>
            <a:ext cx="6367260" cy="287123"/>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189" marR="0" lvl="0" indent="-317492" algn="l" rtl="0">
              <a:lnSpc>
                <a:spcPct val="115000"/>
              </a:lnSpc>
              <a:spcBef>
                <a:spcPts val="0"/>
              </a:spcBef>
              <a:spcAft>
                <a:spcPts val="0"/>
              </a:spcAft>
              <a:buClr>
                <a:schemeClr val="dk2"/>
              </a:buClr>
              <a:buSzPts val="1400"/>
              <a:buFont typeface="Arial" panose="020B0604020202020204" pitchFamily="34" charset="0"/>
              <a:buChar char="•"/>
              <a:defRPr sz="1400" b="0" i="0" u="none" strike="noStrike" cap="none">
                <a:solidFill>
                  <a:schemeClr val="tx1"/>
                </a:solidFill>
                <a:latin typeface="Arial"/>
                <a:ea typeface="Arial"/>
                <a:cs typeface="Arial"/>
                <a:sym typeface="Arial"/>
              </a:defRPr>
            </a:lvl1pPr>
            <a:lvl2pPr marL="914377" marR="0" lvl="1" indent="-304792" algn="l" rtl="0">
              <a:lnSpc>
                <a:spcPct val="115000"/>
              </a:lnSpc>
              <a:spcBef>
                <a:spcPts val="0"/>
              </a:spcBef>
              <a:spcAft>
                <a:spcPts val="0"/>
              </a:spcAft>
              <a:buClr>
                <a:schemeClr val="dk2"/>
              </a:buClr>
              <a:buSzPts val="1200"/>
              <a:buFont typeface="Arial"/>
              <a:buChar char="○"/>
              <a:defRPr sz="1200" b="0" i="0" u="none" strike="noStrike" cap="none">
                <a:solidFill>
                  <a:schemeClr val="dk2"/>
                </a:solidFill>
                <a:latin typeface="Arial"/>
                <a:ea typeface="Arial"/>
                <a:cs typeface="Arial"/>
                <a:sym typeface="Arial"/>
              </a:defRPr>
            </a:lvl2pPr>
            <a:lvl3pPr marL="1371566" marR="0" lvl="2" indent="-304792" algn="l" rtl="0">
              <a:lnSpc>
                <a:spcPct val="115000"/>
              </a:lnSpc>
              <a:spcBef>
                <a:spcPts val="0"/>
              </a:spcBef>
              <a:spcAft>
                <a:spcPts val="0"/>
              </a:spcAft>
              <a:buClr>
                <a:schemeClr val="dk2"/>
              </a:buClr>
              <a:buSzPts val="1200"/>
              <a:buFont typeface="Arial"/>
              <a:buChar char="■"/>
              <a:defRPr sz="1200" b="0" i="0" u="none" strike="noStrike" cap="none">
                <a:solidFill>
                  <a:schemeClr val="dk2"/>
                </a:solidFill>
                <a:latin typeface="Arial"/>
                <a:ea typeface="Arial"/>
                <a:cs typeface="Arial"/>
                <a:sym typeface="Arial"/>
              </a:defRPr>
            </a:lvl3pPr>
            <a:lvl4pPr marL="1828754" marR="0" lvl="3" indent="-304792" algn="l" rtl="0">
              <a:lnSpc>
                <a:spcPct val="115000"/>
              </a:lnSpc>
              <a:spcBef>
                <a:spcPts val="0"/>
              </a:spcBef>
              <a:spcAft>
                <a:spcPts val="0"/>
              </a:spcAft>
              <a:buClr>
                <a:schemeClr val="dk2"/>
              </a:buClr>
              <a:buSzPts val="1200"/>
              <a:buFont typeface="Arial"/>
              <a:buChar char="●"/>
              <a:defRPr sz="1200" b="0" i="0" u="none" strike="noStrike" cap="none">
                <a:solidFill>
                  <a:schemeClr val="dk2"/>
                </a:solidFill>
                <a:latin typeface="Arial"/>
                <a:ea typeface="Arial"/>
                <a:cs typeface="Arial"/>
                <a:sym typeface="Arial"/>
              </a:defRPr>
            </a:lvl4pPr>
            <a:lvl5pPr marL="2285943" marR="0" lvl="4" indent="-304792" algn="l" rtl="0">
              <a:lnSpc>
                <a:spcPct val="115000"/>
              </a:lnSpc>
              <a:spcBef>
                <a:spcPts val="0"/>
              </a:spcBef>
              <a:spcAft>
                <a:spcPts val="0"/>
              </a:spcAft>
              <a:buClr>
                <a:schemeClr val="dk2"/>
              </a:buClr>
              <a:buSzPts val="1200"/>
              <a:buFont typeface="Arial"/>
              <a:buChar char="○"/>
              <a:defRPr sz="1200" b="0" i="0" u="none" strike="noStrike" cap="none">
                <a:solidFill>
                  <a:schemeClr val="dk2"/>
                </a:solidFill>
                <a:latin typeface="Arial"/>
                <a:ea typeface="Arial"/>
                <a:cs typeface="Arial"/>
                <a:sym typeface="Arial"/>
              </a:defRPr>
            </a:lvl5pPr>
            <a:lvl6pPr marL="2743131" marR="0" lvl="5" indent="-304792" algn="l" rtl="0">
              <a:lnSpc>
                <a:spcPct val="115000"/>
              </a:lnSpc>
              <a:spcBef>
                <a:spcPts val="0"/>
              </a:spcBef>
              <a:spcAft>
                <a:spcPts val="0"/>
              </a:spcAft>
              <a:buClr>
                <a:schemeClr val="dk2"/>
              </a:buClr>
              <a:buSzPts val="1200"/>
              <a:buFont typeface="Arial"/>
              <a:buChar char="■"/>
              <a:defRPr sz="1200" b="0" i="0" u="none" strike="noStrike" cap="none">
                <a:solidFill>
                  <a:schemeClr val="dk2"/>
                </a:solidFill>
                <a:latin typeface="Arial"/>
                <a:ea typeface="Arial"/>
                <a:cs typeface="Arial"/>
                <a:sym typeface="Arial"/>
              </a:defRPr>
            </a:lvl6pPr>
            <a:lvl7pPr marL="3200320" marR="0" lvl="6" indent="-304792" algn="l" rtl="0">
              <a:lnSpc>
                <a:spcPct val="115000"/>
              </a:lnSpc>
              <a:spcBef>
                <a:spcPts val="0"/>
              </a:spcBef>
              <a:spcAft>
                <a:spcPts val="0"/>
              </a:spcAft>
              <a:buClr>
                <a:schemeClr val="dk2"/>
              </a:buClr>
              <a:buSzPts val="1200"/>
              <a:buFont typeface="Arial"/>
              <a:buChar char="●"/>
              <a:defRPr sz="1200" b="0" i="0" u="none" strike="noStrike" cap="none">
                <a:solidFill>
                  <a:schemeClr val="dk2"/>
                </a:solidFill>
                <a:latin typeface="Arial"/>
                <a:ea typeface="Arial"/>
                <a:cs typeface="Arial"/>
                <a:sym typeface="Arial"/>
              </a:defRPr>
            </a:lvl7pPr>
            <a:lvl8pPr marL="3657509" marR="0" lvl="7" indent="-304792" algn="l" rtl="0">
              <a:lnSpc>
                <a:spcPct val="115000"/>
              </a:lnSpc>
              <a:spcBef>
                <a:spcPts val="0"/>
              </a:spcBef>
              <a:spcAft>
                <a:spcPts val="0"/>
              </a:spcAft>
              <a:buClr>
                <a:schemeClr val="dk2"/>
              </a:buClr>
              <a:buSzPts val="1200"/>
              <a:buFont typeface="Arial"/>
              <a:buChar char="○"/>
              <a:defRPr sz="1200" b="0" i="0" u="none" strike="noStrike" cap="none">
                <a:solidFill>
                  <a:schemeClr val="dk2"/>
                </a:solidFill>
                <a:latin typeface="Arial"/>
                <a:ea typeface="Arial"/>
                <a:cs typeface="Arial"/>
                <a:sym typeface="Arial"/>
              </a:defRPr>
            </a:lvl8pPr>
            <a:lvl9pPr marL="4114697" marR="0" lvl="8" indent="-304792" algn="l" rtl="0">
              <a:lnSpc>
                <a:spcPct val="115000"/>
              </a:lnSpc>
              <a:spcBef>
                <a:spcPts val="0"/>
              </a:spcBef>
              <a:spcAft>
                <a:spcPts val="0"/>
              </a:spcAft>
              <a:buClr>
                <a:schemeClr val="dk2"/>
              </a:buClr>
              <a:buSzPts val="1200"/>
              <a:buFont typeface="Arial"/>
              <a:buChar char="■"/>
              <a:defRPr sz="1200" b="0" i="0" u="none" strike="noStrike" cap="none">
                <a:solidFill>
                  <a:schemeClr val="dk2"/>
                </a:solidFill>
                <a:latin typeface="Arial"/>
                <a:ea typeface="Arial"/>
                <a:cs typeface="Arial"/>
                <a:sym typeface="Arial"/>
              </a:defRPr>
            </a:lvl9pPr>
          </a:lstStyle>
          <a:p>
            <a:pPr marL="0" indent="0" algn="ctr">
              <a:buNone/>
              <a:defRPr/>
            </a:pPr>
            <a:r>
              <a:rPr lang="en-US" sz="1200" dirty="0"/>
              <a:t>DACs/SACs should regularly connect with DTCs to ensure CBT readiness for Spring 2026</a:t>
            </a:r>
          </a:p>
        </p:txBody>
      </p:sp>
    </p:spTree>
    <p:extLst>
      <p:ext uri="{BB962C8B-B14F-4D97-AF65-F5344CB8AC3E}">
        <p14:creationId xmlns:p14="http://schemas.microsoft.com/office/powerpoint/2010/main" val="169007240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828E8-4FA3-497A-BA07-1AB6D102C1E2}"/>
              </a:ext>
            </a:extLst>
          </p:cNvPr>
          <p:cNvSpPr>
            <a:spLocks noGrp="1"/>
          </p:cNvSpPr>
          <p:nvPr>
            <p:ph type="title"/>
          </p:nvPr>
        </p:nvSpPr>
        <p:spPr/>
        <p:txBody>
          <a:bodyPr>
            <a:normAutofit/>
          </a:bodyPr>
          <a:lstStyle/>
          <a:p>
            <a:r>
              <a:rPr lang="en-US" sz="2800" dirty="0"/>
              <a:t>Technology Readiness</a:t>
            </a:r>
          </a:p>
        </p:txBody>
      </p:sp>
      <p:sp>
        <p:nvSpPr>
          <p:cNvPr id="3" name="Content Placeholder 2">
            <a:extLst>
              <a:ext uri="{FF2B5EF4-FFF2-40B4-BE49-F238E27FC236}">
                <a16:creationId xmlns:a16="http://schemas.microsoft.com/office/drawing/2014/main" id="{AEBC2E4F-A7E8-4D8F-B29E-0FD172D6ED3F}"/>
              </a:ext>
            </a:extLst>
          </p:cNvPr>
          <p:cNvSpPr>
            <a:spLocks noGrp="1"/>
          </p:cNvSpPr>
          <p:nvPr>
            <p:ph type="body" idx="1"/>
          </p:nvPr>
        </p:nvSpPr>
        <p:spPr>
          <a:xfrm>
            <a:off x="311700" y="960305"/>
            <a:ext cx="8516294" cy="3226970"/>
          </a:xfrm>
        </p:spPr>
        <p:txBody>
          <a:bodyPr>
            <a:noAutofit/>
          </a:bodyPr>
          <a:lstStyle/>
          <a:p>
            <a:pPr marL="342900" indent="-342900">
              <a:buClr>
                <a:prstClr val="black"/>
              </a:buClr>
              <a:buFont typeface="Arial" panose="020B0604020202020204" pitchFamily="34" charset="0"/>
              <a:buChar char="•"/>
              <a:defRPr/>
            </a:pPr>
            <a:r>
              <a:rPr lang="en-US" sz="1800" dirty="0">
                <a:solidFill>
                  <a:prstClr val="black"/>
                </a:solidFill>
              </a:rPr>
              <a:t>Readiness Checks</a:t>
            </a:r>
          </a:p>
          <a:p>
            <a:pPr marL="628650" lvl="1" indent="-285750">
              <a:buClr>
                <a:prstClr val="black"/>
              </a:buClr>
              <a:buFont typeface="Arial" panose="020B0604020202020204" pitchFamily="34" charset="0"/>
              <a:buChar char="•"/>
              <a:defRPr/>
            </a:pPr>
            <a:r>
              <a:rPr lang="en-US" sz="1800" dirty="0">
                <a:solidFill>
                  <a:prstClr val="black"/>
                </a:solidFill>
                <a:latin typeface="+mn-lt"/>
              </a:rPr>
              <a:t>DTCs use the </a:t>
            </a:r>
            <a:r>
              <a:rPr lang="en-US" sz="1800" dirty="0">
                <a:solidFill>
                  <a:prstClr val="black"/>
                </a:solidFill>
                <a:latin typeface="+mn-lt"/>
                <a:hlinkClick r:id="rId2"/>
              </a:rPr>
              <a:t>PAnext Training Site</a:t>
            </a:r>
            <a:r>
              <a:rPr lang="en-US" sz="1800" dirty="0">
                <a:solidFill>
                  <a:prstClr val="black"/>
                </a:solidFill>
                <a:latin typeface="+mn-lt"/>
              </a:rPr>
              <a:t> to access the Technology Readiness administration for CMAS</a:t>
            </a:r>
          </a:p>
          <a:p>
            <a:pPr marL="971550" lvl="2" indent="-285750">
              <a:buClr>
                <a:prstClr val="black"/>
              </a:buClr>
              <a:buFont typeface="Arial" panose="020B0604020202020204" pitchFamily="34" charset="0"/>
              <a:buChar char="•"/>
              <a:defRPr/>
            </a:pPr>
            <a:r>
              <a:rPr lang="en-US" sz="1800" dirty="0">
                <a:solidFill>
                  <a:prstClr val="black"/>
                </a:solidFill>
                <a:latin typeface="+mn-lt"/>
              </a:rPr>
              <a:t>The CMAS Test Simulator form in this administration is used to verify performance of CMAS item types on the local network and devices</a:t>
            </a:r>
          </a:p>
          <a:p>
            <a:pPr marL="971550" lvl="2" indent="-285750">
              <a:buClr>
                <a:prstClr val="black"/>
              </a:buClr>
              <a:buFont typeface="Arial" panose="020B0604020202020204" pitchFamily="34" charset="0"/>
              <a:buChar char="•"/>
              <a:defRPr/>
            </a:pPr>
            <a:r>
              <a:rPr lang="en-US" sz="1800" dirty="0">
                <a:solidFill>
                  <a:prstClr val="black"/>
                </a:solidFill>
                <a:latin typeface="+mn-lt"/>
              </a:rPr>
              <a:t>The form includes all types of items/questions used on CMAS assessments</a:t>
            </a:r>
          </a:p>
          <a:p>
            <a:pPr marL="971550" lvl="2" indent="-285750">
              <a:buClr>
                <a:prstClr val="black"/>
              </a:buClr>
              <a:buFont typeface="Arial" panose="020B0604020202020204" pitchFamily="34" charset="0"/>
              <a:buChar char="•"/>
              <a:defRPr/>
            </a:pPr>
            <a:r>
              <a:rPr lang="en-US" sz="1800" dirty="0">
                <a:solidFill>
                  <a:prstClr val="black"/>
                </a:solidFill>
                <a:latin typeface="+mn-lt"/>
              </a:rPr>
              <a:t>CDE strongly suggests schools test their equipment with this form</a:t>
            </a:r>
          </a:p>
          <a:p>
            <a:pPr marL="342900" indent="-342900">
              <a:buClr>
                <a:prstClr val="black"/>
              </a:buClr>
              <a:buFont typeface="Arial" panose="020B0604020202020204" pitchFamily="34" charset="0"/>
              <a:buChar char="•"/>
              <a:defRPr/>
            </a:pPr>
            <a:r>
              <a:rPr lang="en-US" sz="1800" dirty="0">
                <a:solidFill>
                  <a:prstClr val="black"/>
                </a:solidFill>
                <a:hlinkClick r:id="rId3"/>
              </a:rPr>
              <a:t>Directions</a:t>
            </a:r>
            <a:r>
              <a:rPr lang="en-US" sz="1800" dirty="0">
                <a:solidFill>
                  <a:prstClr val="black"/>
                </a:solidFill>
              </a:rPr>
              <a:t> for setting up a CMAS Technology Readiness Infrastructure Trial</a:t>
            </a:r>
          </a:p>
          <a:p>
            <a:pPr marL="342900" indent="-342900">
              <a:buClr>
                <a:prstClr val="black"/>
              </a:buClr>
              <a:buFont typeface="Arial" panose="020B0604020202020204" pitchFamily="34" charset="0"/>
              <a:buChar char="•"/>
              <a:defRPr/>
            </a:pPr>
            <a:r>
              <a:rPr lang="en-US" sz="1800" dirty="0">
                <a:solidFill>
                  <a:prstClr val="black"/>
                </a:solidFill>
                <a:hlinkClick r:id="rId4"/>
              </a:rPr>
              <a:t>Device set up</a:t>
            </a:r>
            <a:endParaRPr lang="en-US" sz="1800" dirty="0">
              <a:solidFill>
                <a:prstClr val="black"/>
              </a:solidFill>
            </a:endParaRPr>
          </a:p>
        </p:txBody>
      </p:sp>
      <p:sp>
        <p:nvSpPr>
          <p:cNvPr id="4" name="Slide Number Placeholder 3">
            <a:extLst>
              <a:ext uri="{FF2B5EF4-FFF2-40B4-BE49-F238E27FC236}">
                <a16:creationId xmlns:a16="http://schemas.microsoft.com/office/drawing/2014/main" id="{C688FF4B-9085-4449-8BCD-C75968FDDE3D}"/>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83</a:t>
            </a:fld>
            <a:endParaRPr lang="en-US" dirty="0"/>
          </a:p>
        </p:txBody>
      </p:sp>
      <p:sp>
        <p:nvSpPr>
          <p:cNvPr id="8" name="Diagonal Stripe 7">
            <a:hlinkClick r:id="rId5"/>
            <a:extLst>
              <a:ext uri="{FF2B5EF4-FFF2-40B4-BE49-F238E27FC236}">
                <a16:creationId xmlns:a16="http://schemas.microsoft.com/office/drawing/2014/main" id="{EA4BF90A-0D19-D7E5-492E-23C7F9B0353B}"/>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600" b="1" kern="0" dirty="0">
                <a:solidFill>
                  <a:schemeClr val="bg1"/>
                </a:solidFill>
                <a:latin typeface="+mn-lt"/>
                <a:ea typeface="Roboto" panose="02000000000000000000" pitchFamily="2" charset="0"/>
                <a:cs typeface="Roboto" panose="02000000000000000000" pitchFamily="2" charset="0"/>
              </a:rPr>
              <a:t>Tech Overview</a:t>
            </a:r>
          </a:p>
        </p:txBody>
      </p:sp>
      <p:sp>
        <p:nvSpPr>
          <p:cNvPr id="9" name="Title 10">
            <a:extLst>
              <a:ext uri="{FF2B5EF4-FFF2-40B4-BE49-F238E27FC236}">
                <a16:creationId xmlns:a16="http://schemas.microsoft.com/office/drawing/2014/main" id="{636EFF4C-DC51-4056-43D6-FA6C4DFAB337}"/>
              </a:ext>
            </a:extLst>
          </p:cNvPr>
          <p:cNvSpPr txBox="1">
            <a:spLocks/>
          </p:cNvSpPr>
          <p:nvPr/>
        </p:nvSpPr>
        <p:spPr>
          <a:xfrm>
            <a:off x="1403203" y="4394292"/>
            <a:ext cx="6304737" cy="287123"/>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189" marR="0" lvl="0" indent="-317492" algn="l" rtl="0">
              <a:lnSpc>
                <a:spcPct val="115000"/>
              </a:lnSpc>
              <a:spcBef>
                <a:spcPts val="0"/>
              </a:spcBef>
              <a:spcAft>
                <a:spcPts val="0"/>
              </a:spcAft>
              <a:buClr>
                <a:schemeClr val="dk2"/>
              </a:buClr>
              <a:buSzPts val="1400"/>
              <a:buFont typeface="Arial" panose="020B0604020202020204" pitchFamily="34" charset="0"/>
              <a:buChar char="•"/>
              <a:defRPr sz="1400" b="0" i="0" u="none" strike="noStrike" cap="none">
                <a:solidFill>
                  <a:schemeClr val="tx1"/>
                </a:solidFill>
                <a:latin typeface="Arial"/>
                <a:ea typeface="Arial"/>
                <a:cs typeface="Arial"/>
                <a:sym typeface="Arial"/>
              </a:defRPr>
            </a:lvl1pPr>
            <a:lvl2pPr marL="914377" marR="0" lvl="1" indent="-304792" algn="l" rtl="0">
              <a:lnSpc>
                <a:spcPct val="115000"/>
              </a:lnSpc>
              <a:spcBef>
                <a:spcPts val="0"/>
              </a:spcBef>
              <a:spcAft>
                <a:spcPts val="0"/>
              </a:spcAft>
              <a:buClr>
                <a:schemeClr val="dk2"/>
              </a:buClr>
              <a:buSzPts val="1200"/>
              <a:buFont typeface="Arial"/>
              <a:buChar char="○"/>
              <a:defRPr sz="1200" b="0" i="0" u="none" strike="noStrike" cap="none">
                <a:solidFill>
                  <a:schemeClr val="dk2"/>
                </a:solidFill>
                <a:latin typeface="Arial"/>
                <a:ea typeface="Arial"/>
                <a:cs typeface="Arial"/>
                <a:sym typeface="Arial"/>
              </a:defRPr>
            </a:lvl2pPr>
            <a:lvl3pPr marL="1371566" marR="0" lvl="2" indent="-304792" algn="l" rtl="0">
              <a:lnSpc>
                <a:spcPct val="115000"/>
              </a:lnSpc>
              <a:spcBef>
                <a:spcPts val="0"/>
              </a:spcBef>
              <a:spcAft>
                <a:spcPts val="0"/>
              </a:spcAft>
              <a:buClr>
                <a:schemeClr val="dk2"/>
              </a:buClr>
              <a:buSzPts val="1200"/>
              <a:buFont typeface="Arial"/>
              <a:buChar char="■"/>
              <a:defRPr sz="1200" b="0" i="0" u="none" strike="noStrike" cap="none">
                <a:solidFill>
                  <a:schemeClr val="dk2"/>
                </a:solidFill>
                <a:latin typeface="Arial"/>
                <a:ea typeface="Arial"/>
                <a:cs typeface="Arial"/>
                <a:sym typeface="Arial"/>
              </a:defRPr>
            </a:lvl3pPr>
            <a:lvl4pPr marL="1828754" marR="0" lvl="3" indent="-304792" algn="l" rtl="0">
              <a:lnSpc>
                <a:spcPct val="115000"/>
              </a:lnSpc>
              <a:spcBef>
                <a:spcPts val="0"/>
              </a:spcBef>
              <a:spcAft>
                <a:spcPts val="0"/>
              </a:spcAft>
              <a:buClr>
                <a:schemeClr val="dk2"/>
              </a:buClr>
              <a:buSzPts val="1200"/>
              <a:buFont typeface="Arial"/>
              <a:buChar char="●"/>
              <a:defRPr sz="1200" b="0" i="0" u="none" strike="noStrike" cap="none">
                <a:solidFill>
                  <a:schemeClr val="dk2"/>
                </a:solidFill>
                <a:latin typeface="Arial"/>
                <a:ea typeface="Arial"/>
                <a:cs typeface="Arial"/>
                <a:sym typeface="Arial"/>
              </a:defRPr>
            </a:lvl4pPr>
            <a:lvl5pPr marL="2285943" marR="0" lvl="4" indent="-304792" algn="l" rtl="0">
              <a:lnSpc>
                <a:spcPct val="115000"/>
              </a:lnSpc>
              <a:spcBef>
                <a:spcPts val="0"/>
              </a:spcBef>
              <a:spcAft>
                <a:spcPts val="0"/>
              </a:spcAft>
              <a:buClr>
                <a:schemeClr val="dk2"/>
              </a:buClr>
              <a:buSzPts val="1200"/>
              <a:buFont typeface="Arial"/>
              <a:buChar char="○"/>
              <a:defRPr sz="1200" b="0" i="0" u="none" strike="noStrike" cap="none">
                <a:solidFill>
                  <a:schemeClr val="dk2"/>
                </a:solidFill>
                <a:latin typeface="Arial"/>
                <a:ea typeface="Arial"/>
                <a:cs typeface="Arial"/>
                <a:sym typeface="Arial"/>
              </a:defRPr>
            </a:lvl5pPr>
            <a:lvl6pPr marL="2743131" marR="0" lvl="5" indent="-304792" algn="l" rtl="0">
              <a:lnSpc>
                <a:spcPct val="115000"/>
              </a:lnSpc>
              <a:spcBef>
                <a:spcPts val="0"/>
              </a:spcBef>
              <a:spcAft>
                <a:spcPts val="0"/>
              </a:spcAft>
              <a:buClr>
                <a:schemeClr val="dk2"/>
              </a:buClr>
              <a:buSzPts val="1200"/>
              <a:buFont typeface="Arial"/>
              <a:buChar char="■"/>
              <a:defRPr sz="1200" b="0" i="0" u="none" strike="noStrike" cap="none">
                <a:solidFill>
                  <a:schemeClr val="dk2"/>
                </a:solidFill>
                <a:latin typeface="Arial"/>
                <a:ea typeface="Arial"/>
                <a:cs typeface="Arial"/>
                <a:sym typeface="Arial"/>
              </a:defRPr>
            </a:lvl6pPr>
            <a:lvl7pPr marL="3200320" marR="0" lvl="6" indent="-304792" algn="l" rtl="0">
              <a:lnSpc>
                <a:spcPct val="115000"/>
              </a:lnSpc>
              <a:spcBef>
                <a:spcPts val="0"/>
              </a:spcBef>
              <a:spcAft>
                <a:spcPts val="0"/>
              </a:spcAft>
              <a:buClr>
                <a:schemeClr val="dk2"/>
              </a:buClr>
              <a:buSzPts val="1200"/>
              <a:buFont typeface="Arial"/>
              <a:buChar char="●"/>
              <a:defRPr sz="1200" b="0" i="0" u="none" strike="noStrike" cap="none">
                <a:solidFill>
                  <a:schemeClr val="dk2"/>
                </a:solidFill>
                <a:latin typeface="Arial"/>
                <a:ea typeface="Arial"/>
                <a:cs typeface="Arial"/>
                <a:sym typeface="Arial"/>
              </a:defRPr>
            </a:lvl7pPr>
            <a:lvl8pPr marL="3657509" marR="0" lvl="7" indent="-304792" algn="l" rtl="0">
              <a:lnSpc>
                <a:spcPct val="115000"/>
              </a:lnSpc>
              <a:spcBef>
                <a:spcPts val="0"/>
              </a:spcBef>
              <a:spcAft>
                <a:spcPts val="0"/>
              </a:spcAft>
              <a:buClr>
                <a:schemeClr val="dk2"/>
              </a:buClr>
              <a:buSzPts val="1200"/>
              <a:buFont typeface="Arial"/>
              <a:buChar char="○"/>
              <a:defRPr sz="1200" b="0" i="0" u="none" strike="noStrike" cap="none">
                <a:solidFill>
                  <a:schemeClr val="dk2"/>
                </a:solidFill>
                <a:latin typeface="Arial"/>
                <a:ea typeface="Arial"/>
                <a:cs typeface="Arial"/>
                <a:sym typeface="Arial"/>
              </a:defRPr>
            </a:lvl8pPr>
            <a:lvl9pPr marL="4114697" marR="0" lvl="8" indent="-304792" algn="l" rtl="0">
              <a:lnSpc>
                <a:spcPct val="115000"/>
              </a:lnSpc>
              <a:spcBef>
                <a:spcPts val="0"/>
              </a:spcBef>
              <a:spcAft>
                <a:spcPts val="0"/>
              </a:spcAft>
              <a:buClr>
                <a:schemeClr val="dk2"/>
              </a:buClr>
              <a:buSzPts val="1200"/>
              <a:buFont typeface="Arial"/>
              <a:buChar char="■"/>
              <a:defRPr sz="1200" b="0" i="0" u="none" strike="noStrike" cap="none">
                <a:solidFill>
                  <a:schemeClr val="dk2"/>
                </a:solidFill>
                <a:latin typeface="Arial"/>
                <a:ea typeface="Arial"/>
                <a:cs typeface="Arial"/>
                <a:sym typeface="Arial"/>
              </a:defRPr>
            </a:lvl9pPr>
          </a:lstStyle>
          <a:p>
            <a:pPr marL="0" indent="0" algn="ctr">
              <a:buNone/>
              <a:defRPr/>
            </a:pPr>
            <a:r>
              <a:rPr lang="en-US" sz="1200" dirty="0"/>
              <a:t>DACs/SACs should regularly connect with DTCs to ensure CBT readiness for Spring 2026</a:t>
            </a:r>
          </a:p>
        </p:txBody>
      </p:sp>
    </p:spTree>
    <p:extLst>
      <p:ext uri="{BB962C8B-B14F-4D97-AF65-F5344CB8AC3E}">
        <p14:creationId xmlns:p14="http://schemas.microsoft.com/office/powerpoint/2010/main" val="1501080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3" name="Title 2">
            <a:extLst>
              <a:ext uri="{FF2B5EF4-FFF2-40B4-BE49-F238E27FC236}">
                <a16:creationId xmlns:a16="http://schemas.microsoft.com/office/drawing/2014/main" id="{A7BA1475-76FC-62B8-918A-D6F4C8B2C69D}"/>
              </a:ext>
            </a:extLst>
          </p:cNvPr>
          <p:cNvSpPr>
            <a:spLocks noGrp="1"/>
          </p:cNvSpPr>
          <p:nvPr>
            <p:ph type="title"/>
          </p:nvPr>
        </p:nvSpPr>
        <p:spPr>
          <a:solidFill>
            <a:srgbClr val="001970"/>
          </a:solidFill>
        </p:spPr>
        <p:txBody>
          <a:bodyPr>
            <a:noAutofit/>
          </a:bodyPr>
          <a:lstStyle/>
          <a:p>
            <a:r>
              <a:rPr lang="en-US" sz="2000" dirty="0"/>
              <a:t>Administrative Considerations, Accessibility Features, and Accommodations</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459AB-8A7E-4BDA-98F3-EC54D8588494}"/>
              </a:ext>
            </a:extLst>
          </p:cNvPr>
          <p:cNvSpPr>
            <a:spLocks noGrp="1"/>
          </p:cNvSpPr>
          <p:nvPr>
            <p:ph type="title"/>
          </p:nvPr>
        </p:nvSpPr>
        <p:spPr/>
        <p:txBody>
          <a:bodyPr>
            <a:normAutofit/>
          </a:bodyPr>
          <a:lstStyle/>
          <a:p>
            <a:r>
              <a:rPr lang="en-US" sz="2800" dirty="0"/>
              <a:t>Accessibility Features and Accommodations</a:t>
            </a:r>
          </a:p>
        </p:txBody>
      </p:sp>
      <p:sp>
        <p:nvSpPr>
          <p:cNvPr id="3" name="Content Placeholder 2">
            <a:extLst>
              <a:ext uri="{FF2B5EF4-FFF2-40B4-BE49-F238E27FC236}">
                <a16:creationId xmlns:a16="http://schemas.microsoft.com/office/drawing/2014/main" id="{F3DE0895-CA66-4DD3-8E9A-AB502B12C315}"/>
              </a:ext>
            </a:extLst>
          </p:cNvPr>
          <p:cNvSpPr>
            <a:spLocks noGrp="1"/>
          </p:cNvSpPr>
          <p:nvPr>
            <p:ph type="body" idx="1"/>
          </p:nvPr>
        </p:nvSpPr>
        <p:spPr/>
        <p:txBody>
          <a:bodyPr>
            <a:normAutofit/>
          </a:bodyPr>
          <a:lstStyle/>
          <a:p>
            <a:pPr marL="0" indent="0">
              <a:buClr>
                <a:prstClr val="black"/>
              </a:buClr>
              <a:buNone/>
              <a:defRPr/>
            </a:pPr>
            <a:r>
              <a:rPr lang="en-US" sz="1800" dirty="0">
                <a:solidFill>
                  <a:prstClr val="black"/>
                </a:solidFill>
              </a:rPr>
              <a:t>The following resources are available:</a:t>
            </a:r>
          </a:p>
          <a:p>
            <a:pPr marL="285750" indent="-285750">
              <a:buClr>
                <a:prstClr val="black"/>
              </a:buClr>
              <a:buFont typeface="Arial" panose="020B0604020202020204" pitchFamily="34" charset="0"/>
              <a:buChar char="•"/>
              <a:defRPr/>
            </a:pPr>
            <a:r>
              <a:rPr lang="en-US" sz="1800" dirty="0">
                <a:solidFill>
                  <a:prstClr val="black"/>
                </a:solidFill>
              </a:rPr>
              <a:t>Accommodations webinars</a:t>
            </a:r>
          </a:p>
          <a:p>
            <a:pPr marL="628650" lvl="1" indent="-285750">
              <a:buClr>
                <a:prstClr val="black"/>
              </a:buClr>
              <a:buFont typeface="Arial" panose="020B0604020202020204" pitchFamily="34" charset="0"/>
              <a:buChar char="•"/>
              <a:defRPr/>
            </a:pPr>
            <a:r>
              <a:rPr lang="en-US" sz="1800" dirty="0">
                <a:solidFill>
                  <a:prstClr val="black"/>
                </a:solidFill>
                <a:latin typeface="+mn-lt"/>
              </a:rPr>
              <a:t>Recording</a:t>
            </a:r>
          </a:p>
          <a:p>
            <a:pPr marL="628650" lvl="1" indent="-285750">
              <a:buClr>
                <a:prstClr val="black"/>
              </a:buClr>
              <a:buFont typeface="Arial" panose="020B0604020202020204" pitchFamily="34" charset="0"/>
              <a:buChar char="•"/>
              <a:defRPr/>
            </a:pPr>
            <a:r>
              <a:rPr lang="en-US" sz="1800" dirty="0">
                <a:solidFill>
                  <a:prstClr val="black"/>
                </a:solidFill>
                <a:latin typeface="+mn-lt"/>
              </a:rPr>
              <a:t>Slide deck</a:t>
            </a:r>
          </a:p>
          <a:p>
            <a:pPr marL="285750" indent="-285750">
              <a:buClr>
                <a:prstClr val="black"/>
              </a:buClr>
              <a:buFont typeface="Arial" panose="020B0604020202020204" pitchFamily="34" charset="0"/>
              <a:buChar char="•"/>
              <a:defRPr/>
            </a:pPr>
            <a:r>
              <a:rPr lang="en-US" sz="1800" dirty="0">
                <a:solidFill>
                  <a:prstClr val="black"/>
                </a:solidFill>
              </a:rPr>
              <a:t>Accommodations Crosswalk</a:t>
            </a:r>
          </a:p>
          <a:p>
            <a:pPr marL="285750" indent="-285750">
              <a:buClr>
                <a:prstClr val="black"/>
              </a:buClr>
              <a:buFont typeface="Arial" panose="020B0604020202020204" pitchFamily="34" charset="0"/>
              <a:buChar char="•"/>
              <a:defRPr/>
            </a:pPr>
            <a:r>
              <a:rPr lang="en-US" sz="1800" i="1" dirty="0">
                <a:solidFill>
                  <a:prstClr val="black"/>
                </a:solidFill>
              </a:rPr>
              <a:t>CMAS and CoAlt Procedures Manual Section 6.0</a:t>
            </a:r>
          </a:p>
          <a:p>
            <a:pPr marL="285750" indent="-285750">
              <a:buClr>
                <a:prstClr val="black"/>
              </a:buClr>
              <a:buFont typeface="Arial" panose="020B0604020202020204" pitchFamily="34" charset="0"/>
              <a:buChar char="•"/>
              <a:defRPr/>
            </a:pPr>
            <a:r>
              <a:rPr lang="en-US" sz="1800" dirty="0">
                <a:solidFill>
                  <a:prstClr val="black"/>
                </a:solidFill>
              </a:rPr>
              <a:t>UAR Documents</a:t>
            </a:r>
          </a:p>
          <a:p>
            <a:pPr marL="628650" lvl="1" indent="-285750">
              <a:buClr>
                <a:prstClr val="black"/>
              </a:buClr>
              <a:buFont typeface="Arial" panose="020B0604020202020204" pitchFamily="34" charset="0"/>
              <a:buChar char="•"/>
              <a:defRPr/>
            </a:pPr>
            <a:r>
              <a:rPr lang="en-US" sz="1800" dirty="0">
                <a:solidFill>
                  <a:prstClr val="black"/>
                </a:solidFill>
                <a:latin typeface="+mn-lt"/>
              </a:rPr>
              <a:t>Guidance</a:t>
            </a:r>
          </a:p>
          <a:p>
            <a:pPr marL="628650" lvl="1" indent="-285750">
              <a:buClr>
                <a:prstClr val="black"/>
              </a:buClr>
              <a:buFont typeface="Arial" panose="020B0604020202020204" pitchFamily="34" charset="0"/>
              <a:buChar char="•"/>
              <a:defRPr/>
            </a:pPr>
            <a:r>
              <a:rPr lang="en-US" sz="1800" dirty="0">
                <a:solidFill>
                  <a:prstClr val="black"/>
                </a:solidFill>
                <a:latin typeface="+mn-lt"/>
              </a:rPr>
              <a:t>Forms</a:t>
            </a:r>
            <a:endParaRPr lang="en-US" sz="1800" dirty="0"/>
          </a:p>
          <a:p>
            <a:endParaRPr lang="en-US" sz="1800" dirty="0"/>
          </a:p>
        </p:txBody>
      </p:sp>
      <p:sp>
        <p:nvSpPr>
          <p:cNvPr id="4" name="Slide Number Placeholder 3">
            <a:extLst>
              <a:ext uri="{FF2B5EF4-FFF2-40B4-BE49-F238E27FC236}">
                <a16:creationId xmlns:a16="http://schemas.microsoft.com/office/drawing/2014/main" id="{489283CD-AAE1-468E-8CD9-F1B3F62CFF9C}"/>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85</a:t>
            </a:fld>
            <a:endParaRPr lang="en-US" dirty="0"/>
          </a:p>
        </p:txBody>
      </p:sp>
      <p:sp>
        <p:nvSpPr>
          <p:cNvPr id="7" name="Diagonal Stripe 6">
            <a:hlinkClick r:id="rId2"/>
            <a:extLst>
              <a:ext uri="{FF2B5EF4-FFF2-40B4-BE49-F238E27FC236}">
                <a16:creationId xmlns:a16="http://schemas.microsoft.com/office/drawing/2014/main" id="{3514D44E-D255-7BE4-0BB8-F5F4D19B68FB}"/>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000" b="1" kern="0" dirty="0">
                <a:solidFill>
                  <a:schemeClr val="bg1"/>
                </a:solidFill>
                <a:latin typeface="+mn-lt"/>
                <a:ea typeface="Roboto" panose="02000000000000000000" pitchFamily="2" charset="0"/>
                <a:cs typeface="Roboto" panose="02000000000000000000" pitchFamily="2" charset="0"/>
              </a:rPr>
              <a:t>Accommodations Training</a:t>
            </a:r>
          </a:p>
        </p:txBody>
      </p:sp>
    </p:spTree>
    <p:extLst>
      <p:ext uri="{BB962C8B-B14F-4D97-AF65-F5344CB8AC3E}">
        <p14:creationId xmlns:p14="http://schemas.microsoft.com/office/powerpoint/2010/main" val="227314744"/>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96277D4C-76D4-4547-A8D7-531FB91EFE25}"/>
              </a:ext>
            </a:extLst>
          </p:cNvPr>
          <p:cNvGrpSpPr/>
          <p:nvPr/>
        </p:nvGrpSpPr>
        <p:grpSpPr>
          <a:xfrm rot="10800000">
            <a:off x="1126502" y="136440"/>
            <a:ext cx="6672927" cy="4703810"/>
            <a:chOff x="82997" y="358922"/>
            <a:chExt cx="8897236" cy="6271747"/>
          </a:xfrm>
        </p:grpSpPr>
        <p:sp>
          <p:nvSpPr>
            <p:cNvPr id="2" name="Isosceles Triangle 1">
              <a:extLst>
                <a:ext uri="{FF2B5EF4-FFF2-40B4-BE49-F238E27FC236}">
                  <a16:creationId xmlns:a16="http://schemas.microsoft.com/office/drawing/2014/main" id="{FAE3FF24-7602-4CDC-A031-E5881E3B1F90}"/>
                </a:ext>
              </a:extLst>
            </p:cNvPr>
            <p:cNvSpPr/>
            <p:nvPr/>
          </p:nvSpPr>
          <p:spPr>
            <a:xfrm>
              <a:off x="931491" y="358922"/>
              <a:ext cx="6802453" cy="6271747"/>
            </a:xfrm>
            <a:prstGeom prst="triangle">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ln>
              <a:noFill/>
            </a:ln>
          </p:spPr>
          <p:style>
            <a:lnRef idx="1">
              <a:schemeClr val="accent5"/>
            </a:lnRef>
            <a:fillRef idx="2">
              <a:schemeClr val="accent5"/>
            </a:fillRef>
            <a:effectRef idx="1">
              <a:schemeClr val="accent5"/>
            </a:effectRef>
            <a:fontRef idx="minor">
              <a:schemeClr val="dk1"/>
            </a:fontRef>
          </p:style>
          <p:txBody>
            <a:bodyPr rtlCol="0" anchor="ctr"/>
            <a:lstStyle/>
            <a:p>
              <a:pPr algn="ctr" defTabSz="342900"/>
              <a:endParaRPr lang="en-US" sz="1050" dirty="0">
                <a:solidFill>
                  <a:schemeClr val="tx1"/>
                </a:solidFill>
              </a:endParaRPr>
            </a:p>
          </p:txBody>
        </p:sp>
        <p:cxnSp>
          <p:nvCxnSpPr>
            <p:cNvPr id="3" name="Straight Connector 2">
              <a:extLst>
                <a:ext uri="{FF2B5EF4-FFF2-40B4-BE49-F238E27FC236}">
                  <a16:creationId xmlns:a16="http://schemas.microsoft.com/office/drawing/2014/main" id="{8EB15D9D-E931-463F-958D-082D4F908651}"/>
                </a:ext>
              </a:extLst>
            </p:cNvPr>
            <p:cNvCxnSpPr/>
            <p:nvPr/>
          </p:nvCxnSpPr>
          <p:spPr>
            <a:xfrm>
              <a:off x="3670419" y="1713011"/>
              <a:ext cx="1363054" cy="0"/>
            </a:xfrm>
            <a:prstGeom prst="line">
              <a:avLst/>
            </a:prstGeom>
            <a:ln w="28575">
              <a:solidFill>
                <a:schemeClr val="accent4"/>
              </a:solidFill>
            </a:ln>
          </p:spPr>
          <p:style>
            <a:lnRef idx="1">
              <a:schemeClr val="accent2"/>
            </a:lnRef>
            <a:fillRef idx="0">
              <a:schemeClr val="accent2"/>
            </a:fillRef>
            <a:effectRef idx="0">
              <a:schemeClr val="accent2"/>
            </a:effectRef>
            <a:fontRef idx="minor">
              <a:schemeClr val="tx1"/>
            </a:fontRef>
          </p:style>
        </p:cxnSp>
        <p:cxnSp>
          <p:nvCxnSpPr>
            <p:cNvPr id="4" name="Straight Connector 3">
              <a:extLst>
                <a:ext uri="{FF2B5EF4-FFF2-40B4-BE49-F238E27FC236}">
                  <a16:creationId xmlns:a16="http://schemas.microsoft.com/office/drawing/2014/main" id="{299EBB5C-D228-4438-9678-5CD0E86AD3EA}"/>
                </a:ext>
              </a:extLst>
            </p:cNvPr>
            <p:cNvCxnSpPr/>
            <p:nvPr/>
          </p:nvCxnSpPr>
          <p:spPr>
            <a:xfrm>
              <a:off x="3031621" y="2683379"/>
              <a:ext cx="2585102" cy="17092"/>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B5E6BAA4-588F-4BDC-90AA-6CF68621BE45}"/>
                </a:ext>
              </a:extLst>
            </p:cNvPr>
            <p:cNvCxnSpPr/>
            <p:nvPr/>
          </p:nvCxnSpPr>
          <p:spPr>
            <a:xfrm>
              <a:off x="2434442" y="3828348"/>
              <a:ext cx="3764477" cy="20385"/>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0A64DF3-6EF5-417E-B679-639A74CEADD1}"/>
                </a:ext>
              </a:extLst>
            </p:cNvPr>
            <p:cNvSpPr txBox="1"/>
            <p:nvPr/>
          </p:nvSpPr>
          <p:spPr>
            <a:xfrm rot="10800000">
              <a:off x="3394924" y="5380258"/>
              <a:ext cx="1982624" cy="984885"/>
            </a:xfrm>
            <a:prstGeom prst="rect">
              <a:avLst/>
            </a:prstGeom>
            <a:noFill/>
          </p:spPr>
          <p:txBody>
            <a:bodyPr wrap="square" rtlCol="0">
              <a:spAutoFit/>
            </a:bodyPr>
            <a:lstStyle/>
            <a:p>
              <a:pPr algn="ctr" defTabSz="342900"/>
              <a:r>
                <a:rPr lang="en-US" sz="2100" dirty="0">
                  <a:solidFill>
                    <a:schemeClr val="tx1"/>
                  </a:solidFill>
                </a:rPr>
                <a:t>All Students</a:t>
              </a:r>
            </a:p>
          </p:txBody>
        </p:sp>
        <p:sp>
          <p:nvSpPr>
            <p:cNvPr id="7" name="TextBox 6">
              <a:extLst>
                <a:ext uri="{FF2B5EF4-FFF2-40B4-BE49-F238E27FC236}">
                  <a16:creationId xmlns:a16="http://schemas.microsoft.com/office/drawing/2014/main" id="{65899F73-57A0-4FFB-85B6-AAD2B038E743}"/>
                </a:ext>
              </a:extLst>
            </p:cNvPr>
            <p:cNvSpPr txBox="1"/>
            <p:nvPr/>
          </p:nvSpPr>
          <p:spPr>
            <a:xfrm rot="10800000">
              <a:off x="3332860" y="1082102"/>
              <a:ext cx="1982624" cy="553997"/>
            </a:xfrm>
            <a:prstGeom prst="rect">
              <a:avLst/>
            </a:prstGeom>
            <a:noFill/>
          </p:spPr>
          <p:txBody>
            <a:bodyPr wrap="square" rtlCol="0">
              <a:spAutoFit/>
            </a:bodyPr>
            <a:lstStyle/>
            <a:p>
              <a:pPr algn="ctr" defTabSz="342900"/>
              <a:r>
                <a:rPr lang="en-US" sz="2100" dirty="0">
                  <a:solidFill>
                    <a:schemeClr val="tx1"/>
                  </a:solidFill>
                </a:rPr>
                <a:t>UARs</a:t>
              </a:r>
            </a:p>
          </p:txBody>
        </p:sp>
        <p:sp>
          <p:nvSpPr>
            <p:cNvPr id="8" name="TextBox 7">
              <a:extLst>
                <a:ext uri="{FF2B5EF4-FFF2-40B4-BE49-F238E27FC236}">
                  <a16:creationId xmlns:a16="http://schemas.microsoft.com/office/drawing/2014/main" id="{3962C854-6D51-4226-A7CA-4DD015595948}"/>
                </a:ext>
              </a:extLst>
            </p:cNvPr>
            <p:cNvSpPr txBox="1"/>
            <p:nvPr/>
          </p:nvSpPr>
          <p:spPr>
            <a:xfrm rot="10800000">
              <a:off x="3145921" y="2032150"/>
              <a:ext cx="2356501" cy="430887"/>
            </a:xfrm>
            <a:prstGeom prst="rect">
              <a:avLst/>
            </a:prstGeom>
            <a:noFill/>
          </p:spPr>
          <p:txBody>
            <a:bodyPr wrap="square" rtlCol="0">
              <a:spAutoFit/>
            </a:bodyPr>
            <a:lstStyle/>
            <a:p>
              <a:pPr algn="ctr" defTabSz="342900"/>
              <a:r>
                <a:rPr lang="en-US" sz="1500" dirty="0">
                  <a:solidFill>
                    <a:schemeClr val="tx1"/>
                  </a:solidFill>
                </a:rPr>
                <a:t>Accommodations</a:t>
              </a:r>
            </a:p>
          </p:txBody>
        </p:sp>
        <p:sp>
          <p:nvSpPr>
            <p:cNvPr id="9" name="TextBox 8">
              <a:extLst>
                <a:ext uri="{FF2B5EF4-FFF2-40B4-BE49-F238E27FC236}">
                  <a16:creationId xmlns:a16="http://schemas.microsoft.com/office/drawing/2014/main" id="{7E88273A-F0CC-47E0-B6A9-10E537B0A36E}"/>
                </a:ext>
              </a:extLst>
            </p:cNvPr>
            <p:cNvSpPr txBox="1"/>
            <p:nvPr/>
          </p:nvSpPr>
          <p:spPr>
            <a:xfrm rot="10800000">
              <a:off x="3231388" y="2755417"/>
              <a:ext cx="2241116" cy="984885"/>
            </a:xfrm>
            <a:prstGeom prst="rect">
              <a:avLst/>
            </a:prstGeom>
            <a:noFill/>
          </p:spPr>
          <p:txBody>
            <a:bodyPr wrap="square" rtlCol="0">
              <a:spAutoFit/>
            </a:bodyPr>
            <a:lstStyle/>
            <a:p>
              <a:pPr algn="ctr" defTabSz="342900"/>
              <a:r>
                <a:rPr lang="en-US" sz="2100" dirty="0">
                  <a:solidFill>
                    <a:schemeClr val="tx1"/>
                  </a:solidFill>
                </a:rPr>
                <a:t>Accessibility Features</a:t>
              </a:r>
            </a:p>
          </p:txBody>
        </p:sp>
        <p:sp>
          <p:nvSpPr>
            <p:cNvPr id="10" name="TextBox 9">
              <a:extLst>
                <a:ext uri="{FF2B5EF4-FFF2-40B4-BE49-F238E27FC236}">
                  <a16:creationId xmlns:a16="http://schemas.microsoft.com/office/drawing/2014/main" id="{F956A884-83FE-4B27-9973-CCDCF9AFE21A}"/>
                </a:ext>
              </a:extLst>
            </p:cNvPr>
            <p:cNvSpPr txBox="1"/>
            <p:nvPr/>
          </p:nvSpPr>
          <p:spPr>
            <a:xfrm rot="10800000">
              <a:off x="2968613" y="3973736"/>
              <a:ext cx="2835245" cy="984885"/>
            </a:xfrm>
            <a:prstGeom prst="rect">
              <a:avLst/>
            </a:prstGeom>
            <a:noFill/>
          </p:spPr>
          <p:txBody>
            <a:bodyPr wrap="square" rtlCol="0">
              <a:spAutoFit/>
            </a:bodyPr>
            <a:lstStyle/>
            <a:p>
              <a:pPr algn="ctr" defTabSz="342900"/>
              <a:r>
                <a:rPr lang="en-US" sz="2100" dirty="0">
                  <a:solidFill>
                    <a:schemeClr val="tx1"/>
                  </a:solidFill>
                </a:rPr>
                <a:t>Administrative Considerations</a:t>
              </a:r>
            </a:p>
          </p:txBody>
        </p:sp>
        <p:cxnSp>
          <p:nvCxnSpPr>
            <p:cNvPr id="11" name="Straight Arrow Connector 10">
              <a:extLst>
                <a:ext uri="{FF2B5EF4-FFF2-40B4-BE49-F238E27FC236}">
                  <a16:creationId xmlns:a16="http://schemas.microsoft.com/office/drawing/2014/main" id="{79D801BD-EC9B-419D-B9D2-494AF4C02C13}"/>
                </a:ext>
              </a:extLst>
            </p:cNvPr>
            <p:cNvCxnSpPr/>
            <p:nvPr/>
          </p:nvCxnSpPr>
          <p:spPr>
            <a:xfrm>
              <a:off x="2294546" y="2313175"/>
              <a:ext cx="918670" cy="855"/>
            </a:xfrm>
            <a:prstGeom prst="straightConnector1">
              <a:avLst/>
            </a:prstGeom>
            <a:ln w="19050">
              <a:solidFill>
                <a:srgbClr val="000000"/>
              </a:solidFill>
              <a:tailEnd type="arrow"/>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B11023BB-78A6-412C-8033-C6209FCC5CFE}"/>
                </a:ext>
              </a:extLst>
            </p:cNvPr>
            <p:cNvSpPr txBox="1"/>
            <p:nvPr/>
          </p:nvSpPr>
          <p:spPr>
            <a:xfrm rot="10800000">
              <a:off x="82997" y="1713011"/>
              <a:ext cx="2206057" cy="1600439"/>
            </a:xfrm>
            <a:prstGeom prst="rect">
              <a:avLst/>
            </a:prstGeom>
            <a:noFill/>
          </p:spPr>
          <p:txBody>
            <a:bodyPr wrap="square" rtlCol="0">
              <a:spAutoFit/>
            </a:bodyPr>
            <a:lstStyle/>
            <a:p>
              <a:pPr algn="ctr" defTabSz="342900"/>
              <a:r>
                <a:rPr lang="en-US" sz="1800" dirty="0">
                  <a:solidFill>
                    <a:schemeClr val="tx1"/>
                  </a:solidFill>
                  <a:latin typeface="+mn-lt"/>
                </a:rPr>
                <a:t>Students </a:t>
              </a:r>
              <a:r>
                <a:rPr lang="en-US" sz="1800" b="1" i="1" u="sng" dirty="0">
                  <a:solidFill>
                    <a:schemeClr val="tx1"/>
                  </a:solidFill>
                  <a:latin typeface="+mn-lt"/>
                </a:rPr>
                <a:t>must</a:t>
              </a:r>
              <a:r>
                <a:rPr lang="en-US" sz="1800" b="1" i="1" dirty="0">
                  <a:solidFill>
                    <a:schemeClr val="tx1"/>
                  </a:solidFill>
                  <a:latin typeface="+mn-lt"/>
                </a:rPr>
                <a:t> </a:t>
              </a:r>
              <a:r>
                <a:rPr lang="en-US" sz="1800" dirty="0">
                  <a:solidFill>
                    <a:schemeClr val="tx1"/>
                  </a:solidFill>
                  <a:latin typeface="+mn-lt"/>
                </a:rPr>
                <a:t>have an active IEP/504/MLP</a:t>
              </a:r>
            </a:p>
          </p:txBody>
        </p:sp>
        <p:sp>
          <p:nvSpPr>
            <p:cNvPr id="13" name="TextBox 12">
              <a:extLst>
                <a:ext uri="{FF2B5EF4-FFF2-40B4-BE49-F238E27FC236}">
                  <a16:creationId xmlns:a16="http://schemas.microsoft.com/office/drawing/2014/main" id="{EB629DF9-CF31-49D1-89CF-7F0A615DFEC7}"/>
                </a:ext>
              </a:extLst>
            </p:cNvPr>
            <p:cNvSpPr txBox="1"/>
            <p:nvPr/>
          </p:nvSpPr>
          <p:spPr>
            <a:xfrm rot="10800000">
              <a:off x="6819544" y="2473141"/>
              <a:ext cx="2160689" cy="2339101"/>
            </a:xfrm>
            <a:prstGeom prst="rect">
              <a:avLst/>
            </a:prstGeom>
            <a:noFill/>
          </p:spPr>
          <p:txBody>
            <a:bodyPr wrap="square" rtlCol="0">
              <a:spAutoFit/>
            </a:bodyPr>
            <a:lstStyle/>
            <a:p>
              <a:pPr algn="ctr" defTabSz="342900"/>
              <a:r>
                <a:rPr lang="en-US" sz="1800" b="1" i="1" u="sng" dirty="0">
                  <a:solidFill>
                    <a:schemeClr val="tx1"/>
                  </a:solidFill>
                </a:rPr>
                <a:t>May</a:t>
              </a:r>
              <a:r>
                <a:rPr lang="en-US" sz="1800" b="1" i="1" dirty="0">
                  <a:solidFill>
                    <a:schemeClr val="tx1"/>
                  </a:solidFill>
                </a:rPr>
                <a:t> </a:t>
              </a:r>
              <a:r>
                <a:rPr lang="en-US" sz="1800" dirty="0">
                  <a:solidFill>
                    <a:schemeClr val="tx1"/>
                  </a:solidFill>
                </a:rPr>
                <a:t>include students with active IEP/504/MLP (but not required)</a:t>
              </a:r>
            </a:p>
          </p:txBody>
        </p:sp>
        <p:cxnSp>
          <p:nvCxnSpPr>
            <p:cNvPr id="14" name="Straight Arrow Connector 13">
              <a:extLst>
                <a:ext uri="{FF2B5EF4-FFF2-40B4-BE49-F238E27FC236}">
                  <a16:creationId xmlns:a16="http://schemas.microsoft.com/office/drawing/2014/main" id="{63DA8A11-50A5-4F22-A893-135CC4D2295F}"/>
                </a:ext>
              </a:extLst>
            </p:cNvPr>
            <p:cNvCxnSpPr/>
            <p:nvPr/>
          </p:nvCxnSpPr>
          <p:spPr>
            <a:xfrm flipH="1" flipV="1">
              <a:off x="5964196" y="3263248"/>
              <a:ext cx="921253" cy="240093"/>
            </a:xfrm>
            <a:prstGeom prst="straightConnector1">
              <a:avLst/>
            </a:prstGeom>
            <a:ln w="19050">
              <a:solidFill>
                <a:srgbClr val="000000"/>
              </a:solidFill>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153BD072-A175-41CC-BBEF-DFA2BB90B336}"/>
                </a:ext>
              </a:extLst>
            </p:cNvPr>
            <p:cNvCxnSpPr/>
            <p:nvPr/>
          </p:nvCxnSpPr>
          <p:spPr>
            <a:xfrm flipH="1">
              <a:off x="6461683" y="3503341"/>
              <a:ext cx="415529" cy="671569"/>
            </a:xfrm>
            <a:prstGeom prst="straightConnector1">
              <a:avLst/>
            </a:prstGeom>
            <a:ln w="19050">
              <a:solidFill>
                <a:srgbClr val="000000"/>
              </a:solidFill>
              <a:tailEnd type="arrow"/>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205F1F2E-4EF4-4F41-9151-1D567742944A}"/>
                </a:ext>
              </a:extLst>
            </p:cNvPr>
            <p:cNvSpPr txBox="1"/>
            <p:nvPr/>
          </p:nvSpPr>
          <p:spPr>
            <a:xfrm rot="10800000">
              <a:off x="5472504" y="601997"/>
              <a:ext cx="3507729" cy="1764585"/>
            </a:xfrm>
            <a:prstGeom prst="rect">
              <a:avLst/>
            </a:prstGeom>
            <a:noFill/>
          </p:spPr>
          <p:txBody>
            <a:bodyPr wrap="square" rtlCol="0">
              <a:spAutoFit/>
            </a:bodyPr>
            <a:lstStyle/>
            <a:p>
              <a:pPr algn="ctr" defTabSz="342900"/>
              <a:r>
                <a:rPr lang="en-US" sz="1600" dirty="0">
                  <a:solidFill>
                    <a:schemeClr val="tx1"/>
                  </a:solidFill>
                </a:rPr>
                <a:t>For Unique Accommodation Requests, students </a:t>
              </a:r>
              <a:r>
                <a:rPr lang="en-US" sz="1600" b="1" i="1" u="sng" dirty="0">
                  <a:solidFill>
                    <a:schemeClr val="tx1"/>
                  </a:solidFill>
                </a:rPr>
                <a:t>must</a:t>
              </a:r>
              <a:r>
                <a:rPr lang="en-US" sz="1600" b="1" i="1" dirty="0">
                  <a:solidFill>
                    <a:schemeClr val="tx1"/>
                  </a:solidFill>
                </a:rPr>
                <a:t> </a:t>
              </a:r>
              <a:r>
                <a:rPr lang="en-US" sz="1600" dirty="0">
                  <a:solidFill>
                    <a:schemeClr val="tx1"/>
                  </a:solidFill>
                </a:rPr>
                <a:t>have an active IEP or 504 and receive CDE approval</a:t>
              </a:r>
            </a:p>
          </p:txBody>
        </p:sp>
        <p:cxnSp>
          <p:nvCxnSpPr>
            <p:cNvPr id="17" name="Straight Arrow Connector 16">
              <a:extLst>
                <a:ext uri="{FF2B5EF4-FFF2-40B4-BE49-F238E27FC236}">
                  <a16:creationId xmlns:a16="http://schemas.microsoft.com/office/drawing/2014/main" id="{E8F504A4-6F2A-440D-8F4C-FDAB7F28A8A9}"/>
                </a:ext>
              </a:extLst>
            </p:cNvPr>
            <p:cNvCxnSpPr/>
            <p:nvPr/>
          </p:nvCxnSpPr>
          <p:spPr>
            <a:xfrm flipH="1">
              <a:off x="4865582" y="993710"/>
              <a:ext cx="834096" cy="243133"/>
            </a:xfrm>
            <a:prstGeom prst="straightConnector1">
              <a:avLst/>
            </a:prstGeom>
            <a:ln w="19050">
              <a:solidFill>
                <a:srgbClr val="000000"/>
              </a:solidFill>
              <a:tailEnd type="arrow"/>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7D18F64-D4D6-4A02-A6F6-9FA8DBB07710}"/>
                </a:ext>
              </a:extLst>
            </p:cNvPr>
            <p:cNvCxnSpPr/>
            <p:nvPr/>
          </p:nvCxnSpPr>
          <p:spPr>
            <a:xfrm>
              <a:off x="1757548" y="5083624"/>
              <a:ext cx="5153891" cy="0"/>
            </a:xfrm>
            <a:prstGeom prst="line">
              <a:avLst/>
            </a:prstGeom>
            <a:ln w="28575">
              <a:solidFill>
                <a:schemeClr val="accent4"/>
              </a:solidFill>
            </a:ln>
          </p:spPr>
          <p:style>
            <a:lnRef idx="1">
              <a:schemeClr val="accent2"/>
            </a:lnRef>
            <a:fillRef idx="0">
              <a:schemeClr val="accent2"/>
            </a:fillRef>
            <a:effectRef idx="0">
              <a:schemeClr val="accent2"/>
            </a:effectRef>
            <a:fontRef idx="minor">
              <a:schemeClr val="tx1"/>
            </a:fontRef>
          </p:style>
        </p:cxnSp>
      </p:grpSp>
      <p:sp>
        <p:nvSpPr>
          <p:cNvPr id="24" name="Slide Number Placeholder 23">
            <a:extLst>
              <a:ext uri="{FF2B5EF4-FFF2-40B4-BE49-F238E27FC236}">
                <a16:creationId xmlns:a16="http://schemas.microsoft.com/office/drawing/2014/main" id="{5F0C9D59-06A7-30D4-7126-3719E1D556E6}"/>
              </a:ext>
            </a:extLst>
          </p:cNvPr>
          <p:cNvSpPr>
            <a:spLocks noGrp="1"/>
          </p:cNvSpPr>
          <p:nvPr>
            <p:ph type="sldNum" idx="12"/>
          </p:nvPr>
        </p:nvSpPr>
        <p:spPr/>
        <p:txBody>
          <a:bodyPr/>
          <a:lstStyle/>
          <a:p>
            <a:fld id="{00000000-1234-1234-1234-123412341234}" type="slidenum">
              <a:rPr lang="en" smtClean="0"/>
              <a:pPr/>
              <a:t>86</a:t>
            </a:fld>
            <a:endParaRPr lang="en"/>
          </a:p>
        </p:txBody>
      </p:sp>
      <p:sp>
        <p:nvSpPr>
          <p:cNvPr id="20" name="Title 19">
            <a:extLst>
              <a:ext uri="{FF2B5EF4-FFF2-40B4-BE49-F238E27FC236}">
                <a16:creationId xmlns:a16="http://schemas.microsoft.com/office/drawing/2014/main" id="{829F2D9C-B97C-2E3F-3279-0F3C71118F09}"/>
              </a:ext>
            </a:extLst>
          </p:cNvPr>
          <p:cNvSpPr>
            <a:spLocks noGrp="1"/>
          </p:cNvSpPr>
          <p:nvPr>
            <p:ph type="title"/>
          </p:nvPr>
        </p:nvSpPr>
        <p:spPr>
          <a:xfrm>
            <a:off x="311702" y="-741300"/>
            <a:ext cx="7167900" cy="741300"/>
          </a:xfrm>
        </p:spPr>
        <p:txBody>
          <a:bodyPr spcFirstLastPara="1" wrap="square" lIns="0" tIns="0" rIns="0" bIns="0" anchor="b" anchorCtr="0">
            <a:noAutofit/>
          </a:bodyPr>
          <a:lstStyle/>
          <a:p>
            <a:r>
              <a:rPr lang="en-US" sz="2800" dirty="0">
                <a:latin typeface="+mn-lt"/>
              </a:rPr>
              <a:t>Accommodations Pyramid</a:t>
            </a:r>
          </a:p>
        </p:txBody>
      </p:sp>
    </p:spTree>
    <p:extLst>
      <p:ext uri="{BB962C8B-B14F-4D97-AF65-F5344CB8AC3E}">
        <p14:creationId xmlns:p14="http://schemas.microsoft.com/office/powerpoint/2010/main" val="1648492107"/>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0FE6D-9CDF-47B4-8436-55A22E0CB22A}"/>
              </a:ext>
            </a:extLst>
          </p:cNvPr>
          <p:cNvSpPr>
            <a:spLocks noGrp="1"/>
          </p:cNvSpPr>
          <p:nvPr>
            <p:ph type="title"/>
          </p:nvPr>
        </p:nvSpPr>
        <p:spPr/>
        <p:txBody>
          <a:bodyPr>
            <a:normAutofit/>
          </a:bodyPr>
          <a:lstStyle/>
          <a:p>
            <a:r>
              <a:rPr lang="en-US" sz="2800" dirty="0"/>
              <a:t>Administrative Considerations</a:t>
            </a:r>
          </a:p>
        </p:txBody>
      </p:sp>
      <p:sp>
        <p:nvSpPr>
          <p:cNvPr id="3" name="Content Placeholder 2">
            <a:extLst>
              <a:ext uri="{FF2B5EF4-FFF2-40B4-BE49-F238E27FC236}">
                <a16:creationId xmlns:a16="http://schemas.microsoft.com/office/drawing/2014/main" id="{15E6826C-4BC2-481B-9F99-4EF02998CC0E}"/>
              </a:ext>
            </a:extLst>
          </p:cNvPr>
          <p:cNvSpPr>
            <a:spLocks noGrp="1"/>
          </p:cNvSpPr>
          <p:nvPr>
            <p:ph type="body" idx="1"/>
          </p:nvPr>
        </p:nvSpPr>
        <p:spPr>
          <a:xfrm>
            <a:off x="311700" y="1024759"/>
            <a:ext cx="8516294" cy="3162516"/>
          </a:xfrm>
        </p:spPr>
        <p:txBody>
          <a:bodyPr>
            <a:noAutofit/>
          </a:bodyPr>
          <a:lstStyle/>
          <a:p>
            <a:pPr marL="0" indent="0">
              <a:buNone/>
              <a:defRPr/>
            </a:pPr>
            <a:r>
              <a:rPr lang="en-US" sz="1800" dirty="0">
                <a:solidFill>
                  <a:sysClr val="windowText" lastClr="000000"/>
                </a:solidFill>
                <a:latin typeface="+mn-lt"/>
              </a:rPr>
              <a:t>Changes to the conditions of testing are available to any student who may benefit:</a:t>
            </a:r>
          </a:p>
          <a:p>
            <a:pPr>
              <a:buFont typeface="Arial" panose="020B0604020202020204" pitchFamily="34" charset="0"/>
              <a:buChar char="•"/>
              <a:defRPr/>
            </a:pPr>
            <a:r>
              <a:rPr lang="en-US" sz="1800" dirty="0">
                <a:solidFill>
                  <a:sysClr val="windowText" lastClr="000000"/>
                </a:solidFill>
                <a:latin typeface="+mn-lt"/>
              </a:rPr>
              <a:t>Adaptive and specialized equipment or furniture</a:t>
            </a:r>
          </a:p>
          <a:p>
            <a:pPr>
              <a:buFont typeface="Arial" panose="020B0604020202020204" pitchFamily="34" charset="0"/>
              <a:buChar char="•"/>
              <a:defRPr/>
            </a:pPr>
            <a:r>
              <a:rPr lang="en-US" sz="1800" dirty="0">
                <a:solidFill>
                  <a:sysClr val="windowText" lastClr="000000"/>
                </a:solidFill>
                <a:latin typeface="+mn-lt"/>
              </a:rPr>
              <a:t>Frequent breaks (do not stop the clock)</a:t>
            </a:r>
          </a:p>
          <a:p>
            <a:pPr>
              <a:buFont typeface="Arial" panose="020B0604020202020204" pitchFamily="34" charset="0"/>
              <a:buChar char="•"/>
              <a:defRPr/>
            </a:pPr>
            <a:r>
              <a:rPr lang="en-US" sz="1800" dirty="0">
                <a:solidFill>
                  <a:sysClr val="windowText" lastClr="000000"/>
                </a:solidFill>
                <a:latin typeface="+mn-lt"/>
              </a:rPr>
              <a:t>Noise buffers/headphones </a:t>
            </a:r>
          </a:p>
          <a:p>
            <a:pPr>
              <a:buFont typeface="Arial" panose="020B0604020202020204" pitchFamily="34" charset="0"/>
              <a:buChar char="•"/>
              <a:defRPr/>
            </a:pPr>
            <a:r>
              <a:rPr lang="en-US" sz="1800" dirty="0">
                <a:solidFill>
                  <a:sysClr val="windowText" lastClr="000000"/>
                </a:solidFill>
                <a:latin typeface="+mn-lt"/>
              </a:rPr>
              <a:t>Small group testing</a:t>
            </a:r>
          </a:p>
          <a:p>
            <a:pPr>
              <a:buFont typeface="Arial" panose="020B0604020202020204" pitchFamily="34" charset="0"/>
              <a:buChar char="•"/>
              <a:defRPr/>
            </a:pPr>
            <a:r>
              <a:rPr lang="en-US" sz="1800" dirty="0">
                <a:solidFill>
                  <a:sysClr val="windowText" lastClr="000000"/>
                </a:solidFill>
                <a:latin typeface="+mn-lt"/>
              </a:rPr>
              <a:t>Specified, separate, or alternate area or seating</a:t>
            </a:r>
          </a:p>
          <a:p>
            <a:pPr>
              <a:buFont typeface="Arial" panose="020B0604020202020204" pitchFamily="34" charset="0"/>
              <a:buChar char="•"/>
              <a:defRPr/>
            </a:pPr>
            <a:r>
              <a:rPr lang="en-US" sz="1800" dirty="0">
                <a:solidFill>
                  <a:sysClr val="windowText" lastClr="000000"/>
                </a:solidFill>
                <a:latin typeface="+mn-lt"/>
              </a:rPr>
              <a:t>Time of day</a:t>
            </a:r>
          </a:p>
          <a:p>
            <a:pPr>
              <a:defRPr/>
            </a:pPr>
            <a:endParaRPr lang="en-US" sz="1800" dirty="0">
              <a:solidFill>
                <a:sysClr val="windowText" lastClr="000000"/>
              </a:solidFill>
              <a:latin typeface="+mn-lt"/>
            </a:endParaRPr>
          </a:p>
          <a:p>
            <a:pPr marL="0" indent="0">
              <a:buNone/>
              <a:defRPr/>
            </a:pPr>
            <a:r>
              <a:rPr lang="en-US" sz="1800" dirty="0">
                <a:solidFill>
                  <a:sysClr val="windowText" lastClr="000000"/>
                </a:solidFill>
                <a:latin typeface="+mn-lt"/>
              </a:rPr>
              <a:t>Administrative considerations are available as long as test security is not compromised and testing environment requirements are met.</a:t>
            </a:r>
          </a:p>
          <a:p>
            <a:pPr marL="0" lvl="1" indent="0">
              <a:buNone/>
              <a:defRPr/>
            </a:pPr>
            <a:endParaRPr lang="en-US" sz="1800" dirty="0">
              <a:solidFill>
                <a:sysClr val="windowText" lastClr="000000"/>
              </a:solidFill>
              <a:latin typeface="+mn-lt"/>
            </a:endParaRPr>
          </a:p>
        </p:txBody>
      </p:sp>
      <p:sp>
        <p:nvSpPr>
          <p:cNvPr id="5" name="Title 4">
            <a:extLst>
              <a:ext uri="{FF2B5EF4-FFF2-40B4-BE49-F238E27FC236}">
                <a16:creationId xmlns:a16="http://schemas.microsoft.com/office/drawing/2014/main" id="{DC81322D-697C-E175-D991-8112778732EA}"/>
              </a:ext>
            </a:extLst>
          </p:cNvPr>
          <p:cNvSpPr>
            <a:spLocks noGrp="1"/>
          </p:cNvSpPr>
          <p:nvPr>
            <p:ph type="title" idx="2"/>
          </p:nvPr>
        </p:nvSpPr>
        <p:spPr/>
        <p:txBody>
          <a:bodyPr anchor="ctr"/>
          <a:lstStyle/>
          <a:p>
            <a:pPr algn="ctr"/>
            <a:r>
              <a:rPr lang="en-US" sz="1200" b="1" dirty="0">
                <a:latin typeface="+mn-lt"/>
              </a:rPr>
              <a:t>Note:</a:t>
            </a:r>
            <a:r>
              <a:rPr lang="en-US" sz="1200" dirty="0">
                <a:latin typeface="+mn-lt"/>
              </a:rPr>
              <a:t> Administrative considerations are not captured on the SR/PNP</a:t>
            </a:r>
          </a:p>
        </p:txBody>
      </p:sp>
      <p:sp>
        <p:nvSpPr>
          <p:cNvPr id="4" name="Slide Number Placeholder 3">
            <a:extLst>
              <a:ext uri="{FF2B5EF4-FFF2-40B4-BE49-F238E27FC236}">
                <a16:creationId xmlns:a16="http://schemas.microsoft.com/office/drawing/2014/main" id="{E67333A0-6161-4554-AFC3-D8B32A6054CD}"/>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87</a:t>
            </a:fld>
            <a:endParaRPr lang="en-US" dirty="0"/>
          </a:p>
        </p:txBody>
      </p:sp>
    </p:spTree>
    <p:extLst>
      <p:ext uri="{BB962C8B-B14F-4D97-AF65-F5344CB8AC3E}">
        <p14:creationId xmlns:p14="http://schemas.microsoft.com/office/powerpoint/2010/main" val="3538029370"/>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5552F-6CC4-430C-B207-25CD64217A11}"/>
              </a:ext>
            </a:extLst>
          </p:cNvPr>
          <p:cNvSpPr>
            <a:spLocks noGrp="1"/>
          </p:cNvSpPr>
          <p:nvPr>
            <p:ph type="title"/>
          </p:nvPr>
        </p:nvSpPr>
        <p:spPr/>
        <p:txBody>
          <a:bodyPr>
            <a:normAutofit/>
          </a:bodyPr>
          <a:lstStyle/>
          <a:p>
            <a:r>
              <a:rPr lang="en-US" sz="2800" dirty="0"/>
              <a:t>Accessibility Features</a:t>
            </a:r>
          </a:p>
        </p:txBody>
      </p:sp>
      <p:sp>
        <p:nvSpPr>
          <p:cNvPr id="3" name="Content Placeholder 2">
            <a:extLst>
              <a:ext uri="{FF2B5EF4-FFF2-40B4-BE49-F238E27FC236}">
                <a16:creationId xmlns:a16="http://schemas.microsoft.com/office/drawing/2014/main" id="{E5B4E463-165A-4DF5-A81F-AAD91A4E14D3}"/>
              </a:ext>
            </a:extLst>
          </p:cNvPr>
          <p:cNvSpPr>
            <a:spLocks noGrp="1"/>
          </p:cNvSpPr>
          <p:nvPr>
            <p:ph type="body" idx="1"/>
          </p:nvPr>
        </p:nvSpPr>
        <p:spPr>
          <a:xfrm>
            <a:off x="311700" y="914400"/>
            <a:ext cx="6404410" cy="3272875"/>
          </a:xfrm>
        </p:spPr>
        <p:txBody>
          <a:bodyPr>
            <a:noAutofit/>
          </a:bodyPr>
          <a:lstStyle/>
          <a:p>
            <a:pPr marL="0" indent="0">
              <a:buClr>
                <a:sysClr val="windowText" lastClr="000000"/>
              </a:buClr>
              <a:buNone/>
              <a:defRPr/>
            </a:pPr>
            <a:r>
              <a:rPr lang="en-US" sz="1400" dirty="0">
                <a:latin typeface="+mn-lt"/>
              </a:rPr>
              <a:t>Available to all students to increase access to the assessments</a:t>
            </a:r>
            <a:endParaRPr lang="en-US" sz="1400" dirty="0">
              <a:solidFill>
                <a:sysClr val="windowText" lastClr="000000"/>
              </a:solidFill>
              <a:latin typeface="+mn-lt"/>
            </a:endParaRPr>
          </a:p>
          <a:p>
            <a:pPr>
              <a:buClr>
                <a:sysClr val="windowText" lastClr="000000"/>
              </a:buClr>
              <a:buFont typeface="Arial" panose="020B0604020202020204" pitchFamily="34" charset="0"/>
              <a:buChar char="•"/>
              <a:defRPr/>
            </a:pPr>
            <a:r>
              <a:rPr lang="en-US" sz="1400" dirty="0">
                <a:solidFill>
                  <a:sysClr val="windowText" lastClr="000000"/>
                </a:solidFill>
                <a:latin typeface="+mn-lt"/>
              </a:rPr>
              <a:t>The following accessibility features </a:t>
            </a:r>
            <a:r>
              <a:rPr lang="en-US" sz="1400" i="1" dirty="0">
                <a:solidFill>
                  <a:sysClr val="windowText" lastClr="000000"/>
                </a:solidFill>
                <a:latin typeface="+mn-lt"/>
              </a:rPr>
              <a:t>must</a:t>
            </a:r>
            <a:r>
              <a:rPr lang="en-US" sz="1400" dirty="0">
                <a:solidFill>
                  <a:sysClr val="windowText" lastClr="000000"/>
                </a:solidFill>
                <a:latin typeface="+mn-lt"/>
              </a:rPr>
              <a:t> be identified in advance by indicating the need in the SR/PNP, otherwise they will not be available to a student during testing:</a:t>
            </a:r>
          </a:p>
          <a:p>
            <a:pPr marL="800100" lvl="1" indent="-285750">
              <a:buClr>
                <a:sysClr val="windowText" lastClr="000000"/>
              </a:buClr>
              <a:buFont typeface="Arial" panose="020B0604020202020204" pitchFamily="34" charset="0"/>
              <a:buChar char="•"/>
              <a:defRPr/>
            </a:pPr>
            <a:r>
              <a:rPr lang="en-US" dirty="0">
                <a:solidFill>
                  <a:prstClr val="black"/>
                </a:solidFill>
                <a:latin typeface="+mn-lt"/>
              </a:rPr>
              <a:t>Auditory Presentation*</a:t>
            </a:r>
          </a:p>
          <a:p>
            <a:pPr marL="1143000" lvl="2" indent="-285750">
              <a:buClr>
                <a:sysClr val="windowText" lastClr="000000"/>
              </a:buClr>
              <a:buFont typeface="Arial" panose="020B0604020202020204" pitchFamily="34" charset="0"/>
              <a:buChar char="•"/>
              <a:defRPr/>
            </a:pPr>
            <a:r>
              <a:rPr lang="en-US" dirty="0">
                <a:solidFill>
                  <a:prstClr val="black"/>
                </a:solidFill>
                <a:latin typeface="+mn-lt"/>
              </a:rPr>
              <a:t>Text-To-Speech (CBT)</a:t>
            </a:r>
          </a:p>
          <a:p>
            <a:pPr marL="1143000" lvl="2" indent="-285750">
              <a:buClr>
                <a:sysClr val="windowText" lastClr="000000"/>
              </a:buClr>
              <a:buFont typeface="Arial" panose="020B0604020202020204" pitchFamily="34" charset="0"/>
              <a:buChar char="•"/>
              <a:defRPr/>
            </a:pPr>
            <a:r>
              <a:rPr lang="en-US" dirty="0">
                <a:solidFill>
                  <a:prstClr val="black"/>
                </a:solidFill>
                <a:latin typeface="+mn-lt"/>
              </a:rPr>
              <a:t>Oral Script (PBT)</a:t>
            </a:r>
          </a:p>
          <a:p>
            <a:pPr marL="800100" lvl="1" indent="-285750">
              <a:buClr>
                <a:sysClr val="windowText" lastClr="000000"/>
              </a:buClr>
              <a:buFont typeface="Arial" panose="020B0604020202020204" pitchFamily="34" charset="0"/>
              <a:buChar char="•"/>
              <a:defRPr/>
            </a:pPr>
            <a:r>
              <a:rPr lang="en-US" dirty="0">
                <a:solidFill>
                  <a:prstClr val="black"/>
                </a:solidFill>
                <a:latin typeface="+mn-lt"/>
              </a:rPr>
              <a:t>Enlarged Pointer</a:t>
            </a:r>
          </a:p>
          <a:p>
            <a:pPr marL="398463" indent="-285750">
              <a:buClr>
                <a:sysClr val="windowText" lastClr="000000"/>
              </a:buClr>
              <a:buFont typeface="Arial" panose="020B0604020202020204" pitchFamily="34" charset="0"/>
              <a:buChar char="•"/>
              <a:defRPr/>
            </a:pPr>
            <a:r>
              <a:rPr lang="en-US" sz="1400" dirty="0">
                <a:solidFill>
                  <a:prstClr val="black"/>
                </a:solidFill>
                <a:latin typeface="+mn-lt"/>
              </a:rPr>
              <a:t>The following accessibility features </a:t>
            </a:r>
            <a:r>
              <a:rPr lang="en-US" sz="1400" i="1" dirty="0">
                <a:solidFill>
                  <a:prstClr val="black"/>
                </a:solidFill>
                <a:latin typeface="+mn-lt"/>
              </a:rPr>
              <a:t>can</a:t>
            </a:r>
            <a:r>
              <a:rPr lang="en-US" sz="1400" dirty="0">
                <a:solidFill>
                  <a:prstClr val="black"/>
                </a:solidFill>
                <a:latin typeface="+mn-lt"/>
              </a:rPr>
              <a:t> be identified in the SR/PNP in advance, but a student can still access them during testing if they are not pre-assigned:</a:t>
            </a:r>
          </a:p>
          <a:p>
            <a:pPr marL="797719" lvl="1" indent="-285750">
              <a:buClr>
                <a:sysClr val="windowText" lastClr="000000"/>
              </a:buClr>
              <a:buFont typeface="Arial" panose="020B0604020202020204" pitchFamily="34" charset="0"/>
              <a:buChar char="•"/>
              <a:defRPr/>
            </a:pPr>
            <a:r>
              <a:rPr lang="en-US" dirty="0">
                <a:solidFill>
                  <a:prstClr val="black"/>
                </a:solidFill>
                <a:latin typeface="+mn-lt"/>
              </a:rPr>
              <a:t>Color Contrast</a:t>
            </a:r>
          </a:p>
          <a:p>
            <a:pPr marL="797719" lvl="1" indent="-285750">
              <a:buClr>
                <a:sysClr val="windowText" lastClr="000000"/>
              </a:buClr>
              <a:buFont typeface="Arial" panose="020B0604020202020204" pitchFamily="34" charset="0"/>
              <a:buChar char="•"/>
              <a:defRPr/>
            </a:pPr>
            <a:r>
              <a:rPr lang="en-US" dirty="0">
                <a:solidFill>
                  <a:prstClr val="black"/>
                </a:solidFill>
                <a:latin typeface="+mn-lt"/>
              </a:rPr>
              <a:t>Zoom Percentage</a:t>
            </a:r>
            <a:endParaRPr lang="en-US" dirty="0">
              <a:latin typeface="+mn-lt"/>
            </a:endParaRPr>
          </a:p>
          <a:p>
            <a:pPr marL="0" indent="0">
              <a:buNone/>
            </a:pPr>
            <a:endParaRPr lang="en-US" sz="1100" dirty="0">
              <a:latin typeface="+mn-lt"/>
            </a:endParaRPr>
          </a:p>
          <a:p>
            <a:pPr marL="0" indent="0">
              <a:buNone/>
            </a:pPr>
            <a:r>
              <a:rPr lang="en-US" sz="1100" dirty="0">
                <a:latin typeface="+mn-lt"/>
              </a:rPr>
              <a:t>*</a:t>
            </a:r>
            <a:r>
              <a:rPr lang="en-US" sz="1100" dirty="0">
                <a:latin typeface="+mn-lt"/>
                <a:ea typeface="MS PGothic" panose="020B0600070205080204" pitchFamily="34" charset="-128"/>
                <a:cs typeface="Times New Roman" panose="02020603050405020304" pitchFamily="18" charset="0"/>
              </a:rPr>
              <a:t>Contact CDE Assessment regarding ELA/CSLA. Any modification of the assessment is a misadministration and will result in an invalid score.</a:t>
            </a:r>
            <a:endParaRPr lang="en-US" sz="1100" dirty="0">
              <a:latin typeface="+mn-lt"/>
            </a:endParaRPr>
          </a:p>
        </p:txBody>
      </p:sp>
      <p:sp>
        <p:nvSpPr>
          <p:cNvPr id="4" name="Slide Number Placeholder 3">
            <a:extLst>
              <a:ext uri="{FF2B5EF4-FFF2-40B4-BE49-F238E27FC236}">
                <a16:creationId xmlns:a16="http://schemas.microsoft.com/office/drawing/2014/main" id="{A47ED775-C94B-4C67-9462-67FA3EAAFBDD}"/>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88</a:t>
            </a:fld>
            <a:endParaRPr lang="en-US" dirty="0"/>
          </a:p>
        </p:txBody>
      </p:sp>
      <p:sp>
        <p:nvSpPr>
          <p:cNvPr id="5" name="TextBox 4">
            <a:extLst>
              <a:ext uri="{FF2B5EF4-FFF2-40B4-BE49-F238E27FC236}">
                <a16:creationId xmlns:a16="http://schemas.microsoft.com/office/drawing/2014/main" id="{74499E7F-BDA8-2006-53E9-FE6E0252969F}"/>
              </a:ext>
            </a:extLst>
          </p:cNvPr>
          <p:cNvSpPr txBox="1"/>
          <p:nvPr/>
        </p:nvSpPr>
        <p:spPr>
          <a:xfrm>
            <a:off x="6716110" y="155402"/>
            <a:ext cx="2257790" cy="4031873"/>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ln>
            <a:noFill/>
          </a:ln>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1600" b="1" dirty="0">
                <a:solidFill>
                  <a:schemeClr val="tx1"/>
                </a:solidFill>
              </a:rPr>
              <a:t>Notes</a:t>
            </a:r>
            <a:r>
              <a:rPr lang="en-US" sz="1600" dirty="0">
                <a:solidFill>
                  <a:schemeClr val="tx1"/>
                </a:solidFill>
              </a:rPr>
              <a:t>:</a:t>
            </a:r>
          </a:p>
          <a:p>
            <a:pPr marL="285750" indent="-285750">
              <a:buFont typeface="Arial" panose="020B0604020202020204" pitchFamily="34" charset="0"/>
              <a:buChar char="•"/>
            </a:pPr>
            <a:r>
              <a:rPr lang="en-US" sz="1600" dirty="0">
                <a:solidFill>
                  <a:prstClr val="black"/>
                </a:solidFill>
              </a:rPr>
              <a:t>While accessibility features are available to any student, they </a:t>
            </a:r>
            <a:r>
              <a:rPr lang="en-US" sz="1600" i="1" dirty="0">
                <a:solidFill>
                  <a:prstClr val="black"/>
                </a:solidFill>
              </a:rPr>
              <a:t>may not be appropriate </a:t>
            </a:r>
            <a:r>
              <a:rPr lang="en-US" sz="1600" dirty="0">
                <a:solidFill>
                  <a:prstClr val="black"/>
                </a:solidFill>
              </a:rPr>
              <a:t>for all students. Students should use similar access strategies during instruction.</a:t>
            </a:r>
          </a:p>
          <a:p>
            <a:pPr marL="285750" indent="-285750">
              <a:buFont typeface="Arial" panose="020B0604020202020204" pitchFamily="34" charset="0"/>
              <a:buChar char="•"/>
            </a:pPr>
            <a:r>
              <a:rPr lang="en-US" sz="1600" b="1" dirty="0">
                <a:solidFill>
                  <a:prstClr val="black"/>
                </a:solidFill>
              </a:rPr>
              <a:t>Embedded operating system accessibility features are not allowed</a:t>
            </a:r>
            <a:endParaRPr lang="en-US" sz="1600" b="1" dirty="0">
              <a:solidFill>
                <a:schemeClr val="tx1"/>
              </a:solidFill>
            </a:endParaRPr>
          </a:p>
        </p:txBody>
      </p:sp>
    </p:spTree>
    <p:extLst>
      <p:ext uri="{BB962C8B-B14F-4D97-AF65-F5344CB8AC3E}">
        <p14:creationId xmlns:p14="http://schemas.microsoft.com/office/powerpoint/2010/main" val="1854186724"/>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a:t>Accommodations</a:t>
            </a:r>
          </a:p>
        </p:txBody>
      </p:sp>
      <p:sp>
        <p:nvSpPr>
          <p:cNvPr id="3" name="Content Placeholder 2"/>
          <p:cNvSpPr>
            <a:spLocks noGrp="1"/>
          </p:cNvSpPr>
          <p:nvPr>
            <p:ph type="body" idx="1"/>
          </p:nvPr>
        </p:nvSpPr>
        <p:spPr>
          <a:xfrm>
            <a:off x="311700" y="953814"/>
            <a:ext cx="8516294" cy="3233461"/>
          </a:xfrm>
        </p:spPr>
        <p:txBody>
          <a:bodyPr>
            <a:noAutofit/>
          </a:bodyPr>
          <a:lstStyle/>
          <a:p>
            <a:pPr>
              <a:buFont typeface="Arial" panose="020B0604020202020204" pitchFamily="34" charset="0"/>
              <a:buChar char="•"/>
            </a:pPr>
            <a:r>
              <a:rPr lang="en-US" dirty="0">
                <a:latin typeface="+mn-lt"/>
              </a:rPr>
              <a:t>Changes made to assessment procedures that provide a student with access to comprehensible information and an equal opportunity to demonstrate knowledge and skills without affecting the reliability or validity of the assessment</a:t>
            </a:r>
          </a:p>
          <a:p>
            <a:pPr lvl="1">
              <a:buFont typeface="Arial" panose="020B0604020202020204" pitchFamily="34" charset="0"/>
              <a:buChar char="•"/>
            </a:pPr>
            <a:r>
              <a:rPr lang="en-US" sz="1600" dirty="0">
                <a:latin typeface="+mn-lt"/>
              </a:rPr>
              <a:t>Available to students who have IEP, 504, or Multilingual Learner (ML) plans, based on the plan’s documented need for the accommodation(s)</a:t>
            </a:r>
          </a:p>
          <a:p>
            <a:pPr>
              <a:buFont typeface="Arial" panose="020B0604020202020204" pitchFamily="34" charset="0"/>
              <a:buChar char="•"/>
            </a:pPr>
            <a:r>
              <a:rPr lang="en-US" dirty="0">
                <a:latin typeface="+mn-lt"/>
              </a:rPr>
              <a:t>Accommodations should not provide an unfair advantage to any student</a:t>
            </a:r>
          </a:p>
          <a:p>
            <a:pPr>
              <a:buFont typeface="Arial" panose="020B0604020202020204" pitchFamily="34" charset="0"/>
              <a:buChar char="•"/>
            </a:pPr>
            <a:r>
              <a:rPr lang="en-US" dirty="0">
                <a:latin typeface="+mn-lt"/>
              </a:rPr>
              <a:t>Providing an accommodation for the sole purpose of increasing test scores is not ethical</a:t>
            </a:r>
          </a:p>
          <a:p>
            <a:pPr>
              <a:buFont typeface="Arial" panose="020B0604020202020204" pitchFamily="34" charset="0"/>
              <a:buChar char="•"/>
            </a:pPr>
            <a:r>
              <a:rPr lang="en-US" dirty="0">
                <a:latin typeface="+mn-lt"/>
              </a:rPr>
              <a:t>The </a:t>
            </a:r>
            <a:r>
              <a:rPr lang="en-US" i="1" dirty="0">
                <a:latin typeface="+mn-lt"/>
              </a:rPr>
              <a:t>Accommodation Type</a:t>
            </a:r>
            <a:r>
              <a:rPr lang="en-US" dirty="0">
                <a:latin typeface="+mn-lt"/>
              </a:rPr>
              <a:t> field in the SR/PNP is used to validate assignment of accommodations for which a student qualifies based on their IEP/504 status and/or ML status</a:t>
            </a:r>
          </a:p>
        </p:txBody>
      </p:sp>
      <p:sp>
        <p:nvSpPr>
          <p:cNvPr id="4" name="Slide Number Placeholder 3"/>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89</a:t>
            </a:fld>
            <a:endParaRPr lang="en-US" dirty="0"/>
          </a:p>
        </p:txBody>
      </p:sp>
    </p:spTree>
    <p:extLst>
      <p:ext uri="{BB962C8B-B14F-4D97-AF65-F5344CB8AC3E}">
        <p14:creationId xmlns:p14="http://schemas.microsoft.com/office/powerpoint/2010/main" val="43713689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A0796-0BA7-49BE-AF11-AEA79CC927F4}"/>
              </a:ext>
            </a:extLst>
          </p:cNvPr>
          <p:cNvSpPr>
            <a:spLocks noGrp="1"/>
          </p:cNvSpPr>
          <p:nvPr>
            <p:ph type="title"/>
          </p:nvPr>
        </p:nvSpPr>
        <p:spPr/>
        <p:txBody>
          <a:bodyPr>
            <a:normAutofit/>
          </a:bodyPr>
          <a:lstStyle/>
          <a:p>
            <a:r>
              <a:rPr lang="en-US" sz="2800" dirty="0"/>
              <a:t>Unique Accommodation Requests (UARs)</a:t>
            </a:r>
          </a:p>
        </p:txBody>
      </p:sp>
      <p:sp>
        <p:nvSpPr>
          <p:cNvPr id="3" name="Content Placeholder 2">
            <a:extLst>
              <a:ext uri="{FF2B5EF4-FFF2-40B4-BE49-F238E27FC236}">
                <a16:creationId xmlns:a16="http://schemas.microsoft.com/office/drawing/2014/main" id="{FD3A062A-CE59-4DE1-AC61-398E73E21A82}"/>
              </a:ext>
            </a:extLst>
          </p:cNvPr>
          <p:cNvSpPr>
            <a:spLocks noGrp="1"/>
          </p:cNvSpPr>
          <p:nvPr>
            <p:ph type="body" idx="1"/>
          </p:nvPr>
        </p:nvSpPr>
        <p:spPr>
          <a:xfrm>
            <a:off x="311700" y="986550"/>
            <a:ext cx="4354893" cy="3170399"/>
          </a:xfrm>
        </p:spPr>
        <p:txBody>
          <a:bodyPr>
            <a:noAutofit/>
          </a:bodyPr>
          <a:lstStyle/>
          <a:p>
            <a:pPr marL="285750" indent="-285750">
              <a:lnSpc>
                <a:spcPct val="100000"/>
              </a:lnSpc>
              <a:buFont typeface="Arial" panose="020B0604020202020204" pitchFamily="34" charset="0"/>
              <a:buChar char="•"/>
            </a:pPr>
            <a:r>
              <a:rPr lang="en-US" sz="1500" dirty="0">
                <a:latin typeface="+mn-lt"/>
              </a:rPr>
              <a:t>A very limited number of students who meet specific criteria may qualify for unique accommodations </a:t>
            </a:r>
          </a:p>
          <a:p>
            <a:pPr marL="511175" lvl="1" indent="-285750">
              <a:lnSpc>
                <a:spcPct val="100000"/>
              </a:lnSpc>
              <a:buFont typeface="Arial" panose="020B0604020202020204" pitchFamily="34" charset="0"/>
              <a:buChar char="•"/>
            </a:pPr>
            <a:r>
              <a:rPr lang="en-US" sz="1500" dirty="0">
                <a:solidFill>
                  <a:schemeClr val="tx1"/>
                </a:solidFill>
                <a:latin typeface="+mn-lt"/>
              </a:rPr>
              <a:t>These accommodations might impact the construct measured by the assessment; additional documentation is required</a:t>
            </a:r>
          </a:p>
          <a:p>
            <a:pPr marL="511175" lvl="1" indent="-285750">
              <a:lnSpc>
                <a:spcPct val="100000"/>
              </a:lnSpc>
              <a:buFont typeface="Arial" panose="020B0604020202020204" pitchFamily="34" charset="0"/>
              <a:buChar char="•"/>
            </a:pPr>
            <a:r>
              <a:rPr lang="en-US" sz="1500" dirty="0">
                <a:solidFill>
                  <a:schemeClr val="tx1"/>
                </a:solidFill>
                <a:latin typeface="+mn-lt"/>
              </a:rPr>
              <a:t>CDE Assessment approval is required for use of unique accommodations</a:t>
            </a:r>
          </a:p>
          <a:p>
            <a:pPr marL="798513" lvl="2" indent="-285750">
              <a:lnSpc>
                <a:spcPct val="100000"/>
              </a:lnSpc>
              <a:buFont typeface="Arial" panose="020B0604020202020204" pitchFamily="34" charset="0"/>
              <a:buChar char="•"/>
            </a:pPr>
            <a:r>
              <a:rPr lang="en-US" sz="1500" dirty="0">
                <a:solidFill>
                  <a:schemeClr val="tx1"/>
                </a:solidFill>
                <a:effectLst/>
                <a:latin typeface="+mn-lt"/>
                <a:ea typeface="MS PGothic" panose="020B0600070205080204" pitchFamily="34" charset="-128"/>
                <a:cs typeface="Times New Roman" panose="02020603050405020304" pitchFamily="18" charset="0"/>
              </a:rPr>
              <a:t>There must be a direct connection between the student’s disability and the ability to access the assessment, which is used to determine qualification for use of a unique accommodation</a:t>
            </a:r>
            <a:endParaRPr lang="en-US" sz="1500" dirty="0">
              <a:solidFill>
                <a:schemeClr val="tx1"/>
              </a:solidFill>
              <a:latin typeface="+mn-lt"/>
            </a:endParaRPr>
          </a:p>
        </p:txBody>
      </p:sp>
      <p:sp>
        <p:nvSpPr>
          <p:cNvPr id="9" name="Text Placeholder 8">
            <a:extLst>
              <a:ext uri="{FF2B5EF4-FFF2-40B4-BE49-F238E27FC236}">
                <a16:creationId xmlns:a16="http://schemas.microsoft.com/office/drawing/2014/main" id="{A8B2A7C8-9D9B-7D72-CE8D-B9AA5F098F4B}"/>
              </a:ext>
            </a:extLst>
          </p:cNvPr>
          <p:cNvSpPr>
            <a:spLocks noGrp="1"/>
          </p:cNvSpPr>
          <p:nvPr>
            <p:ph type="body" idx="4294967295"/>
          </p:nvPr>
        </p:nvSpPr>
        <p:spPr>
          <a:xfrm>
            <a:off x="5143499" y="995638"/>
            <a:ext cx="4000500" cy="3608387"/>
          </a:xfrm>
        </p:spPr>
        <p:txBody>
          <a:bodyPr>
            <a:normAutofit/>
          </a:bodyPr>
          <a:lstStyle/>
          <a:p>
            <a:pPr marL="285750" indent="-285750">
              <a:lnSpc>
                <a:spcPct val="100000"/>
              </a:lnSpc>
              <a:buClr>
                <a:sysClr val="windowText" lastClr="000000"/>
              </a:buClr>
              <a:buFont typeface="Arial" panose="020B0604020202020204" pitchFamily="34" charset="0"/>
              <a:buChar char="•"/>
              <a:defRPr/>
            </a:pPr>
            <a:r>
              <a:rPr lang="en-US" sz="1500" dirty="0">
                <a:solidFill>
                  <a:sysClr val="windowText" lastClr="000000"/>
                </a:solidFill>
                <a:latin typeface="+mn-lt"/>
              </a:rPr>
              <a:t>An approved UAR is required for:</a:t>
            </a:r>
          </a:p>
          <a:p>
            <a:pPr marL="573087" lvl="1" indent="-285750">
              <a:lnSpc>
                <a:spcPct val="100000"/>
              </a:lnSpc>
              <a:buClr>
                <a:sysClr val="windowText" lastClr="000000"/>
              </a:buClr>
              <a:buFont typeface="Arial" panose="020B0604020202020204" pitchFamily="34" charset="0"/>
              <a:buChar char="•"/>
              <a:defRPr/>
            </a:pPr>
            <a:r>
              <a:rPr lang="en-US" sz="1500" dirty="0">
                <a:solidFill>
                  <a:prstClr val="black"/>
                </a:solidFill>
                <a:latin typeface="+mn-lt"/>
              </a:rPr>
              <a:t>Calculation device on the non-calculator portions of the math assessment</a:t>
            </a:r>
          </a:p>
          <a:p>
            <a:pPr marL="573087" lvl="1" indent="-285750">
              <a:lnSpc>
                <a:spcPct val="100000"/>
              </a:lnSpc>
              <a:buClr>
                <a:sysClr val="windowText" lastClr="000000"/>
              </a:buClr>
              <a:buFont typeface="Arial" panose="020B0604020202020204" pitchFamily="34" charset="0"/>
              <a:buChar char="•"/>
              <a:defRPr/>
            </a:pPr>
            <a:r>
              <a:rPr lang="en-US" sz="1500" dirty="0">
                <a:solidFill>
                  <a:prstClr val="black"/>
                </a:solidFill>
                <a:latin typeface="+mn-lt"/>
              </a:rPr>
              <a:t>Scribe on constructed response questions of the ELA or CSLA assessment</a:t>
            </a:r>
          </a:p>
          <a:p>
            <a:pPr marL="573087" lvl="1" indent="-285750">
              <a:lnSpc>
                <a:spcPct val="100000"/>
              </a:lnSpc>
              <a:buClr>
                <a:sysClr val="windowText" lastClr="000000"/>
              </a:buClr>
              <a:buFont typeface="Arial" panose="020B0604020202020204" pitchFamily="34" charset="0"/>
              <a:buChar char="•"/>
              <a:defRPr/>
            </a:pPr>
            <a:r>
              <a:rPr lang="en-US" sz="1500" dirty="0">
                <a:solidFill>
                  <a:sysClr val="windowText" lastClr="000000"/>
                </a:solidFill>
                <a:latin typeface="+mn-lt"/>
              </a:rPr>
              <a:t>Any accommodations not listed in the </a:t>
            </a:r>
            <a:r>
              <a:rPr lang="en-US" sz="1500" i="1" dirty="0">
                <a:solidFill>
                  <a:sysClr val="windowText" lastClr="000000"/>
                </a:solidFill>
                <a:latin typeface="+mn-lt"/>
              </a:rPr>
              <a:t>Procedures Manual</a:t>
            </a:r>
          </a:p>
          <a:p>
            <a:pPr marL="285750" indent="-285750">
              <a:lnSpc>
                <a:spcPct val="100000"/>
              </a:lnSpc>
              <a:buClr>
                <a:sysClr val="windowText" lastClr="000000"/>
              </a:buClr>
              <a:buFont typeface="Arial" panose="020B0604020202020204" pitchFamily="34" charset="0"/>
              <a:buChar char="•"/>
              <a:defRPr/>
            </a:pPr>
            <a:r>
              <a:rPr lang="en-US" dirty="0">
                <a:solidFill>
                  <a:schemeClr val="accent1"/>
                </a:solidFill>
                <a:latin typeface="+mn-lt"/>
              </a:rPr>
              <a:t>Annually, UARs are due to the CDE Assessment Division by December 15</a:t>
            </a:r>
          </a:p>
          <a:p>
            <a:pPr marL="115887" indent="-285750">
              <a:lnSpc>
                <a:spcPct val="100000"/>
              </a:lnSpc>
              <a:buClr>
                <a:sysClr val="windowText" lastClr="000000"/>
              </a:buClr>
              <a:buFont typeface="Arial" panose="020B0604020202020204" pitchFamily="34" charset="0"/>
              <a:buChar char="•"/>
              <a:defRPr/>
            </a:pPr>
            <a:endParaRPr lang="en-US" sz="1900" dirty="0">
              <a:solidFill>
                <a:sysClr val="windowText" lastClr="000000"/>
              </a:solidFill>
              <a:latin typeface="+mn-lt"/>
            </a:endParaRPr>
          </a:p>
        </p:txBody>
      </p:sp>
      <p:sp>
        <p:nvSpPr>
          <p:cNvPr id="4" name="Slide Number Placeholder 3">
            <a:extLst>
              <a:ext uri="{FF2B5EF4-FFF2-40B4-BE49-F238E27FC236}">
                <a16:creationId xmlns:a16="http://schemas.microsoft.com/office/drawing/2014/main" id="{5FA152E7-7CF9-4742-B23D-8BD182E92E2E}"/>
              </a:ext>
            </a:extLst>
          </p:cNvPr>
          <p:cNvSpPr>
            <a:spLocks noGrp="1"/>
          </p:cNvSpPr>
          <p:nvPr>
            <p:ph type="sldNum" idx="4294967295"/>
          </p:nvPr>
        </p:nvSpPr>
        <p:spPr>
          <a:xfrm>
            <a:off x="8596313" y="4759325"/>
            <a:ext cx="547687" cy="393700"/>
          </a:xfrm>
        </p:spPr>
        <p:txBody>
          <a:bodyPr>
            <a:normAutofit/>
          </a:bodyPr>
          <a:lstStyle/>
          <a:p>
            <a:fld id="{C479D5F6-EDCB-402A-AC08-4943A1820E8F}" type="slidenum">
              <a:rPr lang="en-US" smtClean="0"/>
              <a:pPr/>
              <a:t>90</a:t>
            </a:fld>
            <a:endParaRPr lang="en-US" dirty="0"/>
          </a:p>
        </p:txBody>
      </p:sp>
      <p:sp>
        <p:nvSpPr>
          <p:cNvPr id="7" name="7-Point Star 4">
            <a:extLst>
              <a:ext uri="{FF2B5EF4-FFF2-40B4-BE49-F238E27FC236}">
                <a16:creationId xmlns:a16="http://schemas.microsoft.com/office/drawing/2014/main" id="{052F2B82-604F-D626-899A-B5D2A5F06818}"/>
              </a:ext>
            </a:extLst>
          </p:cNvPr>
          <p:cNvSpPr/>
          <p:nvPr/>
        </p:nvSpPr>
        <p:spPr>
          <a:xfrm>
            <a:off x="4195431" y="1234479"/>
            <a:ext cx="1400233" cy="741300"/>
          </a:xfrm>
          <a:prstGeom prst="star7">
            <a:avLst/>
          </a:prstGeom>
          <a:solidFill>
            <a:schemeClr val="accent1"/>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100" dirty="0">
                <a:solidFill>
                  <a:schemeClr val="tx1"/>
                </a:solidFill>
              </a:rPr>
              <a:t>Common Question</a:t>
            </a:r>
          </a:p>
        </p:txBody>
      </p:sp>
      <p:sp>
        <p:nvSpPr>
          <p:cNvPr id="8" name="Diagonal Stripe 7">
            <a:hlinkClick r:id="rId2"/>
            <a:extLst>
              <a:ext uri="{FF2B5EF4-FFF2-40B4-BE49-F238E27FC236}">
                <a16:creationId xmlns:a16="http://schemas.microsoft.com/office/drawing/2014/main" id="{B52642F2-655C-0955-2504-7F89AF52B656}"/>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200" b="1" kern="0" dirty="0">
                <a:solidFill>
                  <a:schemeClr val="bg1"/>
                </a:solidFill>
                <a:latin typeface="+mn-lt"/>
                <a:ea typeface="Roboto" panose="02000000000000000000" pitchFamily="2" charset="0"/>
                <a:cs typeface="Roboto" panose="02000000000000000000" pitchFamily="2" charset="0"/>
              </a:rPr>
              <a:t>UAR Guidance Documents</a:t>
            </a:r>
          </a:p>
        </p:txBody>
      </p:sp>
    </p:spTree>
    <p:extLst>
      <p:ext uri="{BB962C8B-B14F-4D97-AF65-F5344CB8AC3E}">
        <p14:creationId xmlns:p14="http://schemas.microsoft.com/office/powerpoint/2010/main" val="608379415"/>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0C035-8A80-4909-9EBC-A7761ADA7917}"/>
              </a:ext>
            </a:extLst>
          </p:cNvPr>
          <p:cNvSpPr>
            <a:spLocks noGrp="1"/>
          </p:cNvSpPr>
          <p:nvPr>
            <p:ph type="title"/>
          </p:nvPr>
        </p:nvSpPr>
        <p:spPr/>
        <p:txBody>
          <a:bodyPr>
            <a:normAutofit/>
          </a:bodyPr>
          <a:lstStyle/>
          <a:p>
            <a:r>
              <a:rPr lang="en-US" sz="2800" dirty="0"/>
              <a:t>UARs</a:t>
            </a:r>
          </a:p>
        </p:txBody>
      </p:sp>
      <p:sp>
        <p:nvSpPr>
          <p:cNvPr id="3" name="Content Placeholder 2">
            <a:extLst>
              <a:ext uri="{FF2B5EF4-FFF2-40B4-BE49-F238E27FC236}">
                <a16:creationId xmlns:a16="http://schemas.microsoft.com/office/drawing/2014/main" id="{742F8BA3-B355-4E1E-8F17-DF9F51C9D945}"/>
              </a:ext>
            </a:extLst>
          </p:cNvPr>
          <p:cNvSpPr>
            <a:spLocks noGrp="1"/>
          </p:cNvSpPr>
          <p:nvPr>
            <p:ph type="body" idx="1"/>
          </p:nvPr>
        </p:nvSpPr>
        <p:spPr>
          <a:xfrm>
            <a:off x="311700" y="985345"/>
            <a:ext cx="8516294" cy="3201930"/>
          </a:xfrm>
        </p:spPr>
        <p:txBody>
          <a:bodyPr>
            <a:noAutofit/>
          </a:bodyPr>
          <a:lstStyle/>
          <a:p>
            <a:pPr marL="285750" indent="-285750">
              <a:lnSpc>
                <a:spcPct val="100000"/>
              </a:lnSpc>
              <a:buFont typeface="Arial" panose="020B0604020202020204" pitchFamily="34" charset="0"/>
              <a:buChar char="•"/>
              <a:defRPr/>
            </a:pPr>
            <a:r>
              <a:rPr lang="en-US" dirty="0">
                <a:solidFill>
                  <a:sysClr val="windowText" lastClr="000000"/>
                </a:solidFill>
                <a:latin typeface="+mn-lt"/>
              </a:rPr>
              <a:t>CDE initially adds approved UARs (UA flag and corresponding UA) to PAnext</a:t>
            </a:r>
          </a:p>
          <a:p>
            <a:pPr marL="628650" lvl="1" indent="-285750">
              <a:lnSpc>
                <a:spcPct val="100000"/>
              </a:lnSpc>
              <a:buFont typeface="Arial" panose="020B0604020202020204" pitchFamily="34" charset="0"/>
              <a:buChar char="•"/>
              <a:defRPr/>
            </a:pPr>
            <a:r>
              <a:rPr lang="en-US" sz="1600" dirty="0">
                <a:solidFill>
                  <a:sysClr val="windowText" lastClr="000000"/>
                </a:solidFill>
                <a:latin typeface="+mn-lt"/>
              </a:rPr>
              <a:t>Districts can edit the UA flag field through the Student Registration Import file from January 12 to 30; only CDE can update this field after January 30</a:t>
            </a:r>
          </a:p>
          <a:p>
            <a:pPr marL="285750" indent="-285750">
              <a:lnSpc>
                <a:spcPct val="100000"/>
              </a:lnSpc>
              <a:buFont typeface="Arial" panose="020B0604020202020204" pitchFamily="34" charset="0"/>
              <a:buChar char="•"/>
              <a:defRPr/>
            </a:pPr>
            <a:r>
              <a:rPr lang="en-US" dirty="0">
                <a:solidFill>
                  <a:srgbClr val="000000"/>
                </a:solidFill>
                <a:latin typeface="+mn-lt"/>
              </a:rPr>
              <a:t>If approved:</a:t>
            </a:r>
          </a:p>
          <a:p>
            <a:pPr marL="628650" lvl="1" indent="-285750">
              <a:lnSpc>
                <a:spcPct val="100000"/>
              </a:lnSpc>
              <a:buFont typeface="Arial" panose="020B0604020202020204" pitchFamily="34" charset="0"/>
              <a:buChar char="•"/>
              <a:defRPr/>
            </a:pPr>
            <a:r>
              <a:rPr lang="en-US" sz="1600" dirty="0">
                <a:solidFill>
                  <a:srgbClr val="000000"/>
                </a:solidFill>
                <a:latin typeface="+mn-lt"/>
                <a:sym typeface="Wingdings" panose="05000000000000000000" pitchFamily="2" charset="2"/>
              </a:rPr>
              <a:t>Student uses the accommodation during the assessment and receives a valid score</a:t>
            </a:r>
            <a:endParaRPr lang="en-US" sz="1600" dirty="0">
              <a:solidFill>
                <a:srgbClr val="000000"/>
              </a:solidFill>
              <a:latin typeface="+mn-lt"/>
            </a:endParaRPr>
          </a:p>
          <a:p>
            <a:pPr marL="285750" indent="-285750">
              <a:lnSpc>
                <a:spcPct val="100000"/>
              </a:lnSpc>
              <a:buFont typeface="Arial" panose="020B0604020202020204" pitchFamily="34" charset="0"/>
              <a:buChar char="•"/>
              <a:defRPr/>
            </a:pPr>
            <a:r>
              <a:rPr lang="en-US" dirty="0">
                <a:solidFill>
                  <a:srgbClr val="000000"/>
                </a:solidFill>
                <a:latin typeface="+mn-lt"/>
              </a:rPr>
              <a:t>If not approved:</a:t>
            </a:r>
          </a:p>
          <a:p>
            <a:pPr marL="628650" lvl="1" indent="-285750">
              <a:lnSpc>
                <a:spcPct val="100000"/>
              </a:lnSpc>
              <a:buFont typeface="Arial" panose="020B0604020202020204" pitchFamily="34" charset="0"/>
              <a:buChar char="•"/>
              <a:defRPr/>
            </a:pPr>
            <a:r>
              <a:rPr lang="en-US" sz="1600" dirty="0">
                <a:solidFill>
                  <a:srgbClr val="000000"/>
                </a:solidFill>
                <a:latin typeface="+mn-lt"/>
              </a:rPr>
              <a:t>Student uses the accommodation during the assessment, but the results are not considered valid</a:t>
            </a:r>
          </a:p>
          <a:p>
            <a:pPr lvl="2">
              <a:lnSpc>
                <a:spcPct val="100000"/>
              </a:lnSpc>
              <a:buFont typeface="Arial" panose="020B0604020202020204" pitchFamily="34" charset="0"/>
              <a:buChar char="•"/>
              <a:defRPr/>
            </a:pPr>
            <a:r>
              <a:rPr lang="en-US" sz="1600" dirty="0">
                <a:solidFill>
                  <a:srgbClr val="000000"/>
                </a:solidFill>
                <a:latin typeface="+mn-lt"/>
              </a:rPr>
              <a:t>The score is invalidated as a misadministration or suppressed</a:t>
            </a:r>
          </a:p>
          <a:p>
            <a:pPr lvl="2">
              <a:lnSpc>
                <a:spcPct val="100000"/>
              </a:lnSpc>
              <a:buFont typeface="Arial" panose="020B0604020202020204" pitchFamily="34" charset="0"/>
              <a:buChar char="•"/>
              <a:defRPr/>
            </a:pPr>
            <a:r>
              <a:rPr lang="en-US" sz="1600" dirty="0">
                <a:solidFill>
                  <a:srgbClr val="000000"/>
                </a:solidFill>
                <a:latin typeface="+mn-lt"/>
              </a:rPr>
              <a:t>This counts against participation </a:t>
            </a:r>
          </a:p>
          <a:p>
            <a:pPr marL="285750" indent="-285750" algn="ctr">
              <a:lnSpc>
                <a:spcPct val="100000"/>
              </a:lnSpc>
              <a:buFont typeface="Arial" panose="020B0604020202020204" pitchFamily="34" charset="0"/>
              <a:buChar char="•"/>
              <a:defRPr/>
            </a:pPr>
            <a:endParaRPr lang="en-US" dirty="0">
              <a:solidFill>
                <a:srgbClr val="000000"/>
              </a:solidFill>
              <a:latin typeface="+mn-lt"/>
            </a:endParaRPr>
          </a:p>
        </p:txBody>
      </p:sp>
      <p:sp>
        <p:nvSpPr>
          <p:cNvPr id="5" name="Title 4">
            <a:extLst>
              <a:ext uri="{FF2B5EF4-FFF2-40B4-BE49-F238E27FC236}">
                <a16:creationId xmlns:a16="http://schemas.microsoft.com/office/drawing/2014/main" id="{AA8CCF93-B8FD-434E-C3D1-B456E9EF14D2}"/>
              </a:ext>
            </a:extLst>
          </p:cNvPr>
          <p:cNvSpPr>
            <a:spLocks noGrp="1"/>
          </p:cNvSpPr>
          <p:nvPr>
            <p:ph type="title" idx="2"/>
          </p:nvPr>
        </p:nvSpPr>
        <p:spPr/>
        <p:txBody>
          <a:bodyPr anchor="ctr"/>
          <a:lstStyle/>
          <a:p>
            <a:pPr algn="ctr"/>
            <a:r>
              <a:rPr lang="en-US" sz="1200" dirty="0">
                <a:solidFill>
                  <a:srgbClr val="000000"/>
                </a:solidFill>
                <a:latin typeface="+mn-lt"/>
              </a:rPr>
              <a:t>Reminder: </a:t>
            </a:r>
            <a:r>
              <a:rPr lang="en-US" sz="1200" b="1" dirty="0">
                <a:solidFill>
                  <a:srgbClr val="000000"/>
                </a:solidFill>
                <a:latin typeface="+mn-lt"/>
              </a:rPr>
              <a:t>Number lines are not allowed</a:t>
            </a:r>
            <a:endParaRPr lang="en-US" sz="1200" dirty="0">
              <a:latin typeface="+mn-lt"/>
            </a:endParaRPr>
          </a:p>
        </p:txBody>
      </p:sp>
      <p:sp>
        <p:nvSpPr>
          <p:cNvPr id="4" name="Slide Number Placeholder 3">
            <a:extLst>
              <a:ext uri="{FF2B5EF4-FFF2-40B4-BE49-F238E27FC236}">
                <a16:creationId xmlns:a16="http://schemas.microsoft.com/office/drawing/2014/main" id="{CA354264-0D0F-4F86-A28A-AAD9B58506CF}"/>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91</a:t>
            </a:fld>
            <a:endParaRPr lang="en-US" dirty="0"/>
          </a:p>
        </p:txBody>
      </p:sp>
    </p:spTree>
    <p:extLst>
      <p:ext uri="{BB962C8B-B14F-4D97-AF65-F5344CB8AC3E}">
        <p14:creationId xmlns:p14="http://schemas.microsoft.com/office/powerpoint/2010/main" val="1847374946"/>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87E28-D58B-4E62-9CB6-7886B81BF016}"/>
              </a:ext>
            </a:extLst>
          </p:cNvPr>
          <p:cNvSpPr>
            <a:spLocks noGrp="1"/>
          </p:cNvSpPr>
          <p:nvPr>
            <p:ph type="title"/>
          </p:nvPr>
        </p:nvSpPr>
        <p:spPr/>
        <p:txBody>
          <a:bodyPr>
            <a:normAutofit/>
          </a:bodyPr>
          <a:lstStyle/>
          <a:p>
            <a:r>
              <a:rPr lang="en-US" sz="2800" dirty="0"/>
              <a:t>Reminders</a:t>
            </a:r>
          </a:p>
        </p:txBody>
      </p:sp>
      <p:sp>
        <p:nvSpPr>
          <p:cNvPr id="7" name="Subtitle 6">
            <a:extLst>
              <a:ext uri="{FF2B5EF4-FFF2-40B4-BE49-F238E27FC236}">
                <a16:creationId xmlns:a16="http://schemas.microsoft.com/office/drawing/2014/main" id="{74E616EF-32AC-3B2C-98E1-FD8D3EA736CB}"/>
              </a:ext>
            </a:extLst>
          </p:cNvPr>
          <p:cNvSpPr>
            <a:spLocks noGrp="1"/>
          </p:cNvSpPr>
          <p:nvPr>
            <p:ph type="subTitle" idx="1"/>
          </p:nvPr>
        </p:nvSpPr>
        <p:spPr>
          <a:xfrm>
            <a:off x="265500" y="2803075"/>
            <a:ext cx="4228346" cy="1235100"/>
          </a:xfrm>
        </p:spPr>
        <p:txBody>
          <a:bodyPr>
            <a:noAutofit/>
          </a:bodyPr>
          <a:lstStyle/>
          <a:p>
            <a:pPr marL="174625" indent="-174625" algn="l">
              <a:buFont typeface="Arial" panose="020B0604020202020204" pitchFamily="34" charset="0"/>
              <a:buChar char="•"/>
            </a:pPr>
            <a:r>
              <a:rPr lang="en-US" sz="1500" dirty="0">
                <a:latin typeface="+mn-lt"/>
                <a:ea typeface="MS PGothic" panose="020B0600070205080204" pitchFamily="34" charset="-128"/>
                <a:cs typeface="Times New Roman" panose="02020603050405020304" pitchFamily="18" charset="0"/>
              </a:rPr>
              <a:t>Districts must have a plan in place to ensure and monitor the appropriate use of administrative considerations, accessibility features, and accommodations</a:t>
            </a:r>
          </a:p>
          <a:p>
            <a:pPr marL="174625" indent="-174625" algn="l">
              <a:buFont typeface="Arial" panose="020B0604020202020204" pitchFamily="34" charset="0"/>
              <a:buChar char="•"/>
            </a:pPr>
            <a:r>
              <a:rPr lang="en-US" sz="1500" dirty="0">
                <a:latin typeface="+mn-lt"/>
                <a:ea typeface="MS PGothic" panose="020B0600070205080204" pitchFamily="34" charset="-128"/>
                <a:cs typeface="Times New Roman" panose="02020603050405020304" pitchFamily="18" charset="0"/>
              </a:rPr>
              <a:t>Any </a:t>
            </a:r>
            <a:r>
              <a:rPr lang="en-US" sz="1500" i="1" dirty="0">
                <a:latin typeface="+mn-lt"/>
                <a:ea typeface="MS PGothic" panose="020B0600070205080204" pitchFamily="34" charset="-128"/>
                <a:cs typeface="Times New Roman" panose="02020603050405020304" pitchFamily="18" charset="0"/>
              </a:rPr>
              <a:t>modification</a:t>
            </a:r>
            <a:r>
              <a:rPr lang="en-US" sz="1500" dirty="0">
                <a:latin typeface="+mn-lt"/>
                <a:ea typeface="MS PGothic" panose="020B0600070205080204" pitchFamily="34" charset="-128"/>
                <a:cs typeface="Times New Roman" panose="02020603050405020304" pitchFamily="18" charset="0"/>
              </a:rPr>
              <a:t> of the assessment fundamentally changes the assessment’s intended measure and, therefore, is a misadministration resulting in an invalid score</a:t>
            </a:r>
            <a:endParaRPr lang="en-US" sz="1500" dirty="0">
              <a:solidFill>
                <a:prstClr val="black"/>
              </a:solidFill>
              <a:latin typeface="+mn-lt"/>
            </a:endParaRPr>
          </a:p>
        </p:txBody>
      </p:sp>
      <p:sp>
        <p:nvSpPr>
          <p:cNvPr id="3" name="Content Placeholder 2">
            <a:extLst>
              <a:ext uri="{FF2B5EF4-FFF2-40B4-BE49-F238E27FC236}">
                <a16:creationId xmlns:a16="http://schemas.microsoft.com/office/drawing/2014/main" id="{5FB25A80-C652-4D78-A191-19FB0D06AAB1}"/>
              </a:ext>
            </a:extLst>
          </p:cNvPr>
          <p:cNvSpPr>
            <a:spLocks noGrp="1"/>
          </p:cNvSpPr>
          <p:nvPr>
            <p:ph type="body" idx="2"/>
          </p:nvPr>
        </p:nvSpPr>
        <p:spPr>
          <a:xfrm>
            <a:off x="4642340" y="289169"/>
            <a:ext cx="4045199" cy="4463052"/>
          </a:xfrm>
        </p:spPr>
        <p:txBody>
          <a:bodyPr>
            <a:noAutofit/>
          </a:bodyPr>
          <a:lstStyle/>
          <a:p>
            <a:pPr marL="0" indent="0" algn="ctr">
              <a:buNone/>
            </a:pPr>
            <a:r>
              <a:rPr lang="en-US" sz="1200" b="1" dirty="0">
                <a:solidFill>
                  <a:prstClr val="black"/>
                </a:solidFill>
              </a:rPr>
              <a:t>Auditory/signed presentation </a:t>
            </a:r>
            <a:br>
              <a:rPr lang="en-US" sz="1200" b="1" dirty="0">
                <a:solidFill>
                  <a:prstClr val="black"/>
                </a:solidFill>
              </a:rPr>
            </a:br>
            <a:r>
              <a:rPr lang="en-US" sz="1200" b="1" dirty="0">
                <a:solidFill>
                  <a:prstClr val="black"/>
                </a:solidFill>
              </a:rPr>
              <a:t>of the ELA or CSLA assessment </a:t>
            </a:r>
            <a:br>
              <a:rPr lang="en-US" sz="1200" b="1" dirty="0">
                <a:solidFill>
                  <a:prstClr val="black"/>
                </a:solidFill>
              </a:rPr>
            </a:br>
            <a:r>
              <a:rPr lang="en-US" sz="1200" b="1" dirty="0">
                <a:solidFill>
                  <a:prstClr val="black"/>
                </a:solidFill>
              </a:rPr>
              <a:t>(i.e., text-to-speech, oral script, </a:t>
            </a:r>
            <a:br>
              <a:rPr lang="en-US" sz="1200" b="1" dirty="0">
                <a:solidFill>
                  <a:prstClr val="black"/>
                </a:solidFill>
              </a:rPr>
            </a:br>
            <a:r>
              <a:rPr lang="en-US" sz="1200" b="1" dirty="0">
                <a:solidFill>
                  <a:prstClr val="black"/>
                </a:solidFill>
              </a:rPr>
              <a:t>signed presentation) is a modification</a:t>
            </a:r>
          </a:p>
          <a:p>
            <a:pPr marL="0" indent="0" algn="ctr">
              <a:buNone/>
            </a:pPr>
            <a:endParaRPr lang="en-US" sz="1200" b="1" dirty="0">
              <a:solidFill>
                <a:prstClr val="black"/>
              </a:solidFill>
            </a:endParaRPr>
          </a:p>
          <a:p>
            <a:pPr marL="146050" indent="-146050"/>
            <a:r>
              <a:rPr lang="en-US" sz="1200" dirty="0">
                <a:latin typeface="+mn-lt"/>
              </a:rPr>
              <a:t>The 2020 Colorado Academic Standards (CAS) expect students to read (decode a printed or tactile code) and comprehend (make meaning of) literary and informational texts independently and proficiently. In accordance with the full implementation of the 2020 Reading, Writing, and Communicating CAS, CMAS will mirror the standards’ expectation that students combine their phonemic awareness, phonics, vocabulary, and text comprehension reading skills to demonstrate mastery of the 2020 CAS independent reading expectations.</a:t>
            </a:r>
          </a:p>
          <a:p>
            <a:pPr marL="146050" indent="-146050"/>
            <a:r>
              <a:rPr lang="en-US" sz="1200" dirty="0">
                <a:latin typeface="+mn-lt"/>
              </a:rPr>
              <a:t>Providing an auditory or signed presentation of printed or brailled text changes the ELA’s assessment’s focus from reading and comprehension of text to listening and comprehension of text. As such, both presentations are considered modifications.</a:t>
            </a:r>
          </a:p>
        </p:txBody>
      </p:sp>
      <p:sp>
        <p:nvSpPr>
          <p:cNvPr id="4" name="Slide Number Placeholder 3">
            <a:extLst>
              <a:ext uri="{FF2B5EF4-FFF2-40B4-BE49-F238E27FC236}">
                <a16:creationId xmlns:a16="http://schemas.microsoft.com/office/drawing/2014/main" id="{ADBF5AAB-A701-405F-97FD-9C526A1DDFCF}"/>
              </a:ext>
            </a:extLst>
          </p:cNvPr>
          <p:cNvSpPr>
            <a:spLocks noGrp="1"/>
          </p:cNvSpPr>
          <p:nvPr>
            <p:ph type="sldNum" idx="12"/>
          </p:nvPr>
        </p:nvSpPr>
        <p:spPr/>
        <p:txBody>
          <a:bodyPr>
            <a:normAutofit/>
          </a:bodyPr>
          <a:lstStyle/>
          <a:p>
            <a:fld id="{C479D5F6-EDCB-402A-AC08-4943A1820E8F}" type="slidenum">
              <a:rPr lang="en-US" smtClean="0"/>
              <a:pPr/>
              <a:t>92</a:t>
            </a:fld>
            <a:endParaRPr lang="en-US" dirty="0"/>
          </a:p>
        </p:txBody>
      </p:sp>
      <p:sp>
        <p:nvSpPr>
          <p:cNvPr id="6" name="Diagonal Stripe 5">
            <a:hlinkClick r:id="rId2"/>
            <a:extLst>
              <a:ext uri="{FF2B5EF4-FFF2-40B4-BE49-F238E27FC236}">
                <a16:creationId xmlns:a16="http://schemas.microsoft.com/office/drawing/2014/main" id="{DC84D43C-9ACA-8235-BED3-27D2A4684781}"/>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200" b="1" kern="0" dirty="0">
                <a:solidFill>
                  <a:schemeClr val="bg1"/>
                </a:solidFill>
                <a:latin typeface="+mn-lt"/>
                <a:ea typeface="Roboto" panose="02000000000000000000" pitchFamily="2" charset="0"/>
                <a:cs typeface="Roboto" panose="02000000000000000000" pitchFamily="2" charset="0"/>
              </a:rPr>
              <a:t>ELA/CSLA A/S Presentation FAQs</a:t>
            </a:r>
          </a:p>
        </p:txBody>
      </p:sp>
    </p:spTree>
    <p:extLst>
      <p:ext uri="{BB962C8B-B14F-4D97-AF65-F5344CB8AC3E}">
        <p14:creationId xmlns:p14="http://schemas.microsoft.com/office/powerpoint/2010/main" val="3310803249"/>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11B09-320F-41F4-8708-A3A391E1736B}"/>
              </a:ext>
            </a:extLst>
          </p:cNvPr>
          <p:cNvSpPr>
            <a:spLocks noGrp="1"/>
          </p:cNvSpPr>
          <p:nvPr>
            <p:ph type="title"/>
          </p:nvPr>
        </p:nvSpPr>
        <p:spPr/>
        <p:txBody>
          <a:bodyPr>
            <a:normAutofit/>
          </a:bodyPr>
          <a:lstStyle/>
          <a:p>
            <a:r>
              <a:rPr lang="en-US" sz="2800" dirty="0"/>
              <a:t>Extended Time</a:t>
            </a:r>
          </a:p>
        </p:txBody>
      </p:sp>
      <p:sp>
        <p:nvSpPr>
          <p:cNvPr id="3" name="Content Placeholder 2">
            <a:extLst>
              <a:ext uri="{FF2B5EF4-FFF2-40B4-BE49-F238E27FC236}">
                <a16:creationId xmlns:a16="http://schemas.microsoft.com/office/drawing/2014/main" id="{D6B9F824-C4D4-424D-A2E9-54FCF7254BFE}"/>
              </a:ext>
            </a:extLst>
          </p:cNvPr>
          <p:cNvSpPr>
            <a:spLocks noGrp="1"/>
          </p:cNvSpPr>
          <p:nvPr>
            <p:ph type="body" idx="1"/>
          </p:nvPr>
        </p:nvSpPr>
        <p:spPr/>
        <p:txBody>
          <a:bodyPr>
            <a:noAutofit/>
          </a:bodyPr>
          <a:lstStyle/>
          <a:p>
            <a:pPr marL="0" indent="0" fontAlgn="base">
              <a:lnSpc>
                <a:spcPct val="110000"/>
              </a:lnSpc>
              <a:spcBef>
                <a:spcPct val="0"/>
              </a:spcBef>
              <a:spcAft>
                <a:spcPct val="0"/>
              </a:spcAft>
              <a:buNone/>
            </a:pPr>
            <a:r>
              <a:rPr lang="en-US" sz="1800" dirty="0">
                <a:solidFill>
                  <a:prstClr val="black"/>
                </a:solidFill>
                <a:latin typeface="+mn-lt"/>
                <a:ea typeface="ＭＳ Ｐゴシック" pitchFamily="34" charset="-128"/>
              </a:rPr>
              <a:t>Adjustments to the unit testing time may be made for students with a documented need for the accommodation in their IEP, 504, or ML plans</a:t>
            </a:r>
          </a:p>
          <a:p>
            <a:pPr marL="0" indent="0" fontAlgn="base">
              <a:lnSpc>
                <a:spcPct val="110000"/>
              </a:lnSpc>
              <a:spcBef>
                <a:spcPct val="0"/>
              </a:spcBef>
              <a:spcAft>
                <a:spcPct val="0"/>
              </a:spcAft>
              <a:buNone/>
            </a:pPr>
            <a:endParaRPr lang="en-US" sz="1800" dirty="0">
              <a:solidFill>
                <a:prstClr val="black"/>
              </a:solidFill>
              <a:latin typeface="+mn-lt"/>
              <a:ea typeface="ＭＳ Ｐゴシック" pitchFamily="34" charset="-128"/>
            </a:endParaRPr>
          </a:p>
          <a:p>
            <a:pPr marL="285750" indent="-285750" fontAlgn="base">
              <a:lnSpc>
                <a:spcPct val="110000"/>
              </a:lnSpc>
              <a:spcBef>
                <a:spcPct val="0"/>
              </a:spcBef>
              <a:spcAft>
                <a:spcPct val="0"/>
              </a:spcAft>
              <a:buFont typeface="Arial" panose="020B0604020202020204" pitchFamily="34" charset="0"/>
              <a:buChar char="•"/>
            </a:pPr>
            <a:r>
              <a:rPr lang="en-US" sz="1800" dirty="0">
                <a:solidFill>
                  <a:prstClr val="black"/>
                </a:solidFill>
                <a:latin typeface="+mn-lt"/>
                <a:ea typeface="ＭＳ Ｐゴシック" pitchFamily="34" charset="-128"/>
              </a:rPr>
              <a:t>Administer extended time accommodations in a separate room from standard unit testing time administrations</a:t>
            </a:r>
          </a:p>
          <a:p>
            <a:pPr marL="285750" indent="-285750" fontAlgn="base">
              <a:lnSpc>
                <a:spcPct val="110000"/>
              </a:lnSpc>
              <a:spcBef>
                <a:spcPct val="0"/>
              </a:spcBef>
              <a:spcAft>
                <a:spcPct val="0"/>
              </a:spcAft>
              <a:buFont typeface="Arial" panose="020B0604020202020204" pitchFamily="34" charset="0"/>
              <a:buChar char="•"/>
            </a:pPr>
            <a:r>
              <a:rPr lang="en-US" sz="1800" dirty="0">
                <a:solidFill>
                  <a:prstClr val="black"/>
                </a:solidFill>
                <a:latin typeface="+mn-lt"/>
                <a:ea typeface="ＭＳ Ｐゴシック" pitchFamily="34" charset="-128"/>
              </a:rPr>
              <a:t>CDE does not recommend providing more than double time</a:t>
            </a:r>
          </a:p>
          <a:p>
            <a:pPr marL="285750" indent="-285750" fontAlgn="base">
              <a:lnSpc>
                <a:spcPct val="110000"/>
              </a:lnSpc>
              <a:spcBef>
                <a:spcPct val="0"/>
              </a:spcBef>
              <a:spcAft>
                <a:spcPct val="0"/>
              </a:spcAft>
              <a:buFont typeface="Arial" panose="020B0604020202020204" pitchFamily="34" charset="0"/>
              <a:buChar char="•"/>
            </a:pPr>
            <a:r>
              <a:rPr lang="en-US" sz="1800" dirty="0">
                <a:solidFill>
                  <a:prstClr val="black"/>
                </a:solidFill>
                <a:latin typeface="+mn-lt"/>
                <a:ea typeface="ＭＳ Ｐゴシック" pitchFamily="34" charset="-128"/>
              </a:rPr>
              <a:t>Complete a unit on the same day it was started</a:t>
            </a:r>
          </a:p>
          <a:p>
            <a:pPr marL="285750" indent="-285750" fontAlgn="base">
              <a:spcBef>
                <a:spcPct val="0"/>
              </a:spcBef>
              <a:spcAft>
                <a:spcPct val="0"/>
              </a:spcAft>
              <a:buFont typeface="Arial" panose="020B0604020202020204" pitchFamily="34" charset="0"/>
              <a:buChar char="•"/>
            </a:pPr>
            <a:r>
              <a:rPr lang="en-US" sz="1800" dirty="0">
                <a:solidFill>
                  <a:prstClr val="black"/>
                </a:solidFill>
                <a:latin typeface="+mn-lt"/>
                <a:ea typeface="ＭＳ Ｐゴシック" pitchFamily="34" charset="-128"/>
              </a:rPr>
              <a:t>Extended time is </a:t>
            </a:r>
            <a:r>
              <a:rPr lang="en-US" sz="1800" b="1" dirty="0">
                <a:solidFill>
                  <a:prstClr val="black"/>
                </a:solidFill>
                <a:latin typeface="+mn-lt"/>
                <a:ea typeface="ＭＳ Ｐゴシック" pitchFamily="34" charset="-128"/>
              </a:rPr>
              <a:t>not</a:t>
            </a:r>
            <a:r>
              <a:rPr lang="en-US" sz="1800" dirty="0">
                <a:solidFill>
                  <a:prstClr val="black"/>
                </a:solidFill>
                <a:latin typeface="+mn-lt"/>
                <a:ea typeface="ＭＳ Ｐゴシック" pitchFamily="34" charset="-128"/>
              </a:rPr>
              <a:t> included in unit time for any content area</a:t>
            </a:r>
          </a:p>
        </p:txBody>
      </p:sp>
      <p:sp>
        <p:nvSpPr>
          <p:cNvPr id="4" name="Slide Number Placeholder 3">
            <a:extLst>
              <a:ext uri="{FF2B5EF4-FFF2-40B4-BE49-F238E27FC236}">
                <a16:creationId xmlns:a16="http://schemas.microsoft.com/office/drawing/2014/main" id="{1921A181-4336-4719-A9C1-8A7152F28D0C}"/>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93</a:t>
            </a:fld>
            <a:endParaRPr lang="en-US" dirty="0"/>
          </a:p>
        </p:txBody>
      </p:sp>
    </p:spTree>
    <p:extLst>
      <p:ext uri="{BB962C8B-B14F-4D97-AF65-F5344CB8AC3E}">
        <p14:creationId xmlns:p14="http://schemas.microsoft.com/office/powerpoint/2010/main" val="2867201152"/>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0416E-8D8A-471E-9D8B-56AA7F3A2522}"/>
              </a:ext>
            </a:extLst>
          </p:cNvPr>
          <p:cNvSpPr>
            <a:spLocks noGrp="1"/>
          </p:cNvSpPr>
          <p:nvPr>
            <p:ph type="title"/>
          </p:nvPr>
        </p:nvSpPr>
        <p:spPr/>
        <p:txBody>
          <a:bodyPr>
            <a:normAutofit/>
          </a:bodyPr>
          <a:lstStyle/>
          <a:p>
            <a:r>
              <a:rPr lang="en-US" sz="2800" dirty="0"/>
              <a:t>Visual Accommodations</a:t>
            </a:r>
          </a:p>
        </p:txBody>
      </p:sp>
      <p:sp>
        <p:nvSpPr>
          <p:cNvPr id="3" name="Content Placeholder 2">
            <a:extLst>
              <a:ext uri="{FF2B5EF4-FFF2-40B4-BE49-F238E27FC236}">
                <a16:creationId xmlns:a16="http://schemas.microsoft.com/office/drawing/2014/main" id="{F6CFBD52-9556-4738-9221-31EB9740D766}"/>
              </a:ext>
            </a:extLst>
          </p:cNvPr>
          <p:cNvSpPr>
            <a:spLocks noGrp="1"/>
          </p:cNvSpPr>
          <p:nvPr>
            <p:ph type="body" idx="1"/>
          </p:nvPr>
        </p:nvSpPr>
        <p:spPr>
          <a:xfrm>
            <a:off x="311700" y="1024759"/>
            <a:ext cx="4772679" cy="3162516"/>
          </a:xfrm>
        </p:spPr>
        <p:txBody>
          <a:bodyPr>
            <a:noAutofit/>
          </a:bodyPr>
          <a:lstStyle/>
          <a:p>
            <a:pPr fontAlgn="base">
              <a:lnSpc>
                <a:spcPct val="110000"/>
              </a:lnSpc>
              <a:spcBef>
                <a:spcPct val="0"/>
              </a:spcBef>
              <a:spcAft>
                <a:spcPct val="0"/>
              </a:spcAft>
              <a:buFont typeface="Arial" panose="020B0604020202020204" pitchFamily="34" charset="0"/>
              <a:buChar char="•"/>
              <a:defRPr/>
            </a:pPr>
            <a:r>
              <a:rPr lang="en-US" sz="1800" dirty="0">
                <a:latin typeface="+mn-lt"/>
              </a:rPr>
              <a:t>Presentation accommodations that change the way the assessment is presented to a student with a documented need, but do not change the construct of the assessment</a:t>
            </a:r>
          </a:p>
          <a:p>
            <a:pPr fontAlgn="base">
              <a:lnSpc>
                <a:spcPct val="110000"/>
              </a:lnSpc>
              <a:spcBef>
                <a:spcPct val="0"/>
              </a:spcBef>
              <a:spcAft>
                <a:spcPct val="0"/>
              </a:spcAft>
              <a:buFont typeface="Arial" panose="020B0604020202020204" pitchFamily="34" charset="0"/>
              <a:buChar char="•"/>
              <a:defRPr/>
            </a:pPr>
            <a:r>
              <a:rPr lang="en-US" sz="1800" dirty="0">
                <a:solidFill>
                  <a:prstClr val="black"/>
                </a:solidFill>
                <a:latin typeface="+mn-lt"/>
                <a:ea typeface="ＭＳ Ｐゴシック" pitchFamily="34" charset="-128"/>
              </a:rPr>
              <a:t>Students with visual impairments have several options for visual accommodations</a:t>
            </a:r>
            <a:endParaRPr lang="en-US" sz="1800" dirty="0">
              <a:latin typeface="+mn-lt"/>
            </a:endParaRPr>
          </a:p>
        </p:txBody>
      </p:sp>
      <p:sp>
        <p:nvSpPr>
          <p:cNvPr id="6" name="Text Placeholder 5">
            <a:extLst>
              <a:ext uri="{FF2B5EF4-FFF2-40B4-BE49-F238E27FC236}">
                <a16:creationId xmlns:a16="http://schemas.microsoft.com/office/drawing/2014/main" id="{9CF2882C-0733-A377-7327-134C0F36D01F}"/>
              </a:ext>
            </a:extLst>
          </p:cNvPr>
          <p:cNvSpPr>
            <a:spLocks noGrp="1"/>
          </p:cNvSpPr>
          <p:nvPr>
            <p:ph type="body" idx="4294967295"/>
          </p:nvPr>
        </p:nvSpPr>
        <p:spPr>
          <a:xfrm>
            <a:off x="5143500" y="922338"/>
            <a:ext cx="4000500" cy="3560762"/>
          </a:xfrm>
        </p:spPr>
        <p:txBody>
          <a:bodyPr>
            <a:normAutofit lnSpcReduction="10000"/>
          </a:bodyPr>
          <a:lstStyle/>
          <a:p>
            <a:pPr marL="307975" indent="-285750" fontAlgn="base">
              <a:lnSpc>
                <a:spcPct val="110000"/>
              </a:lnSpc>
              <a:spcBef>
                <a:spcPct val="0"/>
              </a:spcBef>
              <a:spcAft>
                <a:spcPct val="0"/>
              </a:spcAft>
              <a:buFont typeface="Arial" panose="020B0604020202020204" pitchFamily="34" charset="0"/>
              <a:buChar char="•"/>
              <a:defRPr/>
            </a:pPr>
            <a:r>
              <a:rPr lang="en-US" sz="1500" dirty="0">
                <a:solidFill>
                  <a:prstClr val="black"/>
                </a:solidFill>
                <a:latin typeface="+mn-lt"/>
                <a:ea typeface="ＭＳ Ｐゴシック" pitchFamily="34" charset="-128"/>
              </a:rPr>
              <a:t>Large print</a:t>
            </a:r>
          </a:p>
          <a:p>
            <a:pPr marL="307975" indent="-285750" fontAlgn="base">
              <a:lnSpc>
                <a:spcPct val="110000"/>
              </a:lnSpc>
              <a:spcBef>
                <a:spcPct val="0"/>
              </a:spcBef>
              <a:spcAft>
                <a:spcPct val="0"/>
              </a:spcAft>
              <a:buFont typeface="Arial" panose="020B0604020202020204" pitchFamily="34" charset="0"/>
              <a:buChar char="•"/>
              <a:defRPr/>
            </a:pPr>
            <a:r>
              <a:rPr lang="en-US" sz="1500" dirty="0">
                <a:solidFill>
                  <a:prstClr val="black"/>
                </a:solidFill>
                <a:latin typeface="+mn-lt"/>
                <a:ea typeface="ＭＳ Ｐゴシック" pitchFamily="34" charset="-128"/>
              </a:rPr>
              <a:t>Braille</a:t>
            </a:r>
          </a:p>
          <a:p>
            <a:pPr marL="558800" lvl="1" indent="-285750" fontAlgn="base">
              <a:lnSpc>
                <a:spcPct val="110000"/>
              </a:lnSpc>
              <a:spcBef>
                <a:spcPct val="0"/>
              </a:spcBef>
              <a:spcAft>
                <a:spcPct val="0"/>
              </a:spcAft>
              <a:buFont typeface="Arial" panose="020B0604020202020204" pitchFamily="34" charset="0"/>
              <a:buChar char="•"/>
              <a:defRPr/>
            </a:pPr>
            <a:r>
              <a:rPr lang="en-US" kern="0" dirty="0">
                <a:solidFill>
                  <a:prstClr val="black"/>
                </a:solidFill>
                <a:latin typeface="+mn-lt"/>
                <a:ea typeface="ＭＳ Ｐゴシック" pitchFamily="34" charset="-128"/>
              </a:rPr>
              <a:t>UEB (with Nemeth for math and science)</a:t>
            </a:r>
          </a:p>
          <a:p>
            <a:pPr marL="558800" lvl="1" indent="-285750" fontAlgn="base">
              <a:lnSpc>
                <a:spcPct val="110000"/>
              </a:lnSpc>
              <a:spcBef>
                <a:spcPct val="0"/>
              </a:spcBef>
              <a:spcAft>
                <a:spcPct val="0"/>
              </a:spcAft>
              <a:buFont typeface="Arial" panose="020B0604020202020204" pitchFamily="34" charset="0"/>
              <a:buChar char="•"/>
              <a:defRPr/>
            </a:pPr>
            <a:r>
              <a:rPr lang="en-US" kern="0" dirty="0">
                <a:solidFill>
                  <a:prstClr val="black"/>
                </a:solidFill>
                <a:latin typeface="+mn-lt"/>
                <a:ea typeface="ＭＳ Ｐゴシック" pitchFamily="34" charset="-128"/>
              </a:rPr>
              <a:t>UEB Math/Science (math and science only)</a:t>
            </a:r>
          </a:p>
          <a:p>
            <a:pPr marL="307975" indent="-285750" fontAlgn="base">
              <a:lnSpc>
                <a:spcPct val="110000"/>
              </a:lnSpc>
              <a:spcBef>
                <a:spcPct val="0"/>
              </a:spcBef>
              <a:spcAft>
                <a:spcPct val="0"/>
              </a:spcAft>
              <a:buFont typeface="Arial" panose="020B0604020202020204" pitchFamily="34" charset="0"/>
              <a:buChar char="•"/>
              <a:defRPr/>
            </a:pPr>
            <a:r>
              <a:rPr lang="en-US" sz="1500" dirty="0">
                <a:solidFill>
                  <a:prstClr val="black"/>
                </a:solidFill>
                <a:latin typeface="+mn-lt"/>
                <a:ea typeface="ＭＳ Ｐゴシック" pitchFamily="34" charset="-128"/>
              </a:rPr>
              <a:t>Visual descriptions</a:t>
            </a:r>
          </a:p>
          <a:p>
            <a:pPr marL="558800" lvl="1" indent="-285750" fontAlgn="base">
              <a:lnSpc>
                <a:spcPct val="110000"/>
              </a:lnSpc>
              <a:spcBef>
                <a:spcPct val="0"/>
              </a:spcBef>
              <a:spcAft>
                <a:spcPct val="0"/>
              </a:spcAft>
              <a:buFont typeface="Arial" panose="020B0604020202020204" pitchFamily="34" charset="0"/>
              <a:buChar char="•"/>
              <a:defRPr/>
            </a:pPr>
            <a:r>
              <a:rPr lang="en-US" kern="0" dirty="0">
                <a:solidFill>
                  <a:prstClr val="black"/>
                </a:solidFill>
                <a:latin typeface="+mn-lt"/>
                <a:ea typeface="ＭＳ Ｐゴシック" pitchFamily="34" charset="-128"/>
              </a:rPr>
              <a:t>PBT (included in large print test kits)</a:t>
            </a:r>
          </a:p>
          <a:p>
            <a:pPr marL="558800" lvl="1" indent="-285750" fontAlgn="base">
              <a:lnSpc>
                <a:spcPct val="110000"/>
              </a:lnSpc>
              <a:spcBef>
                <a:spcPct val="0"/>
              </a:spcBef>
              <a:spcAft>
                <a:spcPct val="0"/>
              </a:spcAft>
              <a:buFont typeface="Arial" panose="020B0604020202020204" pitchFamily="34" charset="0"/>
              <a:buChar char="•"/>
              <a:defRPr/>
            </a:pPr>
            <a:r>
              <a:rPr lang="en-US" kern="0" dirty="0">
                <a:solidFill>
                  <a:prstClr val="black"/>
                </a:solidFill>
                <a:latin typeface="+mn-lt"/>
                <a:ea typeface="ＭＳ Ｐゴシック" pitchFamily="34" charset="-128"/>
              </a:rPr>
              <a:t>CBT</a:t>
            </a:r>
          </a:p>
          <a:p>
            <a:pPr marL="307975" indent="-285750" fontAlgn="base">
              <a:lnSpc>
                <a:spcPct val="110000"/>
              </a:lnSpc>
              <a:spcBef>
                <a:spcPct val="0"/>
              </a:spcBef>
              <a:spcAft>
                <a:spcPct val="0"/>
              </a:spcAft>
              <a:buFont typeface="Arial" panose="020B0604020202020204" pitchFamily="34" charset="0"/>
              <a:buChar char="•"/>
              <a:defRPr/>
            </a:pPr>
            <a:r>
              <a:rPr lang="en-US" sz="1500" dirty="0">
                <a:solidFill>
                  <a:prstClr val="black"/>
                </a:solidFill>
                <a:latin typeface="+mn-lt"/>
                <a:ea typeface="ＭＳ Ｐゴシック" pitchFamily="34" charset="-128"/>
              </a:rPr>
              <a:t>Tactile graphics for CBT</a:t>
            </a:r>
          </a:p>
          <a:p>
            <a:pPr marL="558800" lvl="1" indent="-285750" fontAlgn="base">
              <a:lnSpc>
                <a:spcPct val="110000"/>
              </a:lnSpc>
              <a:spcBef>
                <a:spcPct val="0"/>
              </a:spcBef>
              <a:spcAft>
                <a:spcPct val="0"/>
              </a:spcAft>
              <a:buFont typeface="Arial" panose="020B0604020202020204" pitchFamily="34" charset="0"/>
              <a:buChar char="•"/>
              <a:defRPr/>
            </a:pPr>
            <a:r>
              <a:rPr lang="en-US" kern="0" dirty="0">
                <a:solidFill>
                  <a:prstClr val="black"/>
                </a:solidFill>
                <a:latin typeface="+mn-lt"/>
                <a:ea typeface="ＭＳ Ｐゴシック" pitchFamily="34" charset="-128"/>
              </a:rPr>
              <a:t>UEB with Nemeth</a:t>
            </a:r>
          </a:p>
          <a:p>
            <a:pPr marL="558800" lvl="1" indent="-285750" fontAlgn="base">
              <a:lnSpc>
                <a:spcPct val="110000"/>
              </a:lnSpc>
              <a:spcBef>
                <a:spcPct val="0"/>
              </a:spcBef>
              <a:spcAft>
                <a:spcPct val="0"/>
              </a:spcAft>
              <a:buFont typeface="Arial" panose="020B0604020202020204" pitchFamily="34" charset="0"/>
              <a:buChar char="•"/>
              <a:defRPr/>
            </a:pPr>
            <a:r>
              <a:rPr lang="en-US" kern="0" dirty="0">
                <a:solidFill>
                  <a:prstClr val="black"/>
                </a:solidFill>
                <a:latin typeface="+mn-lt"/>
                <a:ea typeface="ＭＳ Ｐゴシック" pitchFamily="34" charset="-128"/>
              </a:rPr>
              <a:t>UEB Math/Science (math only)</a:t>
            </a:r>
          </a:p>
          <a:p>
            <a:pPr marL="307975" indent="-285750" fontAlgn="base">
              <a:lnSpc>
                <a:spcPct val="110000"/>
              </a:lnSpc>
              <a:spcBef>
                <a:spcPct val="0"/>
              </a:spcBef>
              <a:spcAft>
                <a:spcPct val="0"/>
              </a:spcAft>
              <a:buFont typeface="Arial" panose="020B0604020202020204" pitchFamily="34" charset="0"/>
              <a:buChar char="•"/>
              <a:defRPr/>
            </a:pPr>
            <a:r>
              <a:rPr lang="en-US" sz="1500" dirty="0">
                <a:solidFill>
                  <a:prstClr val="black"/>
                </a:solidFill>
                <a:latin typeface="+mn-lt"/>
                <a:ea typeface="ＭＳ Ｐゴシック" pitchFamily="34" charset="-128"/>
              </a:rPr>
              <a:t>Assistive Technology CBT form</a:t>
            </a:r>
            <a:endParaRPr lang="en-US" sz="1500" kern="0" dirty="0">
              <a:solidFill>
                <a:prstClr val="black"/>
              </a:solidFill>
              <a:latin typeface="+mn-lt"/>
              <a:ea typeface="ＭＳ Ｐゴシック" pitchFamily="34" charset="-128"/>
            </a:endParaRPr>
          </a:p>
          <a:p>
            <a:pPr marL="558800" lvl="1" indent="-285750" fontAlgn="base">
              <a:lnSpc>
                <a:spcPct val="110000"/>
              </a:lnSpc>
              <a:spcBef>
                <a:spcPct val="0"/>
              </a:spcBef>
              <a:spcAft>
                <a:spcPct val="0"/>
              </a:spcAft>
              <a:buFont typeface="Arial" panose="020B0604020202020204" pitchFamily="34" charset="0"/>
              <a:buChar char="•"/>
              <a:defRPr/>
            </a:pPr>
            <a:r>
              <a:rPr lang="en-US" kern="0" dirty="0">
                <a:solidFill>
                  <a:prstClr val="black"/>
                </a:solidFill>
                <a:latin typeface="+mn-lt"/>
                <a:ea typeface="ＭＳ Ｐゴシック" pitchFamily="34" charset="-128"/>
              </a:rPr>
              <a:t>Students can use visual descriptions and tactile graphics with this form</a:t>
            </a:r>
          </a:p>
          <a:p>
            <a:pPr marL="558800" lvl="1" indent="-285750" fontAlgn="base">
              <a:lnSpc>
                <a:spcPct val="110000"/>
              </a:lnSpc>
              <a:spcBef>
                <a:spcPct val="0"/>
              </a:spcBef>
              <a:spcAft>
                <a:spcPct val="0"/>
              </a:spcAft>
              <a:buFont typeface="Arial" panose="020B0604020202020204" pitchFamily="34" charset="0"/>
              <a:buChar char="•"/>
              <a:defRPr/>
            </a:pPr>
            <a:r>
              <a:rPr lang="en-US" kern="0" dirty="0">
                <a:solidFill>
                  <a:prstClr val="black"/>
                </a:solidFill>
                <a:latin typeface="+mn-lt"/>
                <a:ea typeface="ＭＳ Ｐゴシック" pitchFamily="34" charset="-128"/>
              </a:rPr>
              <a:t>For use with screen readers</a:t>
            </a:r>
          </a:p>
          <a:p>
            <a:pPr>
              <a:buFont typeface="Arial" panose="020B0604020202020204" pitchFamily="34" charset="0"/>
              <a:buChar char="•"/>
            </a:pPr>
            <a:endParaRPr lang="en-US" dirty="0"/>
          </a:p>
        </p:txBody>
      </p:sp>
      <p:sp>
        <p:nvSpPr>
          <p:cNvPr id="4" name="Slide Number Placeholder 3">
            <a:extLst>
              <a:ext uri="{FF2B5EF4-FFF2-40B4-BE49-F238E27FC236}">
                <a16:creationId xmlns:a16="http://schemas.microsoft.com/office/drawing/2014/main" id="{FCB363E6-4175-49A4-962E-F2FF08B02929}"/>
              </a:ext>
            </a:extLst>
          </p:cNvPr>
          <p:cNvSpPr>
            <a:spLocks noGrp="1"/>
          </p:cNvSpPr>
          <p:nvPr>
            <p:ph type="sldNum" idx="4294967295"/>
          </p:nvPr>
        </p:nvSpPr>
        <p:spPr>
          <a:xfrm>
            <a:off x="8596313" y="4759325"/>
            <a:ext cx="547687" cy="393700"/>
          </a:xfrm>
        </p:spPr>
        <p:txBody>
          <a:bodyPr>
            <a:normAutofit/>
          </a:bodyPr>
          <a:lstStyle/>
          <a:p>
            <a:fld id="{C479D5F6-EDCB-402A-AC08-4943A1820E8F}" type="slidenum">
              <a:rPr lang="en-US" smtClean="0"/>
              <a:pPr/>
              <a:t>94</a:t>
            </a:fld>
            <a:endParaRPr lang="en-US" dirty="0"/>
          </a:p>
        </p:txBody>
      </p:sp>
    </p:spTree>
    <p:extLst>
      <p:ext uri="{BB962C8B-B14F-4D97-AF65-F5344CB8AC3E}">
        <p14:creationId xmlns:p14="http://schemas.microsoft.com/office/powerpoint/2010/main" val="1082643834"/>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78D91-CC68-4B84-984B-D1DCF44EBCB6}"/>
              </a:ext>
            </a:extLst>
          </p:cNvPr>
          <p:cNvSpPr>
            <a:spLocks noGrp="1"/>
          </p:cNvSpPr>
          <p:nvPr>
            <p:ph type="title"/>
          </p:nvPr>
        </p:nvSpPr>
        <p:spPr/>
        <p:txBody>
          <a:bodyPr>
            <a:normAutofit/>
          </a:bodyPr>
          <a:lstStyle/>
          <a:p>
            <a:r>
              <a:rPr lang="en-US" sz="2800" dirty="0"/>
              <a:t>Response Accommodations</a:t>
            </a:r>
          </a:p>
        </p:txBody>
      </p:sp>
      <p:sp>
        <p:nvSpPr>
          <p:cNvPr id="3" name="Content Placeholder 2">
            <a:extLst>
              <a:ext uri="{FF2B5EF4-FFF2-40B4-BE49-F238E27FC236}">
                <a16:creationId xmlns:a16="http://schemas.microsoft.com/office/drawing/2014/main" id="{A69EF162-55F8-4E1F-A3BB-505A2C0D511A}"/>
              </a:ext>
            </a:extLst>
          </p:cNvPr>
          <p:cNvSpPr>
            <a:spLocks noGrp="1"/>
          </p:cNvSpPr>
          <p:nvPr>
            <p:ph type="body" idx="1"/>
          </p:nvPr>
        </p:nvSpPr>
        <p:spPr>
          <a:xfrm>
            <a:off x="311700" y="969579"/>
            <a:ext cx="8516294" cy="3217696"/>
          </a:xfrm>
        </p:spPr>
        <p:txBody>
          <a:bodyPr>
            <a:noAutofit/>
          </a:bodyPr>
          <a:lstStyle/>
          <a:p>
            <a:pPr marL="285750" indent="-285750">
              <a:buFont typeface="Arial" panose="020B0604020202020204" pitchFamily="34" charset="0"/>
              <a:buChar char="•"/>
              <a:defRPr/>
            </a:pPr>
            <a:r>
              <a:rPr lang="en-US" sz="1800" dirty="0">
                <a:latin typeface="+mn-lt"/>
              </a:rPr>
              <a:t>Changes to the way the student responds</a:t>
            </a:r>
            <a:endParaRPr lang="en-US" sz="1800" dirty="0">
              <a:solidFill>
                <a:prstClr val="black"/>
              </a:solidFill>
              <a:latin typeface="+mn-lt"/>
            </a:endParaRPr>
          </a:p>
          <a:p>
            <a:pPr marL="285750" indent="-285750">
              <a:buFont typeface="Arial" panose="020B0604020202020204" pitchFamily="34" charset="0"/>
              <a:buChar char="•"/>
              <a:defRPr/>
            </a:pPr>
            <a:r>
              <a:rPr lang="en-US" sz="1800" dirty="0">
                <a:solidFill>
                  <a:prstClr val="black"/>
                </a:solidFill>
                <a:latin typeface="+mn-lt"/>
              </a:rPr>
              <a:t>Use the “Response Accommodation” fields in the PNP to indicate responses captured by a scribe, signer, speech-to-text (STT), or other external AT device</a:t>
            </a:r>
          </a:p>
          <a:p>
            <a:pPr marL="741363" indent="-285750">
              <a:buFont typeface="Arial" panose="020B0604020202020204" pitchFamily="34" charset="0"/>
              <a:buChar char="•"/>
              <a:defRPr/>
            </a:pPr>
            <a:r>
              <a:rPr lang="en-US" dirty="0">
                <a:solidFill>
                  <a:prstClr val="black"/>
                </a:solidFill>
                <a:latin typeface="+mn-lt"/>
              </a:rPr>
              <a:t>Indicate use of STT under “Response Accommodation” fields, NOT “Assistive Technology”</a:t>
            </a:r>
          </a:p>
          <a:p>
            <a:pPr marL="285750" indent="-285750">
              <a:buFont typeface="Arial" panose="020B0604020202020204" pitchFamily="34" charset="0"/>
              <a:buChar char="•"/>
              <a:defRPr/>
            </a:pPr>
            <a:r>
              <a:rPr lang="en-US" sz="1800" dirty="0">
                <a:solidFill>
                  <a:prstClr val="black"/>
                </a:solidFill>
                <a:latin typeface="+mn-lt"/>
              </a:rPr>
              <a:t>Use of STT requires completion of the </a:t>
            </a:r>
            <a:r>
              <a:rPr lang="en-US" sz="1800" dirty="0">
                <a:solidFill>
                  <a:prstClr val="black"/>
                </a:solidFill>
                <a:latin typeface="+mn-lt"/>
                <a:hlinkClick r:id="rId2"/>
              </a:rPr>
              <a:t>Response Capture Technology Secure Use Agreement Form</a:t>
            </a:r>
            <a:r>
              <a:rPr lang="en-US" sz="1800" dirty="0">
                <a:solidFill>
                  <a:prstClr val="black"/>
                </a:solidFill>
                <a:latin typeface="+mn-lt"/>
              </a:rPr>
              <a:t> due to privacy and security issue with STT such as:</a:t>
            </a:r>
          </a:p>
          <a:p>
            <a:pPr marL="742950" lvl="1" indent="-285750">
              <a:buFont typeface="Arial" panose="020B0604020202020204" pitchFamily="34" charset="0"/>
              <a:buChar char="•"/>
              <a:defRPr/>
            </a:pPr>
            <a:r>
              <a:rPr lang="en-US" sz="1600" dirty="0">
                <a:solidFill>
                  <a:prstClr val="black"/>
                </a:solidFill>
                <a:latin typeface="+mn-lt"/>
              </a:rPr>
              <a:t>A student’s voice is PII</a:t>
            </a:r>
          </a:p>
          <a:p>
            <a:pPr marL="742950" lvl="1" indent="-285750">
              <a:buFont typeface="Arial" panose="020B0604020202020204" pitchFamily="34" charset="0"/>
              <a:buChar char="•"/>
              <a:defRPr/>
            </a:pPr>
            <a:r>
              <a:rPr lang="en-US" sz="1600" dirty="0">
                <a:solidFill>
                  <a:prstClr val="black"/>
                </a:solidFill>
                <a:latin typeface="+mn-lt"/>
              </a:rPr>
              <a:t>Exposure of test content to STT provider</a:t>
            </a:r>
          </a:p>
        </p:txBody>
      </p:sp>
      <p:sp>
        <p:nvSpPr>
          <p:cNvPr id="6" name="Title 5">
            <a:extLst>
              <a:ext uri="{FF2B5EF4-FFF2-40B4-BE49-F238E27FC236}">
                <a16:creationId xmlns:a16="http://schemas.microsoft.com/office/drawing/2014/main" id="{411A7A6B-FB9B-C9DF-ABBD-49885DC750E9}"/>
              </a:ext>
            </a:extLst>
          </p:cNvPr>
          <p:cNvSpPr>
            <a:spLocks noGrp="1"/>
          </p:cNvSpPr>
          <p:nvPr>
            <p:ph type="title" idx="2"/>
          </p:nvPr>
        </p:nvSpPr>
        <p:spPr>
          <a:xfrm>
            <a:off x="936247" y="4467076"/>
            <a:ext cx="7267200" cy="156600"/>
          </a:xfrm>
        </p:spPr>
        <p:txBody>
          <a:bodyPr anchor="ctr"/>
          <a:lstStyle/>
          <a:p>
            <a:pPr algn="ctr"/>
            <a:r>
              <a:rPr lang="en-US" sz="1600" dirty="0">
                <a:solidFill>
                  <a:schemeClr val="accent2"/>
                </a:solidFill>
                <a:latin typeface="+mn-lt"/>
              </a:rPr>
              <a:t>Contact </a:t>
            </a:r>
            <a:r>
              <a:rPr lang="en-US" sz="1600" dirty="0">
                <a:solidFill>
                  <a:schemeClr val="accent2"/>
                </a:solidFill>
                <a:latin typeface="+mn-lt"/>
                <a:hlinkClick r:id="rId3"/>
              </a:rPr>
              <a:t>Arti Sachdeva</a:t>
            </a:r>
            <a:r>
              <a:rPr lang="en-US" sz="1600" dirty="0">
                <a:solidFill>
                  <a:schemeClr val="accent2"/>
                </a:solidFill>
                <a:latin typeface="+mn-lt"/>
              </a:rPr>
              <a:t> with questions about using STT</a:t>
            </a:r>
            <a:endParaRPr lang="en-US" sz="1600" dirty="0">
              <a:latin typeface="+mn-lt"/>
            </a:endParaRPr>
          </a:p>
        </p:txBody>
      </p:sp>
      <p:sp>
        <p:nvSpPr>
          <p:cNvPr id="4" name="Slide Number Placeholder 3">
            <a:extLst>
              <a:ext uri="{FF2B5EF4-FFF2-40B4-BE49-F238E27FC236}">
                <a16:creationId xmlns:a16="http://schemas.microsoft.com/office/drawing/2014/main" id="{7CA550CA-9493-4700-87DF-37D97DB3ABE7}"/>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95</a:t>
            </a:fld>
            <a:endParaRPr lang="en-US" dirty="0"/>
          </a:p>
        </p:txBody>
      </p:sp>
      <p:sp>
        <p:nvSpPr>
          <p:cNvPr id="7" name="7-Point Star 4">
            <a:extLst>
              <a:ext uri="{FF2B5EF4-FFF2-40B4-BE49-F238E27FC236}">
                <a16:creationId xmlns:a16="http://schemas.microsoft.com/office/drawing/2014/main" id="{3C64ACC6-CF6C-C43F-3008-2EE005D431F5}"/>
              </a:ext>
            </a:extLst>
          </p:cNvPr>
          <p:cNvSpPr/>
          <p:nvPr/>
        </p:nvSpPr>
        <p:spPr>
          <a:xfrm>
            <a:off x="7430903" y="105100"/>
            <a:ext cx="1400233" cy="741300"/>
          </a:xfrm>
          <a:prstGeom prst="star7">
            <a:avLst/>
          </a:prstGeom>
          <a:solidFill>
            <a:schemeClr val="accent1"/>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100" dirty="0">
                <a:solidFill>
                  <a:schemeClr val="tx1"/>
                </a:solidFill>
              </a:rPr>
              <a:t>Common Question</a:t>
            </a:r>
          </a:p>
        </p:txBody>
      </p:sp>
    </p:spTree>
    <p:extLst>
      <p:ext uri="{BB962C8B-B14F-4D97-AF65-F5344CB8AC3E}">
        <p14:creationId xmlns:p14="http://schemas.microsoft.com/office/powerpoint/2010/main" val="3113857993"/>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0416E-8D8A-471E-9D8B-56AA7F3A2522}"/>
              </a:ext>
            </a:extLst>
          </p:cNvPr>
          <p:cNvSpPr>
            <a:spLocks noGrp="1"/>
          </p:cNvSpPr>
          <p:nvPr>
            <p:ph type="title"/>
          </p:nvPr>
        </p:nvSpPr>
        <p:spPr/>
        <p:txBody>
          <a:bodyPr>
            <a:normAutofit/>
          </a:bodyPr>
          <a:lstStyle/>
          <a:p>
            <a:r>
              <a:rPr lang="en-US" sz="2800" dirty="0"/>
              <a:t>Auditory Presentation</a:t>
            </a:r>
          </a:p>
        </p:txBody>
      </p:sp>
      <p:sp>
        <p:nvSpPr>
          <p:cNvPr id="3" name="Content Placeholder 2">
            <a:extLst>
              <a:ext uri="{FF2B5EF4-FFF2-40B4-BE49-F238E27FC236}">
                <a16:creationId xmlns:a16="http://schemas.microsoft.com/office/drawing/2014/main" id="{F6CFBD52-9556-4738-9221-31EB9740D766}"/>
              </a:ext>
            </a:extLst>
          </p:cNvPr>
          <p:cNvSpPr>
            <a:spLocks noGrp="1"/>
          </p:cNvSpPr>
          <p:nvPr>
            <p:ph type="body" idx="1"/>
          </p:nvPr>
        </p:nvSpPr>
        <p:spPr>
          <a:xfrm>
            <a:off x="311700" y="977462"/>
            <a:ext cx="8516294" cy="3209813"/>
          </a:xfrm>
        </p:spPr>
        <p:txBody>
          <a:bodyPr>
            <a:noAutofit/>
          </a:bodyPr>
          <a:lstStyle/>
          <a:p>
            <a:pPr marL="0" indent="0" fontAlgn="base">
              <a:lnSpc>
                <a:spcPct val="100000"/>
              </a:lnSpc>
              <a:spcBef>
                <a:spcPct val="0"/>
              </a:spcBef>
              <a:spcAft>
                <a:spcPts val="600"/>
              </a:spcAft>
              <a:buNone/>
              <a:defRPr/>
            </a:pPr>
            <a:r>
              <a:rPr lang="en-US" dirty="0">
                <a:solidFill>
                  <a:prstClr val="black"/>
                </a:solidFill>
                <a:latin typeface="+mn-lt"/>
                <a:ea typeface="ＭＳ Ｐゴシック" pitchFamily="34" charset="-128"/>
              </a:rPr>
              <a:t>Text-to-speech and oral script both provide auditory presentation of the assessment</a:t>
            </a:r>
            <a:endParaRPr lang="en-US" b="1" dirty="0">
              <a:solidFill>
                <a:prstClr val="black"/>
              </a:solidFill>
              <a:latin typeface="+mn-lt"/>
              <a:ea typeface="ＭＳ Ｐゴシック" pitchFamily="34" charset="-128"/>
            </a:endParaRPr>
          </a:p>
          <a:p>
            <a:pPr marL="285750" indent="-285750" fontAlgn="base">
              <a:lnSpc>
                <a:spcPct val="100000"/>
              </a:lnSpc>
              <a:spcBef>
                <a:spcPct val="0"/>
              </a:spcBef>
              <a:spcAft>
                <a:spcPct val="0"/>
              </a:spcAft>
              <a:buFont typeface="Arial" panose="020B0604020202020204" pitchFamily="34" charset="0"/>
              <a:buChar char="•"/>
              <a:defRPr/>
            </a:pPr>
            <a:r>
              <a:rPr lang="en-US" b="1" dirty="0">
                <a:solidFill>
                  <a:prstClr val="black"/>
                </a:solidFill>
                <a:latin typeface="+mn-lt"/>
                <a:ea typeface="ＭＳ Ｐゴシック" pitchFamily="34" charset="-128"/>
              </a:rPr>
              <a:t>Auditory Presentation: Text-to-Speech (TTS) </a:t>
            </a:r>
            <a:r>
              <a:rPr lang="en-US" dirty="0">
                <a:solidFill>
                  <a:prstClr val="black"/>
                </a:solidFill>
                <a:latin typeface="+mn-lt"/>
                <a:ea typeface="ＭＳ Ｐゴシック" pitchFamily="34" charset="-128"/>
              </a:rPr>
              <a:t>–</a:t>
            </a:r>
            <a:r>
              <a:rPr lang="en-US" b="1" dirty="0">
                <a:solidFill>
                  <a:prstClr val="black"/>
                </a:solidFill>
                <a:latin typeface="+mn-lt"/>
                <a:ea typeface="ＭＳ Ｐゴシック" pitchFamily="34" charset="-128"/>
              </a:rPr>
              <a:t> </a:t>
            </a:r>
            <a:r>
              <a:rPr lang="en-US" dirty="0">
                <a:solidFill>
                  <a:prstClr val="black"/>
                </a:solidFill>
                <a:latin typeface="+mn-lt"/>
                <a:ea typeface="ＭＳ Ｐゴシック" pitchFamily="34" charset="-128"/>
              </a:rPr>
              <a:t>TestNav reads the assessment content via the embedded TTS functionality</a:t>
            </a:r>
          </a:p>
          <a:p>
            <a:pPr marL="628650" lvl="1" indent="-285750" fontAlgn="base">
              <a:lnSpc>
                <a:spcPct val="100000"/>
              </a:lnSpc>
              <a:spcBef>
                <a:spcPct val="0"/>
              </a:spcBef>
              <a:spcAft>
                <a:spcPct val="0"/>
              </a:spcAft>
              <a:buFont typeface="Arial" panose="020B0604020202020204" pitchFamily="34" charset="0"/>
              <a:buChar char="•"/>
              <a:defRPr/>
            </a:pPr>
            <a:r>
              <a:rPr lang="en-US" sz="1600" dirty="0">
                <a:solidFill>
                  <a:prstClr val="black"/>
                </a:solidFill>
                <a:latin typeface="+mn-lt"/>
                <a:ea typeface="ＭＳ Ｐゴシック" pitchFamily="34" charset="-128"/>
              </a:rPr>
              <a:t>Computer-based testing</a:t>
            </a:r>
          </a:p>
          <a:p>
            <a:pPr marL="628650" lvl="1" indent="-285750" fontAlgn="base">
              <a:lnSpc>
                <a:spcPct val="100000"/>
              </a:lnSpc>
              <a:spcBef>
                <a:spcPct val="0"/>
              </a:spcBef>
              <a:spcAft>
                <a:spcPct val="0"/>
              </a:spcAft>
              <a:buFont typeface="Arial" panose="020B0604020202020204" pitchFamily="34" charset="0"/>
              <a:buChar char="•"/>
              <a:defRPr/>
            </a:pPr>
            <a:r>
              <a:rPr lang="en-US" sz="1600" dirty="0">
                <a:solidFill>
                  <a:prstClr val="black"/>
                </a:solidFill>
                <a:latin typeface="+mn-lt"/>
                <a:ea typeface="ＭＳ Ｐゴシック" pitchFamily="34" charset="-128"/>
              </a:rPr>
              <a:t>This form is </a:t>
            </a:r>
            <a:r>
              <a:rPr lang="en-US" sz="1600" b="1" dirty="0">
                <a:solidFill>
                  <a:prstClr val="black"/>
                </a:solidFill>
                <a:latin typeface="+mn-lt"/>
                <a:ea typeface="ＭＳ Ｐゴシック" pitchFamily="34" charset="-128"/>
              </a:rPr>
              <a:t>not</a:t>
            </a:r>
            <a:r>
              <a:rPr lang="en-US" sz="1600" dirty="0">
                <a:solidFill>
                  <a:prstClr val="black"/>
                </a:solidFill>
                <a:latin typeface="+mn-lt"/>
                <a:ea typeface="ＭＳ Ｐゴシック" pitchFamily="34" charset="-128"/>
              </a:rPr>
              <a:t> for blind or low-vision students</a:t>
            </a:r>
          </a:p>
          <a:p>
            <a:pPr marL="628650" lvl="1" indent="-285750" fontAlgn="base">
              <a:lnSpc>
                <a:spcPct val="100000"/>
              </a:lnSpc>
              <a:spcBef>
                <a:spcPct val="0"/>
              </a:spcBef>
              <a:spcAft>
                <a:spcPts val="600"/>
              </a:spcAft>
              <a:buFont typeface="Arial" panose="020B0604020202020204" pitchFamily="34" charset="0"/>
              <a:buChar char="•"/>
              <a:defRPr/>
            </a:pPr>
            <a:r>
              <a:rPr lang="en-US" sz="1600" dirty="0">
                <a:solidFill>
                  <a:prstClr val="black"/>
                </a:solidFill>
                <a:latin typeface="+mn-lt"/>
                <a:ea typeface="ＭＳ Ｐゴシック" pitchFamily="34" charset="-128"/>
              </a:rPr>
              <a:t>TTS is an accessibility feature for math, science, and social studies</a:t>
            </a:r>
            <a:endParaRPr lang="en-US" sz="1600" b="1" dirty="0">
              <a:solidFill>
                <a:prstClr val="black"/>
              </a:solidFill>
              <a:latin typeface="+mn-lt"/>
              <a:ea typeface="ＭＳ Ｐゴシック" pitchFamily="34" charset="-128"/>
            </a:endParaRPr>
          </a:p>
          <a:p>
            <a:pPr marL="285750" indent="-285750" fontAlgn="base">
              <a:lnSpc>
                <a:spcPct val="100000"/>
              </a:lnSpc>
              <a:spcBef>
                <a:spcPct val="0"/>
              </a:spcBef>
              <a:spcAft>
                <a:spcPct val="0"/>
              </a:spcAft>
              <a:buFont typeface="Arial" panose="020B0604020202020204" pitchFamily="34" charset="0"/>
              <a:buChar char="•"/>
              <a:defRPr/>
            </a:pPr>
            <a:r>
              <a:rPr lang="en-US" b="1" dirty="0">
                <a:solidFill>
                  <a:prstClr val="black"/>
                </a:solidFill>
                <a:latin typeface="+mn-lt"/>
                <a:ea typeface="ＭＳ Ｐゴシック" pitchFamily="34" charset="-128"/>
              </a:rPr>
              <a:t>Auditory Presentation: Oral Script </a:t>
            </a:r>
            <a:r>
              <a:rPr lang="en-US" dirty="0">
                <a:solidFill>
                  <a:prstClr val="black"/>
                </a:solidFill>
                <a:latin typeface="+mn-lt"/>
                <a:ea typeface="ＭＳ Ｐゴシック" pitchFamily="34" charset="-128"/>
              </a:rPr>
              <a:t>– Assessment content is read aloud by Test Administrator</a:t>
            </a:r>
          </a:p>
          <a:p>
            <a:pPr marL="628650" lvl="1" indent="-285750" fontAlgn="base">
              <a:lnSpc>
                <a:spcPct val="100000"/>
              </a:lnSpc>
              <a:spcBef>
                <a:spcPct val="0"/>
              </a:spcBef>
              <a:spcAft>
                <a:spcPct val="0"/>
              </a:spcAft>
              <a:buFont typeface="Arial" panose="020B0604020202020204" pitchFamily="34" charset="0"/>
              <a:buChar char="•"/>
              <a:defRPr/>
            </a:pPr>
            <a:r>
              <a:rPr lang="en-US" sz="1600" dirty="0">
                <a:solidFill>
                  <a:prstClr val="black"/>
                </a:solidFill>
                <a:latin typeface="+mn-lt"/>
                <a:ea typeface="ＭＳ Ｐゴシック" pitchFamily="34" charset="-128"/>
              </a:rPr>
              <a:t>Typically paper-based testing</a:t>
            </a:r>
          </a:p>
          <a:p>
            <a:pPr marL="628650" lvl="1" indent="-285750" fontAlgn="base">
              <a:lnSpc>
                <a:spcPct val="100000"/>
              </a:lnSpc>
              <a:spcBef>
                <a:spcPct val="0"/>
              </a:spcBef>
              <a:spcAft>
                <a:spcPct val="0"/>
              </a:spcAft>
              <a:buFont typeface="Arial" panose="020B0604020202020204" pitchFamily="34" charset="0"/>
              <a:buChar char="•"/>
              <a:defRPr/>
            </a:pPr>
            <a:r>
              <a:rPr lang="en-US" sz="1600" dirty="0">
                <a:solidFill>
                  <a:prstClr val="black"/>
                </a:solidFill>
                <a:latin typeface="+mn-lt"/>
                <a:ea typeface="ＭＳ Ｐゴシック" pitchFamily="34" charset="-128"/>
              </a:rPr>
              <a:t>Oral script is an accessibility feature for PBT math, science, and social studies; however, PBT use is an accommodation</a:t>
            </a:r>
          </a:p>
        </p:txBody>
      </p:sp>
      <p:sp>
        <p:nvSpPr>
          <p:cNvPr id="5" name="Title 4">
            <a:extLst>
              <a:ext uri="{FF2B5EF4-FFF2-40B4-BE49-F238E27FC236}">
                <a16:creationId xmlns:a16="http://schemas.microsoft.com/office/drawing/2014/main" id="{3439CC7B-FABF-A72C-FCBD-C1F3EDA963BE}"/>
              </a:ext>
            </a:extLst>
          </p:cNvPr>
          <p:cNvSpPr>
            <a:spLocks noGrp="1"/>
          </p:cNvSpPr>
          <p:nvPr>
            <p:ph type="title" idx="2"/>
          </p:nvPr>
        </p:nvSpPr>
        <p:spPr>
          <a:xfrm>
            <a:off x="667785" y="4505055"/>
            <a:ext cx="7267200" cy="156600"/>
          </a:xfrm>
        </p:spPr>
        <p:txBody>
          <a:bodyPr anchor="ctr"/>
          <a:lstStyle/>
          <a:p>
            <a:pPr algn="ctr"/>
            <a:r>
              <a:rPr lang="en-US" sz="1200" b="1" dirty="0">
                <a:latin typeface="+mn-lt"/>
                <a:ea typeface="MS PGothic" panose="020B0600070205080204" pitchFamily="34" charset="-128"/>
                <a:cs typeface="Times New Roman" panose="02020603050405020304" pitchFamily="18" charset="0"/>
              </a:rPr>
              <a:t>Note</a:t>
            </a:r>
            <a:r>
              <a:rPr lang="en-US" sz="1200" dirty="0">
                <a:latin typeface="+mn-lt"/>
                <a:ea typeface="MS PGothic" panose="020B0600070205080204" pitchFamily="34" charset="-128"/>
                <a:cs typeface="Times New Roman" panose="02020603050405020304" pitchFamily="18" charset="0"/>
              </a:rPr>
              <a:t>: Contact CDE Assessment regarding ELA/CSLA. Any modification of the assessment is a misadministration and will result in an invalid score.</a:t>
            </a:r>
            <a:endParaRPr lang="en-US" sz="1200" dirty="0"/>
          </a:p>
        </p:txBody>
      </p:sp>
      <p:sp>
        <p:nvSpPr>
          <p:cNvPr id="4" name="Slide Number Placeholder 3">
            <a:extLst>
              <a:ext uri="{FF2B5EF4-FFF2-40B4-BE49-F238E27FC236}">
                <a16:creationId xmlns:a16="http://schemas.microsoft.com/office/drawing/2014/main" id="{FCB363E6-4175-49A4-962E-F2FF08B02929}"/>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96</a:t>
            </a:fld>
            <a:endParaRPr lang="en-US" dirty="0"/>
          </a:p>
        </p:txBody>
      </p:sp>
    </p:spTree>
    <p:extLst>
      <p:ext uri="{BB962C8B-B14F-4D97-AF65-F5344CB8AC3E}">
        <p14:creationId xmlns:p14="http://schemas.microsoft.com/office/powerpoint/2010/main" val="3663296446"/>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8B8D1-DE67-4669-8504-438E519A6319}"/>
              </a:ext>
            </a:extLst>
          </p:cNvPr>
          <p:cNvSpPr>
            <a:spLocks noGrp="1"/>
          </p:cNvSpPr>
          <p:nvPr>
            <p:ph type="title"/>
          </p:nvPr>
        </p:nvSpPr>
        <p:spPr/>
        <p:txBody>
          <a:bodyPr>
            <a:normAutofit/>
          </a:bodyPr>
          <a:lstStyle/>
          <a:p>
            <a:r>
              <a:rPr lang="en-US" sz="2800" dirty="0"/>
              <a:t>Signed Presentation</a:t>
            </a:r>
          </a:p>
        </p:txBody>
      </p:sp>
      <p:sp>
        <p:nvSpPr>
          <p:cNvPr id="3" name="Content Placeholder 2">
            <a:extLst>
              <a:ext uri="{FF2B5EF4-FFF2-40B4-BE49-F238E27FC236}">
                <a16:creationId xmlns:a16="http://schemas.microsoft.com/office/drawing/2014/main" id="{A042CE12-F2A4-43F6-8863-E8D9A09D06B7}"/>
              </a:ext>
            </a:extLst>
          </p:cNvPr>
          <p:cNvSpPr>
            <a:spLocks noGrp="1"/>
          </p:cNvSpPr>
          <p:nvPr>
            <p:ph type="body" idx="1"/>
          </p:nvPr>
        </p:nvSpPr>
        <p:spPr>
          <a:xfrm>
            <a:off x="311700" y="938426"/>
            <a:ext cx="4260300" cy="3248849"/>
          </a:xfrm>
        </p:spPr>
        <p:txBody>
          <a:bodyPr>
            <a:noAutofit/>
          </a:bodyPr>
          <a:lstStyle/>
          <a:p>
            <a:pPr marL="139697" indent="0">
              <a:lnSpc>
                <a:spcPct val="100000"/>
              </a:lnSpc>
              <a:buNone/>
              <a:defRPr/>
            </a:pPr>
            <a:r>
              <a:rPr lang="en-US" sz="1800" b="1" dirty="0">
                <a:solidFill>
                  <a:sysClr val="windowText" lastClr="000000"/>
                </a:solidFill>
                <a:latin typeface="+mn-lt"/>
              </a:rPr>
              <a:t>Computer-based testing</a:t>
            </a:r>
          </a:p>
          <a:p>
            <a:pPr marL="585787" indent="-285750">
              <a:lnSpc>
                <a:spcPct val="100000"/>
              </a:lnSpc>
              <a:buFont typeface="Arial" panose="020B0604020202020204" pitchFamily="34" charset="0"/>
              <a:buChar char="•"/>
              <a:defRPr/>
            </a:pPr>
            <a:r>
              <a:rPr lang="en-US" sz="1800" dirty="0">
                <a:solidFill>
                  <a:prstClr val="black"/>
                </a:solidFill>
                <a:latin typeface="+mn-lt"/>
              </a:rPr>
              <a:t>Math, science, and social studies scripts are available for signed presentations</a:t>
            </a:r>
          </a:p>
          <a:p>
            <a:pPr marL="985803" lvl="1" indent="-285750">
              <a:lnSpc>
                <a:spcPct val="100000"/>
              </a:lnSpc>
              <a:buFont typeface="Arial" panose="020B0604020202020204" pitchFamily="34" charset="0"/>
              <a:buChar char="•"/>
              <a:defRPr/>
            </a:pPr>
            <a:r>
              <a:rPr lang="en-US" sz="1600" dirty="0">
                <a:solidFill>
                  <a:prstClr val="black"/>
                </a:solidFill>
                <a:latin typeface="+mn-lt"/>
              </a:rPr>
              <a:t>Student enters responses in TestNav</a:t>
            </a:r>
          </a:p>
        </p:txBody>
      </p:sp>
      <p:sp>
        <p:nvSpPr>
          <p:cNvPr id="4" name="Slide Number Placeholder 3">
            <a:extLst>
              <a:ext uri="{FF2B5EF4-FFF2-40B4-BE49-F238E27FC236}">
                <a16:creationId xmlns:a16="http://schemas.microsoft.com/office/drawing/2014/main" id="{13E3AB8A-81F9-4594-8825-5DFD79157257}"/>
              </a:ext>
            </a:extLst>
          </p:cNvPr>
          <p:cNvSpPr>
            <a:spLocks noGrp="1"/>
          </p:cNvSpPr>
          <p:nvPr>
            <p:ph type="sldNum" idx="4294967295"/>
          </p:nvPr>
        </p:nvSpPr>
        <p:spPr>
          <a:xfrm>
            <a:off x="8596313" y="4759325"/>
            <a:ext cx="547687" cy="393700"/>
          </a:xfrm>
        </p:spPr>
        <p:txBody>
          <a:bodyPr>
            <a:normAutofit/>
          </a:bodyPr>
          <a:lstStyle/>
          <a:p>
            <a:fld id="{C479D5F6-EDCB-402A-AC08-4943A1820E8F}" type="slidenum">
              <a:rPr lang="en-US" smtClean="0"/>
              <a:pPr/>
              <a:t>97</a:t>
            </a:fld>
            <a:endParaRPr lang="en-US" dirty="0"/>
          </a:p>
        </p:txBody>
      </p:sp>
      <p:sp>
        <p:nvSpPr>
          <p:cNvPr id="7" name="Content Placeholder 2">
            <a:extLst>
              <a:ext uri="{FF2B5EF4-FFF2-40B4-BE49-F238E27FC236}">
                <a16:creationId xmlns:a16="http://schemas.microsoft.com/office/drawing/2014/main" id="{FA24805B-84B0-5BD2-9F17-58A390B976E8}"/>
              </a:ext>
            </a:extLst>
          </p:cNvPr>
          <p:cNvSpPr txBox="1">
            <a:spLocks/>
          </p:cNvSpPr>
          <p:nvPr/>
        </p:nvSpPr>
        <p:spPr>
          <a:xfrm>
            <a:off x="4376615" y="938426"/>
            <a:ext cx="4345353" cy="34164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189" marR="0" lvl="0" indent="-317492" algn="l" rtl="0">
              <a:lnSpc>
                <a:spcPct val="115000"/>
              </a:lnSpc>
              <a:spcBef>
                <a:spcPts val="0"/>
              </a:spcBef>
              <a:spcAft>
                <a:spcPts val="0"/>
              </a:spcAft>
              <a:buClr>
                <a:schemeClr val="dk2"/>
              </a:buClr>
              <a:buSzPts val="1400"/>
              <a:buFont typeface="Arial" panose="020B0604020202020204" pitchFamily="34" charset="0"/>
              <a:buChar char="•"/>
              <a:defRPr sz="1400" b="0" i="0" u="none" strike="noStrike" cap="none">
                <a:solidFill>
                  <a:schemeClr val="tx1"/>
                </a:solidFill>
                <a:latin typeface="Arial"/>
                <a:ea typeface="Arial"/>
                <a:cs typeface="Arial"/>
                <a:sym typeface="Arial"/>
              </a:defRPr>
            </a:lvl1pPr>
            <a:lvl2pPr marL="914377" marR="0" lvl="1" indent="-304792" algn="l" rtl="0">
              <a:lnSpc>
                <a:spcPct val="115000"/>
              </a:lnSpc>
              <a:spcBef>
                <a:spcPts val="0"/>
              </a:spcBef>
              <a:spcAft>
                <a:spcPts val="0"/>
              </a:spcAft>
              <a:buClr>
                <a:schemeClr val="dk2"/>
              </a:buClr>
              <a:buSzPts val="1200"/>
              <a:buFont typeface="Arial"/>
              <a:buChar char="○"/>
              <a:defRPr sz="1200" b="0" i="0" u="none" strike="noStrike" cap="none">
                <a:solidFill>
                  <a:schemeClr val="dk2"/>
                </a:solidFill>
                <a:latin typeface="Arial"/>
                <a:ea typeface="Arial"/>
                <a:cs typeface="Arial"/>
                <a:sym typeface="Arial"/>
              </a:defRPr>
            </a:lvl2pPr>
            <a:lvl3pPr marL="1371566" marR="0" lvl="2" indent="-304792" algn="l" rtl="0">
              <a:lnSpc>
                <a:spcPct val="115000"/>
              </a:lnSpc>
              <a:spcBef>
                <a:spcPts val="0"/>
              </a:spcBef>
              <a:spcAft>
                <a:spcPts val="0"/>
              </a:spcAft>
              <a:buClr>
                <a:schemeClr val="dk2"/>
              </a:buClr>
              <a:buSzPts val="1200"/>
              <a:buFont typeface="Arial"/>
              <a:buChar char="■"/>
              <a:defRPr sz="1200" b="0" i="0" u="none" strike="noStrike" cap="none">
                <a:solidFill>
                  <a:schemeClr val="dk2"/>
                </a:solidFill>
                <a:latin typeface="Arial"/>
                <a:ea typeface="Arial"/>
                <a:cs typeface="Arial"/>
                <a:sym typeface="Arial"/>
              </a:defRPr>
            </a:lvl3pPr>
            <a:lvl4pPr marL="1828754" marR="0" lvl="3" indent="-304792" algn="l" rtl="0">
              <a:lnSpc>
                <a:spcPct val="115000"/>
              </a:lnSpc>
              <a:spcBef>
                <a:spcPts val="0"/>
              </a:spcBef>
              <a:spcAft>
                <a:spcPts val="0"/>
              </a:spcAft>
              <a:buClr>
                <a:schemeClr val="dk2"/>
              </a:buClr>
              <a:buSzPts val="1200"/>
              <a:buFont typeface="Arial"/>
              <a:buChar char="●"/>
              <a:defRPr sz="1200" b="0" i="0" u="none" strike="noStrike" cap="none">
                <a:solidFill>
                  <a:schemeClr val="dk2"/>
                </a:solidFill>
                <a:latin typeface="Arial"/>
                <a:ea typeface="Arial"/>
                <a:cs typeface="Arial"/>
                <a:sym typeface="Arial"/>
              </a:defRPr>
            </a:lvl4pPr>
            <a:lvl5pPr marL="2285943" marR="0" lvl="4" indent="-304792" algn="l" rtl="0">
              <a:lnSpc>
                <a:spcPct val="115000"/>
              </a:lnSpc>
              <a:spcBef>
                <a:spcPts val="0"/>
              </a:spcBef>
              <a:spcAft>
                <a:spcPts val="0"/>
              </a:spcAft>
              <a:buClr>
                <a:schemeClr val="dk2"/>
              </a:buClr>
              <a:buSzPts val="1200"/>
              <a:buFont typeface="Arial"/>
              <a:buChar char="○"/>
              <a:defRPr sz="1200" b="0" i="0" u="none" strike="noStrike" cap="none">
                <a:solidFill>
                  <a:schemeClr val="dk2"/>
                </a:solidFill>
                <a:latin typeface="Arial"/>
                <a:ea typeface="Arial"/>
                <a:cs typeface="Arial"/>
                <a:sym typeface="Arial"/>
              </a:defRPr>
            </a:lvl5pPr>
            <a:lvl6pPr marL="2743131" marR="0" lvl="5" indent="-304792" algn="l" rtl="0">
              <a:lnSpc>
                <a:spcPct val="115000"/>
              </a:lnSpc>
              <a:spcBef>
                <a:spcPts val="0"/>
              </a:spcBef>
              <a:spcAft>
                <a:spcPts val="0"/>
              </a:spcAft>
              <a:buClr>
                <a:schemeClr val="dk2"/>
              </a:buClr>
              <a:buSzPts val="1200"/>
              <a:buFont typeface="Arial"/>
              <a:buChar char="■"/>
              <a:defRPr sz="1200" b="0" i="0" u="none" strike="noStrike" cap="none">
                <a:solidFill>
                  <a:schemeClr val="dk2"/>
                </a:solidFill>
                <a:latin typeface="Arial"/>
                <a:ea typeface="Arial"/>
                <a:cs typeface="Arial"/>
                <a:sym typeface="Arial"/>
              </a:defRPr>
            </a:lvl6pPr>
            <a:lvl7pPr marL="3200320" marR="0" lvl="6" indent="-304792" algn="l" rtl="0">
              <a:lnSpc>
                <a:spcPct val="115000"/>
              </a:lnSpc>
              <a:spcBef>
                <a:spcPts val="0"/>
              </a:spcBef>
              <a:spcAft>
                <a:spcPts val="0"/>
              </a:spcAft>
              <a:buClr>
                <a:schemeClr val="dk2"/>
              </a:buClr>
              <a:buSzPts val="1200"/>
              <a:buFont typeface="Arial"/>
              <a:buChar char="●"/>
              <a:defRPr sz="1200" b="0" i="0" u="none" strike="noStrike" cap="none">
                <a:solidFill>
                  <a:schemeClr val="dk2"/>
                </a:solidFill>
                <a:latin typeface="Arial"/>
                <a:ea typeface="Arial"/>
                <a:cs typeface="Arial"/>
                <a:sym typeface="Arial"/>
              </a:defRPr>
            </a:lvl7pPr>
            <a:lvl8pPr marL="3657509" marR="0" lvl="7" indent="-304792" algn="l" rtl="0">
              <a:lnSpc>
                <a:spcPct val="115000"/>
              </a:lnSpc>
              <a:spcBef>
                <a:spcPts val="0"/>
              </a:spcBef>
              <a:spcAft>
                <a:spcPts val="0"/>
              </a:spcAft>
              <a:buClr>
                <a:schemeClr val="dk2"/>
              </a:buClr>
              <a:buSzPts val="1200"/>
              <a:buFont typeface="Arial"/>
              <a:buChar char="○"/>
              <a:defRPr sz="1200" b="0" i="0" u="none" strike="noStrike" cap="none">
                <a:solidFill>
                  <a:schemeClr val="dk2"/>
                </a:solidFill>
                <a:latin typeface="Arial"/>
                <a:ea typeface="Arial"/>
                <a:cs typeface="Arial"/>
                <a:sym typeface="Arial"/>
              </a:defRPr>
            </a:lvl8pPr>
            <a:lvl9pPr marL="4114697" marR="0" lvl="8" indent="-304792" algn="l" rtl="0">
              <a:lnSpc>
                <a:spcPct val="115000"/>
              </a:lnSpc>
              <a:spcBef>
                <a:spcPts val="0"/>
              </a:spcBef>
              <a:spcAft>
                <a:spcPts val="0"/>
              </a:spcAft>
              <a:buClr>
                <a:schemeClr val="dk2"/>
              </a:buClr>
              <a:buSzPts val="1200"/>
              <a:buFont typeface="Arial"/>
              <a:buChar char="■"/>
              <a:defRPr sz="1200" b="0" i="0" u="none" strike="noStrike" cap="none">
                <a:solidFill>
                  <a:schemeClr val="dk2"/>
                </a:solidFill>
                <a:latin typeface="Arial"/>
                <a:ea typeface="Arial"/>
                <a:cs typeface="Arial"/>
                <a:sym typeface="Arial"/>
              </a:defRPr>
            </a:lvl9pPr>
          </a:lstStyle>
          <a:p>
            <a:pPr marL="139697" indent="0">
              <a:lnSpc>
                <a:spcPct val="100000"/>
              </a:lnSpc>
              <a:buNone/>
              <a:defRPr/>
            </a:pPr>
            <a:r>
              <a:rPr lang="en-US" sz="1800" b="1" dirty="0">
                <a:solidFill>
                  <a:sysClr val="windowText" lastClr="000000"/>
                </a:solidFill>
                <a:latin typeface="+mn-lt"/>
              </a:rPr>
              <a:t>Accommodated paper-based testing</a:t>
            </a:r>
          </a:p>
          <a:p>
            <a:pPr marL="585787" indent="-285750">
              <a:lnSpc>
                <a:spcPct val="100000"/>
              </a:lnSpc>
              <a:defRPr/>
            </a:pPr>
            <a:r>
              <a:rPr lang="en-US" sz="1800" dirty="0">
                <a:solidFill>
                  <a:prstClr val="black"/>
                </a:solidFill>
                <a:latin typeface="+mn-lt"/>
              </a:rPr>
              <a:t>Math, science, and social studies scripts are available for signed presentations</a:t>
            </a:r>
          </a:p>
          <a:p>
            <a:pPr marL="1100137" lvl="1" indent="-285750">
              <a:lnSpc>
                <a:spcPct val="100000"/>
              </a:lnSpc>
              <a:buFont typeface="Arial" panose="020B0604020202020204" pitchFamily="34" charset="0"/>
              <a:buChar char="•"/>
              <a:defRPr/>
            </a:pPr>
            <a:r>
              <a:rPr lang="en-US" sz="1600" dirty="0">
                <a:solidFill>
                  <a:prstClr val="black"/>
                </a:solidFill>
              </a:rPr>
              <a:t>Test Administrator transcribes student responses into TestNav</a:t>
            </a:r>
          </a:p>
          <a:p>
            <a:pPr marL="1557326" lvl="2" indent="-285750">
              <a:lnSpc>
                <a:spcPct val="100000"/>
              </a:lnSpc>
              <a:buFont typeface="Arial" panose="020B0604020202020204" pitchFamily="34" charset="0"/>
              <a:buChar char="•"/>
              <a:defRPr/>
            </a:pPr>
            <a:endParaRPr lang="en-US" sz="1800" dirty="0">
              <a:solidFill>
                <a:prstClr val="black"/>
              </a:solidFill>
              <a:latin typeface="+mn-lt"/>
            </a:endParaRPr>
          </a:p>
          <a:p>
            <a:endParaRPr lang="en-US" dirty="0">
              <a:latin typeface="+mn-lt"/>
            </a:endParaRPr>
          </a:p>
        </p:txBody>
      </p:sp>
    </p:spTree>
    <p:extLst>
      <p:ext uri="{BB962C8B-B14F-4D97-AF65-F5344CB8AC3E}">
        <p14:creationId xmlns:p14="http://schemas.microsoft.com/office/powerpoint/2010/main" val="427816072"/>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8B8D1-DE67-4669-8504-438E519A6319}"/>
              </a:ext>
            </a:extLst>
          </p:cNvPr>
          <p:cNvSpPr>
            <a:spLocks noGrp="1"/>
          </p:cNvSpPr>
          <p:nvPr>
            <p:ph type="title"/>
          </p:nvPr>
        </p:nvSpPr>
        <p:spPr/>
        <p:txBody>
          <a:bodyPr>
            <a:normAutofit/>
          </a:bodyPr>
          <a:lstStyle/>
          <a:p>
            <a:r>
              <a:rPr lang="en-US" sz="2800" dirty="0"/>
              <a:t>Auditory/Signed Presentation</a:t>
            </a:r>
          </a:p>
        </p:txBody>
      </p:sp>
      <p:sp>
        <p:nvSpPr>
          <p:cNvPr id="3" name="Content Placeholder 2">
            <a:extLst>
              <a:ext uri="{FF2B5EF4-FFF2-40B4-BE49-F238E27FC236}">
                <a16:creationId xmlns:a16="http://schemas.microsoft.com/office/drawing/2014/main" id="{A042CE12-F2A4-43F6-8863-E8D9A09D06B7}"/>
              </a:ext>
            </a:extLst>
          </p:cNvPr>
          <p:cNvSpPr>
            <a:spLocks noGrp="1"/>
          </p:cNvSpPr>
          <p:nvPr>
            <p:ph type="body" idx="1"/>
          </p:nvPr>
        </p:nvSpPr>
        <p:spPr>
          <a:xfrm>
            <a:off x="311700" y="945662"/>
            <a:ext cx="8516294" cy="3241613"/>
          </a:xfrm>
        </p:spPr>
        <p:txBody>
          <a:bodyPr>
            <a:noAutofit/>
          </a:bodyPr>
          <a:lstStyle/>
          <a:p>
            <a:pPr marL="42863">
              <a:lnSpc>
                <a:spcPct val="100000"/>
              </a:lnSpc>
              <a:buFont typeface="Arial" panose="020B0604020202020204" pitchFamily="34" charset="0"/>
              <a:buChar char="•"/>
              <a:defRPr/>
            </a:pPr>
            <a:r>
              <a:rPr lang="en-US" sz="1400" dirty="0">
                <a:solidFill>
                  <a:sysClr val="windowText" lastClr="000000"/>
                </a:solidFill>
                <a:latin typeface="+mn-lt"/>
              </a:rPr>
              <a:t>Auditory/signer presentation script guidelines:</a:t>
            </a:r>
          </a:p>
          <a:p>
            <a:pPr marL="585787" indent="-285750">
              <a:lnSpc>
                <a:spcPct val="100000"/>
              </a:lnSpc>
              <a:buFont typeface="Arial" panose="020B0604020202020204" pitchFamily="34" charset="0"/>
              <a:buChar char="•"/>
              <a:defRPr/>
            </a:pPr>
            <a:r>
              <a:rPr lang="en-US" sz="1400" dirty="0">
                <a:solidFill>
                  <a:prstClr val="black"/>
                </a:solidFill>
                <a:latin typeface="+mn-lt"/>
              </a:rPr>
              <a:t>A trained Test Administrator may be provided to sign or read the entire test orally to a student who is unable to decode text</a:t>
            </a:r>
          </a:p>
          <a:p>
            <a:pPr marL="1100137" lvl="1" indent="-285750">
              <a:lnSpc>
                <a:spcPct val="100000"/>
              </a:lnSpc>
              <a:buFont typeface="Arial" panose="020B0604020202020204" pitchFamily="34" charset="0"/>
              <a:buChar char="•"/>
              <a:defRPr/>
            </a:pPr>
            <a:r>
              <a:rPr lang="en-US" dirty="0">
                <a:solidFill>
                  <a:prstClr val="black"/>
                </a:solidFill>
                <a:latin typeface="+mn-lt"/>
              </a:rPr>
              <a:t>Individual words must not be read to students </a:t>
            </a:r>
          </a:p>
          <a:p>
            <a:pPr marL="585787" indent="-285750">
              <a:lnSpc>
                <a:spcPct val="100000"/>
              </a:lnSpc>
              <a:buFont typeface="Arial" panose="020B0604020202020204" pitchFamily="34" charset="0"/>
              <a:buChar char="•"/>
              <a:defRPr/>
            </a:pPr>
            <a:r>
              <a:rPr lang="en-US" sz="1400" dirty="0">
                <a:solidFill>
                  <a:prstClr val="black"/>
                </a:solidFill>
                <a:latin typeface="+mn-lt"/>
              </a:rPr>
              <a:t>Auditory/signer scripts should be provided to students on an individual basis</a:t>
            </a:r>
          </a:p>
          <a:p>
            <a:pPr marL="1100137" lvl="1" indent="-285750">
              <a:lnSpc>
                <a:spcPct val="100000"/>
              </a:lnSpc>
              <a:buFont typeface="Arial" panose="020B0604020202020204" pitchFamily="34" charset="0"/>
              <a:buChar char="•"/>
              <a:defRPr/>
            </a:pPr>
            <a:r>
              <a:rPr lang="en-US" dirty="0">
                <a:solidFill>
                  <a:prstClr val="black"/>
                </a:solidFill>
                <a:latin typeface="+mn-lt"/>
              </a:rPr>
              <a:t>A student should have the option of asking a reader/signer to slow down or repeat text</a:t>
            </a:r>
          </a:p>
          <a:p>
            <a:pPr marL="585787" indent="-285750">
              <a:lnSpc>
                <a:spcPct val="100000"/>
              </a:lnSpc>
              <a:buFont typeface="Arial" panose="020B0604020202020204" pitchFamily="34" charset="0"/>
              <a:buChar char="•"/>
              <a:defRPr/>
            </a:pPr>
            <a:r>
              <a:rPr lang="en-US" sz="1400" dirty="0">
                <a:solidFill>
                  <a:sysClr val="windowText" lastClr="000000"/>
                </a:solidFill>
                <a:latin typeface="+mn-lt"/>
              </a:rPr>
              <a:t>T</a:t>
            </a:r>
            <a:r>
              <a:rPr lang="en-US" sz="1400" dirty="0">
                <a:solidFill>
                  <a:prstClr val="black"/>
                </a:solidFill>
                <a:latin typeface="+mn-lt"/>
              </a:rPr>
              <a:t>he Test Administrator must </a:t>
            </a:r>
            <a:r>
              <a:rPr lang="en-US" sz="1400" dirty="0">
                <a:solidFill>
                  <a:sysClr val="windowText" lastClr="000000"/>
                </a:solidFill>
                <a:latin typeface="+mn-lt"/>
              </a:rPr>
              <a:t>follow the script and </a:t>
            </a:r>
            <a:r>
              <a:rPr lang="en-US" sz="1400" i="1" dirty="0">
                <a:solidFill>
                  <a:sysClr val="windowText" lastClr="000000"/>
                </a:solidFill>
                <a:latin typeface="+mn-lt"/>
              </a:rPr>
              <a:t>not read from a test book or device screen</a:t>
            </a:r>
          </a:p>
          <a:p>
            <a:pPr marL="585787" indent="-285750">
              <a:lnSpc>
                <a:spcPct val="100000"/>
              </a:lnSpc>
              <a:buFont typeface="Arial" panose="020B0604020202020204" pitchFamily="34" charset="0"/>
              <a:buChar char="•"/>
              <a:defRPr/>
            </a:pPr>
            <a:r>
              <a:rPr lang="en-US" sz="1400" b="1" dirty="0">
                <a:solidFill>
                  <a:sysClr val="windowText" lastClr="000000"/>
                </a:solidFill>
                <a:latin typeface="+mn-lt"/>
              </a:rPr>
              <a:t>Scripts are secure and must be returned to Pearson</a:t>
            </a:r>
          </a:p>
          <a:p>
            <a:pPr marL="42863">
              <a:lnSpc>
                <a:spcPct val="100000"/>
              </a:lnSpc>
              <a:buFont typeface="Arial" panose="020B0604020202020204" pitchFamily="34" charset="0"/>
              <a:buChar char="•"/>
              <a:defRPr/>
            </a:pPr>
            <a:r>
              <a:rPr lang="en-US" sz="1400" dirty="0">
                <a:solidFill>
                  <a:sysClr val="windowText" lastClr="000000"/>
                </a:solidFill>
                <a:latin typeface="+mn-lt"/>
              </a:rPr>
              <a:t>CBT with auditory/signer script</a:t>
            </a:r>
          </a:p>
          <a:p>
            <a:pPr marL="585787" indent="-285750">
              <a:lnSpc>
                <a:spcPct val="100000"/>
              </a:lnSpc>
              <a:buFont typeface="Arial" panose="020B0604020202020204" pitchFamily="34" charset="0"/>
              <a:buChar char="•"/>
              <a:defRPr/>
            </a:pPr>
            <a:r>
              <a:rPr lang="en-US" sz="1400" dirty="0">
                <a:solidFill>
                  <a:sysClr val="windowText" lastClr="000000"/>
                </a:solidFill>
                <a:latin typeface="+mn-lt"/>
              </a:rPr>
              <a:t>Must be in a separate test session in PAnext </a:t>
            </a:r>
            <a:br>
              <a:rPr lang="en-US" sz="1400" dirty="0">
                <a:solidFill>
                  <a:sysClr val="windowText" lastClr="000000"/>
                </a:solidFill>
                <a:latin typeface="+mn-lt"/>
              </a:rPr>
            </a:br>
            <a:r>
              <a:rPr lang="en-US" sz="1400" dirty="0">
                <a:solidFill>
                  <a:sysClr val="windowText" lastClr="000000"/>
                </a:solidFill>
                <a:latin typeface="+mn-lt"/>
              </a:rPr>
              <a:t>(cannot be in same online test session as </a:t>
            </a:r>
            <a:br>
              <a:rPr lang="en-US" sz="1400" dirty="0">
                <a:solidFill>
                  <a:sysClr val="windowText" lastClr="000000"/>
                </a:solidFill>
                <a:latin typeface="+mn-lt"/>
              </a:rPr>
            </a:br>
            <a:r>
              <a:rPr lang="en-US" sz="1400" dirty="0">
                <a:solidFill>
                  <a:sysClr val="windowText" lastClr="000000"/>
                </a:solidFill>
                <a:latin typeface="+mn-lt"/>
              </a:rPr>
              <a:t>tests not requiring auditory/signed presentation)</a:t>
            </a:r>
          </a:p>
          <a:p>
            <a:pPr marL="585787" indent="-285750">
              <a:lnSpc>
                <a:spcPct val="100000"/>
              </a:lnSpc>
              <a:buFont typeface="Arial" panose="020B0604020202020204" pitchFamily="34" charset="0"/>
              <a:buChar char="•"/>
              <a:defRPr/>
            </a:pPr>
            <a:r>
              <a:rPr lang="en-US" sz="1400" dirty="0">
                <a:solidFill>
                  <a:sysClr val="windowText" lastClr="000000"/>
                </a:solidFill>
                <a:latin typeface="+mn-lt"/>
              </a:rPr>
              <a:t>Test session</a:t>
            </a:r>
            <a:r>
              <a:rPr lang="en-US" sz="1400" b="1" dirty="0">
                <a:solidFill>
                  <a:sysClr val="windowText" lastClr="000000"/>
                </a:solidFill>
                <a:latin typeface="+mn-lt"/>
              </a:rPr>
              <a:t> Form Group Type</a:t>
            </a:r>
            <a:r>
              <a:rPr lang="en-US" sz="1400" dirty="0">
                <a:solidFill>
                  <a:sysClr val="windowText" lastClr="000000"/>
                </a:solidFill>
                <a:latin typeface="+mn-lt"/>
              </a:rPr>
              <a:t> must be set to </a:t>
            </a:r>
            <a:br>
              <a:rPr lang="en-US" sz="1400" dirty="0">
                <a:solidFill>
                  <a:sysClr val="windowText" lastClr="000000"/>
                </a:solidFill>
                <a:latin typeface="+mn-lt"/>
              </a:rPr>
            </a:br>
            <a:r>
              <a:rPr lang="en-US" sz="1400" b="1" dirty="0">
                <a:solidFill>
                  <a:sysClr val="windowText" lastClr="000000"/>
                </a:solidFill>
                <a:latin typeface="+mn-lt"/>
              </a:rPr>
              <a:t>Auditory/Signed Presentation </a:t>
            </a:r>
            <a:r>
              <a:rPr lang="en-US" sz="1400" dirty="0">
                <a:solidFill>
                  <a:sysClr val="windowText" lastClr="000000"/>
                </a:solidFill>
                <a:latin typeface="+mn-lt"/>
              </a:rPr>
              <a:t>or student’s test </a:t>
            </a:r>
            <a:br>
              <a:rPr lang="en-US" sz="1400" dirty="0">
                <a:solidFill>
                  <a:sysClr val="windowText" lastClr="000000"/>
                </a:solidFill>
                <a:latin typeface="+mn-lt"/>
              </a:rPr>
            </a:br>
            <a:r>
              <a:rPr lang="en-US" sz="1400" u="sng" dirty="0">
                <a:solidFill>
                  <a:sysClr val="windowText" lastClr="000000"/>
                </a:solidFill>
                <a:latin typeface="+mn-lt"/>
              </a:rPr>
              <a:t>will not match </a:t>
            </a:r>
            <a:r>
              <a:rPr lang="en-US" sz="1400" dirty="0">
                <a:solidFill>
                  <a:sysClr val="windowText" lastClr="000000"/>
                </a:solidFill>
                <a:latin typeface="+mn-lt"/>
              </a:rPr>
              <a:t>the script</a:t>
            </a:r>
          </a:p>
          <a:p>
            <a:pPr>
              <a:buFont typeface="Arial" panose="020B0604020202020204" pitchFamily="34" charset="0"/>
              <a:buChar char="•"/>
            </a:pPr>
            <a:endParaRPr lang="en-US" sz="1400" dirty="0">
              <a:latin typeface="+mn-lt"/>
            </a:endParaRPr>
          </a:p>
        </p:txBody>
      </p:sp>
      <p:sp>
        <p:nvSpPr>
          <p:cNvPr id="4" name="Slide Number Placeholder 3">
            <a:extLst>
              <a:ext uri="{FF2B5EF4-FFF2-40B4-BE49-F238E27FC236}">
                <a16:creationId xmlns:a16="http://schemas.microsoft.com/office/drawing/2014/main" id="{13E3AB8A-81F9-4594-8825-5DFD79157257}"/>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98</a:t>
            </a:fld>
            <a:endParaRPr lang="en-US" dirty="0"/>
          </a:p>
        </p:txBody>
      </p:sp>
      <p:pic>
        <p:nvPicPr>
          <p:cNvPr id="8" name="Picture 7">
            <a:extLst>
              <a:ext uri="{FF2B5EF4-FFF2-40B4-BE49-F238E27FC236}">
                <a16:creationId xmlns:a16="http://schemas.microsoft.com/office/drawing/2014/main" id="{560A9FE4-7D27-452D-B443-638B819A62CC}"/>
              </a:ext>
            </a:extLst>
          </p:cNvPr>
          <p:cNvPicPr>
            <a:picLocks noChangeAspect="1"/>
          </p:cNvPicPr>
          <p:nvPr/>
        </p:nvPicPr>
        <p:blipFill>
          <a:blip r:embed="rId2"/>
          <a:stretch>
            <a:fillRect/>
          </a:stretch>
        </p:blipFill>
        <p:spPr>
          <a:xfrm>
            <a:off x="6210238" y="2623388"/>
            <a:ext cx="2361674" cy="1574450"/>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418394843"/>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652CA-A47B-4E55-8646-64EEBBEECC22}"/>
              </a:ext>
            </a:extLst>
          </p:cNvPr>
          <p:cNvSpPr>
            <a:spLocks noGrp="1"/>
          </p:cNvSpPr>
          <p:nvPr>
            <p:ph type="title"/>
          </p:nvPr>
        </p:nvSpPr>
        <p:spPr/>
        <p:txBody>
          <a:bodyPr>
            <a:normAutofit/>
          </a:bodyPr>
          <a:lstStyle/>
          <a:p>
            <a:r>
              <a:rPr lang="en-US" sz="2800" dirty="0"/>
              <a:t>Technology for Medical Monitoring</a:t>
            </a:r>
          </a:p>
        </p:txBody>
      </p:sp>
      <p:sp>
        <p:nvSpPr>
          <p:cNvPr id="3" name="Content Placeholder 2">
            <a:extLst>
              <a:ext uri="{FF2B5EF4-FFF2-40B4-BE49-F238E27FC236}">
                <a16:creationId xmlns:a16="http://schemas.microsoft.com/office/drawing/2014/main" id="{FF3FDAC4-9A6C-430F-B87A-B14DE647B1A6}"/>
              </a:ext>
            </a:extLst>
          </p:cNvPr>
          <p:cNvSpPr>
            <a:spLocks noGrp="1"/>
          </p:cNvSpPr>
          <p:nvPr>
            <p:ph type="body" idx="1"/>
          </p:nvPr>
        </p:nvSpPr>
        <p:spPr/>
        <p:txBody>
          <a:bodyPr>
            <a:normAutofit/>
          </a:bodyPr>
          <a:lstStyle/>
          <a:p>
            <a:pPr marL="0" indent="0" fontAlgn="base">
              <a:lnSpc>
                <a:spcPct val="100000"/>
              </a:lnSpc>
              <a:spcBef>
                <a:spcPct val="0"/>
              </a:spcBef>
              <a:spcAft>
                <a:spcPct val="0"/>
              </a:spcAft>
              <a:buNone/>
              <a:defRPr/>
            </a:pPr>
            <a:r>
              <a:rPr lang="en-US" sz="1800" kern="0" dirty="0">
                <a:solidFill>
                  <a:prstClr val="black"/>
                </a:solidFill>
                <a:latin typeface="+mn-lt"/>
                <a:ea typeface="ＭＳ Ｐゴシック" pitchFamily="34" charset="-128"/>
              </a:rPr>
              <a:t>Students who use a phone, tablet, or other device to monitor a medical condition may have the device in the testing room</a:t>
            </a:r>
          </a:p>
          <a:p>
            <a:pPr marL="628650" lvl="1" indent="-285750" fontAlgn="base">
              <a:lnSpc>
                <a:spcPct val="100000"/>
              </a:lnSpc>
              <a:spcBef>
                <a:spcPct val="0"/>
              </a:spcBef>
              <a:spcAft>
                <a:spcPct val="0"/>
              </a:spcAft>
              <a:buFont typeface="Arial" panose="020B0604020202020204" pitchFamily="34" charset="0"/>
              <a:buChar char="•"/>
              <a:defRPr/>
            </a:pPr>
            <a:r>
              <a:rPr lang="en-US" sz="1800" dirty="0">
                <a:solidFill>
                  <a:prstClr val="black"/>
                </a:solidFill>
                <a:latin typeface="+mn-lt"/>
                <a:ea typeface="ＭＳ Ｐゴシック" pitchFamily="34" charset="-128"/>
              </a:rPr>
              <a:t>Documentation of medical necessity must be kept at the school and district</a:t>
            </a:r>
          </a:p>
          <a:p>
            <a:pPr marL="628650" lvl="1" indent="-285750" fontAlgn="base">
              <a:lnSpc>
                <a:spcPct val="100000"/>
              </a:lnSpc>
              <a:spcBef>
                <a:spcPct val="0"/>
              </a:spcBef>
              <a:spcAft>
                <a:spcPct val="0"/>
              </a:spcAft>
              <a:buFont typeface="Arial" panose="020B0604020202020204" pitchFamily="34" charset="0"/>
              <a:buChar char="•"/>
              <a:defRPr/>
            </a:pPr>
            <a:r>
              <a:rPr lang="en-US" sz="1800" dirty="0">
                <a:solidFill>
                  <a:prstClr val="black"/>
                </a:solidFill>
                <a:latin typeface="+mn-lt"/>
                <a:ea typeface="ＭＳ Ｐゴシック" pitchFamily="34" charset="-128"/>
              </a:rPr>
              <a:t>District plan for use of these devices must include:</a:t>
            </a:r>
          </a:p>
          <a:p>
            <a:pPr marL="971550" lvl="2" indent="-285750" fontAlgn="base">
              <a:lnSpc>
                <a:spcPct val="100000"/>
              </a:lnSpc>
              <a:spcBef>
                <a:spcPct val="0"/>
              </a:spcBef>
              <a:spcAft>
                <a:spcPct val="0"/>
              </a:spcAft>
              <a:buFont typeface="Arial" panose="020B0604020202020204" pitchFamily="34" charset="0"/>
              <a:buChar char="•"/>
              <a:defRPr/>
            </a:pPr>
            <a:r>
              <a:rPr lang="en-US" sz="1800" dirty="0">
                <a:solidFill>
                  <a:prstClr val="black"/>
                </a:solidFill>
                <a:latin typeface="+mn-lt"/>
                <a:ea typeface="ＭＳ Ｐゴシック" pitchFamily="34" charset="-128"/>
              </a:rPr>
              <a:t>Where the device is located and who has control of the device</a:t>
            </a:r>
          </a:p>
          <a:p>
            <a:pPr marL="1314450" lvl="3" indent="-285750" fontAlgn="base">
              <a:lnSpc>
                <a:spcPct val="100000"/>
              </a:lnSpc>
              <a:spcBef>
                <a:spcPct val="0"/>
              </a:spcBef>
              <a:spcAft>
                <a:spcPct val="0"/>
              </a:spcAft>
              <a:buFont typeface="Arial" panose="020B0604020202020204" pitchFamily="34" charset="0"/>
              <a:buChar char="•"/>
              <a:defRPr/>
            </a:pPr>
            <a:r>
              <a:rPr lang="en-US" sz="1800" kern="0" dirty="0">
                <a:solidFill>
                  <a:prstClr val="black"/>
                </a:solidFill>
                <a:latin typeface="+mn-lt"/>
                <a:ea typeface="ＭＳ Ｐゴシック" pitchFamily="34" charset="-128"/>
              </a:rPr>
              <a:t>If the student has control, the device must be visible at all times and may not be used for any other purpose</a:t>
            </a:r>
          </a:p>
          <a:p>
            <a:pPr marL="971550" lvl="2" indent="-285750" fontAlgn="base">
              <a:lnSpc>
                <a:spcPct val="100000"/>
              </a:lnSpc>
              <a:spcBef>
                <a:spcPct val="0"/>
              </a:spcBef>
              <a:spcAft>
                <a:spcPct val="0"/>
              </a:spcAft>
              <a:buFont typeface="Arial" panose="020B0604020202020204" pitchFamily="34" charset="0"/>
              <a:buChar char="•"/>
              <a:defRPr/>
            </a:pPr>
            <a:r>
              <a:rPr lang="en-US" sz="1800" dirty="0">
                <a:solidFill>
                  <a:prstClr val="black"/>
                </a:solidFill>
                <a:latin typeface="+mn-lt"/>
                <a:ea typeface="ＭＳ Ｐゴシック" pitchFamily="34" charset="-128"/>
              </a:rPr>
              <a:t>Procedures for if/when the device alerts and what action is necessary</a:t>
            </a:r>
          </a:p>
          <a:p>
            <a:pPr marL="628650" lvl="1" indent="-285750" fontAlgn="base">
              <a:lnSpc>
                <a:spcPct val="100000"/>
              </a:lnSpc>
              <a:spcBef>
                <a:spcPct val="0"/>
              </a:spcBef>
              <a:spcAft>
                <a:spcPct val="0"/>
              </a:spcAft>
              <a:buFont typeface="Arial" panose="020B0604020202020204" pitchFamily="34" charset="0"/>
              <a:buChar char="•"/>
              <a:defRPr/>
            </a:pPr>
            <a:r>
              <a:rPr lang="en-US" sz="1800" dirty="0">
                <a:solidFill>
                  <a:prstClr val="black"/>
                </a:solidFill>
                <a:latin typeface="+mn-lt"/>
                <a:ea typeface="ＭＳ Ｐゴシック" pitchFamily="34" charset="-128"/>
              </a:rPr>
              <a:t>If student must leave the testing environment, follow procedures for students who become ill</a:t>
            </a:r>
          </a:p>
          <a:p>
            <a:pPr>
              <a:buFont typeface="Arial" panose="020B0604020202020204" pitchFamily="34" charset="0"/>
              <a:buChar char="•"/>
            </a:pPr>
            <a:endParaRPr lang="en-US" sz="1800" dirty="0">
              <a:latin typeface="+mn-lt"/>
            </a:endParaRPr>
          </a:p>
        </p:txBody>
      </p:sp>
      <p:sp>
        <p:nvSpPr>
          <p:cNvPr id="4" name="Slide Number Placeholder 3">
            <a:extLst>
              <a:ext uri="{FF2B5EF4-FFF2-40B4-BE49-F238E27FC236}">
                <a16:creationId xmlns:a16="http://schemas.microsoft.com/office/drawing/2014/main" id="{4C7252AF-5BC3-4659-9EA3-00A38C367B69}"/>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99</a:t>
            </a:fld>
            <a:endParaRPr lang="en-US" dirty="0"/>
          </a:p>
        </p:txBody>
      </p:sp>
    </p:spTree>
    <p:extLst>
      <p:ext uri="{BB962C8B-B14F-4D97-AF65-F5344CB8AC3E}">
        <p14:creationId xmlns:p14="http://schemas.microsoft.com/office/powerpoint/2010/main" val="289511973"/>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0EC39-C468-415C-8B9F-3916223BE2B7}"/>
              </a:ext>
            </a:extLst>
          </p:cNvPr>
          <p:cNvSpPr>
            <a:spLocks noGrp="1"/>
          </p:cNvSpPr>
          <p:nvPr>
            <p:ph type="title"/>
          </p:nvPr>
        </p:nvSpPr>
        <p:spPr/>
        <p:txBody>
          <a:bodyPr>
            <a:normAutofit/>
          </a:bodyPr>
          <a:lstStyle/>
          <a:p>
            <a:r>
              <a:rPr lang="en-US" sz="2800" dirty="0"/>
              <a:t>Accommodations for MLs</a:t>
            </a:r>
          </a:p>
        </p:txBody>
      </p:sp>
      <p:sp>
        <p:nvSpPr>
          <p:cNvPr id="7" name="Content Placeholder 6"/>
          <p:cNvSpPr>
            <a:spLocks noGrp="1"/>
          </p:cNvSpPr>
          <p:nvPr>
            <p:ph type="body" idx="1"/>
          </p:nvPr>
        </p:nvSpPr>
        <p:spPr>
          <a:xfrm>
            <a:off x="311700" y="985345"/>
            <a:ext cx="8516294" cy="3201930"/>
          </a:xfrm>
        </p:spPr>
        <p:txBody>
          <a:bodyPr>
            <a:noAutofit/>
          </a:bodyPr>
          <a:lstStyle/>
          <a:p>
            <a:pPr marL="0" indent="0" fontAlgn="t">
              <a:buNone/>
            </a:pPr>
            <a:r>
              <a:rPr lang="en-US" sz="1800" dirty="0">
                <a:latin typeface="+mn-lt"/>
              </a:rPr>
              <a:t>The following accommodations are available to students learning English as documented on Multilingual Learner plans (student-, school-, or district-level)</a:t>
            </a:r>
          </a:p>
          <a:p>
            <a:pPr fontAlgn="t">
              <a:buFont typeface="Arial" panose="020B0604020202020204" pitchFamily="34" charset="0"/>
              <a:buChar char="•"/>
            </a:pPr>
            <a:r>
              <a:rPr lang="en-US" dirty="0">
                <a:latin typeface="+mn-lt"/>
              </a:rPr>
              <a:t>Extended Time</a:t>
            </a:r>
          </a:p>
          <a:p>
            <a:pPr fontAlgn="t">
              <a:buFont typeface="Arial" panose="020B0604020202020204" pitchFamily="34" charset="0"/>
              <a:buChar char="•"/>
            </a:pPr>
            <a:r>
              <a:rPr lang="en-US" dirty="0">
                <a:latin typeface="+mn-lt"/>
              </a:rPr>
              <a:t>Admin (SAY) Instructions Read Aloud, Clarified, and Repeated in Native Language</a:t>
            </a:r>
          </a:p>
          <a:p>
            <a:pPr fontAlgn="t">
              <a:buFont typeface="Arial" panose="020B0604020202020204" pitchFamily="34" charset="0"/>
              <a:buChar char="•"/>
            </a:pPr>
            <a:r>
              <a:rPr lang="en-US" dirty="0">
                <a:latin typeface="+mn-lt"/>
              </a:rPr>
              <a:t>Spanish Transadaptation – Math, Science, Social Studies</a:t>
            </a:r>
          </a:p>
          <a:p>
            <a:pPr fontAlgn="t">
              <a:buFont typeface="Arial" panose="020B0604020202020204" pitchFamily="34" charset="0"/>
              <a:buChar char="•"/>
            </a:pPr>
            <a:r>
              <a:rPr lang="en-US" dirty="0">
                <a:latin typeface="+mn-lt"/>
              </a:rPr>
              <a:t>CSLA in Grades 3 and 4 </a:t>
            </a:r>
            <a:r>
              <a:rPr lang="en-US" dirty="0"/>
              <a:t>–</a:t>
            </a:r>
            <a:r>
              <a:rPr lang="en-US" dirty="0">
                <a:latin typeface="+mn-lt"/>
              </a:rPr>
              <a:t> ELA</a:t>
            </a:r>
          </a:p>
          <a:p>
            <a:pPr fontAlgn="t">
              <a:buFont typeface="Arial" panose="020B0604020202020204" pitchFamily="34" charset="0"/>
              <a:buChar char="•"/>
            </a:pPr>
            <a:r>
              <a:rPr lang="en-US" dirty="0">
                <a:latin typeface="+mn-lt"/>
              </a:rPr>
              <a:t>Auditory Presentation Script in Native Language – Math, Science, Social Studies</a:t>
            </a:r>
          </a:p>
          <a:p>
            <a:pPr fontAlgn="t">
              <a:buFont typeface="Arial" panose="020B0604020202020204" pitchFamily="34" charset="0"/>
              <a:buChar char="•"/>
            </a:pPr>
            <a:r>
              <a:rPr lang="en-US" dirty="0">
                <a:latin typeface="+mn-lt"/>
              </a:rPr>
              <a:t>Non-English Response</a:t>
            </a:r>
          </a:p>
          <a:p>
            <a:pPr fontAlgn="t">
              <a:buFont typeface="Arial" panose="020B0604020202020204" pitchFamily="34" charset="0"/>
              <a:buChar char="•"/>
            </a:pPr>
            <a:r>
              <a:rPr lang="en-US" dirty="0">
                <a:latin typeface="+mn-lt"/>
              </a:rPr>
              <a:t>Speech-to-Text</a:t>
            </a:r>
          </a:p>
          <a:p>
            <a:pPr fontAlgn="t">
              <a:buFont typeface="Arial" panose="020B0604020202020204" pitchFamily="34" charset="0"/>
              <a:buChar char="•"/>
            </a:pPr>
            <a:r>
              <a:rPr lang="en-US" dirty="0">
                <a:latin typeface="+mn-lt"/>
              </a:rPr>
              <a:t>Word-to-Word Dictionary</a:t>
            </a:r>
          </a:p>
          <a:p>
            <a:pPr fontAlgn="t">
              <a:buFont typeface="Arial" panose="020B0604020202020204" pitchFamily="34" charset="0"/>
              <a:buChar char="•"/>
            </a:pPr>
            <a:r>
              <a:rPr lang="en-US" dirty="0">
                <a:latin typeface="+mn-lt"/>
              </a:rPr>
              <a:t>Word Prediction</a:t>
            </a:r>
            <a:endParaRPr lang="en-US" sz="1800" dirty="0">
              <a:latin typeface="+mn-lt"/>
            </a:endParaRPr>
          </a:p>
        </p:txBody>
      </p:sp>
      <p:sp>
        <p:nvSpPr>
          <p:cNvPr id="3" name="Title 2">
            <a:extLst>
              <a:ext uri="{FF2B5EF4-FFF2-40B4-BE49-F238E27FC236}">
                <a16:creationId xmlns:a16="http://schemas.microsoft.com/office/drawing/2014/main" id="{319DA2EF-692A-25E3-C46B-FEBAF2D84064}"/>
              </a:ext>
            </a:extLst>
          </p:cNvPr>
          <p:cNvSpPr>
            <a:spLocks noGrp="1"/>
          </p:cNvSpPr>
          <p:nvPr>
            <p:ph type="title" idx="2"/>
          </p:nvPr>
        </p:nvSpPr>
        <p:spPr>
          <a:xfrm>
            <a:off x="738731" y="4489289"/>
            <a:ext cx="7267200" cy="156600"/>
          </a:xfrm>
        </p:spPr>
        <p:txBody>
          <a:bodyPr anchor="ctr"/>
          <a:lstStyle/>
          <a:p>
            <a:pPr algn="ctr"/>
            <a:r>
              <a:rPr lang="en-US" sz="1200" b="1" dirty="0">
                <a:latin typeface="+mn-lt"/>
                <a:ea typeface="ＭＳ Ｐゴシック" pitchFamily="34" charset="-128"/>
              </a:rPr>
              <a:t>Note</a:t>
            </a:r>
            <a:r>
              <a:rPr lang="en-US" sz="1200" dirty="0">
                <a:latin typeface="+mn-lt"/>
                <a:ea typeface="ＭＳ Ｐゴシック" pitchFamily="34" charset="-128"/>
              </a:rPr>
              <a:t>: ML accommodations are not available on CSLA or other Spanish forms as the student is testing in their native language</a:t>
            </a:r>
            <a:endParaRPr lang="en-US" sz="1200" dirty="0">
              <a:latin typeface="+mn-lt"/>
            </a:endParaRPr>
          </a:p>
        </p:txBody>
      </p:sp>
      <p:sp>
        <p:nvSpPr>
          <p:cNvPr id="4" name="Slide Number Placeholder 3">
            <a:extLst>
              <a:ext uri="{FF2B5EF4-FFF2-40B4-BE49-F238E27FC236}">
                <a16:creationId xmlns:a16="http://schemas.microsoft.com/office/drawing/2014/main" id="{E9689BD9-BE00-432A-AA4C-0DE36CD8E547}"/>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100</a:t>
            </a:fld>
            <a:endParaRPr lang="en-US" dirty="0"/>
          </a:p>
        </p:txBody>
      </p:sp>
    </p:spTree>
    <p:extLst>
      <p:ext uri="{BB962C8B-B14F-4D97-AF65-F5344CB8AC3E}">
        <p14:creationId xmlns:p14="http://schemas.microsoft.com/office/powerpoint/2010/main" val="978799685"/>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25E82-4C37-4AF6-8C53-8958A7CB4A71}"/>
              </a:ext>
            </a:extLst>
          </p:cNvPr>
          <p:cNvSpPr>
            <a:spLocks noGrp="1"/>
          </p:cNvSpPr>
          <p:nvPr>
            <p:ph type="title"/>
          </p:nvPr>
        </p:nvSpPr>
        <p:spPr/>
        <p:txBody>
          <a:bodyPr>
            <a:normAutofit/>
          </a:bodyPr>
          <a:lstStyle/>
          <a:p>
            <a:r>
              <a:rPr lang="en-US" sz="2800" dirty="0"/>
              <a:t>Administering Language Accommodations</a:t>
            </a:r>
          </a:p>
        </p:txBody>
      </p:sp>
      <p:sp>
        <p:nvSpPr>
          <p:cNvPr id="3" name="Content Placeholder 2">
            <a:extLst>
              <a:ext uri="{FF2B5EF4-FFF2-40B4-BE49-F238E27FC236}">
                <a16:creationId xmlns:a16="http://schemas.microsoft.com/office/drawing/2014/main" id="{26B522BC-96A8-4E5F-AE58-8A22B4D39B4A}"/>
              </a:ext>
            </a:extLst>
          </p:cNvPr>
          <p:cNvSpPr>
            <a:spLocks noGrp="1"/>
          </p:cNvSpPr>
          <p:nvPr>
            <p:ph type="body" idx="1"/>
          </p:nvPr>
        </p:nvSpPr>
        <p:spPr>
          <a:xfrm>
            <a:off x="311700" y="846400"/>
            <a:ext cx="6680307" cy="3340875"/>
          </a:xfrm>
        </p:spPr>
        <p:txBody>
          <a:bodyPr>
            <a:noAutofit/>
          </a:bodyPr>
          <a:lstStyle/>
          <a:p>
            <a:pPr marL="285750" indent="-285750" fontAlgn="base">
              <a:lnSpc>
                <a:spcPct val="100000"/>
              </a:lnSpc>
              <a:spcBef>
                <a:spcPct val="0"/>
              </a:spcBef>
              <a:spcAft>
                <a:spcPct val="0"/>
              </a:spcAft>
              <a:buFont typeface="Arial" panose="020B0604020202020204" pitchFamily="34" charset="0"/>
              <a:buChar char="•"/>
              <a:defRPr/>
            </a:pPr>
            <a:r>
              <a:rPr lang="en-US" sz="1300" kern="0" dirty="0">
                <a:solidFill>
                  <a:prstClr val="black"/>
                </a:solidFill>
                <a:latin typeface="+mn-lt"/>
                <a:ea typeface="ＭＳ Ｐゴシック" pitchFamily="34" charset="-128"/>
              </a:rPr>
              <a:t>Spanish forms - CSLA, Math, Science, and Social Studies</a:t>
            </a:r>
          </a:p>
          <a:p>
            <a:pPr marL="628650" lvl="1" indent="-285750" fontAlgn="base">
              <a:lnSpc>
                <a:spcPct val="100000"/>
              </a:lnSpc>
              <a:spcBef>
                <a:spcPct val="0"/>
              </a:spcBef>
              <a:spcAft>
                <a:spcPct val="0"/>
              </a:spcAft>
              <a:buFont typeface="Arial" panose="020B0604020202020204" pitchFamily="34" charset="0"/>
              <a:buChar char="•"/>
              <a:defRPr/>
            </a:pPr>
            <a:r>
              <a:rPr lang="en-US" sz="1300" kern="0" dirty="0">
                <a:solidFill>
                  <a:prstClr val="black"/>
                </a:solidFill>
                <a:latin typeface="+mn-lt"/>
                <a:ea typeface="ＭＳ Ｐゴシック" pitchFamily="34" charset="-128"/>
              </a:rPr>
              <a:t>Test Administrators must be bilingual to administer assessments in Spanish</a:t>
            </a:r>
          </a:p>
          <a:p>
            <a:pPr marL="628650" lvl="1" indent="-285750" fontAlgn="base">
              <a:lnSpc>
                <a:spcPct val="100000"/>
              </a:lnSpc>
              <a:spcBef>
                <a:spcPct val="0"/>
              </a:spcBef>
              <a:spcAft>
                <a:spcPct val="0"/>
              </a:spcAft>
              <a:buFont typeface="Arial" panose="020B0604020202020204" pitchFamily="34" charset="0"/>
              <a:buChar char="•"/>
              <a:defRPr/>
            </a:pPr>
            <a:r>
              <a:rPr lang="en-US" sz="1300" kern="0" dirty="0">
                <a:solidFill>
                  <a:prstClr val="black"/>
                </a:solidFill>
                <a:latin typeface="+mn-lt"/>
                <a:ea typeface="ＭＳ Ｐゴシック" pitchFamily="34" charset="-128"/>
              </a:rPr>
              <a:t>To assign Spanish forms:</a:t>
            </a:r>
          </a:p>
          <a:p>
            <a:pPr marL="971550" lvl="2" indent="-285750" fontAlgn="base">
              <a:lnSpc>
                <a:spcPct val="100000"/>
              </a:lnSpc>
              <a:spcBef>
                <a:spcPct val="0"/>
              </a:spcBef>
              <a:spcAft>
                <a:spcPct val="0"/>
              </a:spcAft>
              <a:buFont typeface="Arial" panose="020B0604020202020204" pitchFamily="34" charset="0"/>
              <a:buChar char="•"/>
              <a:defRPr/>
            </a:pPr>
            <a:r>
              <a:rPr lang="en-US" sz="1300" dirty="0">
                <a:solidFill>
                  <a:prstClr val="black"/>
                </a:solidFill>
                <a:latin typeface="+mn-lt"/>
                <a:ea typeface="ＭＳ Ｐゴシック" pitchFamily="34" charset="-128"/>
              </a:rPr>
              <a:t>Without TTS – indicate in PNP “Spanish Transadaptation” field</a:t>
            </a:r>
          </a:p>
          <a:p>
            <a:pPr marL="971550" lvl="2" indent="-285750" fontAlgn="base">
              <a:lnSpc>
                <a:spcPct val="100000"/>
              </a:lnSpc>
              <a:spcBef>
                <a:spcPct val="0"/>
              </a:spcBef>
              <a:spcAft>
                <a:spcPct val="0"/>
              </a:spcAft>
              <a:buFont typeface="Arial" panose="020B0604020202020204" pitchFamily="34" charset="0"/>
              <a:buChar char="•"/>
              <a:defRPr/>
            </a:pPr>
            <a:r>
              <a:rPr lang="en-US" sz="1300" dirty="0">
                <a:solidFill>
                  <a:prstClr val="black"/>
                </a:solidFill>
                <a:latin typeface="+mn-lt"/>
                <a:ea typeface="ＭＳ Ｐゴシック" pitchFamily="34" charset="-128"/>
              </a:rPr>
              <a:t>With TTS – indicate in PNP “Auditory Presentation: Text-to-Speech” field</a:t>
            </a:r>
          </a:p>
          <a:p>
            <a:pPr marL="285750" indent="-285750" fontAlgn="base">
              <a:lnSpc>
                <a:spcPct val="100000"/>
              </a:lnSpc>
              <a:spcBef>
                <a:spcPct val="0"/>
              </a:spcBef>
              <a:spcAft>
                <a:spcPct val="0"/>
              </a:spcAft>
              <a:buFont typeface="Arial" panose="020B0604020202020204" pitchFamily="34" charset="0"/>
              <a:buChar char="•"/>
              <a:defRPr/>
            </a:pPr>
            <a:endParaRPr lang="en-US" sz="1300" b="1" dirty="0">
              <a:solidFill>
                <a:prstClr val="black"/>
              </a:solidFill>
              <a:latin typeface="+mn-lt"/>
              <a:ea typeface="ＭＳ Ｐゴシック" pitchFamily="34" charset="-128"/>
            </a:endParaRPr>
          </a:p>
          <a:p>
            <a:pPr marL="285750" indent="-285750" fontAlgn="base">
              <a:lnSpc>
                <a:spcPct val="100000"/>
              </a:lnSpc>
              <a:spcBef>
                <a:spcPct val="0"/>
              </a:spcBef>
              <a:spcAft>
                <a:spcPct val="0"/>
              </a:spcAft>
              <a:buFont typeface="Arial" panose="020B0604020202020204" pitchFamily="34" charset="0"/>
              <a:buChar char="•"/>
              <a:defRPr/>
            </a:pPr>
            <a:r>
              <a:rPr lang="en-US" sz="1300" kern="0" dirty="0">
                <a:solidFill>
                  <a:prstClr val="black"/>
                </a:solidFill>
                <a:latin typeface="+mn-lt"/>
                <a:ea typeface="ＭＳ Ｐゴシック" pitchFamily="34" charset="-128"/>
              </a:rPr>
              <a:t>ELA</a:t>
            </a:r>
          </a:p>
          <a:p>
            <a:pPr marL="628650" lvl="1" indent="-285750" fontAlgn="base">
              <a:lnSpc>
                <a:spcPct val="100000"/>
              </a:lnSpc>
              <a:spcBef>
                <a:spcPct val="0"/>
              </a:spcBef>
              <a:spcAft>
                <a:spcPct val="0"/>
              </a:spcAft>
              <a:buFont typeface="Arial" panose="020B0604020202020204" pitchFamily="34" charset="0"/>
              <a:buChar char="•"/>
              <a:defRPr/>
            </a:pPr>
            <a:r>
              <a:rPr lang="en-US" sz="1300" kern="0" dirty="0">
                <a:solidFill>
                  <a:prstClr val="black"/>
                </a:solidFill>
                <a:latin typeface="+mn-lt"/>
                <a:ea typeface="ＭＳ Ｐゴシック" pitchFamily="34" charset="-128"/>
              </a:rPr>
              <a:t>Only SAY instructions can be provided in languages other than English</a:t>
            </a:r>
          </a:p>
          <a:p>
            <a:pPr marL="628650" lvl="1" indent="-285750" fontAlgn="base">
              <a:lnSpc>
                <a:spcPct val="100000"/>
              </a:lnSpc>
              <a:spcBef>
                <a:spcPct val="0"/>
              </a:spcBef>
              <a:spcAft>
                <a:spcPct val="0"/>
              </a:spcAft>
              <a:buFont typeface="Arial" panose="020B0604020202020204" pitchFamily="34" charset="0"/>
              <a:buChar char="•"/>
              <a:defRPr/>
            </a:pPr>
            <a:r>
              <a:rPr lang="en-US" sz="1300" kern="0" dirty="0">
                <a:solidFill>
                  <a:prstClr val="black"/>
                </a:solidFill>
                <a:latin typeface="+mn-lt"/>
                <a:ea typeface="ＭＳ Ｐゴシック" pitchFamily="34" charset="-128"/>
              </a:rPr>
              <a:t>Auditory presentation of ELA in other languages is not allowed</a:t>
            </a:r>
          </a:p>
          <a:p>
            <a:pPr marL="285750" indent="-285750" fontAlgn="base">
              <a:lnSpc>
                <a:spcPct val="100000"/>
              </a:lnSpc>
              <a:spcBef>
                <a:spcPct val="0"/>
              </a:spcBef>
              <a:spcAft>
                <a:spcPct val="0"/>
              </a:spcAft>
              <a:buFont typeface="Arial" panose="020B0604020202020204" pitchFamily="34" charset="0"/>
              <a:buChar char="•"/>
              <a:defRPr/>
            </a:pPr>
            <a:endParaRPr lang="en-US" sz="1300" kern="0" dirty="0">
              <a:solidFill>
                <a:prstClr val="black"/>
              </a:solidFill>
              <a:latin typeface="+mn-lt"/>
              <a:ea typeface="ＭＳ Ｐゴシック" pitchFamily="34" charset="-128"/>
            </a:endParaRPr>
          </a:p>
          <a:p>
            <a:pPr marL="285750" indent="-285750" fontAlgn="base">
              <a:lnSpc>
                <a:spcPct val="100000"/>
              </a:lnSpc>
              <a:spcBef>
                <a:spcPct val="0"/>
              </a:spcBef>
              <a:spcAft>
                <a:spcPct val="0"/>
              </a:spcAft>
              <a:buFont typeface="Arial" panose="020B0604020202020204" pitchFamily="34" charset="0"/>
              <a:buChar char="•"/>
              <a:defRPr/>
            </a:pPr>
            <a:r>
              <a:rPr lang="en-US" sz="1300" kern="0" dirty="0">
                <a:solidFill>
                  <a:prstClr val="black"/>
                </a:solidFill>
                <a:latin typeface="+mn-lt"/>
                <a:ea typeface="ＭＳ Ｐゴシック" pitchFamily="34" charset="-128"/>
              </a:rPr>
              <a:t>Math Science, and Social Studies may be translated into other languages using the provided auditory/signer script (CBT or PBT)</a:t>
            </a:r>
          </a:p>
          <a:p>
            <a:pPr marL="628650" lvl="1" indent="-285750" fontAlgn="base">
              <a:lnSpc>
                <a:spcPct val="100000"/>
              </a:lnSpc>
              <a:spcBef>
                <a:spcPct val="0"/>
              </a:spcBef>
              <a:spcAft>
                <a:spcPct val="0"/>
              </a:spcAft>
              <a:buFont typeface="Arial" panose="020B0604020202020204" pitchFamily="34" charset="0"/>
              <a:buChar char="•"/>
              <a:defRPr/>
            </a:pPr>
            <a:r>
              <a:rPr lang="en-US" sz="1300" kern="0" dirty="0">
                <a:solidFill>
                  <a:prstClr val="black"/>
                </a:solidFill>
                <a:latin typeface="+mn-lt"/>
                <a:ea typeface="ＭＳ Ｐゴシック" pitchFamily="34" charset="-128"/>
              </a:rPr>
              <a:t>For CBT, an auditory/signer script is </a:t>
            </a:r>
            <a:r>
              <a:rPr lang="en-US" sz="1300" b="1" kern="0" dirty="0">
                <a:solidFill>
                  <a:prstClr val="black"/>
                </a:solidFill>
                <a:latin typeface="+mn-lt"/>
                <a:ea typeface="ＭＳ Ｐゴシック" pitchFamily="34" charset="-128"/>
              </a:rPr>
              <a:t>ONLY</a:t>
            </a:r>
            <a:r>
              <a:rPr lang="en-US" sz="1300" kern="0" dirty="0">
                <a:solidFill>
                  <a:prstClr val="black"/>
                </a:solidFill>
                <a:latin typeface="+mn-lt"/>
                <a:ea typeface="ＭＳ Ｐゴシック" pitchFamily="34" charset="-128"/>
              </a:rPr>
              <a:t> available for translation as TTS is used for English and Spanish</a:t>
            </a:r>
          </a:p>
          <a:p>
            <a:pPr marL="628650" lvl="1" indent="-285750" fontAlgn="base">
              <a:lnSpc>
                <a:spcPct val="100000"/>
              </a:lnSpc>
              <a:spcBef>
                <a:spcPct val="0"/>
              </a:spcBef>
              <a:spcAft>
                <a:spcPct val="0"/>
              </a:spcAft>
              <a:buFont typeface="Arial" panose="020B0604020202020204" pitchFamily="34" charset="0"/>
              <a:buChar char="•"/>
              <a:defRPr/>
            </a:pPr>
            <a:endParaRPr lang="en-US" sz="1300" kern="0" dirty="0">
              <a:solidFill>
                <a:prstClr val="black"/>
              </a:solidFill>
              <a:latin typeface="+mn-lt"/>
              <a:ea typeface="ＭＳ Ｐゴシック" pitchFamily="34" charset="-128"/>
            </a:endParaRPr>
          </a:p>
          <a:p>
            <a:pPr marL="285750" indent="-285750" fontAlgn="base">
              <a:lnSpc>
                <a:spcPct val="100000"/>
              </a:lnSpc>
              <a:spcBef>
                <a:spcPct val="0"/>
              </a:spcBef>
              <a:spcAft>
                <a:spcPct val="0"/>
              </a:spcAft>
              <a:buFont typeface="Arial" panose="020B0604020202020204" pitchFamily="34" charset="0"/>
              <a:buChar char="•"/>
              <a:defRPr/>
            </a:pPr>
            <a:r>
              <a:rPr lang="en-US" sz="1300" kern="0" dirty="0">
                <a:solidFill>
                  <a:prstClr val="black"/>
                </a:solidFill>
                <a:latin typeface="+mn-lt"/>
                <a:ea typeface="ＭＳ Ｐゴシック" pitchFamily="34" charset="-128"/>
              </a:rPr>
              <a:t>SAY instructions available in English and Spanish – other languages require local translation</a:t>
            </a:r>
          </a:p>
        </p:txBody>
      </p:sp>
      <p:sp>
        <p:nvSpPr>
          <p:cNvPr id="4" name="Slide Number Placeholder 3">
            <a:extLst>
              <a:ext uri="{FF2B5EF4-FFF2-40B4-BE49-F238E27FC236}">
                <a16:creationId xmlns:a16="http://schemas.microsoft.com/office/drawing/2014/main" id="{1101CC20-5ECD-45E8-BEA2-40F334F7E192}"/>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101</a:t>
            </a:fld>
            <a:endParaRPr lang="en-US" dirty="0"/>
          </a:p>
        </p:txBody>
      </p:sp>
      <p:sp>
        <p:nvSpPr>
          <p:cNvPr id="6" name="TextBox 5">
            <a:extLst>
              <a:ext uri="{FF2B5EF4-FFF2-40B4-BE49-F238E27FC236}">
                <a16:creationId xmlns:a16="http://schemas.microsoft.com/office/drawing/2014/main" id="{33C2F637-6CB3-DA11-D629-E608957164D1}"/>
              </a:ext>
            </a:extLst>
          </p:cNvPr>
          <p:cNvSpPr txBox="1"/>
          <p:nvPr/>
        </p:nvSpPr>
        <p:spPr>
          <a:xfrm>
            <a:off x="6810703" y="3467119"/>
            <a:ext cx="2273555" cy="1600438"/>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ln>
            <a:noFill/>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b="1" dirty="0">
                <a:solidFill>
                  <a:schemeClr val="tx1"/>
                </a:solidFill>
              </a:rPr>
              <a:t>Online SAY Instructions:</a:t>
            </a:r>
          </a:p>
          <a:p>
            <a:pPr marL="285750" indent="-285750">
              <a:buFont typeface="Arial" panose="020B0604020202020204" pitchFamily="34" charset="0"/>
              <a:buChar char="•"/>
            </a:pPr>
            <a:r>
              <a:rPr lang="en-US" dirty="0">
                <a:solidFill>
                  <a:schemeClr val="tx1"/>
                </a:solidFill>
                <a:hlinkClick r:id="rId2"/>
              </a:rPr>
              <a:t>English</a:t>
            </a:r>
            <a:endParaRPr lang="en-US" dirty="0">
              <a:solidFill>
                <a:schemeClr val="tx1"/>
              </a:solidFill>
            </a:endParaRPr>
          </a:p>
          <a:p>
            <a:pPr marL="285750" indent="-285750">
              <a:buFont typeface="Arial" panose="020B0604020202020204" pitchFamily="34" charset="0"/>
              <a:buChar char="•"/>
            </a:pPr>
            <a:r>
              <a:rPr lang="en-US" dirty="0">
                <a:solidFill>
                  <a:schemeClr val="tx1"/>
                </a:solidFill>
                <a:hlinkClick r:id="rId3"/>
              </a:rPr>
              <a:t>Spanish</a:t>
            </a:r>
            <a:endParaRPr lang="en-US" dirty="0">
              <a:solidFill>
                <a:schemeClr val="tx1"/>
              </a:solidFill>
            </a:endParaRPr>
          </a:p>
          <a:p>
            <a:endParaRPr lang="en-US" b="1" dirty="0">
              <a:solidFill>
                <a:schemeClr val="tx1"/>
              </a:solidFill>
            </a:endParaRPr>
          </a:p>
          <a:p>
            <a:r>
              <a:rPr lang="en-US" b="1" dirty="0">
                <a:solidFill>
                  <a:schemeClr val="tx1"/>
                </a:solidFill>
              </a:rPr>
              <a:t>Note: </a:t>
            </a:r>
            <a:r>
              <a:rPr lang="en-US" dirty="0">
                <a:solidFill>
                  <a:schemeClr val="tx1"/>
                </a:solidFill>
              </a:rPr>
              <a:t>Accommodated paper SAY instructions are sent in paper test kits</a:t>
            </a:r>
          </a:p>
        </p:txBody>
      </p:sp>
    </p:spTree>
    <p:extLst>
      <p:ext uri="{BB962C8B-B14F-4D97-AF65-F5344CB8AC3E}">
        <p14:creationId xmlns:p14="http://schemas.microsoft.com/office/powerpoint/2010/main" val="2860511747"/>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96ABB-A3CB-4115-9243-66E07BC9B95B}"/>
              </a:ext>
            </a:extLst>
          </p:cNvPr>
          <p:cNvSpPr>
            <a:spLocks noGrp="1"/>
          </p:cNvSpPr>
          <p:nvPr>
            <p:ph type="title"/>
          </p:nvPr>
        </p:nvSpPr>
        <p:spPr/>
        <p:txBody>
          <a:bodyPr>
            <a:normAutofit/>
          </a:bodyPr>
          <a:lstStyle/>
          <a:p>
            <a:r>
              <a:rPr lang="en-US" sz="2800" dirty="0"/>
              <a:t>Non-English Responses</a:t>
            </a:r>
          </a:p>
        </p:txBody>
      </p:sp>
      <p:sp>
        <p:nvSpPr>
          <p:cNvPr id="3" name="Content Placeholder 2">
            <a:extLst>
              <a:ext uri="{FF2B5EF4-FFF2-40B4-BE49-F238E27FC236}">
                <a16:creationId xmlns:a16="http://schemas.microsoft.com/office/drawing/2014/main" id="{E2749417-79A8-420A-A5C1-F7CBAF5B55CD}"/>
              </a:ext>
            </a:extLst>
          </p:cNvPr>
          <p:cNvSpPr>
            <a:spLocks noGrp="1"/>
          </p:cNvSpPr>
          <p:nvPr>
            <p:ph type="body" idx="1"/>
          </p:nvPr>
        </p:nvSpPr>
        <p:spPr/>
        <p:txBody>
          <a:bodyPr>
            <a:normAutofit/>
          </a:bodyPr>
          <a:lstStyle/>
          <a:p>
            <a:pPr marL="285750" indent="-285750" fontAlgn="base">
              <a:lnSpc>
                <a:spcPct val="100000"/>
              </a:lnSpc>
              <a:spcBef>
                <a:spcPct val="0"/>
              </a:spcBef>
              <a:spcAft>
                <a:spcPct val="0"/>
              </a:spcAft>
              <a:buFont typeface="Arial" panose="020B0604020202020204" pitchFamily="34" charset="0"/>
              <a:buChar char="•"/>
              <a:defRPr/>
            </a:pPr>
            <a:r>
              <a:rPr lang="en-US" sz="1800" kern="0" dirty="0">
                <a:solidFill>
                  <a:prstClr val="black"/>
                </a:solidFill>
                <a:latin typeface="+mn-lt"/>
                <a:ea typeface="ＭＳ Ｐゴシック" pitchFamily="34" charset="-128"/>
              </a:rPr>
              <a:t>Math, Science, and Social Studies</a:t>
            </a:r>
          </a:p>
          <a:p>
            <a:pPr marL="628650" lvl="1" indent="-285750" fontAlgn="base">
              <a:lnSpc>
                <a:spcPct val="100000"/>
              </a:lnSpc>
              <a:spcBef>
                <a:spcPct val="0"/>
              </a:spcBef>
              <a:spcAft>
                <a:spcPct val="0"/>
              </a:spcAft>
              <a:buFont typeface="Arial" panose="020B0604020202020204" pitchFamily="34" charset="0"/>
              <a:buChar char="•"/>
              <a:defRPr/>
            </a:pPr>
            <a:r>
              <a:rPr lang="en-US" sz="1800" dirty="0">
                <a:solidFill>
                  <a:prstClr val="black"/>
                </a:solidFill>
                <a:latin typeface="+mn-lt"/>
                <a:ea typeface="ＭＳ Ｐゴシック" pitchFamily="34" charset="-128"/>
              </a:rPr>
              <a:t>If Spanish responses are identified, they are scored by a scorer proficient in Spanish</a:t>
            </a:r>
          </a:p>
          <a:p>
            <a:pPr marL="628650" lvl="1" indent="-285750" fontAlgn="base">
              <a:lnSpc>
                <a:spcPct val="100000"/>
              </a:lnSpc>
              <a:spcBef>
                <a:spcPct val="0"/>
              </a:spcBef>
              <a:spcAft>
                <a:spcPct val="0"/>
              </a:spcAft>
              <a:buFont typeface="Arial" panose="020B0604020202020204" pitchFamily="34" charset="0"/>
              <a:buChar char="•"/>
              <a:defRPr/>
            </a:pPr>
            <a:r>
              <a:rPr lang="en-US" sz="1800" dirty="0">
                <a:solidFill>
                  <a:prstClr val="black"/>
                </a:solidFill>
                <a:latin typeface="+mn-lt"/>
                <a:ea typeface="ＭＳ Ｐゴシック" pitchFamily="34" charset="-128"/>
              </a:rPr>
              <a:t>If a student responds in a language other than English or Spanish, local translation and transcription are required for scoring</a:t>
            </a:r>
          </a:p>
          <a:p>
            <a:pPr marL="628650" lvl="1" indent="-285750" fontAlgn="base">
              <a:lnSpc>
                <a:spcPct val="100000"/>
              </a:lnSpc>
              <a:spcBef>
                <a:spcPct val="0"/>
              </a:spcBef>
              <a:spcAft>
                <a:spcPct val="0"/>
              </a:spcAft>
              <a:buFont typeface="Arial" panose="020B0604020202020204" pitchFamily="34" charset="0"/>
              <a:buChar char="•"/>
              <a:defRPr/>
            </a:pPr>
            <a:endParaRPr lang="en-US" sz="1800" kern="0" dirty="0">
              <a:solidFill>
                <a:prstClr val="black"/>
              </a:solidFill>
              <a:latin typeface="+mn-lt"/>
              <a:ea typeface="ＭＳ Ｐゴシック" pitchFamily="34" charset="-128"/>
            </a:endParaRPr>
          </a:p>
          <a:p>
            <a:pPr marL="285750" indent="-285750" fontAlgn="base">
              <a:lnSpc>
                <a:spcPct val="100000"/>
              </a:lnSpc>
              <a:spcBef>
                <a:spcPct val="0"/>
              </a:spcBef>
              <a:spcAft>
                <a:spcPct val="0"/>
              </a:spcAft>
              <a:buFont typeface="Arial" panose="020B0604020202020204" pitchFamily="34" charset="0"/>
              <a:buChar char="•"/>
              <a:defRPr/>
            </a:pPr>
            <a:r>
              <a:rPr lang="en-US" sz="1800" kern="0" dirty="0">
                <a:solidFill>
                  <a:prstClr val="black"/>
                </a:solidFill>
                <a:latin typeface="+mn-lt"/>
                <a:ea typeface="ＭＳ Ｐゴシック" pitchFamily="34" charset="-128"/>
              </a:rPr>
              <a:t>ELA and CSLA</a:t>
            </a:r>
          </a:p>
          <a:p>
            <a:pPr marL="628650" lvl="1" indent="-285750" fontAlgn="base">
              <a:lnSpc>
                <a:spcPct val="100000"/>
              </a:lnSpc>
              <a:spcBef>
                <a:spcPct val="0"/>
              </a:spcBef>
              <a:spcAft>
                <a:spcPct val="0"/>
              </a:spcAft>
              <a:buFont typeface="Arial" panose="020B0604020202020204" pitchFamily="34" charset="0"/>
              <a:buChar char="•"/>
              <a:defRPr/>
            </a:pPr>
            <a:r>
              <a:rPr lang="en-US" sz="1800" dirty="0">
                <a:solidFill>
                  <a:prstClr val="black"/>
                </a:solidFill>
                <a:latin typeface="+mn-lt"/>
                <a:ea typeface="ＭＳ Ｐゴシック" pitchFamily="34" charset="-128"/>
              </a:rPr>
              <a:t>On ELA, only English responses are scored</a:t>
            </a:r>
          </a:p>
          <a:p>
            <a:pPr marL="628650" lvl="1" indent="-285750" fontAlgn="base">
              <a:lnSpc>
                <a:spcPct val="100000"/>
              </a:lnSpc>
              <a:spcBef>
                <a:spcPct val="0"/>
              </a:spcBef>
              <a:spcAft>
                <a:spcPct val="0"/>
              </a:spcAft>
              <a:buFont typeface="Arial" panose="020B0604020202020204" pitchFamily="34" charset="0"/>
              <a:buChar char="•"/>
              <a:defRPr/>
            </a:pPr>
            <a:r>
              <a:rPr lang="en-US" sz="1800" dirty="0">
                <a:solidFill>
                  <a:prstClr val="black"/>
                </a:solidFill>
                <a:latin typeface="+mn-lt"/>
                <a:ea typeface="ＭＳ Ｐゴシック" pitchFamily="34" charset="-128"/>
              </a:rPr>
              <a:t>On CSLA, only Spanish responses are scored</a:t>
            </a:r>
          </a:p>
          <a:p>
            <a:pPr marL="628650" lvl="1" indent="-285750" fontAlgn="base">
              <a:lnSpc>
                <a:spcPct val="100000"/>
              </a:lnSpc>
              <a:spcBef>
                <a:spcPct val="0"/>
              </a:spcBef>
              <a:spcAft>
                <a:spcPct val="0"/>
              </a:spcAft>
              <a:buFont typeface="Arial" panose="020B0604020202020204" pitchFamily="34" charset="0"/>
              <a:buChar char="•"/>
              <a:defRPr/>
            </a:pPr>
            <a:r>
              <a:rPr lang="en-US" sz="1800" dirty="0">
                <a:solidFill>
                  <a:prstClr val="black"/>
                </a:solidFill>
                <a:latin typeface="+mn-lt"/>
                <a:ea typeface="ＭＳ Ｐゴシック" pitchFamily="34" charset="-128"/>
              </a:rPr>
              <a:t>Translation of student responses on ELA and CSLA is not allowed</a:t>
            </a:r>
          </a:p>
        </p:txBody>
      </p:sp>
      <p:sp>
        <p:nvSpPr>
          <p:cNvPr id="4" name="Slide Number Placeholder 3">
            <a:extLst>
              <a:ext uri="{FF2B5EF4-FFF2-40B4-BE49-F238E27FC236}">
                <a16:creationId xmlns:a16="http://schemas.microsoft.com/office/drawing/2014/main" id="{1477344E-9561-4028-B3A7-2B671352ED64}"/>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102</a:t>
            </a:fld>
            <a:endParaRPr lang="en-US" dirty="0"/>
          </a:p>
        </p:txBody>
      </p:sp>
    </p:spTree>
    <p:extLst>
      <p:ext uri="{BB962C8B-B14F-4D97-AF65-F5344CB8AC3E}">
        <p14:creationId xmlns:p14="http://schemas.microsoft.com/office/powerpoint/2010/main" val="1350580317"/>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3DD8D-E441-4C1E-A113-2D89144D5F06}"/>
              </a:ext>
            </a:extLst>
          </p:cNvPr>
          <p:cNvSpPr>
            <a:spLocks noGrp="1"/>
          </p:cNvSpPr>
          <p:nvPr>
            <p:ph type="title"/>
          </p:nvPr>
        </p:nvSpPr>
        <p:spPr/>
        <p:txBody>
          <a:bodyPr>
            <a:normAutofit/>
          </a:bodyPr>
          <a:lstStyle/>
          <a:p>
            <a:r>
              <a:rPr lang="en-US" sz="2800" dirty="0"/>
              <a:t>Transcription Guidelines</a:t>
            </a:r>
          </a:p>
        </p:txBody>
      </p:sp>
      <p:sp>
        <p:nvSpPr>
          <p:cNvPr id="3" name="Content Placeholder 2">
            <a:extLst>
              <a:ext uri="{FF2B5EF4-FFF2-40B4-BE49-F238E27FC236}">
                <a16:creationId xmlns:a16="http://schemas.microsoft.com/office/drawing/2014/main" id="{EA2FF386-8867-4A96-92D0-6B0C95D0B958}"/>
              </a:ext>
            </a:extLst>
          </p:cNvPr>
          <p:cNvSpPr>
            <a:spLocks noGrp="1"/>
          </p:cNvSpPr>
          <p:nvPr>
            <p:ph type="body" idx="1"/>
          </p:nvPr>
        </p:nvSpPr>
        <p:spPr/>
        <p:txBody>
          <a:bodyPr>
            <a:noAutofit/>
          </a:bodyPr>
          <a:lstStyle/>
          <a:p>
            <a:pPr marL="0" indent="0">
              <a:buNone/>
              <a:defRPr/>
            </a:pPr>
            <a:r>
              <a:rPr lang="en-US" b="1" dirty="0">
                <a:latin typeface="+mn-lt"/>
              </a:rPr>
              <a:t>PBT and CBT Transcription</a:t>
            </a:r>
            <a:endParaRPr lang="en-US" b="1" strike="sngStrike" dirty="0">
              <a:latin typeface="+mn-lt"/>
            </a:endParaRPr>
          </a:p>
          <a:p>
            <a:pPr marL="285750" indent="-285750">
              <a:buClr>
                <a:prstClr val="black"/>
              </a:buClr>
              <a:buFont typeface="Arial" panose="020B0604020202020204" pitchFamily="34" charset="0"/>
              <a:buChar char="•"/>
              <a:defRPr/>
            </a:pPr>
            <a:r>
              <a:rPr lang="en-US" dirty="0">
                <a:solidFill>
                  <a:prstClr val="black"/>
                </a:solidFill>
                <a:latin typeface="+mn-lt"/>
              </a:rPr>
              <a:t>Requires presence of at least </a:t>
            </a:r>
            <a:r>
              <a:rPr lang="en-US" b="1" dirty="0">
                <a:solidFill>
                  <a:prstClr val="black"/>
                </a:solidFill>
                <a:latin typeface="+mn-lt"/>
              </a:rPr>
              <a:t>two individuals </a:t>
            </a:r>
            <a:r>
              <a:rPr lang="en-US" dirty="0">
                <a:solidFill>
                  <a:prstClr val="black"/>
                </a:solidFill>
                <a:latin typeface="+mn-lt"/>
              </a:rPr>
              <a:t>during transcription of student responses </a:t>
            </a:r>
          </a:p>
          <a:p>
            <a:pPr marL="600075" lvl="1" indent="-285750">
              <a:buClr>
                <a:prstClr val="black"/>
              </a:buClr>
              <a:buFont typeface="Arial" panose="020B0604020202020204" pitchFamily="34" charset="0"/>
              <a:buChar char="•"/>
              <a:defRPr/>
            </a:pPr>
            <a:r>
              <a:rPr lang="en-US" sz="1600" dirty="0">
                <a:solidFill>
                  <a:prstClr val="black"/>
                </a:solidFill>
                <a:latin typeface="+mn-lt"/>
              </a:rPr>
              <a:t>One person to transcribe</a:t>
            </a:r>
          </a:p>
          <a:p>
            <a:pPr marL="600075" lvl="1" indent="-285750">
              <a:buClr>
                <a:prstClr val="black"/>
              </a:buClr>
              <a:buFont typeface="Arial" panose="020B0604020202020204" pitchFamily="34" charset="0"/>
              <a:buChar char="•"/>
              <a:defRPr/>
            </a:pPr>
            <a:r>
              <a:rPr lang="en-US" sz="1600" dirty="0">
                <a:solidFill>
                  <a:prstClr val="black"/>
                </a:solidFill>
                <a:latin typeface="+mn-lt"/>
              </a:rPr>
              <a:t>One person to verify the transcription</a:t>
            </a:r>
          </a:p>
          <a:p>
            <a:pPr marL="285750" indent="-285750">
              <a:buClr>
                <a:prstClr val="black"/>
              </a:buClr>
              <a:buFont typeface="Arial" panose="020B0604020202020204" pitchFamily="34" charset="0"/>
              <a:buChar char="•"/>
              <a:defRPr/>
            </a:pPr>
            <a:r>
              <a:rPr lang="en-US" dirty="0">
                <a:solidFill>
                  <a:prstClr val="black"/>
                </a:solidFill>
                <a:latin typeface="+mn-lt"/>
              </a:rPr>
              <a:t>Transcribe the student’s responses verbatim into TestNav</a:t>
            </a:r>
          </a:p>
          <a:p>
            <a:pPr marL="600075" lvl="1" indent="-285750">
              <a:buClr>
                <a:prstClr val="black"/>
              </a:buClr>
              <a:buFont typeface="Arial" panose="020B0604020202020204" pitchFamily="34" charset="0"/>
              <a:buChar char="•"/>
              <a:defRPr/>
            </a:pPr>
            <a:r>
              <a:rPr lang="en-US" sz="1600" dirty="0">
                <a:solidFill>
                  <a:prstClr val="black"/>
                </a:solidFill>
                <a:latin typeface="+mn-lt"/>
              </a:rPr>
              <a:t>Note for braille transcription: Only a braille certified Test Administrator may transcribe student responses</a:t>
            </a:r>
          </a:p>
          <a:p>
            <a:pPr marL="285750" indent="-285750">
              <a:buClr>
                <a:prstClr val="black"/>
              </a:buClr>
              <a:buFont typeface="Arial" panose="020B0604020202020204" pitchFamily="34" charset="0"/>
              <a:buChar char="•"/>
              <a:defRPr/>
            </a:pPr>
            <a:r>
              <a:rPr lang="en-US" dirty="0">
                <a:solidFill>
                  <a:prstClr val="black"/>
                </a:solidFill>
                <a:latin typeface="+mn-lt"/>
              </a:rPr>
              <a:t>After transcription, shred any responses printed from an assistive technology device</a:t>
            </a:r>
          </a:p>
          <a:p>
            <a:pPr marL="600075" lvl="1" indent="-285750">
              <a:buClr>
                <a:prstClr val="black"/>
              </a:buClr>
              <a:buFont typeface="Arial" panose="020B0604020202020204" pitchFamily="34" charset="0"/>
              <a:buChar char="•"/>
              <a:defRPr/>
            </a:pPr>
            <a:r>
              <a:rPr lang="en-US" sz="1600" dirty="0">
                <a:solidFill>
                  <a:prstClr val="black"/>
                </a:solidFill>
                <a:latin typeface="+mn-lt"/>
              </a:rPr>
              <a:t>Complete the </a:t>
            </a:r>
            <a:r>
              <a:rPr lang="en-US" sz="1600" i="1" dirty="0">
                <a:latin typeface="+mn-lt"/>
              </a:rPr>
              <a:t>Secure Data Removal</a:t>
            </a:r>
            <a:r>
              <a:rPr lang="en-US" sz="1600" i="1" dirty="0">
                <a:solidFill>
                  <a:prstClr val="black"/>
                </a:solidFill>
                <a:latin typeface="+mn-lt"/>
              </a:rPr>
              <a:t> </a:t>
            </a:r>
            <a:r>
              <a:rPr lang="en-US" sz="1600" dirty="0">
                <a:solidFill>
                  <a:prstClr val="black"/>
                </a:solidFill>
                <a:latin typeface="+mn-lt"/>
              </a:rPr>
              <a:t>form (</a:t>
            </a:r>
            <a:r>
              <a:rPr lang="en-US" sz="1600" i="1" dirty="0">
                <a:solidFill>
                  <a:prstClr val="black"/>
                </a:solidFill>
                <a:latin typeface="+mn-lt"/>
              </a:rPr>
              <a:t>Procedures Manual Appendix G</a:t>
            </a:r>
            <a:r>
              <a:rPr lang="en-US" sz="1600" dirty="0">
                <a:solidFill>
                  <a:prstClr val="black"/>
                </a:solidFill>
                <a:latin typeface="+mn-lt"/>
              </a:rPr>
              <a:t>)</a:t>
            </a:r>
          </a:p>
          <a:p>
            <a:endParaRPr lang="en-US" dirty="0">
              <a:latin typeface="+mn-lt"/>
            </a:endParaRPr>
          </a:p>
        </p:txBody>
      </p:sp>
      <p:sp>
        <p:nvSpPr>
          <p:cNvPr id="4" name="Slide Number Placeholder 3">
            <a:extLst>
              <a:ext uri="{FF2B5EF4-FFF2-40B4-BE49-F238E27FC236}">
                <a16:creationId xmlns:a16="http://schemas.microsoft.com/office/drawing/2014/main" id="{B2EC6C3F-CE8F-400C-BA98-B093F14115CC}"/>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103</a:t>
            </a:fld>
            <a:endParaRPr lang="en-US" dirty="0"/>
          </a:p>
        </p:txBody>
      </p:sp>
      <p:sp>
        <p:nvSpPr>
          <p:cNvPr id="8" name="7-Point Star 4">
            <a:extLst>
              <a:ext uri="{FF2B5EF4-FFF2-40B4-BE49-F238E27FC236}">
                <a16:creationId xmlns:a16="http://schemas.microsoft.com/office/drawing/2014/main" id="{144AEF8D-912B-0E20-05D9-99850F320297}"/>
              </a:ext>
            </a:extLst>
          </p:cNvPr>
          <p:cNvSpPr/>
          <p:nvPr/>
        </p:nvSpPr>
        <p:spPr>
          <a:xfrm>
            <a:off x="4787885" y="105100"/>
            <a:ext cx="1400233" cy="741300"/>
          </a:xfrm>
          <a:prstGeom prst="star7">
            <a:avLst/>
          </a:prstGeom>
          <a:solidFill>
            <a:schemeClr val="accent1"/>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100" dirty="0">
                <a:solidFill>
                  <a:schemeClr val="tx1"/>
                </a:solidFill>
              </a:rPr>
              <a:t>Common Question</a:t>
            </a:r>
          </a:p>
        </p:txBody>
      </p:sp>
      <p:sp>
        <p:nvSpPr>
          <p:cNvPr id="9" name="Diagonal Stripe 8">
            <a:hlinkClick r:id="rId2"/>
            <a:extLst>
              <a:ext uri="{FF2B5EF4-FFF2-40B4-BE49-F238E27FC236}">
                <a16:creationId xmlns:a16="http://schemas.microsoft.com/office/drawing/2014/main" id="{F60DB0B0-97E4-1DF2-DF82-BA2A9F0F022B}"/>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200" b="1" kern="0" dirty="0">
                <a:solidFill>
                  <a:schemeClr val="bg1"/>
                </a:solidFill>
                <a:latin typeface="+mn-lt"/>
                <a:ea typeface="Roboto" panose="02000000000000000000" pitchFamily="2" charset="0"/>
                <a:cs typeface="Roboto" panose="02000000000000000000" pitchFamily="2" charset="0"/>
              </a:rPr>
              <a:t>Transcription Guidelines</a:t>
            </a:r>
          </a:p>
        </p:txBody>
      </p:sp>
    </p:spTree>
    <p:extLst>
      <p:ext uri="{BB962C8B-B14F-4D97-AF65-F5344CB8AC3E}">
        <p14:creationId xmlns:p14="http://schemas.microsoft.com/office/powerpoint/2010/main" val="1499900492"/>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3877E-1871-4F05-A5B8-AF430FE995CB}"/>
              </a:ext>
            </a:extLst>
          </p:cNvPr>
          <p:cNvSpPr>
            <a:spLocks noGrp="1"/>
          </p:cNvSpPr>
          <p:nvPr>
            <p:ph type="title"/>
          </p:nvPr>
        </p:nvSpPr>
        <p:spPr/>
        <p:txBody>
          <a:bodyPr>
            <a:normAutofit/>
          </a:bodyPr>
          <a:lstStyle/>
          <a:p>
            <a:r>
              <a:rPr lang="en-US" sz="2800" dirty="0"/>
              <a:t>CBT Transcription Guidelines</a:t>
            </a:r>
          </a:p>
        </p:txBody>
      </p:sp>
      <p:sp>
        <p:nvSpPr>
          <p:cNvPr id="3" name="Content Placeholder 2">
            <a:extLst>
              <a:ext uri="{FF2B5EF4-FFF2-40B4-BE49-F238E27FC236}">
                <a16:creationId xmlns:a16="http://schemas.microsoft.com/office/drawing/2014/main" id="{C0E6DB0A-E02D-45D1-8E2F-6024D2083ED2}"/>
              </a:ext>
            </a:extLst>
          </p:cNvPr>
          <p:cNvSpPr>
            <a:spLocks noGrp="1"/>
          </p:cNvSpPr>
          <p:nvPr>
            <p:ph type="body" idx="1"/>
          </p:nvPr>
        </p:nvSpPr>
        <p:spPr>
          <a:xfrm>
            <a:off x="311700" y="945931"/>
            <a:ext cx="8516294" cy="3241344"/>
          </a:xfrm>
        </p:spPr>
        <p:txBody>
          <a:bodyPr>
            <a:noAutofit/>
          </a:bodyPr>
          <a:lstStyle/>
          <a:p>
            <a:pPr marL="0" indent="0">
              <a:buClr>
                <a:prstClr val="black"/>
              </a:buClr>
              <a:buNone/>
              <a:defRPr/>
            </a:pPr>
            <a:r>
              <a:rPr lang="en-US" b="1" dirty="0">
                <a:solidFill>
                  <a:prstClr val="black"/>
                </a:solidFill>
                <a:latin typeface="+mn-lt"/>
              </a:rPr>
              <a:t>For CBT transcription, complete the following steps:</a:t>
            </a:r>
          </a:p>
          <a:p>
            <a:pPr marL="285750" indent="-285750">
              <a:lnSpc>
                <a:spcPct val="100000"/>
              </a:lnSpc>
              <a:buClr>
                <a:prstClr val="black"/>
              </a:buClr>
              <a:buFont typeface="Arial" panose="020B0604020202020204" pitchFamily="34" charset="0"/>
              <a:buChar char="•"/>
              <a:defRPr/>
            </a:pPr>
            <a:r>
              <a:rPr lang="en-US" dirty="0">
                <a:solidFill>
                  <a:prstClr val="black"/>
                </a:solidFill>
                <a:latin typeface="+mn-lt"/>
              </a:rPr>
              <a:t>Student:</a:t>
            </a:r>
          </a:p>
          <a:p>
            <a:pPr marL="538163" lvl="1" indent="-285750">
              <a:lnSpc>
                <a:spcPct val="100000"/>
              </a:lnSpc>
              <a:buClr>
                <a:prstClr val="black"/>
              </a:buClr>
              <a:buFont typeface="Arial" panose="020B0604020202020204" pitchFamily="34" charset="0"/>
              <a:buChar char="•"/>
              <a:defRPr/>
            </a:pPr>
            <a:r>
              <a:rPr lang="en-US" sz="1600" dirty="0">
                <a:solidFill>
                  <a:prstClr val="black"/>
                </a:solidFill>
                <a:latin typeface="+mn-lt"/>
              </a:rPr>
              <a:t>Responds to constructed response (CR) questions on their assistive device</a:t>
            </a:r>
          </a:p>
          <a:p>
            <a:pPr marL="823913" lvl="2" indent="-285750">
              <a:lnSpc>
                <a:spcPct val="100000"/>
              </a:lnSpc>
              <a:buClr>
                <a:prstClr val="black"/>
              </a:buClr>
              <a:buFont typeface="Arial" panose="020B0604020202020204" pitchFamily="34" charset="0"/>
              <a:buChar char="•"/>
              <a:defRPr/>
            </a:pPr>
            <a:r>
              <a:rPr lang="en-US" sz="1600" dirty="0">
                <a:solidFill>
                  <a:prstClr val="black"/>
                </a:solidFill>
                <a:latin typeface="+mn-lt"/>
              </a:rPr>
              <a:t>Student may respond to selected response items in TestNav</a:t>
            </a:r>
          </a:p>
          <a:p>
            <a:pPr marL="823913" lvl="2" indent="-285750">
              <a:lnSpc>
                <a:spcPct val="100000"/>
              </a:lnSpc>
              <a:buClr>
                <a:prstClr val="black"/>
              </a:buClr>
              <a:buFont typeface="Arial" panose="020B0604020202020204" pitchFamily="34" charset="0"/>
              <a:buChar char="•"/>
              <a:defRPr/>
            </a:pPr>
            <a:r>
              <a:rPr lang="en-US" sz="1600" dirty="0">
                <a:solidFill>
                  <a:prstClr val="black"/>
                </a:solidFill>
                <a:latin typeface="+mn-lt"/>
              </a:rPr>
              <a:t>Device with saved responses is secure until student responses are removed </a:t>
            </a:r>
          </a:p>
          <a:p>
            <a:pPr marL="538163" lvl="1" indent="-285750">
              <a:lnSpc>
                <a:spcPct val="100000"/>
              </a:lnSpc>
              <a:buClr>
                <a:prstClr val="black"/>
              </a:buClr>
              <a:buFont typeface="Arial" panose="020B0604020202020204" pitchFamily="34" charset="0"/>
              <a:buChar char="•"/>
              <a:defRPr/>
            </a:pPr>
            <a:r>
              <a:rPr lang="en-US" sz="1600" b="1" i="1" dirty="0">
                <a:solidFill>
                  <a:prstClr val="black"/>
                </a:solidFill>
                <a:latin typeface="+mn-lt"/>
              </a:rPr>
              <a:t>Exits</a:t>
            </a:r>
            <a:r>
              <a:rPr lang="en-US" sz="1600" dirty="0">
                <a:solidFill>
                  <a:prstClr val="black"/>
                </a:solidFill>
                <a:latin typeface="+mn-lt"/>
              </a:rPr>
              <a:t> the unit, but the student should </a:t>
            </a:r>
            <a:r>
              <a:rPr lang="en-US" sz="1600" u="sng" dirty="0">
                <a:solidFill>
                  <a:prstClr val="black"/>
                </a:solidFill>
                <a:latin typeface="+mn-lt"/>
              </a:rPr>
              <a:t>not</a:t>
            </a:r>
            <a:r>
              <a:rPr lang="en-US" sz="1600" dirty="0">
                <a:solidFill>
                  <a:prstClr val="black"/>
                </a:solidFill>
                <a:latin typeface="+mn-lt"/>
              </a:rPr>
              <a:t> </a:t>
            </a:r>
            <a:r>
              <a:rPr lang="en-US" sz="1600" b="1" i="1" dirty="0">
                <a:solidFill>
                  <a:prstClr val="black"/>
                </a:solidFill>
                <a:latin typeface="+mn-lt"/>
              </a:rPr>
              <a:t>submit</a:t>
            </a:r>
            <a:r>
              <a:rPr lang="en-US" sz="1600" dirty="0">
                <a:solidFill>
                  <a:prstClr val="black"/>
                </a:solidFill>
                <a:latin typeface="+mn-lt"/>
              </a:rPr>
              <a:t> the unit</a:t>
            </a:r>
          </a:p>
          <a:p>
            <a:pPr marL="823913" lvl="2" indent="-285750">
              <a:lnSpc>
                <a:spcPct val="100000"/>
              </a:lnSpc>
              <a:buClr>
                <a:prstClr val="black"/>
              </a:buClr>
              <a:buFont typeface="Arial" panose="020B0604020202020204" pitchFamily="34" charset="0"/>
              <a:buChar char="•"/>
              <a:defRPr/>
            </a:pPr>
            <a:r>
              <a:rPr lang="en-US" sz="1600" dirty="0">
                <a:solidFill>
                  <a:prstClr val="black"/>
                </a:solidFill>
                <a:latin typeface="+mn-lt"/>
              </a:rPr>
              <a:t>Test Administrators transcribe student responses to CR questions into TestNav </a:t>
            </a:r>
            <a:r>
              <a:rPr lang="en-US" sz="1600" b="1" dirty="0">
                <a:solidFill>
                  <a:prstClr val="black"/>
                </a:solidFill>
                <a:latin typeface="+mn-lt"/>
              </a:rPr>
              <a:t>before</a:t>
            </a:r>
            <a:r>
              <a:rPr lang="en-US" sz="1600" i="1" dirty="0">
                <a:solidFill>
                  <a:prstClr val="black"/>
                </a:solidFill>
                <a:latin typeface="+mn-lt"/>
              </a:rPr>
              <a:t> </a:t>
            </a:r>
            <a:r>
              <a:rPr lang="en-US" sz="1600" dirty="0">
                <a:solidFill>
                  <a:prstClr val="black"/>
                </a:solidFill>
                <a:latin typeface="+mn-lt"/>
              </a:rPr>
              <a:t>the next unit</a:t>
            </a:r>
          </a:p>
          <a:p>
            <a:pPr marL="285750" indent="-285750">
              <a:lnSpc>
                <a:spcPct val="100000"/>
              </a:lnSpc>
              <a:buClr>
                <a:prstClr val="black"/>
              </a:buClr>
              <a:buFont typeface="Arial" panose="020B0604020202020204" pitchFamily="34" charset="0"/>
              <a:buChar char="•"/>
              <a:defRPr/>
            </a:pPr>
            <a:r>
              <a:rPr lang="en-US" dirty="0">
                <a:solidFill>
                  <a:prstClr val="black"/>
                </a:solidFill>
                <a:latin typeface="+mn-lt"/>
              </a:rPr>
              <a:t>Transcriber:</a:t>
            </a:r>
          </a:p>
          <a:p>
            <a:pPr marL="538163" lvl="1" indent="-285750">
              <a:lnSpc>
                <a:spcPct val="100000"/>
              </a:lnSpc>
              <a:buClr>
                <a:prstClr val="black"/>
              </a:buClr>
              <a:buFont typeface="Arial" panose="020B0604020202020204" pitchFamily="34" charset="0"/>
              <a:buChar char="•"/>
              <a:defRPr/>
            </a:pPr>
            <a:r>
              <a:rPr lang="en-US" sz="1600" dirty="0">
                <a:solidFill>
                  <a:prstClr val="black"/>
                </a:solidFill>
                <a:latin typeface="+mn-lt"/>
              </a:rPr>
              <a:t>Resumes the student’s test in PAnext</a:t>
            </a:r>
          </a:p>
          <a:p>
            <a:pPr marL="538163" lvl="1" indent="-285750">
              <a:lnSpc>
                <a:spcPct val="100000"/>
              </a:lnSpc>
              <a:buClr>
                <a:prstClr val="black"/>
              </a:buClr>
              <a:buFont typeface="Arial" panose="020B0604020202020204" pitchFamily="34" charset="0"/>
              <a:buChar char="•"/>
              <a:defRPr/>
            </a:pPr>
            <a:r>
              <a:rPr lang="en-US" sz="1600" dirty="0">
                <a:solidFill>
                  <a:prstClr val="black"/>
                </a:solidFill>
                <a:latin typeface="+mn-lt"/>
              </a:rPr>
              <a:t>Logs-in as the student and transcribes the CR responses</a:t>
            </a:r>
          </a:p>
          <a:p>
            <a:pPr marL="538163" lvl="1" indent="-285750">
              <a:lnSpc>
                <a:spcPct val="100000"/>
              </a:lnSpc>
              <a:buClr>
                <a:prstClr val="black"/>
              </a:buClr>
              <a:buFont typeface="Arial" panose="020B0604020202020204" pitchFamily="34" charset="0"/>
              <a:buChar char="•"/>
              <a:defRPr/>
            </a:pPr>
            <a:r>
              <a:rPr lang="en-US" sz="1600" dirty="0">
                <a:solidFill>
                  <a:prstClr val="black"/>
                </a:solidFill>
                <a:latin typeface="+mn-lt"/>
              </a:rPr>
              <a:t>Submits responses for the transcribed unit</a:t>
            </a:r>
          </a:p>
          <a:p>
            <a:pPr marL="285750" indent="-285750">
              <a:lnSpc>
                <a:spcPct val="100000"/>
              </a:lnSpc>
              <a:buClr>
                <a:prstClr val="black"/>
              </a:buClr>
              <a:buFont typeface="Arial" panose="020B0604020202020204" pitchFamily="34" charset="0"/>
              <a:buChar char="•"/>
              <a:defRPr/>
            </a:pPr>
            <a:r>
              <a:rPr lang="en-US" dirty="0">
                <a:solidFill>
                  <a:prstClr val="black"/>
                </a:solidFill>
                <a:latin typeface="+mn-lt"/>
              </a:rPr>
              <a:t>Student continues testing in the next unit</a:t>
            </a:r>
          </a:p>
        </p:txBody>
      </p:sp>
      <p:sp>
        <p:nvSpPr>
          <p:cNvPr id="5" name="Title 4">
            <a:extLst>
              <a:ext uri="{FF2B5EF4-FFF2-40B4-BE49-F238E27FC236}">
                <a16:creationId xmlns:a16="http://schemas.microsoft.com/office/drawing/2014/main" id="{9C5806CA-2330-D3AF-A690-6CAA3A468AA7}"/>
              </a:ext>
            </a:extLst>
          </p:cNvPr>
          <p:cNvSpPr>
            <a:spLocks noGrp="1"/>
          </p:cNvSpPr>
          <p:nvPr>
            <p:ph type="title" idx="2"/>
          </p:nvPr>
        </p:nvSpPr>
        <p:spPr>
          <a:xfrm>
            <a:off x="565310" y="4481407"/>
            <a:ext cx="7267200" cy="156600"/>
          </a:xfrm>
        </p:spPr>
        <p:txBody>
          <a:bodyPr anchor="ctr"/>
          <a:lstStyle/>
          <a:p>
            <a:pPr marL="0" indent="0">
              <a:lnSpc>
                <a:spcPct val="100000"/>
              </a:lnSpc>
              <a:defRPr/>
            </a:pPr>
            <a:r>
              <a:rPr lang="en-US" sz="1200" b="1" dirty="0">
                <a:solidFill>
                  <a:prstClr val="black"/>
                </a:solidFill>
                <a:latin typeface="+mn-lt"/>
              </a:rPr>
              <a:t>Note</a:t>
            </a:r>
            <a:r>
              <a:rPr lang="en-US" sz="1200" dirty="0">
                <a:solidFill>
                  <a:prstClr val="black"/>
                </a:solidFill>
                <a:latin typeface="+mn-lt"/>
              </a:rPr>
              <a:t>: Because units cannot be administered out of order, transcription must take place before the student can take the next unit</a:t>
            </a:r>
          </a:p>
        </p:txBody>
      </p:sp>
      <p:sp>
        <p:nvSpPr>
          <p:cNvPr id="4" name="Slide Number Placeholder 3">
            <a:extLst>
              <a:ext uri="{FF2B5EF4-FFF2-40B4-BE49-F238E27FC236}">
                <a16:creationId xmlns:a16="http://schemas.microsoft.com/office/drawing/2014/main" id="{0AC82BDE-A597-49A4-9272-B5888387F689}"/>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104</a:t>
            </a:fld>
            <a:endParaRPr lang="en-US" dirty="0"/>
          </a:p>
        </p:txBody>
      </p:sp>
    </p:spTree>
    <p:extLst>
      <p:ext uri="{BB962C8B-B14F-4D97-AF65-F5344CB8AC3E}">
        <p14:creationId xmlns:p14="http://schemas.microsoft.com/office/powerpoint/2010/main" val="270022727"/>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C0CC0-B6AB-4300-8EBD-F42086028F33}"/>
              </a:ext>
            </a:extLst>
          </p:cNvPr>
          <p:cNvSpPr>
            <a:spLocks noGrp="1"/>
          </p:cNvSpPr>
          <p:nvPr>
            <p:ph type="title"/>
          </p:nvPr>
        </p:nvSpPr>
        <p:spPr/>
        <p:txBody>
          <a:bodyPr>
            <a:normAutofit/>
          </a:bodyPr>
          <a:lstStyle/>
          <a:p>
            <a:r>
              <a:rPr lang="en-US" sz="2800" dirty="0"/>
              <a:t>Prior Access to Secure Test Materials</a:t>
            </a:r>
          </a:p>
        </p:txBody>
      </p:sp>
      <p:sp>
        <p:nvSpPr>
          <p:cNvPr id="3" name="Content Placeholder 2">
            <a:extLst>
              <a:ext uri="{FF2B5EF4-FFF2-40B4-BE49-F238E27FC236}">
                <a16:creationId xmlns:a16="http://schemas.microsoft.com/office/drawing/2014/main" id="{7CF36A92-6F25-4DDF-B31C-AD31B737F035}"/>
              </a:ext>
            </a:extLst>
          </p:cNvPr>
          <p:cNvSpPr>
            <a:spLocks noGrp="1"/>
          </p:cNvSpPr>
          <p:nvPr>
            <p:ph type="body" idx="1"/>
          </p:nvPr>
        </p:nvSpPr>
        <p:spPr>
          <a:xfrm>
            <a:off x="311700" y="945931"/>
            <a:ext cx="8516294" cy="3241344"/>
          </a:xfrm>
        </p:spPr>
        <p:txBody>
          <a:bodyPr>
            <a:noAutofit/>
          </a:bodyPr>
          <a:lstStyle/>
          <a:p>
            <a:pPr marL="298450" indent="-285750">
              <a:lnSpc>
                <a:spcPct val="120000"/>
              </a:lnSpc>
              <a:buFont typeface="Arial" panose="020B0604020202020204" pitchFamily="34" charset="0"/>
              <a:buChar char="•"/>
              <a:defRPr/>
            </a:pPr>
            <a:r>
              <a:rPr lang="en-US" dirty="0">
                <a:solidFill>
                  <a:sysClr val="windowText" lastClr="000000"/>
                </a:solidFill>
                <a:latin typeface="+mn-lt"/>
              </a:rPr>
              <a:t>Prior access must be supervised by the SAC</a:t>
            </a:r>
          </a:p>
          <a:p>
            <a:pPr marL="298450" indent="-285750">
              <a:lnSpc>
                <a:spcPct val="120000"/>
              </a:lnSpc>
              <a:buFont typeface="Arial" panose="020B0604020202020204" pitchFamily="34" charset="0"/>
              <a:buChar char="•"/>
              <a:defRPr/>
            </a:pPr>
            <a:r>
              <a:rPr lang="en-US" dirty="0">
                <a:solidFill>
                  <a:sysClr val="windowText" lastClr="000000"/>
                </a:solidFill>
                <a:latin typeface="+mn-lt"/>
              </a:rPr>
              <a:t>Access to test questions and test materials prior to testing is limited to the following: </a:t>
            </a:r>
          </a:p>
          <a:p>
            <a:pPr marL="628650" lvl="1" indent="-285750">
              <a:lnSpc>
                <a:spcPct val="120000"/>
              </a:lnSpc>
              <a:buFont typeface="Arial" panose="020B0604020202020204" pitchFamily="34" charset="0"/>
              <a:buChar char="•"/>
              <a:defRPr/>
            </a:pPr>
            <a:r>
              <a:rPr lang="en-US" sz="1600" b="1" dirty="0">
                <a:solidFill>
                  <a:sysClr val="windowText" lastClr="000000"/>
                </a:solidFill>
                <a:latin typeface="+mn-lt"/>
              </a:rPr>
              <a:t>4 days </a:t>
            </a:r>
            <a:r>
              <a:rPr lang="en-US" sz="1600" dirty="0">
                <a:solidFill>
                  <a:sysClr val="windowText" lastClr="000000"/>
                </a:solidFill>
                <a:latin typeface="+mn-lt"/>
              </a:rPr>
              <a:t>for Auditory/Signed Presentation: Script for translation into a language other than English/Spanish, including sign language</a:t>
            </a:r>
          </a:p>
          <a:p>
            <a:pPr marL="628650" lvl="1" indent="-285750">
              <a:lnSpc>
                <a:spcPct val="120000"/>
              </a:lnSpc>
              <a:buFont typeface="Arial" panose="020B0604020202020204" pitchFamily="34" charset="0"/>
              <a:buChar char="•"/>
              <a:defRPr/>
            </a:pPr>
            <a:r>
              <a:rPr lang="en-US" sz="1600" b="1" dirty="0">
                <a:solidFill>
                  <a:sysClr val="windowText" lastClr="000000"/>
                </a:solidFill>
                <a:latin typeface="+mn-lt"/>
              </a:rPr>
              <a:t>24 hours </a:t>
            </a:r>
            <a:r>
              <a:rPr lang="en-US" sz="1600" dirty="0">
                <a:solidFill>
                  <a:sysClr val="windowText" lastClr="000000"/>
                </a:solidFill>
                <a:latin typeface="+mn-lt"/>
              </a:rPr>
              <a:t>for Auditory Presentation: Script in English or Spanish</a:t>
            </a:r>
          </a:p>
          <a:p>
            <a:pPr marL="971550" lvl="2" indent="-285750">
              <a:lnSpc>
                <a:spcPct val="120000"/>
              </a:lnSpc>
              <a:buFont typeface="Arial" panose="020B0604020202020204" pitchFamily="34" charset="0"/>
              <a:buChar char="•"/>
              <a:defRPr/>
            </a:pPr>
            <a:r>
              <a:rPr lang="en-US" sz="1600" dirty="0">
                <a:solidFill>
                  <a:sysClr val="windowText" lastClr="000000"/>
                </a:solidFill>
                <a:latin typeface="+mn-lt"/>
              </a:rPr>
              <a:t>Accommodated paper-based testing only </a:t>
            </a:r>
          </a:p>
          <a:p>
            <a:pPr marL="628650" lvl="1" indent="-285750">
              <a:lnSpc>
                <a:spcPct val="120000"/>
              </a:lnSpc>
              <a:buFont typeface="Arial" panose="020B0604020202020204" pitchFamily="34" charset="0"/>
              <a:buChar char="•"/>
              <a:defRPr/>
            </a:pPr>
            <a:r>
              <a:rPr lang="en-US" sz="1600" b="1" dirty="0">
                <a:solidFill>
                  <a:sysClr val="windowText" lastClr="000000"/>
                </a:solidFill>
                <a:latin typeface="+mn-lt"/>
              </a:rPr>
              <a:t>24 hours </a:t>
            </a:r>
            <a:r>
              <a:rPr lang="en-US" sz="1600" dirty="0">
                <a:solidFill>
                  <a:sysClr val="windowText" lastClr="000000"/>
                </a:solidFill>
                <a:latin typeface="+mn-lt"/>
              </a:rPr>
              <a:t>for braille</a:t>
            </a:r>
          </a:p>
          <a:p>
            <a:pPr marL="971550" lvl="2" indent="-285750">
              <a:lnSpc>
                <a:spcPct val="120000"/>
              </a:lnSpc>
              <a:buFont typeface="Arial" panose="020B0604020202020204" pitchFamily="34" charset="0"/>
              <a:buChar char="•"/>
              <a:defRPr/>
            </a:pPr>
            <a:r>
              <a:rPr lang="en-US" sz="1600" dirty="0">
                <a:solidFill>
                  <a:sysClr val="windowText" lastClr="000000"/>
                </a:solidFill>
                <a:latin typeface="+mn-lt"/>
              </a:rPr>
              <a:t>TVIs may review Teacher Notes 24 hours prior to testing</a:t>
            </a:r>
          </a:p>
          <a:p>
            <a:pPr marL="971550" lvl="2" indent="-285750">
              <a:lnSpc>
                <a:spcPct val="120000"/>
              </a:lnSpc>
              <a:buFont typeface="Arial" panose="020B0604020202020204" pitchFamily="34" charset="0"/>
              <a:buChar char="•"/>
              <a:defRPr/>
            </a:pPr>
            <a:r>
              <a:rPr lang="en-US" sz="1600" dirty="0">
                <a:solidFill>
                  <a:sysClr val="windowText" lastClr="000000"/>
                </a:solidFill>
                <a:latin typeface="+mn-lt"/>
              </a:rPr>
              <a:t>TVIs may NOT review test content</a:t>
            </a:r>
          </a:p>
          <a:p>
            <a:pPr marL="298450" indent="-285750">
              <a:lnSpc>
                <a:spcPct val="120000"/>
              </a:lnSpc>
              <a:buFont typeface="Arial" panose="020B0604020202020204" pitchFamily="34" charset="0"/>
              <a:buChar char="•"/>
              <a:defRPr/>
            </a:pPr>
            <a:r>
              <a:rPr lang="en-US" dirty="0">
                <a:solidFill>
                  <a:sysClr val="windowText" lastClr="000000"/>
                </a:solidFill>
                <a:latin typeface="+mn-lt"/>
              </a:rPr>
              <a:t>Test materials must be secure at all times – follow chain of custody protocols</a:t>
            </a:r>
          </a:p>
          <a:p>
            <a:pPr marL="298450" indent="-285750">
              <a:lnSpc>
                <a:spcPct val="120000"/>
              </a:lnSpc>
              <a:buFont typeface="Arial" panose="020B0604020202020204" pitchFamily="34" charset="0"/>
              <a:buChar char="•"/>
              <a:defRPr/>
            </a:pPr>
            <a:r>
              <a:rPr lang="en-US" dirty="0">
                <a:solidFill>
                  <a:sysClr val="windowText" lastClr="000000"/>
                </a:solidFill>
                <a:latin typeface="+mn-lt"/>
              </a:rPr>
              <a:t>Test items may not be copied or discussed</a:t>
            </a:r>
          </a:p>
        </p:txBody>
      </p:sp>
      <p:sp>
        <p:nvSpPr>
          <p:cNvPr id="4" name="Slide Number Placeholder 3">
            <a:extLst>
              <a:ext uri="{FF2B5EF4-FFF2-40B4-BE49-F238E27FC236}">
                <a16:creationId xmlns:a16="http://schemas.microsoft.com/office/drawing/2014/main" id="{C3B209EB-5C7F-4265-BB4A-2EB1CABAE1E9}"/>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105</a:t>
            </a:fld>
            <a:endParaRPr lang="en-US" dirty="0"/>
          </a:p>
        </p:txBody>
      </p:sp>
    </p:spTree>
    <p:extLst>
      <p:ext uri="{BB962C8B-B14F-4D97-AF65-F5344CB8AC3E}">
        <p14:creationId xmlns:p14="http://schemas.microsoft.com/office/powerpoint/2010/main" val="3321105479"/>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81D8E-A2D7-45B9-AEC9-55A3571346ED}"/>
              </a:ext>
            </a:extLst>
          </p:cNvPr>
          <p:cNvSpPr>
            <a:spLocks noGrp="1"/>
          </p:cNvSpPr>
          <p:nvPr>
            <p:ph type="title"/>
          </p:nvPr>
        </p:nvSpPr>
        <p:spPr/>
        <p:txBody>
          <a:bodyPr>
            <a:normAutofit/>
          </a:bodyPr>
          <a:lstStyle/>
          <a:p>
            <a:r>
              <a:rPr lang="en-US" sz="2800" dirty="0"/>
              <a:t>Accommodation Reminders</a:t>
            </a:r>
          </a:p>
        </p:txBody>
      </p:sp>
      <p:sp>
        <p:nvSpPr>
          <p:cNvPr id="3" name="Content Placeholder 2">
            <a:extLst>
              <a:ext uri="{FF2B5EF4-FFF2-40B4-BE49-F238E27FC236}">
                <a16:creationId xmlns:a16="http://schemas.microsoft.com/office/drawing/2014/main" id="{9E4BC5F8-E207-4D3B-9931-569BDEC8B34A}"/>
              </a:ext>
            </a:extLst>
          </p:cNvPr>
          <p:cNvSpPr>
            <a:spLocks noGrp="1"/>
          </p:cNvSpPr>
          <p:nvPr>
            <p:ph type="body" idx="1"/>
          </p:nvPr>
        </p:nvSpPr>
        <p:spPr>
          <a:xfrm>
            <a:off x="311700" y="996950"/>
            <a:ext cx="4819173" cy="3190325"/>
          </a:xfrm>
        </p:spPr>
        <p:txBody>
          <a:bodyPr>
            <a:normAutofit/>
          </a:bodyPr>
          <a:lstStyle/>
          <a:p>
            <a:pPr marL="285750" indent="-285750" fontAlgn="base">
              <a:lnSpc>
                <a:spcPct val="100000"/>
              </a:lnSpc>
              <a:spcBef>
                <a:spcPct val="0"/>
              </a:spcBef>
              <a:spcAft>
                <a:spcPct val="0"/>
              </a:spcAft>
              <a:buFont typeface="Arial" panose="020B0604020202020204" pitchFamily="34" charset="0"/>
              <a:buChar char="•"/>
              <a:defRPr/>
            </a:pPr>
            <a:r>
              <a:rPr lang="en-US" sz="1800" dirty="0">
                <a:solidFill>
                  <a:prstClr val="black"/>
                </a:solidFill>
                <a:latin typeface="+mn-lt"/>
                <a:ea typeface="ＭＳ Ｐゴシック" pitchFamily="34" charset="-128"/>
              </a:rPr>
              <a:t>PAnext displays reminders for all students identified with the following accommodations: </a:t>
            </a:r>
          </a:p>
          <a:p>
            <a:pPr marL="628650" lvl="1" indent="-285750" fontAlgn="base">
              <a:lnSpc>
                <a:spcPct val="100000"/>
              </a:lnSpc>
              <a:spcBef>
                <a:spcPct val="0"/>
              </a:spcBef>
              <a:spcAft>
                <a:spcPct val="0"/>
              </a:spcAft>
              <a:buFont typeface="Arial" panose="020B0604020202020204" pitchFamily="34" charset="0"/>
              <a:buChar char="•"/>
              <a:defRPr/>
            </a:pPr>
            <a:r>
              <a:rPr lang="en-US" sz="1800" dirty="0">
                <a:solidFill>
                  <a:prstClr val="black"/>
                </a:solidFill>
                <a:latin typeface="+mn-lt"/>
                <a:ea typeface="ＭＳ Ｐゴシック" pitchFamily="34" charset="-128"/>
              </a:rPr>
              <a:t>Scribe for CRs on ELA/CSLA</a:t>
            </a:r>
          </a:p>
          <a:p>
            <a:pPr marL="628650" lvl="1" indent="-285750" fontAlgn="base">
              <a:lnSpc>
                <a:spcPct val="100000"/>
              </a:lnSpc>
              <a:spcBef>
                <a:spcPct val="0"/>
              </a:spcBef>
              <a:spcAft>
                <a:spcPct val="0"/>
              </a:spcAft>
              <a:buFont typeface="Arial" panose="020B0604020202020204" pitchFamily="34" charset="0"/>
              <a:buChar char="•"/>
              <a:defRPr/>
            </a:pPr>
            <a:r>
              <a:rPr lang="en-US" sz="1800" dirty="0">
                <a:solidFill>
                  <a:prstClr val="black"/>
                </a:solidFill>
                <a:latin typeface="+mn-lt"/>
                <a:ea typeface="ＭＳ Ｐゴシック" pitchFamily="34" charset="-128"/>
              </a:rPr>
              <a:t>Calculation Devices and/or</a:t>
            </a:r>
            <a:br>
              <a:rPr lang="en-US" sz="1800" dirty="0">
                <a:solidFill>
                  <a:prstClr val="black"/>
                </a:solidFill>
                <a:latin typeface="+mn-lt"/>
                <a:ea typeface="ＭＳ Ｐゴシック" pitchFamily="34" charset="-128"/>
              </a:rPr>
            </a:br>
            <a:r>
              <a:rPr lang="en-US" sz="1800" dirty="0">
                <a:solidFill>
                  <a:prstClr val="black"/>
                </a:solidFill>
                <a:latin typeface="+mn-lt"/>
                <a:ea typeface="ＭＳ Ｐゴシック" pitchFamily="34" charset="-128"/>
              </a:rPr>
              <a:t>Math Charts and/or Counters</a:t>
            </a:r>
          </a:p>
        </p:txBody>
      </p:sp>
      <p:sp>
        <p:nvSpPr>
          <p:cNvPr id="8" name="Text Placeholder 7">
            <a:extLst>
              <a:ext uri="{FF2B5EF4-FFF2-40B4-BE49-F238E27FC236}">
                <a16:creationId xmlns:a16="http://schemas.microsoft.com/office/drawing/2014/main" id="{FAE38014-07E8-2A77-BA5B-6ED397CB102F}"/>
              </a:ext>
            </a:extLst>
          </p:cNvPr>
          <p:cNvSpPr>
            <a:spLocks noGrp="1"/>
          </p:cNvSpPr>
          <p:nvPr>
            <p:ph type="body" idx="4294967295"/>
          </p:nvPr>
        </p:nvSpPr>
        <p:spPr>
          <a:xfrm>
            <a:off x="5145088" y="996950"/>
            <a:ext cx="3998912" cy="3416300"/>
          </a:xfrm>
        </p:spPr>
        <p:txBody>
          <a:bodyPr>
            <a:normAutofit/>
          </a:bodyPr>
          <a:lstStyle/>
          <a:p>
            <a:pPr marL="285750" indent="-285750" fontAlgn="base">
              <a:lnSpc>
                <a:spcPct val="100000"/>
              </a:lnSpc>
              <a:spcBef>
                <a:spcPct val="0"/>
              </a:spcBef>
              <a:spcAft>
                <a:spcPct val="0"/>
              </a:spcAft>
              <a:buFont typeface="Arial" panose="020B0604020202020204" pitchFamily="34" charset="0"/>
              <a:buChar char="•"/>
              <a:defRPr/>
            </a:pPr>
            <a:r>
              <a:rPr lang="en-US" sz="1800" dirty="0">
                <a:solidFill>
                  <a:prstClr val="black"/>
                </a:solidFill>
                <a:latin typeface="+mn-lt"/>
                <a:ea typeface="ＭＳ Ｐゴシック" pitchFamily="34" charset="-128"/>
              </a:rPr>
              <a:t>Reminders cannot be removed unless the accommodation is removed</a:t>
            </a:r>
          </a:p>
          <a:p>
            <a:pPr marL="285750" indent="-285750" fontAlgn="base">
              <a:lnSpc>
                <a:spcPct val="100000"/>
              </a:lnSpc>
              <a:spcBef>
                <a:spcPct val="0"/>
              </a:spcBef>
              <a:spcAft>
                <a:spcPct val="0"/>
              </a:spcAft>
              <a:buFont typeface="Arial" panose="020B0604020202020204" pitchFamily="34" charset="0"/>
              <a:buChar char="•"/>
              <a:defRPr/>
            </a:pPr>
            <a:r>
              <a:rPr lang="en-US" sz="1800" dirty="0">
                <a:solidFill>
                  <a:prstClr val="black"/>
                </a:solidFill>
                <a:latin typeface="+mn-lt"/>
                <a:ea typeface="ＭＳ Ｐゴシック" pitchFamily="34" charset="-128"/>
              </a:rPr>
              <a:t>If reminders appear, check the students with reminders against the following list(s):</a:t>
            </a:r>
          </a:p>
          <a:p>
            <a:pPr marL="628650" lvl="1" indent="-285750" fontAlgn="base">
              <a:lnSpc>
                <a:spcPct val="100000"/>
              </a:lnSpc>
              <a:spcBef>
                <a:spcPct val="0"/>
              </a:spcBef>
              <a:spcAft>
                <a:spcPct val="0"/>
              </a:spcAft>
              <a:buFont typeface="Arial" panose="020B0604020202020204" pitchFamily="34" charset="0"/>
              <a:buChar char="•"/>
              <a:defRPr/>
            </a:pPr>
            <a:r>
              <a:rPr lang="en-US" sz="1800" dirty="0">
                <a:solidFill>
                  <a:prstClr val="black"/>
                </a:solidFill>
                <a:latin typeface="+mn-lt"/>
                <a:ea typeface="ＭＳ Ｐゴシック" pitchFamily="34" charset="-128"/>
              </a:rPr>
              <a:t>CDE-approved UARs</a:t>
            </a:r>
          </a:p>
          <a:p>
            <a:pPr marL="628650" lvl="1" indent="-285750" fontAlgn="base">
              <a:lnSpc>
                <a:spcPct val="100000"/>
              </a:lnSpc>
              <a:spcBef>
                <a:spcPct val="0"/>
              </a:spcBef>
              <a:spcAft>
                <a:spcPct val="0"/>
              </a:spcAft>
              <a:buFont typeface="Arial" panose="020B0604020202020204" pitchFamily="34" charset="0"/>
              <a:buChar char="•"/>
              <a:defRPr/>
            </a:pPr>
            <a:r>
              <a:rPr lang="en-US" sz="1800" dirty="0">
                <a:solidFill>
                  <a:prstClr val="black"/>
                </a:solidFill>
                <a:latin typeface="+mn-lt"/>
                <a:ea typeface="ＭＳ Ｐゴシック" pitchFamily="34" charset="-128"/>
              </a:rPr>
              <a:t>District-approved UARs for math charts and counters</a:t>
            </a:r>
          </a:p>
        </p:txBody>
      </p:sp>
      <p:sp>
        <p:nvSpPr>
          <p:cNvPr id="4" name="Slide Number Placeholder 3">
            <a:extLst>
              <a:ext uri="{FF2B5EF4-FFF2-40B4-BE49-F238E27FC236}">
                <a16:creationId xmlns:a16="http://schemas.microsoft.com/office/drawing/2014/main" id="{CEC900A7-04D3-4778-BBCF-4063CAC970FB}"/>
              </a:ext>
            </a:extLst>
          </p:cNvPr>
          <p:cNvSpPr>
            <a:spLocks noGrp="1"/>
          </p:cNvSpPr>
          <p:nvPr>
            <p:ph type="sldNum" idx="4294967295"/>
          </p:nvPr>
        </p:nvSpPr>
        <p:spPr>
          <a:xfrm>
            <a:off x="8596313" y="4759325"/>
            <a:ext cx="547687" cy="393700"/>
          </a:xfrm>
        </p:spPr>
        <p:txBody>
          <a:bodyPr>
            <a:normAutofit/>
          </a:bodyPr>
          <a:lstStyle/>
          <a:p>
            <a:fld id="{C479D5F6-EDCB-402A-AC08-4943A1820E8F}" type="slidenum">
              <a:rPr lang="en-US" smtClean="0"/>
              <a:pPr/>
              <a:t>106</a:t>
            </a:fld>
            <a:endParaRPr lang="en-US" dirty="0"/>
          </a:p>
        </p:txBody>
      </p:sp>
      <p:pic>
        <p:nvPicPr>
          <p:cNvPr id="5" name="Picture 4">
            <a:extLst>
              <a:ext uri="{FF2B5EF4-FFF2-40B4-BE49-F238E27FC236}">
                <a16:creationId xmlns:a16="http://schemas.microsoft.com/office/drawing/2014/main" id="{A42C207C-AE1C-4711-8A0A-B1D824DE3198}"/>
              </a:ext>
            </a:extLst>
          </p:cNvPr>
          <p:cNvPicPr>
            <a:picLocks noChangeAspect="1"/>
          </p:cNvPicPr>
          <p:nvPr/>
        </p:nvPicPr>
        <p:blipFill>
          <a:blip r:embed="rId2"/>
          <a:stretch>
            <a:fillRect/>
          </a:stretch>
        </p:blipFill>
        <p:spPr>
          <a:xfrm>
            <a:off x="1133508" y="2829177"/>
            <a:ext cx="2358817" cy="1501635"/>
          </a:xfrm>
          <a:prstGeom prst="rect">
            <a:avLst/>
          </a:prstGeom>
          <a:ln w="19050">
            <a:noFill/>
          </a:ln>
          <a:effectLst>
            <a:outerShdw blurRad="50800" dist="38100" dir="2700000" algn="tl" rotWithShape="0">
              <a:prstClr val="black">
                <a:alpha val="40000"/>
              </a:prstClr>
            </a:outerShdw>
          </a:effectLst>
        </p:spPr>
      </p:pic>
      <p:pic>
        <p:nvPicPr>
          <p:cNvPr id="6" name="Picture 5">
            <a:extLst>
              <a:ext uri="{FF2B5EF4-FFF2-40B4-BE49-F238E27FC236}">
                <a16:creationId xmlns:a16="http://schemas.microsoft.com/office/drawing/2014/main" id="{42FBE33E-C057-4BFD-B601-AB72150CE60F}"/>
              </a:ext>
            </a:extLst>
          </p:cNvPr>
          <p:cNvPicPr>
            <a:picLocks noChangeAspect="1"/>
          </p:cNvPicPr>
          <p:nvPr/>
        </p:nvPicPr>
        <p:blipFill>
          <a:blip r:embed="rId3"/>
          <a:stretch>
            <a:fillRect/>
          </a:stretch>
        </p:blipFill>
        <p:spPr>
          <a:xfrm>
            <a:off x="4013125" y="3633418"/>
            <a:ext cx="4819173" cy="697394"/>
          </a:xfrm>
          <a:prstGeom prst="rect">
            <a:avLst/>
          </a:prstGeom>
          <a:ln w="19050">
            <a:no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014906778"/>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BE452-C9C3-4397-BB46-03E55A255EB0}"/>
              </a:ext>
            </a:extLst>
          </p:cNvPr>
          <p:cNvSpPr>
            <a:spLocks noGrp="1"/>
          </p:cNvSpPr>
          <p:nvPr>
            <p:ph type="title"/>
          </p:nvPr>
        </p:nvSpPr>
        <p:spPr/>
        <p:txBody>
          <a:bodyPr>
            <a:normAutofit/>
          </a:bodyPr>
          <a:lstStyle/>
          <a:p>
            <a:r>
              <a:rPr lang="en-US" sz="2800" dirty="0"/>
              <a:t>Form Assignment Markers in PAnext</a:t>
            </a:r>
          </a:p>
        </p:txBody>
      </p:sp>
      <p:sp>
        <p:nvSpPr>
          <p:cNvPr id="5" name="Content Placeholder 4">
            <a:extLst>
              <a:ext uri="{FF2B5EF4-FFF2-40B4-BE49-F238E27FC236}">
                <a16:creationId xmlns:a16="http://schemas.microsoft.com/office/drawing/2014/main" id="{ACC9232F-AE09-4943-A92A-2DC594EBF211}"/>
              </a:ext>
            </a:extLst>
          </p:cNvPr>
          <p:cNvSpPr txBox="1">
            <a:spLocks noGrp="1"/>
          </p:cNvSpPr>
          <p:nvPr>
            <p:ph type="body" idx="1"/>
          </p:nvPr>
        </p:nvSpPr>
        <p:spPr>
          <a:xfrm>
            <a:off x="311700" y="1152475"/>
            <a:ext cx="8516294" cy="923299"/>
          </a:xfrm>
          <a:prstGeom prst="rect">
            <a:avLst/>
          </a:prstGeom>
          <a:noFill/>
        </p:spPr>
        <p:txBody>
          <a:bodyPr wrap="square" rtlCol="0">
            <a:spAutoFit/>
          </a:bodyPr>
          <a:lstStyle/>
          <a:p>
            <a:pPr marL="0" indent="0" fontAlgn="base">
              <a:lnSpc>
                <a:spcPct val="100000"/>
              </a:lnSpc>
              <a:spcBef>
                <a:spcPct val="0"/>
              </a:spcBef>
              <a:spcAft>
                <a:spcPct val="0"/>
              </a:spcAft>
              <a:buNone/>
            </a:pPr>
            <a:r>
              <a:rPr lang="en-US" dirty="0">
                <a:solidFill>
                  <a:prstClr val="black"/>
                </a:solidFill>
                <a:latin typeface="+mn-lt"/>
                <a:ea typeface="ＭＳ Ｐゴシック" pitchFamily="34" charset="-128"/>
              </a:rPr>
              <a:t>A marker appears next to a SASID on the </a:t>
            </a:r>
            <a:r>
              <a:rPr lang="en-US" b="1" dirty="0">
                <a:solidFill>
                  <a:prstClr val="black"/>
                </a:solidFill>
                <a:latin typeface="+mn-lt"/>
                <a:ea typeface="ＭＳ Ｐゴシック" pitchFamily="34" charset="-128"/>
              </a:rPr>
              <a:t>Students in Session </a:t>
            </a:r>
            <a:r>
              <a:rPr lang="en-US" dirty="0">
                <a:solidFill>
                  <a:prstClr val="black"/>
                </a:solidFill>
                <a:latin typeface="+mn-lt"/>
                <a:ea typeface="ＭＳ Ｐゴシック" pitchFamily="34" charset="-128"/>
              </a:rPr>
              <a:t>screen if a form-dependent accommodation/accessibility feature was identified for the student on the </a:t>
            </a:r>
            <a:r>
              <a:rPr lang="en-US" b="1" dirty="0">
                <a:solidFill>
                  <a:prstClr val="black"/>
                </a:solidFill>
                <a:latin typeface="+mn-lt"/>
                <a:ea typeface="ＭＳ Ｐゴシック" pitchFamily="34" charset="-128"/>
              </a:rPr>
              <a:t>Manage Student Tests </a:t>
            </a:r>
            <a:r>
              <a:rPr lang="en-US" dirty="0">
                <a:solidFill>
                  <a:prstClr val="black"/>
                </a:solidFill>
                <a:latin typeface="+mn-lt"/>
                <a:ea typeface="ＭＳ Ｐゴシック" pitchFamily="34" charset="-128"/>
              </a:rPr>
              <a:t>screen or through an SR/PNP import </a:t>
            </a:r>
          </a:p>
        </p:txBody>
      </p:sp>
      <p:sp>
        <p:nvSpPr>
          <p:cNvPr id="4" name="Slide Number Placeholder 3">
            <a:extLst>
              <a:ext uri="{FF2B5EF4-FFF2-40B4-BE49-F238E27FC236}">
                <a16:creationId xmlns:a16="http://schemas.microsoft.com/office/drawing/2014/main" id="{2B396125-6F31-402A-9DA8-A7600FA2051F}"/>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107</a:t>
            </a:fld>
            <a:endParaRPr lang="en-US" dirty="0"/>
          </a:p>
        </p:txBody>
      </p:sp>
      <p:graphicFrame>
        <p:nvGraphicFramePr>
          <p:cNvPr id="7" name="Table 6">
            <a:extLst>
              <a:ext uri="{FF2B5EF4-FFF2-40B4-BE49-F238E27FC236}">
                <a16:creationId xmlns:a16="http://schemas.microsoft.com/office/drawing/2014/main" id="{ABA55077-2392-4115-B308-B4D9AD6DEDBA}"/>
              </a:ext>
            </a:extLst>
          </p:cNvPr>
          <p:cNvGraphicFramePr>
            <a:graphicFrameLocks noGrp="1"/>
          </p:cNvGraphicFramePr>
          <p:nvPr>
            <p:extLst>
              <p:ext uri="{D42A27DB-BD31-4B8C-83A1-F6EECF244321}">
                <p14:modId xmlns:p14="http://schemas.microsoft.com/office/powerpoint/2010/main" val="1628112671"/>
              </p:ext>
            </p:extLst>
          </p:nvPr>
        </p:nvGraphicFramePr>
        <p:xfrm>
          <a:off x="1670529" y="2210602"/>
          <a:ext cx="5802941" cy="1714500"/>
        </p:xfrm>
        <a:graphic>
          <a:graphicData uri="http://schemas.openxmlformats.org/drawingml/2006/table">
            <a:tbl>
              <a:tblPr firstRow="1" bandRow="1">
                <a:tableStyleId>{BC89EF96-8CEA-46FF-86C4-4CE0E7609802}</a:tableStyleId>
              </a:tblPr>
              <a:tblGrid>
                <a:gridCol w="1336455">
                  <a:extLst>
                    <a:ext uri="{9D8B030D-6E8A-4147-A177-3AD203B41FA5}">
                      <a16:colId xmlns:a16="http://schemas.microsoft.com/office/drawing/2014/main" val="4040357840"/>
                    </a:ext>
                  </a:extLst>
                </a:gridCol>
                <a:gridCol w="4466486">
                  <a:extLst>
                    <a:ext uri="{9D8B030D-6E8A-4147-A177-3AD203B41FA5}">
                      <a16:colId xmlns:a16="http://schemas.microsoft.com/office/drawing/2014/main" val="1735494915"/>
                    </a:ext>
                  </a:extLst>
                </a:gridCol>
              </a:tblGrid>
              <a:tr h="278130">
                <a:tc>
                  <a:txBody>
                    <a:bodyPr/>
                    <a:lstStyle/>
                    <a:p>
                      <a:pPr algn="ctr"/>
                      <a:r>
                        <a:rPr lang="en-US" sz="1800" dirty="0"/>
                        <a:t>Indicator</a:t>
                      </a:r>
                      <a:endParaRPr lang="en-US" sz="1800" dirty="0">
                        <a:latin typeface="+mn-lt"/>
                      </a:endParaRPr>
                    </a:p>
                  </a:txBody>
                  <a:tcPr marL="68580" marR="68580" marT="34290" marB="34290"/>
                </a:tc>
                <a:tc>
                  <a:txBody>
                    <a:bodyPr/>
                    <a:lstStyle/>
                    <a:p>
                      <a:r>
                        <a:rPr lang="en-US" sz="1800" dirty="0"/>
                        <a:t>Accommodation/Accessibility Feature</a:t>
                      </a:r>
                      <a:endParaRPr lang="en-US" sz="1800" dirty="0">
                        <a:latin typeface="+mn-lt"/>
                      </a:endParaRPr>
                    </a:p>
                  </a:txBody>
                  <a:tcPr marL="68580" marR="68580" marT="34290" marB="34290"/>
                </a:tc>
                <a:extLst>
                  <a:ext uri="{0D108BD9-81ED-4DB2-BD59-A6C34878D82A}">
                    <a16:rowId xmlns:a16="http://schemas.microsoft.com/office/drawing/2014/main" val="3011616314"/>
                  </a:ext>
                </a:extLst>
              </a:tr>
              <a:tr h="278130">
                <a:tc>
                  <a:txBody>
                    <a:bodyPr/>
                    <a:lstStyle/>
                    <a:p>
                      <a:endParaRPr lang="en-US" sz="1800" dirty="0">
                        <a:latin typeface="+mn-lt"/>
                      </a:endParaRPr>
                    </a:p>
                  </a:txBody>
                  <a:tcPr marL="68580" marR="68580" marT="34290" marB="34290"/>
                </a:tc>
                <a:tc>
                  <a:txBody>
                    <a:bodyPr/>
                    <a:lstStyle/>
                    <a:p>
                      <a:r>
                        <a:rPr lang="en-US" sz="1800" dirty="0"/>
                        <a:t>Text-to-Speech</a:t>
                      </a:r>
                      <a:endParaRPr lang="en-US" sz="1800" dirty="0">
                        <a:latin typeface="+mn-lt"/>
                      </a:endParaRPr>
                    </a:p>
                  </a:txBody>
                  <a:tcPr marL="68580" marR="68580" marT="34290" marB="34290"/>
                </a:tc>
                <a:extLst>
                  <a:ext uri="{0D108BD9-81ED-4DB2-BD59-A6C34878D82A}">
                    <a16:rowId xmlns:a16="http://schemas.microsoft.com/office/drawing/2014/main" val="3187336738"/>
                  </a:ext>
                </a:extLst>
              </a:tr>
              <a:tr h="278130">
                <a:tc>
                  <a:txBody>
                    <a:bodyPr/>
                    <a:lstStyle/>
                    <a:p>
                      <a:endParaRPr lang="en-US" sz="1800" dirty="0">
                        <a:latin typeface="+mn-lt"/>
                      </a:endParaRPr>
                    </a:p>
                  </a:txBody>
                  <a:tcPr marL="68580" marR="68580" marT="34290" marB="34290"/>
                </a:tc>
                <a:tc>
                  <a:txBody>
                    <a:bodyPr/>
                    <a:lstStyle/>
                    <a:p>
                      <a:r>
                        <a:rPr lang="en-US" sz="1800" dirty="0"/>
                        <a:t>Spanish</a:t>
                      </a:r>
                      <a:endParaRPr lang="en-US" sz="1800" dirty="0">
                        <a:latin typeface="+mn-lt"/>
                      </a:endParaRPr>
                    </a:p>
                  </a:txBody>
                  <a:tcPr marL="68580" marR="68580" marT="34290" marB="34290"/>
                </a:tc>
                <a:extLst>
                  <a:ext uri="{0D108BD9-81ED-4DB2-BD59-A6C34878D82A}">
                    <a16:rowId xmlns:a16="http://schemas.microsoft.com/office/drawing/2014/main" val="2394786248"/>
                  </a:ext>
                </a:extLst>
              </a:tr>
              <a:tr h="278130">
                <a:tc>
                  <a:txBody>
                    <a:bodyPr/>
                    <a:lstStyle/>
                    <a:p>
                      <a:endParaRPr lang="en-US" sz="1800" dirty="0">
                        <a:latin typeface="+mn-lt"/>
                      </a:endParaRP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t>Spanish Text-to-Speech</a:t>
                      </a:r>
                      <a:endParaRPr lang="en-US" sz="1800" dirty="0">
                        <a:latin typeface="+mn-lt"/>
                      </a:endParaRPr>
                    </a:p>
                  </a:txBody>
                  <a:tcPr marL="68580" marR="68580" marT="34290" marB="34290"/>
                </a:tc>
                <a:extLst>
                  <a:ext uri="{0D108BD9-81ED-4DB2-BD59-A6C34878D82A}">
                    <a16:rowId xmlns:a16="http://schemas.microsoft.com/office/drawing/2014/main" val="2195765119"/>
                  </a:ext>
                </a:extLst>
              </a:tr>
              <a:tr h="278130">
                <a:tc>
                  <a:txBody>
                    <a:bodyPr/>
                    <a:lstStyle/>
                    <a:p>
                      <a:endParaRPr lang="en-US" sz="1800" dirty="0">
                        <a:latin typeface="+mn-lt"/>
                      </a:endParaRP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t>Assistive</a:t>
                      </a:r>
                      <a:r>
                        <a:rPr lang="en-US" sz="1800" baseline="0" dirty="0"/>
                        <a:t> Technology</a:t>
                      </a:r>
                      <a:endParaRPr lang="en-US" sz="1800" dirty="0">
                        <a:latin typeface="+mn-lt"/>
                      </a:endParaRPr>
                    </a:p>
                  </a:txBody>
                  <a:tcPr marL="68580" marR="68580" marT="34290" marB="34290"/>
                </a:tc>
                <a:extLst>
                  <a:ext uri="{0D108BD9-81ED-4DB2-BD59-A6C34878D82A}">
                    <a16:rowId xmlns:a16="http://schemas.microsoft.com/office/drawing/2014/main" val="3954806003"/>
                  </a:ext>
                </a:extLst>
              </a:tr>
            </a:tbl>
          </a:graphicData>
        </a:graphic>
      </p:graphicFrame>
      <p:grpSp>
        <p:nvGrpSpPr>
          <p:cNvPr id="6" name="Group 5">
            <a:extLst>
              <a:ext uri="{FF2B5EF4-FFF2-40B4-BE49-F238E27FC236}">
                <a16:creationId xmlns:a16="http://schemas.microsoft.com/office/drawing/2014/main" id="{0D83BC71-2EBC-5321-FE41-591F28EC1626}"/>
              </a:ext>
            </a:extLst>
          </p:cNvPr>
          <p:cNvGrpSpPr/>
          <p:nvPr/>
        </p:nvGrpSpPr>
        <p:grpSpPr>
          <a:xfrm>
            <a:off x="1805403" y="2611195"/>
            <a:ext cx="989207" cy="1247083"/>
            <a:chOff x="1805403" y="2611195"/>
            <a:chExt cx="989207" cy="1247083"/>
          </a:xfrm>
        </p:grpSpPr>
        <p:sp>
          <p:nvSpPr>
            <p:cNvPr id="9" name="Rectangle: Rounded Corners 8">
              <a:extLst>
                <a:ext uri="{FF2B5EF4-FFF2-40B4-BE49-F238E27FC236}">
                  <a16:creationId xmlns:a16="http://schemas.microsoft.com/office/drawing/2014/main" id="{F21EAF79-239F-424E-8793-B070583FEE62}"/>
                </a:ext>
              </a:extLst>
            </p:cNvPr>
            <p:cNvSpPr/>
            <p:nvPr/>
          </p:nvSpPr>
          <p:spPr>
            <a:xfrm>
              <a:off x="2066756" y="2611195"/>
              <a:ext cx="485236" cy="219974"/>
            </a:xfrm>
            <a:prstGeom prst="roundRect">
              <a:avLst/>
            </a:prstGeom>
            <a:solidFill>
              <a:srgbClr val="E6E6E6"/>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dirty="0">
                  <a:solidFill>
                    <a:schemeClr val="accent1">
                      <a:lumMod val="50000"/>
                    </a:schemeClr>
                  </a:solidFill>
                </a:rPr>
                <a:t>TTS</a:t>
              </a:r>
            </a:p>
          </p:txBody>
        </p:sp>
        <p:sp>
          <p:nvSpPr>
            <p:cNvPr id="11" name="Rectangle: Rounded Corners 10">
              <a:extLst>
                <a:ext uri="{FF2B5EF4-FFF2-40B4-BE49-F238E27FC236}">
                  <a16:creationId xmlns:a16="http://schemas.microsoft.com/office/drawing/2014/main" id="{D42F0DB1-46A3-4478-A4D8-E80544A102D0}"/>
                </a:ext>
              </a:extLst>
            </p:cNvPr>
            <p:cNvSpPr/>
            <p:nvPr/>
          </p:nvSpPr>
          <p:spPr>
            <a:xfrm>
              <a:off x="2066756" y="2961009"/>
              <a:ext cx="485236" cy="219974"/>
            </a:xfrm>
            <a:prstGeom prst="roundRect">
              <a:avLst/>
            </a:prstGeom>
            <a:solidFill>
              <a:srgbClr val="E6E6E6"/>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dirty="0">
                  <a:solidFill>
                    <a:schemeClr val="accent1">
                      <a:lumMod val="50000"/>
                    </a:schemeClr>
                  </a:solidFill>
                </a:rPr>
                <a:t>SPA</a:t>
              </a:r>
            </a:p>
          </p:txBody>
        </p:sp>
        <p:sp>
          <p:nvSpPr>
            <p:cNvPr id="12" name="Rectangle: Rounded Corners 11">
              <a:extLst>
                <a:ext uri="{FF2B5EF4-FFF2-40B4-BE49-F238E27FC236}">
                  <a16:creationId xmlns:a16="http://schemas.microsoft.com/office/drawing/2014/main" id="{CD42EC01-A744-4F05-8B3D-B75761B87D55}"/>
                </a:ext>
              </a:extLst>
            </p:cNvPr>
            <p:cNvSpPr/>
            <p:nvPr/>
          </p:nvSpPr>
          <p:spPr>
            <a:xfrm>
              <a:off x="2309374" y="3302950"/>
              <a:ext cx="485236" cy="219974"/>
            </a:xfrm>
            <a:prstGeom prst="roundRect">
              <a:avLst/>
            </a:prstGeom>
            <a:solidFill>
              <a:srgbClr val="E6E6E6"/>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dirty="0">
                  <a:solidFill>
                    <a:schemeClr val="accent1">
                      <a:lumMod val="50000"/>
                    </a:schemeClr>
                  </a:solidFill>
                </a:rPr>
                <a:t>TTS</a:t>
              </a:r>
            </a:p>
          </p:txBody>
        </p:sp>
        <p:sp>
          <p:nvSpPr>
            <p:cNvPr id="13" name="Rectangle: Rounded Corners 12">
              <a:extLst>
                <a:ext uri="{FF2B5EF4-FFF2-40B4-BE49-F238E27FC236}">
                  <a16:creationId xmlns:a16="http://schemas.microsoft.com/office/drawing/2014/main" id="{0D72773E-CA3F-414F-ABEB-1F0C0B796CF5}"/>
                </a:ext>
              </a:extLst>
            </p:cNvPr>
            <p:cNvSpPr/>
            <p:nvPr/>
          </p:nvSpPr>
          <p:spPr>
            <a:xfrm>
              <a:off x="2066756" y="3638304"/>
              <a:ext cx="485236" cy="219974"/>
            </a:xfrm>
            <a:prstGeom prst="roundRect">
              <a:avLst/>
            </a:prstGeom>
            <a:solidFill>
              <a:srgbClr val="E6E6E6"/>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dirty="0">
                  <a:solidFill>
                    <a:schemeClr val="accent1">
                      <a:lumMod val="50000"/>
                    </a:schemeClr>
                  </a:solidFill>
                </a:rPr>
                <a:t>AT</a:t>
              </a:r>
            </a:p>
          </p:txBody>
        </p:sp>
        <p:sp>
          <p:nvSpPr>
            <p:cNvPr id="14" name="Rectangle: Rounded Corners 13">
              <a:extLst>
                <a:ext uri="{FF2B5EF4-FFF2-40B4-BE49-F238E27FC236}">
                  <a16:creationId xmlns:a16="http://schemas.microsoft.com/office/drawing/2014/main" id="{1C9A29A6-B6FA-468C-8D9E-9481DE4306BB}"/>
                </a:ext>
              </a:extLst>
            </p:cNvPr>
            <p:cNvSpPr/>
            <p:nvPr/>
          </p:nvSpPr>
          <p:spPr>
            <a:xfrm>
              <a:off x="1805403" y="3301138"/>
              <a:ext cx="485236" cy="219974"/>
            </a:xfrm>
            <a:prstGeom prst="roundRect">
              <a:avLst/>
            </a:prstGeom>
            <a:solidFill>
              <a:srgbClr val="E6E6E6"/>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dirty="0">
                  <a:solidFill>
                    <a:schemeClr val="accent1">
                      <a:lumMod val="50000"/>
                    </a:schemeClr>
                  </a:solidFill>
                </a:rPr>
                <a:t>SPA</a:t>
              </a:r>
            </a:p>
          </p:txBody>
        </p:sp>
      </p:grpSp>
    </p:spTree>
    <p:extLst>
      <p:ext uri="{BB962C8B-B14F-4D97-AF65-F5344CB8AC3E}">
        <p14:creationId xmlns:p14="http://schemas.microsoft.com/office/powerpoint/2010/main" val="3541168789"/>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5BF76-D587-4A9E-9BCE-8880DC8100EE}"/>
              </a:ext>
            </a:extLst>
          </p:cNvPr>
          <p:cNvSpPr>
            <a:spLocks noGrp="1"/>
          </p:cNvSpPr>
          <p:nvPr>
            <p:ph type="title"/>
          </p:nvPr>
        </p:nvSpPr>
        <p:spPr/>
        <p:txBody>
          <a:bodyPr>
            <a:normAutofit/>
          </a:bodyPr>
          <a:lstStyle/>
          <a:p>
            <a:r>
              <a:rPr lang="en-US" sz="2800" dirty="0"/>
              <a:t>Form Assignment Markers on Testing Ticket</a:t>
            </a:r>
          </a:p>
        </p:txBody>
      </p:sp>
      <p:sp>
        <p:nvSpPr>
          <p:cNvPr id="3" name="Content Placeholder 2">
            <a:extLst>
              <a:ext uri="{FF2B5EF4-FFF2-40B4-BE49-F238E27FC236}">
                <a16:creationId xmlns:a16="http://schemas.microsoft.com/office/drawing/2014/main" id="{C727F17F-7C22-42FC-9B1A-8AD12E5FB0B8}"/>
              </a:ext>
            </a:extLst>
          </p:cNvPr>
          <p:cNvSpPr>
            <a:spLocks noGrp="1"/>
          </p:cNvSpPr>
          <p:nvPr>
            <p:ph type="body" idx="1"/>
          </p:nvPr>
        </p:nvSpPr>
        <p:spPr/>
        <p:txBody>
          <a:bodyPr>
            <a:normAutofit/>
          </a:bodyPr>
          <a:lstStyle/>
          <a:p>
            <a:pPr marL="0" indent="0">
              <a:buNone/>
            </a:pPr>
            <a:r>
              <a:rPr lang="en-US" sz="1800" dirty="0">
                <a:solidFill>
                  <a:prstClr val="black"/>
                </a:solidFill>
                <a:latin typeface="+mn-lt"/>
                <a:ea typeface="ＭＳ Ｐゴシック" pitchFamily="34" charset="-128"/>
              </a:rPr>
              <a:t>A marker appears next to a SASID on a student’s testing ticket if they were assigned a TTS or Auditory/Signer Script form </a:t>
            </a:r>
          </a:p>
          <a:p>
            <a:endParaRPr lang="en-US" sz="1800" dirty="0">
              <a:latin typeface="+mn-lt"/>
            </a:endParaRPr>
          </a:p>
        </p:txBody>
      </p:sp>
      <p:sp>
        <p:nvSpPr>
          <p:cNvPr id="4" name="Slide Number Placeholder 3">
            <a:extLst>
              <a:ext uri="{FF2B5EF4-FFF2-40B4-BE49-F238E27FC236}">
                <a16:creationId xmlns:a16="http://schemas.microsoft.com/office/drawing/2014/main" id="{7CE32483-43A6-4BC6-B3B3-F4F6FEFBFAA9}"/>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108</a:t>
            </a:fld>
            <a:endParaRPr lang="en-US" dirty="0"/>
          </a:p>
        </p:txBody>
      </p:sp>
      <p:pic>
        <p:nvPicPr>
          <p:cNvPr id="5" name="Picture 6" descr="https://lh3.googleusercontent.com/aoDbX6JWDhcinDSqksqrsTHtQW_M4RmVGxlaFdYqTnWZGpfbg3oRoWj7E1yeb0kk50bYWcQ4SW6kT6SXzC2VOKhqw3Jsxy33FfLXYsaZru7fM1NoI6qnPAbmyc_2YYIVYMM5_RhIvNQ">
            <a:extLst>
              <a:ext uri="{FF2B5EF4-FFF2-40B4-BE49-F238E27FC236}">
                <a16:creationId xmlns:a16="http://schemas.microsoft.com/office/drawing/2014/main" id="{70D33FA6-902A-4B65-B05E-FA0AB3D19A3B}"/>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a:stretch/>
        </p:blipFill>
        <p:spPr bwMode="auto">
          <a:xfrm>
            <a:off x="4791097" y="2016561"/>
            <a:ext cx="4008346" cy="1624282"/>
          </a:xfrm>
          <a:prstGeom prst="rect">
            <a:avLst/>
          </a:prstGeom>
          <a:noFill/>
          <a:ln>
            <a:no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graphicFrame>
        <p:nvGraphicFramePr>
          <p:cNvPr id="7" name="Table 6">
            <a:extLst>
              <a:ext uri="{FF2B5EF4-FFF2-40B4-BE49-F238E27FC236}">
                <a16:creationId xmlns:a16="http://schemas.microsoft.com/office/drawing/2014/main" id="{A51DF399-8D0B-44B1-81E5-B16A6BFA6853}"/>
              </a:ext>
            </a:extLst>
          </p:cNvPr>
          <p:cNvGraphicFramePr>
            <a:graphicFrameLocks noGrp="1"/>
          </p:cNvGraphicFramePr>
          <p:nvPr>
            <p:extLst>
              <p:ext uri="{D42A27DB-BD31-4B8C-83A1-F6EECF244321}">
                <p14:modId xmlns:p14="http://schemas.microsoft.com/office/powerpoint/2010/main" val="543467090"/>
              </p:ext>
            </p:extLst>
          </p:nvPr>
        </p:nvGraphicFramePr>
        <p:xfrm>
          <a:off x="358805" y="2016561"/>
          <a:ext cx="4088149" cy="1624282"/>
        </p:xfrm>
        <a:graphic>
          <a:graphicData uri="http://schemas.openxmlformats.org/drawingml/2006/table">
            <a:tbl>
              <a:tblPr firstRow="1" bandRow="1">
                <a:tableStyleId>{BC89EF96-8CEA-46FF-86C4-4CE0E7609802}</a:tableStyleId>
              </a:tblPr>
              <a:tblGrid>
                <a:gridCol w="1712697">
                  <a:extLst>
                    <a:ext uri="{9D8B030D-6E8A-4147-A177-3AD203B41FA5}">
                      <a16:colId xmlns:a16="http://schemas.microsoft.com/office/drawing/2014/main" val="4194556499"/>
                    </a:ext>
                  </a:extLst>
                </a:gridCol>
                <a:gridCol w="2375452">
                  <a:extLst>
                    <a:ext uri="{9D8B030D-6E8A-4147-A177-3AD203B41FA5}">
                      <a16:colId xmlns:a16="http://schemas.microsoft.com/office/drawing/2014/main" val="4288745844"/>
                    </a:ext>
                  </a:extLst>
                </a:gridCol>
              </a:tblGrid>
              <a:tr h="525780">
                <a:tc>
                  <a:txBody>
                    <a:bodyPr/>
                    <a:lstStyle/>
                    <a:p>
                      <a:pPr algn="ctr"/>
                      <a:r>
                        <a:rPr lang="en-US" sz="1500" dirty="0"/>
                        <a:t>Indicator</a:t>
                      </a:r>
                      <a:endParaRPr lang="en-US" sz="1500" dirty="0">
                        <a:latin typeface="+mn-lt"/>
                      </a:endParaRPr>
                    </a:p>
                  </a:txBody>
                  <a:tcPr marL="68580" marR="68580" marT="34290" marB="34290" anchor="ctr"/>
                </a:tc>
                <a:tc>
                  <a:txBody>
                    <a:bodyPr/>
                    <a:lstStyle/>
                    <a:p>
                      <a:pPr algn="ctr"/>
                      <a:r>
                        <a:rPr lang="en-US" sz="1500" dirty="0"/>
                        <a:t>Accommodation/</a:t>
                      </a:r>
                    </a:p>
                    <a:p>
                      <a:pPr algn="ctr"/>
                      <a:r>
                        <a:rPr lang="en-US" sz="1500" dirty="0"/>
                        <a:t>Accessibility Feature</a:t>
                      </a:r>
                      <a:endParaRPr lang="en-US" sz="1500" dirty="0">
                        <a:latin typeface="+mn-lt"/>
                      </a:endParaRPr>
                    </a:p>
                  </a:txBody>
                  <a:tcPr marL="68580" marR="68580" marT="34290" marB="34290" anchor="ctr"/>
                </a:tc>
                <a:extLst>
                  <a:ext uri="{0D108BD9-81ED-4DB2-BD59-A6C34878D82A}">
                    <a16:rowId xmlns:a16="http://schemas.microsoft.com/office/drawing/2014/main" val="2280734292"/>
                  </a:ext>
                </a:extLst>
              </a:tr>
              <a:tr h="632675">
                <a:tc>
                  <a:txBody>
                    <a:bodyPr/>
                    <a:lstStyle/>
                    <a:p>
                      <a:endParaRPr lang="en-US" sz="1100" dirty="0"/>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u="none" strike="noStrike" kern="1200" cap="none" spc="0" normalizeH="0" baseline="0" noProof="0" dirty="0">
                          <a:ln>
                            <a:noFill/>
                          </a:ln>
                          <a:solidFill>
                            <a:prstClr val="black"/>
                          </a:solidFill>
                          <a:effectLst/>
                          <a:uLnTx/>
                          <a:uFillTx/>
                        </a:rPr>
                        <a:t>Text-to-Speech</a:t>
                      </a:r>
                      <a:endParaRPr lang="en-US" sz="1100" dirty="0"/>
                    </a:p>
                  </a:txBody>
                  <a:tcPr marL="68580" marR="68580" marT="34290" marB="34290" anchor="ctr"/>
                </a:tc>
                <a:extLst>
                  <a:ext uri="{0D108BD9-81ED-4DB2-BD59-A6C34878D82A}">
                    <a16:rowId xmlns:a16="http://schemas.microsoft.com/office/drawing/2014/main" val="2830348701"/>
                  </a:ext>
                </a:extLst>
              </a:tr>
              <a:tr h="465827">
                <a:tc>
                  <a:txBody>
                    <a:bodyPr/>
                    <a:lstStyle/>
                    <a:p>
                      <a:endParaRPr lang="en-US" sz="1100" dirty="0"/>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Auditory/Signer Script</a:t>
                      </a:r>
                      <a:endParaRPr lang="en-US" sz="1400" dirty="0">
                        <a:latin typeface="+mn-lt"/>
                      </a:endParaRPr>
                    </a:p>
                  </a:txBody>
                  <a:tcPr marL="68580" marR="68580" marT="34290" marB="34290" anchor="ctr"/>
                </a:tc>
                <a:extLst>
                  <a:ext uri="{0D108BD9-81ED-4DB2-BD59-A6C34878D82A}">
                    <a16:rowId xmlns:a16="http://schemas.microsoft.com/office/drawing/2014/main" val="3862800478"/>
                  </a:ext>
                </a:extLst>
              </a:tr>
            </a:tbl>
          </a:graphicData>
        </a:graphic>
      </p:graphicFrame>
      <p:pic>
        <p:nvPicPr>
          <p:cNvPr id="8" name="Picture 2" descr="https://lh3.googleusercontent.com/aoDbX6JWDhcinDSqksqrsTHtQW_M4RmVGxlaFdYqTnWZGpfbg3oRoWj7E1yeb0kk50bYWcQ4SW6kT6SXzC2VOKhqw3Jsxy33FfLXYsaZru7fM1NoI6qnPAbmyc_2YYIVYMM5_RhIvNQ">
            <a:extLst>
              <a:ext uri="{FF2B5EF4-FFF2-40B4-BE49-F238E27FC236}">
                <a16:creationId xmlns:a16="http://schemas.microsoft.com/office/drawing/2014/main" id="{D1A30F16-4A05-4F6E-8E4E-55ECB9266C1D}"/>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944528" y="2593867"/>
            <a:ext cx="504929" cy="504934"/>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https://lh3.googleusercontent.com/aoDbX6JWDhcinDSqksqrsTHtQW_M4RmVGxlaFdYqTnWZGpfbg3oRoWj7E1yeb0kk50bYWcQ4SW6kT6SXzC2VOKhqw3Jsxy33FfLXYsaZru7fM1NoI6qnPAbmyc_2YYIVYMM5_RhIvNQ">
            <a:extLst>
              <a:ext uri="{FF2B5EF4-FFF2-40B4-BE49-F238E27FC236}">
                <a16:creationId xmlns:a16="http://schemas.microsoft.com/office/drawing/2014/main" id="{7FE0DF58-E9D9-4B86-9141-D93AFA192118}"/>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14172"/>
          <a:stretch/>
        </p:blipFill>
        <p:spPr bwMode="auto">
          <a:xfrm>
            <a:off x="992142" y="3189548"/>
            <a:ext cx="409701" cy="443480"/>
          </a:xfrm>
          <a:prstGeom prst="rect">
            <a:avLst/>
          </a:prstGeom>
          <a:noFill/>
          <a:extLst>
            <a:ext uri="{909E8E84-426E-40DD-AFC4-6F175D3DCCD1}">
              <a14:hiddenFill xmlns:a14="http://schemas.microsoft.com/office/drawing/2010/main">
                <a:solidFill>
                  <a:srgbClr val="FFFFFF"/>
                </a:solidFill>
              </a14:hiddenFill>
            </a:ext>
          </a:extLst>
        </p:spPr>
      </p:pic>
      <p:sp>
        <p:nvSpPr>
          <p:cNvPr id="10" name="Left Arrow 9" descr="an arrow"/>
          <p:cNvSpPr/>
          <p:nvPr/>
        </p:nvSpPr>
        <p:spPr>
          <a:xfrm rot="19923904">
            <a:off x="6574618" y="2520792"/>
            <a:ext cx="867747" cy="615821"/>
          </a:xfrm>
          <a:prstGeom prst="leftArrow">
            <a:avLst/>
          </a:prstGeom>
          <a:solidFill>
            <a:schemeClr val="accent1"/>
          </a:solidFill>
          <a:ln>
            <a:noFill/>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sz="1050" dirty="0"/>
          </a:p>
        </p:txBody>
      </p:sp>
    </p:spTree>
    <p:extLst>
      <p:ext uri="{BB962C8B-B14F-4D97-AF65-F5344CB8AC3E}">
        <p14:creationId xmlns:p14="http://schemas.microsoft.com/office/powerpoint/2010/main" val="3945858649"/>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84A48-8BBC-4D47-8F27-811286F2C0E2}"/>
              </a:ext>
            </a:extLst>
          </p:cNvPr>
          <p:cNvSpPr>
            <a:spLocks noGrp="1"/>
          </p:cNvSpPr>
          <p:nvPr>
            <p:ph type="title"/>
          </p:nvPr>
        </p:nvSpPr>
        <p:spPr/>
        <p:txBody>
          <a:bodyPr>
            <a:normAutofit/>
          </a:bodyPr>
          <a:lstStyle/>
          <a:p>
            <a:r>
              <a:rPr lang="en-US" sz="2800" dirty="0"/>
              <a:t>Emergency Accommodation</a:t>
            </a:r>
          </a:p>
        </p:txBody>
      </p:sp>
      <p:sp>
        <p:nvSpPr>
          <p:cNvPr id="3" name="Content Placeholder 2">
            <a:extLst>
              <a:ext uri="{FF2B5EF4-FFF2-40B4-BE49-F238E27FC236}">
                <a16:creationId xmlns:a16="http://schemas.microsoft.com/office/drawing/2014/main" id="{A7C00209-1A01-4BDE-A093-1510D83CAF17}"/>
              </a:ext>
            </a:extLst>
          </p:cNvPr>
          <p:cNvSpPr>
            <a:spLocks noGrp="1"/>
          </p:cNvSpPr>
          <p:nvPr>
            <p:ph type="body" idx="1"/>
          </p:nvPr>
        </p:nvSpPr>
        <p:spPr/>
        <p:txBody>
          <a:bodyPr>
            <a:noAutofit/>
          </a:bodyPr>
          <a:lstStyle/>
          <a:p>
            <a:pPr marL="285750" indent="-285750">
              <a:lnSpc>
                <a:spcPct val="100000"/>
              </a:lnSpc>
              <a:buClr>
                <a:sysClr val="windowText" lastClr="000000"/>
              </a:buClr>
              <a:buFont typeface="Arial" panose="020B0604020202020204" pitchFamily="34" charset="0"/>
              <a:buChar char="•"/>
              <a:defRPr/>
            </a:pPr>
            <a:r>
              <a:rPr lang="en-US" dirty="0">
                <a:solidFill>
                  <a:sysClr val="windowText" lastClr="000000"/>
                </a:solidFill>
                <a:latin typeface="+mn-lt"/>
              </a:rPr>
              <a:t>A student needs a new accommodation immediately due to </a:t>
            </a:r>
            <a:r>
              <a:rPr lang="en-US" b="1" dirty="0">
                <a:solidFill>
                  <a:sysClr val="windowText" lastClr="000000"/>
                </a:solidFill>
                <a:latin typeface="+mn-lt"/>
              </a:rPr>
              <a:t>unforeseen</a:t>
            </a:r>
            <a:r>
              <a:rPr lang="en-US" dirty="0">
                <a:solidFill>
                  <a:sysClr val="windowText" lastClr="000000"/>
                </a:solidFill>
                <a:latin typeface="+mn-lt"/>
              </a:rPr>
              <a:t> circumstances</a:t>
            </a:r>
          </a:p>
          <a:p>
            <a:pPr marL="628650" lvl="1" indent="-285750">
              <a:lnSpc>
                <a:spcPct val="100000"/>
              </a:lnSpc>
              <a:buClr>
                <a:sysClr val="windowText" lastClr="000000"/>
              </a:buClr>
              <a:buFont typeface="Arial" panose="020B0604020202020204" pitchFamily="34" charset="0"/>
              <a:buChar char="•"/>
              <a:defRPr/>
            </a:pPr>
            <a:r>
              <a:rPr lang="en-US" sz="1600" dirty="0">
                <a:solidFill>
                  <a:sysClr val="windowText" lastClr="000000"/>
                </a:solidFill>
                <a:latin typeface="+mn-lt"/>
              </a:rPr>
              <a:t>Cases could include students who have a recently-fractured limb (e.g., arm, wrist, or shoulder); whose only pair of eyeglasses have broken; or a student returning from a serious or prolonged illness or injury </a:t>
            </a:r>
          </a:p>
          <a:p>
            <a:pPr marL="285750" indent="-285750">
              <a:lnSpc>
                <a:spcPct val="100000"/>
              </a:lnSpc>
              <a:buClr>
                <a:sysClr val="windowText" lastClr="000000"/>
              </a:buClr>
              <a:buFont typeface="Arial" panose="020B0604020202020204" pitchFamily="34" charset="0"/>
              <a:buChar char="•"/>
              <a:defRPr/>
            </a:pPr>
            <a:r>
              <a:rPr lang="en-US" dirty="0">
                <a:solidFill>
                  <a:sysClr val="windowText" lastClr="000000"/>
                </a:solidFill>
                <a:latin typeface="+mn-lt"/>
              </a:rPr>
              <a:t>Complete the </a:t>
            </a:r>
            <a:r>
              <a:rPr lang="en-US" i="1" dirty="0">
                <a:solidFill>
                  <a:sysClr val="windowText" lastClr="000000"/>
                </a:solidFill>
                <a:latin typeface="+mn-lt"/>
                <a:hlinkClick r:id="rId2"/>
              </a:rPr>
              <a:t>Emergency Accommodation Form</a:t>
            </a:r>
            <a:r>
              <a:rPr lang="en-US" dirty="0">
                <a:solidFill>
                  <a:sysClr val="windowText" lastClr="000000"/>
                </a:solidFill>
                <a:latin typeface="+mn-lt"/>
              </a:rPr>
              <a:t> (</a:t>
            </a:r>
            <a:r>
              <a:rPr lang="en-US" i="1" dirty="0">
                <a:solidFill>
                  <a:sysClr val="windowText" lastClr="000000"/>
                </a:solidFill>
                <a:latin typeface="+mn-lt"/>
              </a:rPr>
              <a:t>Appendix G</a:t>
            </a:r>
            <a:r>
              <a:rPr lang="en-US" dirty="0">
                <a:solidFill>
                  <a:sysClr val="windowText" lastClr="000000"/>
                </a:solidFill>
                <a:latin typeface="+mn-lt"/>
              </a:rPr>
              <a:t>) and maintain in the district</a:t>
            </a:r>
          </a:p>
          <a:p>
            <a:pPr marL="628650" lvl="1" indent="-285750">
              <a:lnSpc>
                <a:spcPct val="100000"/>
              </a:lnSpc>
              <a:buClr>
                <a:sysClr val="windowText" lastClr="000000"/>
              </a:buClr>
              <a:buFont typeface="Arial" panose="020B0604020202020204" pitchFamily="34" charset="0"/>
              <a:buChar char="•"/>
              <a:defRPr/>
            </a:pPr>
            <a:r>
              <a:rPr lang="en-US" sz="1600" dirty="0">
                <a:solidFill>
                  <a:sysClr val="windowText" lastClr="000000"/>
                </a:solidFill>
                <a:latin typeface="+mn-lt"/>
              </a:rPr>
              <a:t>Do not send this form to CDE unless it is requested</a:t>
            </a:r>
          </a:p>
          <a:p>
            <a:pPr marL="285750" indent="-285750">
              <a:lnSpc>
                <a:spcPct val="100000"/>
              </a:lnSpc>
              <a:buClr>
                <a:sysClr val="windowText" lastClr="000000"/>
              </a:buClr>
              <a:buFont typeface="Arial" panose="020B0604020202020204" pitchFamily="34" charset="0"/>
              <a:buChar char="•"/>
              <a:defRPr/>
            </a:pPr>
            <a:r>
              <a:rPr lang="en-US" dirty="0">
                <a:solidFill>
                  <a:sysClr val="windowText" lastClr="000000"/>
                </a:solidFill>
                <a:latin typeface="+mn-lt"/>
              </a:rPr>
              <a:t>Emergency Accommodations are identified in PAnext on the Manage Student Tests screen (through the UI or SR/PNP file upload)</a:t>
            </a:r>
          </a:p>
          <a:p>
            <a:pPr marL="628650" lvl="1" indent="-285750">
              <a:lnSpc>
                <a:spcPct val="100000"/>
              </a:lnSpc>
              <a:buClr>
                <a:sysClr val="windowText" lastClr="000000"/>
              </a:buClr>
              <a:buFont typeface="Arial" panose="020B0604020202020204" pitchFamily="34" charset="0"/>
              <a:buChar char="•"/>
              <a:defRPr/>
            </a:pPr>
            <a:r>
              <a:rPr lang="en-US" sz="1600" dirty="0">
                <a:solidFill>
                  <a:sysClr val="windowText" lastClr="000000"/>
                </a:solidFill>
                <a:latin typeface="+mn-lt"/>
              </a:rPr>
              <a:t>Scribe </a:t>
            </a:r>
          </a:p>
          <a:p>
            <a:pPr marL="628650" lvl="1" indent="-285750">
              <a:lnSpc>
                <a:spcPct val="100000"/>
              </a:lnSpc>
              <a:buClr>
                <a:sysClr val="windowText" lastClr="000000"/>
              </a:buClr>
              <a:buFont typeface="Arial" panose="020B0604020202020204" pitchFamily="34" charset="0"/>
              <a:buChar char="•"/>
              <a:defRPr/>
            </a:pPr>
            <a:r>
              <a:rPr lang="en-US" sz="1600" dirty="0">
                <a:solidFill>
                  <a:sysClr val="windowText" lastClr="000000"/>
                </a:solidFill>
                <a:latin typeface="+mn-lt"/>
              </a:rPr>
              <a:t>Other</a:t>
            </a:r>
          </a:p>
          <a:p>
            <a:pPr marL="285750" indent="-285750">
              <a:buFont typeface="Arial" panose="020B0604020202020204" pitchFamily="34" charset="0"/>
              <a:buChar char="•"/>
            </a:pPr>
            <a:endParaRPr lang="en-US" dirty="0">
              <a:latin typeface="+mn-lt"/>
            </a:endParaRPr>
          </a:p>
          <a:p>
            <a:pPr>
              <a:buFont typeface="Arial" panose="020B0604020202020204" pitchFamily="34" charset="0"/>
              <a:buChar char="•"/>
            </a:pPr>
            <a:endParaRPr lang="en-US" dirty="0">
              <a:latin typeface="+mn-lt"/>
            </a:endParaRPr>
          </a:p>
        </p:txBody>
      </p:sp>
      <p:sp>
        <p:nvSpPr>
          <p:cNvPr id="4" name="Slide Number Placeholder 3">
            <a:extLst>
              <a:ext uri="{FF2B5EF4-FFF2-40B4-BE49-F238E27FC236}">
                <a16:creationId xmlns:a16="http://schemas.microsoft.com/office/drawing/2014/main" id="{396771BE-6072-4D05-8EE7-C5A540486E7F}"/>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109</a:t>
            </a:fld>
            <a:endParaRPr lang="en-US" dirty="0"/>
          </a:p>
        </p:txBody>
      </p:sp>
      <p:sp>
        <p:nvSpPr>
          <p:cNvPr id="7" name="7-Point Star 4">
            <a:extLst>
              <a:ext uri="{FF2B5EF4-FFF2-40B4-BE49-F238E27FC236}">
                <a16:creationId xmlns:a16="http://schemas.microsoft.com/office/drawing/2014/main" id="{C11DA4D2-FE92-9394-E01C-E6806D6C9416}"/>
              </a:ext>
            </a:extLst>
          </p:cNvPr>
          <p:cNvSpPr/>
          <p:nvPr/>
        </p:nvSpPr>
        <p:spPr>
          <a:xfrm>
            <a:off x="5938413" y="91718"/>
            <a:ext cx="1400233" cy="741300"/>
          </a:xfrm>
          <a:prstGeom prst="star7">
            <a:avLst/>
          </a:prstGeom>
          <a:solidFill>
            <a:schemeClr val="accent1"/>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100" dirty="0">
                <a:solidFill>
                  <a:schemeClr val="tx1"/>
                </a:solidFill>
              </a:rPr>
              <a:t>Common Question</a:t>
            </a:r>
          </a:p>
        </p:txBody>
      </p:sp>
      <p:sp>
        <p:nvSpPr>
          <p:cNvPr id="8" name="Diagonal Stripe 7">
            <a:hlinkClick r:id="rId3"/>
            <a:extLst>
              <a:ext uri="{FF2B5EF4-FFF2-40B4-BE49-F238E27FC236}">
                <a16:creationId xmlns:a16="http://schemas.microsoft.com/office/drawing/2014/main" id="{BA6095EB-16A7-EC89-B151-5018489ABB1D}"/>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050" b="1" kern="0" dirty="0">
                <a:solidFill>
                  <a:schemeClr val="bg1"/>
                </a:solidFill>
                <a:latin typeface="+mn-lt"/>
                <a:ea typeface="Roboto" panose="02000000000000000000" pitchFamily="2" charset="0"/>
                <a:cs typeface="Roboto" panose="02000000000000000000" pitchFamily="2" charset="0"/>
              </a:rPr>
              <a:t>Emergency Accommodation Information</a:t>
            </a:r>
          </a:p>
        </p:txBody>
      </p:sp>
    </p:spTree>
    <p:extLst>
      <p:ext uri="{BB962C8B-B14F-4D97-AF65-F5344CB8AC3E}">
        <p14:creationId xmlns:p14="http://schemas.microsoft.com/office/powerpoint/2010/main" val="129764057"/>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1206-DF98-3AE2-076D-A9EE8A3923D3}"/>
              </a:ext>
            </a:extLst>
          </p:cNvPr>
          <p:cNvSpPr>
            <a:spLocks noGrp="1"/>
          </p:cNvSpPr>
          <p:nvPr>
            <p:ph type="title"/>
          </p:nvPr>
        </p:nvSpPr>
        <p:spPr>
          <a:solidFill>
            <a:srgbClr val="001970"/>
          </a:solidFill>
        </p:spPr>
        <p:txBody>
          <a:bodyPr/>
          <a:lstStyle/>
          <a:p>
            <a:r>
              <a:rPr lang="en-US" dirty="0"/>
              <a:t>Testing Environment</a:t>
            </a:r>
          </a:p>
        </p:txBody>
      </p:sp>
    </p:spTree>
    <p:extLst>
      <p:ext uri="{BB962C8B-B14F-4D97-AF65-F5344CB8AC3E}">
        <p14:creationId xmlns:p14="http://schemas.microsoft.com/office/powerpoint/2010/main" val="758470923"/>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9A102-A1AC-4087-9ED7-17ECFD01B67E}"/>
              </a:ext>
            </a:extLst>
          </p:cNvPr>
          <p:cNvSpPr>
            <a:spLocks noGrp="1"/>
          </p:cNvSpPr>
          <p:nvPr>
            <p:ph type="title"/>
          </p:nvPr>
        </p:nvSpPr>
        <p:spPr/>
        <p:txBody>
          <a:bodyPr>
            <a:normAutofit/>
          </a:bodyPr>
          <a:lstStyle/>
          <a:p>
            <a:r>
              <a:rPr lang="en-US" sz="2800" dirty="0"/>
              <a:t>Test Environment – Part 1</a:t>
            </a:r>
          </a:p>
        </p:txBody>
      </p:sp>
      <p:sp>
        <p:nvSpPr>
          <p:cNvPr id="3" name="Content Placeholder 2">
            <a:extLst>
              <a:ext uri="{FF2B5EF4-FFF2-40B4-BE49-F238E27FC236}">
                <a16:creationId xmlns:a16="http://schemas.microsoft.com/office/drawing/2014/main" id="{4D106480-B2C6-46F4-8004-2806067EE591}"/>
              </a:ext>
            </a:extLst>
          </p:cNvPr>
          <p:cNvSpPr>
            <a:spLocks noGrp="1"/>
          </p:cNvSpPr>
          <p:nvPr>
            <p:ph type="body" idx="1"/>
          </p:nvPr>
        </p:nvSpPr>
        <p:spPr>
          <a:xfrm>
            <a:off x="311702" y="1016000"/>
            <a:ext cx="8487741" cy="3171275"/>
          </a:xfrm>
        </p:spPr>
        <p:txBody>
          <a:bodyPr>
            <a:normAutofit/>
          </a:bodyPr>
          <a:lstStyle/>
          <a:p>
            <a:pPr marL="0" indent="0">
              <a:buClr>
                <a:sysClr val="windowText" lastClr="000000"/>
              </a:buClr>
              <a:buNone/>
              <a:defRPr/>
            </a:pPr>
            <a:r>
              <a:rPr lang="en-US" sz="1800" dirty="0">
                <a:solidFill>
                  <a:srgbClr val="000000"/>
                </a:solidFill>
              </a:rPr>
              <a:t>The testing environment must:</a:t>
            </a:r>
          </a:p>
          <a:p>
            <a:pPr marL="257175" indent="-257175">
              <a:buClr>
                <a:sysClr val="windowText" lastClr="000000"/>
              </a:buClr>
              <a:defRPr/>
            </a:pPr>
            <a:r>
              <a:rPr lang="en-US" sz="1800" dirty="0">
                <a:solidFill>
                  <a:srgbClr val="000000"/>
                </a:solidFill>
              </a:rPr>
              <a:t>Be adequately lit, quiet, free of distractions, and heated or cooled</a:t>
            </a:r>
          </a:p>
          <a:p>
            <a:pPr marL="257175" indent="-257175">
              <a:buClr>
                <a:sysClr val="windowText" lastClr="000000"/>
              </a:buClr>
              <a:defRPr/>
            </a:pPr>
            <a:r>
              <a:rPr lang="en-US" sz="1800" dirty="0">
                <a:solidFill>
                  <a:srgbClr val="000000"/>
                </a:solidFill>
              </a:rPr>
              <a:t>Provide an adequate writing surface (paper-based)</a:t>
            </a:r>
          </a:p>
          <a:p>
            <a:pPr marL="257175" indent="-257175">
              <a:buClr>
                <a:sysClr val="windowText" lastClr="000000"/>
              </a:buClr>
              <a:defRPr/>
            </a:pPr>
            <a:r>
              <a:rPr lang="en-US" sz="1800" dirty="0">
                <a:solidFill>
                  <a:srgbClr val="000000"/>
                </a:solidFill>
              </a:rPr>
              <a:t>Be free of electronic devices and music</a:t>
            </a:r>
          </a:p>
          <a:p>
            <a:pPr marL="257175" indent="-257175">
              <a:buClr>
                <a:sysClr val="windowText" lastClr="000000"/>
              </a:buClr>
              <a:defRPr/>
            </a:pPr>
            <a:r>
              <a:rPr lang="en-US" sz="1800" dirty="0">
                <a:solidFill>
                  <a:srgbClr val="000000"/>
                </a:solidFill>
              </a:rPr>
              <a:t>Have a “Do Not Disturb/Only Authorized Personnel Allowed” sign placed on the door during test sessions</a:t>
            </a:r>
          </a:p>
          <a:p>
            <a:pPr marL="0" indent="0">
              <a:buNone/>
            </a:pPr>
            <a:endParaRPr lang="en-US" sz="1800" dirty="0">
              <a:solidFill>
                <a:srgbClr val="000000"/>
              </a:solidFill>
            </a:endParaRPr>
          </a:p>
          <a:p>
            <a:endParaRPr lang="en-US" sz="1800" dirty="0"/>
          </a:p>
          <a:p>
            <a:endParaRPr lang="en-US" sz="1800" dirty="0"/>
          </a:p>
        </p:txBody>
      </p:sp>
      <p:sp>
        <p:nvSpPr>
          <p:cNvPr id="5" name="Title 4">
            <a:extLst>
              <a:ext uri="{FF2B5EF4-FFF2-40B4-BE49-F238E27FC236}">
                <a16:creationId xmlns:a16="http://schemas.microsoft.com/office/drawing/2014/main" id="{44FFCD71-27C6-B8B3-27AC-059F67D55D22}"/>
              </a:ext>
            </a:extLst>
          </p:cNvPr>
          <p:cNvSpPr>
            <a:spLocks noGrp="1"/>
          </p:cNvSpPr>
          <p:nvPr>
            <p:ph type="title" idx="2"/>
          </p:nvPr>
        </p:nvSpPr>
        <p:spPr>
          <a:xfrm>
            <a:off x="921972" y="4356875"/>
            <a:ext cx="7267200" cy="326200"/>
          </a:xfrm>
        </p:spPr>
        <p:txBody>
          <a:bodyPr anchor="ctr"/>
          <a:lstStyle/>
          <a:p>
            <a:pPr algn="ctr"/>
            <a:r>
              <a:rPr lang="en-US" sz="1200" b="1" dirty="0">
                <a:latin typeface="+mn-lt"/>
              </a:rPr>
              <a:t>Note</a:t>
            </a:r>
            <a:r>
              <a:rPr lang="en-US" sz="1200" dirty="0">
                <a:latin typeface="+mn-lt"/>
              </a:rPr>
              <a:t>: Food and drinks are not allowed on desks or near test materials</a:t>
            </a:r>
          </a:p>
        </p:txBody>
      </p:sp>
      <p:sp>
        <p:nvSpPr>
          <p:cNvPr id="4" name="Slide Number Placeholder 3">
            <a:extLst>
              <a:ext uri="{FF2B5EF4-FFF2-40B4-BE49-F238E27FC236}">
                <a16:creationId xmlns:a16="http://schemas.microsoft.com/office/drawing/2014/main" id="{B410FD06-850F-427B-B45F-66E7630A15CF}"/>
              </a:ext>
            </a:extLst>
          </p:cNvPr>
          <p:cNvSpPr>
            <a:spLocks noGrp="1"/>
          </p:cNvSpPr>
          <p:nvPr>
            <p:ph type="sldNum" idx="12"/>
          </p:nvPr>
        </p:nvSpPr>
        <p:spPr/>
        <p:txBody>
          <a:bodyPr>
            <a:normAutofit/>
          </a:bodyPr>
          <a:lstStyle/>
          <a:p>
            <a:fld id="{C479D5F6-EDCB-402A-AC08-4943A1820E8F}" type="slidenum">
              <a:rPr lang="en-US" smtClean="0"/>
              <a:pPr/>
              <a:t>111</a:t>
            </a:fld>
            <a:endParaRPr lang="en-US" dirty="0"/>
          </a:p>
        </p:txBody>
      </p:sp>
    </p:spTree>
    <p:extLst>
      <p:ext uri="{BB962C8B-B14F-4D97-AF65-F5344CB8AC3E}">
        <p14:creationId xmlns:p14="http://schemas.microsoft.com/office/powerpoint/2010/main" val="3392470729"/>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75ECD-9ED1-45C8-9731-FE803392C511}"/>
              </a:ext>
            </a:extLst>
          </p:cNvPr>
          <p:cNvSpPr>
            <a:spLocks noGrp="1"/>
          </p:cNvSpPr>
          <p:nvPr>
            <p:ph type="title"/>
          </p:nvPr>
        </p:nvSpPr>
        <p:spPr/>
        <p:txBody>
          <a:bodyPr>
            <a:normAutofit/>
          </a:bodyPr>
          <a:lstStyle/>
          <a:p>
            <a:r>
              <a:rPr lang="en-US" sz="2800" dirty="0"/>
              <a:t>Test Environment – Part 2</a:t>
            </a:r>
          </a:p>
        </p:txBody>
      </p:sp>
      <p:sp>
        <p:nvSpPr>
          <p:cNvPr id="3" name="Content Placeholder 2">
            <a:extLst>
              <a:ext uri="{FF2B5EF4-FFF2-40B4-BE49-F238E27FC236}">
                <a16:creationId xmlns:a16="http://schemas.microsoft.com/office/drawing/2014/main" id="{5A230BC0-6170-4BAA-A8EF-52B3CDCAAFEC}"/>
              </a:ext>
            </a:extLst>
          </p:cNvPr>
          <p:cNvSpPr>
            <a:spLocks noGrp="1"/>
          </p:cNvSpPr>
          <p:nvPr>
            <p:ph type="body" idx="1"/>
          </p:nvPr>
        </p:nvSpPr>
        <p:spPr>
          <a:xfrm>
            <a:off x="311702" y="961292"/>
            <a:ext cx="8487741" cy="3225983"/>
          </a:xfrm>
        </p:spPr>
        <p:txBody>
          <a:bodyPr>
            <a:normAutofit/>
          </a:bodyPr>
          <a:lstStyle/>
          <a:p>
            <a:pPr marL="285750" indent="-285750">
              <a:buClr>
                <a:sysClr val="windowText" lastClr="000000"/>
              </a:buClr>
              <a:defRPr/>
            </a:pPr>
            <a:r>
              <a:rPr lang="en-US" sz="1800" b="1" dirty="0">
                <a:solidFill>
                  <a:srgbClr val="000000"/>
                </a:solidFill>
              </a:rPr>
              <a:t>Do not </a:t>
            </a:r>
            <a:r>
              <a:rPr lang="en-US" sz="1800" dirty="0">
                <a:solidFill>
                  <a:srgbClr val="000000"/>
                </a:solidFill>
              </a:rPr>
              <a:t>display/allow any content related posters or aids that suggest possible answers to students in the testing environment such as:</a:t>
            </a:r>
          </a:p>
          <a:p>
            <a:pPr lvl="1">
              <a:buClr>
                <a:sysClr val="windowText" lastClr="000000"/>
              </a:buClr>
              <a:buFont typeface="Arial" panose="020B0604020202020204" pitchFamily="34" charset="0"/>
              <a:buChar char="•"/>
              <a:defRPr/>
            </a:pPr>
            <a:r>
              <a:rPr lang="en-US" sz="1800" dirty="0">
                <a:solidFill>
                  <a:srgbClr val="000000"/>
                </a:solidFill>
                <a:latin typeface="+mn-lt"/>
              </a:rPr>
              <a:t>Word walls</a:t>
            </a:r>
          </a:p>
          <a:p>
            <a:pPr lvl="1">
              <a:buClr>
                <a:sysClr val="windowText" lastClr="000000"/>
              </a:buClr>
              <a:buFont typeface="Arial" panose="020B0604020202020204" pitchFamily="34" charset="0"/>
              <a:buChar char="•"/>
              <a:defRPr/>
            </a:pPr>
            <a:r>
              <a:rPr lang="en-US" sz="1800" dirty="0">
                <a:solidFill>
                  <a:srgbClr val="000000"/>
                </a:solidFill>
                <a:latin typeface="+mn-lt"/>
              </a:rPr>
              <a:t>Steps for solving math equations</a:t>
            </a:r>
          </a:p>
          <a:p>
            <a:pPr lvl="1">
              <a:buClr>
                <a:sysClr val="windowText" lastClr="000000"/>
              </a:buClr>
              <a:buFont typeface="Arial" panose="020B0604020202020204" pitchFamily="34" charset="0"/>
              <a:buChar char="•"/>
              <a:defRPr/>
            </a:pPr>
            <a:r>
              <a:rPr lang="en-US" sz="1800" dirty="0">
                <a:solidFill>
                  <a:srgbClr val="000000"/>
                </a:solidFill>
                <a:latin typeface="+mn-lt"/>
              </a:rPr>
              <a:t>Any resource that defines, explains, or illustrates terminology or concepts</a:t>
            </a:r>
          </a:p>
          <a:p>
            <a:pPr marL="285750" indent="-285750">
              <a:buClr>
                <a:sysClr val="windowText" lastClr="000000"/>
              </a:buClr>
              <a:defRPr/>
            </a:pPr>
            <a:r>
              <a:rPr lang="en-US" sz="1800" b="1" dirty="0">
                <a:solidFill>
                  <a:srgbClr val="000000"/>
                </a:solidFill>
              </a:rPr>
              <a:t>General rule: When in doubt, cover it.</a:t>
            </a:r>
            <a:endParaRPr lang="en-US" sz="1800" dirty="0">
              <a:solidFill>
                <a:srgbClr val="6C1B89"/>
              </a:solidFill>
            </a:endParaRPr>
          </a:p>
        </p:txBody>
      </p:sp>
      <p:sp>
        <p:nvSpPr>
          <p:cNvPr id="7" name="Title 6">
            <a:extLst>
              <a:ext uri="{FF2B5EF4-FFF2-40B4-BE49-F238E27FC236}">
                <a16:creationId xmlns:a16="http://schemas.microsoft.com/office/drawing/2014/main" id="{89F46071-144C-9169-7228-0490B1D67400}"/>
              </a:ext>
            </a:extLst>
          </p:cNvPr>
          <p:cNvSpPr>
            <a:spLocks noGrp="1"/>
          </p:cNvSpPr>
          <p:nvPr>
            <p:ph type="title" idx="2"/>
          </p:nvPr>
        </p:nvSpPr>
        <p:spPr>
          <a:xfrm>
            <a:off x="123875" y="4347399"/>
            <a:ext cx="7988494" cy="351625"/>
          </a:xfrm>
        </p:spPr>
        <p:txBody>
          <a:bodyPr anchor="ctr"/>
          <a:lstStyle/>
          <a:p>
            <a:r>
              <a:rPr lang="en-US" sz="1200" dirty="0">
                <a:solidFill>
                  <a:prstClr val="black"/>
                </a:solidFill>
                <a:latin typeface="+mn-lt"/>
                <a:ea typeface="ＭＳ Ｐゴシック" pitchFamily="34" charset="-128"/>
              </a:rPr>
              <a:t>Posters that do not include content specific definitions, content related processes or solutions may remain on the wall</a:t>
            </a:r>
            <a:endParaRPr lang="en-US" sz="1200" dirty="0">
              <a:latin typeface="+mn-lt"/>
            </a:endParaRPr>
          </a:p>
        </p:txBody>
      </p:sp>
      <p:sp>
        <p:nvSpPr>
          <p:cNvPr id="4" name="Slide Number Placeholder 3">
            <a:extLst>
              <a:ext uri="{FF2B5EF4-FFF2-40B4-BE49-F238E27FC236}">
                <a16:creationId xmlns:a16="http://schemas.microsoft.com/office/drawing/2014/main" id="{2F0134DF-DF2E-418F-BC72-B9DEE1BCECBA}"/>
              </a:ext>
            </a:extLst>
          </p:cNvPr>
          <p:cNvSpPr>
            <a:spLocks noGrp="1"/>
          </p:cNvSpPr>
          <p:nvPr>
            <p:ph type="sldNum" idx="12"/>
          </p:nvPr>
        </p:nvSpPr>
        <p:spPr/>
        <p:txBody>
          <a:bodyPr>
            <a:normAutofit/>
          </a:bodyPr>
          <a:lstStyle/>
          <a:p>
            <a:fld id="{C479D5F6-EDCB-402A-AC08-4943A1820E8F}" type="slidenum">
              <a:rPr lang="en-US" smtClean="0"/>
              <a:pPr/>
              <a:t>112</a:t>
            </a:fld>
            <a:endParaRPr lang="en-US" dirty="0"/>
          </a:p>
        </p:txBody>
      </p:sp>
    </p:spTree>
    <p:extLst>
      <p:ext uri="{BB962C8B-B14F-4D97-AF65-F5344CB8AC3E}">
        <p14:creationId xmlns:p14="http://schemas.microsoft.com/office/powerpoint/2010/main" val="2836909064"/>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A334A-568B-44F1-9CDB-1710D397FEFF}"/>
              </a:ext>
            </a:extLst>
          </p:cNvPr>
          <p:cNvSpPr>
            <a:spLocks noGrp="1"/>
          </p:cNvSpPr>
          <p:nvPr>
            <p:ph type="title"/>
          </p:nvPr>
        </p:nvSpPr>
        <p:spPr/>
        <p:txBody>
          <a:bodyPr>
            <a:normAutofit/>
          </a:bodyPr>
          <a:lstStyle/>
          <a:p>
            <a:r>
              <a:rPr lang="en-US" sz="2800" dirty="0"/>
              <a:t>Headphones</a:t>
            </a:r>
          </a:p>
        </p:txBody>
      </p:sp>
      <p:sp>
        <p:nvSpPr>
          <p:cNvPr id="3" name="Content Placeholder 2">
            <a:extLst>
              <a:ext uri="{FF2B5EF4-FFF2-40B4-BE49-F238E27FC236}">
                <a16:creationId xmlns:a16="http://schemas.microsoft.com/office/drawing/2014/main" id="{3D1BB92D-B472-4637-9BA0-0327169BC84E}"/>
              </a:ext>
            </a:extLst>
          </p:cNvPr>
          <p:cNvSpPr>
            <a:spLocks noGrp="1"/>
          </p:cNvSpPr>
          <p:nvPr>
            <p:ph type="body" idx="1"/>
          </p:nvPr>
        </p:nvSpPr>
        <p:spPr>
          <a:xfrm>
            <a:off x="311702" y="976923"/>
            <a:ext cx="8487741" cy="3210352"/>
          </a:xfrm>
        </p:spPr>
        <p:txBody>
          <a:bodyPr>
            <a:normAutofit/>
          </a:bodyPr>
          <a:lstStyle/>
          <a:p>
            <a:pPr marL="285750" indent="-285750">
              <a:buClr>
                <a:sysClr val="windowText" lastClr="000000"/>
              </a:buClr>
              <a:defRPr/>
            </a:pPr>
            <a:r>
              <a:rPr lang="en-US" sz="1800" dirty="0">
                <a:solidFill>
                  <a:sysClr val="windowText" lastClr="000000"/>
                </a:solidFill>
              </a:rPr>
              <a:t>While some CMAS assessments include videos/animations</a:t>
            </a:r>
            <a:r>
              <a:rPr lang="en-US" sz="1800" b="1" dirty="0">
                <a:solidFill>
                  <a:sysClr val="windowText" lastClr="000000"/>
                </a:solidFill>
              </a:rPr>
              <a:t>, they do not contain audio </a:t>
            </a:r>
            <a:r>
              <a:rPr lang="en-US" sz="1800" dirty="0">
                <a:solidFill>
                  <a:sysClr val="windowText" lastClr="000000"/>
                </a:solidFill>
              </a:rPr>
              <a:t>unless Text-to-Speech (TTS) is assigned or if a student is using a screen reader with an assigned Assistive Technology (AT) form</a:t>
            </a:r>
          </a:p>
          <a:p>
            <a:pPr marL="742938" lvl="1" indent="-285750">
              <a:buClr>
                <a:sysClr val="windowText" lastClr="000000"/>
              </a:buClr>
              <a:buFont typeface="Arial" panose="020B0604020202020204" pitchFamily="34" charset="0"/>
              <a:buChar char="•"/>
              <a:defRPr/>
            </a:pPr>
            <a:r>
              <a:rPr lang="en-US" sz="1800" dirty="0">
                <a:solidFill>
                  <a:sysClr val="windowText" lastClr="000000"/>
                </a:solidFill>
                <a:latin typeface="+mn-lt"/>
              </a:rPr>
              <a:t>In these cases, students must wear headphones if they are in a room with other students</a:t>
            </a:r>
          </a:p>
          <a:p>
            <a:pPr marL="742938" lvl="1" indent="-285750">
              <a:buClr>
                <a:sysClr val="windowText" lastClr="000000"/>
              </a:buClr>
              <a:buFont typeface="Arial" panose="020B0604020202020204" pitchFamily="34" charset="0"/>
              <a:buChar char="•"/>
              <a:defRPr/>
            </a:pPr>
            <a:r>
              <a:rPr lang="en-US" sz="1800" dirty="0">
                <a:solidFill>
                  <a:sysClr val="windowText" lastClr="000000"/>
                </a:solidFill>
                <a:latin typeface="+mn-lt"/>
              </a:rPr>
              <a:t>Test students separately if they are unable to wear headphones</a:t>
            </a:r>
          </a:p>
          <a:p>
            <a:pPr marL="285750" indent="-285750">
              <a:buClr>
                <a:sysClr val="windowText" lastClr="000000"/>
              </a:buClr>
              <a:defRPr/>
            </a:pPr>
            <a:r>
              <a:rPr lang="en-US" sz="1800" dirty="0">
                <a:solidFill>
                  <a:sysClr val="windowText" lastClr="000000"/>
                </a:solidFill>
              </a:rPr>
              <a:t>Headphones may also be utilized by students as noise cancelling devices</a:t>
            </a:r>
          </a:p>
          <a:p>
            <a:pPr marL="742938" lvl="1" indent="-285750">
              <a:buClr>
                <a:sysClr val="windowText" lastClr="000000"/>
              </a:buClr>
              <a:buFont typeface="Arial" panose="020B0604020202020204" pitchFamily="34" charset="0"/>
              <a:buChar char="•"/>
              <a:defRPr/>
            </a:pPr>
            <a:r>
              <a:rPr lang="en-US" sz="1800" dirty="0">
                <a:solidFill>
                  <a:sysClr val="windowText" lastClr="000000"/>
                </a:solidFill>
                <a:latin typeface="+mn-lt"/>
              </a:rPr>
              <a:t>Test Administrators must ensure headphones are not connected to any audio in this case (e.g., wired or Bluetooth)</a:t>
            </a:r>
          </a:p>
          <a:p>
            <a:pPr>
              <a:buClr>
                <a:sysClr val="windowText" lastClr="000000"/>
              </a:buClr>
              <a:defRPr/>
            </a:pPr>
            <a:endParaRPr lang="en-US" sz="1800" dirty="0">
              <a:solidFill>
                <a:sysClr val="windowText" lastClr="000000"/>
              </a:solidFill>
            </a:endParaRPr>
          </a:p>
          <a:p>
            <a:endParaRPr lang="en-US" sz="1800" dirty="0"/>
          </a:p>
          <a:p>
            <a:endParaRPr lang="en-US" sz="1800" dirty="0"/>
          </a:p>
        </p:txBody>
      </p:sp>
      <p:sp>
        <p:nvSpPr>
          <p:cNvPr id="4" name="Slide Number Placeholder 3">
            <a:extLst>
              <a:ext uri="{FF2B5EF4-FFF2-40B4-BE49-F238E27FC236}">
                <a16:creationId xmlns:a16="http://schemas.microsoft.com/office/drawing/2014/main" id="{E7AADE96-884D-4F12-B240-CA6156B00BDF}"/>
              </a:ext>
            </a:extLst>
          </p:cNvPr>
          <p:cNvSpPr>
            <a:spLocks noGrp="1"/>
          </p:cNvSpPr>
          <p:nvPr>
            <p:ph type="sldNum" idx="12"/>
          </p:nvPr>
        </p:nvSpPr>
        <p:spPr/>
        <p:txBody>
          <a:bodyPr>
            <a:normAutofit/>
          </a:bodyPr>
          <a:lstStyle/>
          <a:p>
            <a:fld id="{C479D5F6-EDCB-402A-AC08-4943A1820E8F}" type="slidenum">
              <a:rPr lang="en-US" smtClean="0"/>
              <a:pPr/>
              <a:t>113</a:t>
            </a:fld>
            <a:endParaRPr lang="en-US" dirty="0"/>
          </a:p>
        </p:txBody>
      </p:sp>
    </p:spTree>
    <p:extLst>
      <p:ext uri="{BB962C8B-B14F-4D97-AF65-F5344CB8AC3E}">
        <p14:creationId xmlns:p14="http://schemas.microsoft.com/office/powerpoint/2010/main" val="3333932988"/>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1BB92D-B472-4637-9BA0-0327169BC84E}"/>
              </a:ext>
            </a:extLst>
          </p:cNvPr>
          <p:cNvSpPr>
            <a:spLocks noGrp="1"/>
          </p:cNvSpPr>
          <p:nvPr>
            <p:ph type="body" idx="1"/>
          </p:nvPr>
        </p:nvSpPr>
        <p:spPr>
          <a:xfrm>
            <a:off x="311702" y="949281"/>
            <a:ext cx="3999900" cy="3416400"/>
          </a:xfrm>
        </p:spPr>
        <p:txBody>
          <a:bodyPr>
            <a:noAutofit/>
          </a:bodyPr>
          <a:lstStyle/>
          <a:p>
            <a:pPr marL="171450" indent="-161925">
              <a:buClr>
                <a:sysClr val="windowText" lastClr="000000"/>
              </a:buClr>
              <a:defRPr/>
            </a:pPr>
            <a:r>
              <a:rPr lang="en-US" sz="1800" dirty="0">
                <a:solidFill>
                  <a:sysClr val="windowText" lastClr="000000"/>
                </a:solidFill>
                <a:latin typeface="+mn-lt"/>
              </a:rPr>
              <a:t>Calculators by grade</a:t>
            </a:r>
          </a:p>
          <a:p>
            <a:pPr marL="398463" lvl="1" indent="-146050">
              <a:buClr>
                <a:sysClr val="windowText" lastClr="000000"/>
              </a:buClr>
              <a:buFont typeface="Arial" panose="020B0604020202020204" pitchFamily="34" charset="0"/>
              <a:buChar char="•"/>
              <a:defRPr/>
            </a:pPr>
            <a:r>
              <a:rPr lang="en-US" sz="1800" dirty="0">
                <a:solidFill>
                  <a:sysClr val="windowText" lastClr="000000"/>
                </a:solidFill>
                <a:latin typeface="+mn-lt"/>
              </a:rPr>
              <a:t>Math</a:t>
            </a:r>
          </a:p>
          <a:p>
            <a:pPr marL="687388" lvl="2" indent="-149225">
              <a:buClr>
                <a:sysClr val="windowText" lastClr="000000"/>
              </a:buClr>
              <a:buFont typeface="Arial" panose="020B0604020202020204" pitchFamily="34" charset="0"/>
              <a:buChar char="•"/>
              <a:defRPr/>
            </a:pPr>
            <a:r>
              <a:rPr lang="en-US" sz="1800" dirty="0">
                <a:solidFill>
                  <a:sysClr val="windowText" lastClr="000000"/>
                </a:solidFill>
                <a:latin typeface="+mn-lt"/>
              </a:rPr>
              <a:t>Grades 6 and 7 – Five function with square root and percentage functions</a:t>
            </a:r>
          </a:p>
          <a:p>
            <a:pPr marL="687388" lvl="2" indent="-149225">
              <a:buClr>
                <a:sysClr val="windowText" lastClr="000000"/>
              </a:buClr>
              <a:buFont typeface="Arial" panose="020B0604020202020204" pitchFamily="34" charset="0"/>
              <a:buChar char="•"/>
              <a:defRPr/>
            </a:pPr>
            <a:r>
              <a:rPr lang="en-US" sz="1800" dirty="0">
                <a:solidFill>
                  <a:sysClr val="windowText" lastClr="000000"/>
                </a:solidFill>
                <a:latin typeface="+mn-lt"/>
              </a:rPr>
              <a:t>Grade 8 – Scientific</a:t>
            </a:r>
          </a:p>
          <a:p>
            <a:pPr marL="398463" lvl="1" indent="-146050">
              <a:buClr>
                <a:sysClr val="windowText" lastClr="000000"/>
              </a:buClr>
              <a:buFont typeface="Arial" panose="020B0604020202020204" pitchFamily="34" charset="0"/>
              <a:buChar char="•"/>
              <a:defRPr/>
            </a:pPr>
            <a:r>
              <a:rPr lang="en-US" sz="1800" dirty="0">
                <a:solidFill>
                  <a:sysClr val="windowText" lastClr="000000"/>
                </a:solidFill>
                <a:latin typeface="+mn-lt"/>
              </a:rPr>
              <a:t>Science</a:t>
            </a:r>
          </a:p>
          <a:p>
            <a:pPr marL="687388" lvl="2" indent="-149225">
              <a:buClr>
                <a:sysClr val="windowText" lastClr="000000"/>
              </a:buClr>
              <a:buFont typeface="Arial" panose="020B0604020202020204" pitchFamily="34" charset="0"/>
              <a:buChar char="•"/>
              <a:defRPr/>
            </a:pPr>
            <a:r>
              <a:rPr lang="en-US" sz="1800" dirty="0">
                <a:solidFill>
                  <a:sysClr val="windowText" lastClr="000000"/>
                </a:solidFill>
                <a:latin typeface="+mn-lt"/>
              </a:rPr>
              <a:t>Grade 5 – Four function with percentage function</a:t>
            </a:r>
          </a:p>
          <a:p>
            <a:pPr marL="687388" lvl="2" indent="-149225">
              <a:buClr>
                <a:sysClr val="windowText" lastClr="000000"/>
              </a:buClr>
              <a:buFont typeface="Arial" panose="020B0604020202020204" pitchFamily="34" charset="0"/>
              <a:buChar char="•"/>
              <a:defRPr/>
            </a:pPr>
            <a:r>
              <a:rPr lang="en-US" sz="1800" dirty="0">
                <a:solidFill>
                  <a:sysClr val="windowText" lastClr="000000"/>
                </a:solidFill>
                <a:latin typeface="+mn-lt"/>
              </a:rPr>
              <a:t>Grades 8 and 11 – Scientific</a:t>
            </a:r>
          </a:p>
        </p:txBody>
      </p:sp>
      <p:sp>
        <p:nvSpPr>
          <p:cNvPr id="8" name="Text Placeholder 7">
            <a:extLst>
              <a:ext uri="{FF2B5EF4-FFF2-40B4-BE49-F238E27FC236}">
                <a16:creationId xmlns:a16="http://schemas.microsoft.com/office/drawing/2014/main" id="{48CD8B32-886F-F974-1F61-21C0449BE6D0}"/>
              </a:ext>
            </a:extLst>
          </p:cNvPr>
          <p:cNvSpPr>
            <a:spLocks noGrp="1"/>
          </p:cNvSpPr>
          <p:nvPr>
            <p:ph type="body" idx="2"/>
          </p:nvPr>
        </p:nvSpPr>
        <p:spPr>
          <a:xfrm>
            <a:off x="4832402" y="949281"/>
            <a:ext cx="3999900" cy="3416400"/>
          </a:xfrm>
        </p:spPr>
        <p:txBody>
          <a:bodyPr>
            <a:normAutofit fontScale="92500" lnSpcReduction="10000"/>
          </a:bodyPr>
          <a:lstStyle/>
          <a:p>
            <a:pPr marL="171450" indent="-161925">
              <a:buClr>
                <a:sysClr val="windowText" lastClr="000000"/>
              </a:buClr>
              <a:defRPr/>
            </a:pPr>
            <a:r>
              <a:rPr lang="en-US" sz="1800" dirty="0">
                <a:solidFill>
                  <a:sysClr val="windowText" lastClr="000000"/>
                </a:solidFill>
                <a:latin typeface="+mn-lt"/>
              </a:rPr>
              <a:t>Availability</a:t>
            </a:r>
          </a:p>
          <a:p>
            <a:pPr marL="398463" lvl="1" indent="-146050">
              <a:buClr>
                <a:sysClr val="windowText" lastClr="000000"/>
              </a:buClr>
              <a:buFont typeface="Arial" panose="020B0604020202020204" pitchFamily="34" charset="0"/>
              <a:buChar char="•"/>
              <a:defRPr/>
            </a:pPr>
            <a:r>
              <a:rPr lang="en-US" sz="1800" dirty="0">
                <a:solidFill>
                  <a:sysClr val="windowText" lastClr="000000"/>
                </a:solidFill>
                <a:latin typeface="+mn-lt"/>
              </a:rPr>
              <a:t>Computer-based testing </a:t>
            </a:r>
          </a:p>
          <a:p>
            <a:pPr marL="687388" lvl="2" indent="-149225">
              <a:buClr>
                <a:sysClr val="windowText" lastClr="000000"/>
              </a:buClr>
              <a:buFont typeface="Arial" panose="020B0604020202020204" pitchFamily="34" charset="0"/>
              <a:buChar char="•"/>
              <a:defRPr/>
            </a:pPr>
            <a:r>
              <a:rPr lang="en-US" sz="1400" dirty="0">
                <a:solidFill>
                  <a:sysClr val="windowText" lastClr="000000"/>
                </a:solidFill>
                <a:latin typeface="+mn-lt"/>
              </a:rPr>
              <a:t>The correct calculators are automatically provided to students by TestNav. The school must supply students requiring specialty or handheld calculators with the appropriate grade-level calculator.</a:t>
            </a:r>
          </a:p>
          <a:p>
            <a:pPr marL="398463" lvl="1" indent="-146050">
              <a:buClr>
                <a:sysClr val="windowText" lastClr="000000"/>
              </a:buClr>
              <a:buFont typeface="Arial" panose="020B0604020202020204" pitchFamily="34" charset="0"/>
              <a:buChar char="•"/>
              <a:defRPr/>
            </a:pPr>
            <a:r>
              <a:rPr lang="en-US" sz="1800" dirty="0">
                <a:solidFill>
                  <a:sysClr val="windowText" lastClr="000000"/>
                </a:solidFill>
                <a:latin typeface="+mn-lt"/>
              </a:rPr>
              <a:t>Accommodated paper-based testing</a:t>
            </a:r>
          </a:p>
          <a:p>
            <a:pPr marL="687388" lvl="2" indent="-149225">
              <a:buClr>
                <a:sysClr val="windowText" lastClr="000000"/>
              </a:buClr>
              <a:buFont typeface="Arial" panose="020B0604020202020204" pitchFamily="34" charset="0"/>
              <a:buChar char="•"/>
              <a:defRPr/>
            </a:pPr>
            <a:r>
              <a:rPr lang="en-US" sz="1400" dirty="0">
                <a:solidFill>
                  <a:sysClr val="windowText" lastClr="000000"/>
                </a:solidFill>
                <a:latin typeface="+mn-lt"/>
              </a:rPr>
              <a:t>The school must supply students with the appropriate grade-level calculator, including specialty calculators, as needed by individual students.</a:t>
            </a:r>
            <a:endParaRPr lang="en-US" sz="1400" dirty="0">
              <a:latin typeface="+mn-lt"/>
            </a:endParaRPr>
          </a:p>
        </p:txBody>
      </p:sp>
      <p:sp>
        <p:nvSpPr>
          <p:cNvPr id="4" name="Slide Number Placeholder 3">
            <a:extLst>
              <a:ext uri="{FF2B5EF4-FFF2-40B4-BE49-F238E27FC236}">
                <a16:creationId xmlns:a16="http://schemas.microsoft.com/office/drawing/2014/main" id="{E7AADE96-884D-4F12-B240-CA6156B00BDF}"/>
              </a:ext>
            </a:extLst>
          </p:cNvPr>
          <p:cNvSpPr>
            <a:spLocks noGrp="1"/>
          </p:cNvSpPr>
          <p:nvPr>
            <p:ph type="sldNum" idx="12"/>
          </p:nvPr>
        </p:nvSpPr>
        <p:spPr/>
        <p:txBody>
          <a:bodyPr>
            <a:normAutofit/>
          </a:bodyPr>
          <a:lstStyle/>
          <a:p>
            <a:fld id="{C479D5F6-EDCB-402A-AC08-4943A1820E8F}" type="slidenum">
              <a:rPr lang="en-US" smtClean="0"/>
              <a:pPr/>
              <a:t>114</a:t>
            </a:fld>
            <a:endParaRPr lang="en-US" dirty="0"/>
          </a:p>
        </p:txBody>
      </p:sp>
      <p:sp>
        <p:nvSpPr>
          <p:cNvPr id="2" name="Title 1">
            <a:extLst>
              <a:ext uri="{FF2B5EF4-FFF2-40B4-BE49-F238E27FC236}">
                <a16:creationId xmlns:a16="http://schemas.microsoft.com/office/drawing/2014/main" id="{7B7A334A-568B-44F1-9CDB-1710D397FEFF}"/>
              </a:ext>
            </a:extLst>
          </p:cNvPr>
          <p:cNvSpPr>
            <a:spLocks noGrp="1"/>
          </p:cNvSpPr>
          <p:nvPr>
            <p:ph type="title"/>
          </p:nvPr>
        </p:nvSpPr>
        <p:spPr/>
        <p:txBody>
          <a:bodyPr>
            <a:normAutofit/>
          </a:bodyPr>
          <a:lstStyle/>
          <a:p>
            <a:r>
              <a:rPr lang="en-US" sz="2800" dirty="0"/>
              <a:t>Calculators</a:t>
            </a:r>
          </a:p>
        </p:txBody>
      </p:sp>
      <p:sp>
        <p:nvSpPr>
          <p:cNvPr id="7" name="Diagonal Stripe 6">
            <a:hlinkClick r:id="rId2"/>
            <a:extLst>
              <a:ext uri="{FF2B5EF4-FFF2-40B4-BE49-F238E27FC236}">
                <a16:creationId xmlns:a16="http://schemas.microsoft.com/office/drawing/2014/main" id="{4D3D77DB-7046-06D3-BEC8-8917358B0DB8}"/>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600" b="1" kern="0" dirty="0">
                <a:solidFill>
                  <a:schemeClr val="bg1"/>
                </a:solidFill>
                <a:latin typeface="+mn-lt"/>
                <a:ea typeface="Roboto" panose="02000000000000000000" pitchFamily="2" charset="0"/>
                <a:cs typeface="Roboto" panose="02000000000000000000" pitchFamily="2" charset="0"/>
              </a:rPr>
              <a:t>Calculator Policy</a:t>
            </a:r>
          </a:p>
        </p:txBody>
      </p:sp>
    </p:spTree>
    <p:extLst>
      <p:ext uri="{BB962C8B-B14F-4D97-AF65-F5344CB8AC3E}">
        <p14:creationId xmlns:p14="http://schemas.microsoft.com/office/powerpoint/2010/main" val="3673429297"/>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1BB92D-B472-4637-9BA0-0327169BC84E}"/>
              </a:ext>
            </a:extLst>
          </p:cNvPr>
          <p:cNvSpPr>
            <a:spLocks noGrp="1"/>
          </p:cNvSpPr>
          <p:nvPr>
            <p:ph type="body" idx="1"/>
          </p:nvPr>
        </p:nvSpPr>
        <p:spPr>
          <a:xfrm>
            <a:off x="311698" y="937845"/>
            <a:ext cx="3407508" cy="3631029"/>
          </a:xfrm>
        </p:spPr>
        <p:txBody>
          <a:bodyPr>
            <a:noAutofit/>
          </a:bodyPr>
          <a:lstStyle/>
          <a:p>
            <a:pPr marL="0" indent="0">
              <a:lnSpc>
                <a:spcPct val="100000"/>
              </a:lnSpc>
              <a:buClr>
                <a:sysClr val="windowText" lastClr="000000"/>
              </a:buClr>
              <a:buNone/>
              <a:defRPr/>
            </a:pPr>
            <a:r>
              <a:rPr lang="en-US" sz="1800" b="1" dirty="0">
                <a:solidFill>
                  <a:sysClr val="windowText" lastClr="000000"/>
                </a:solidFill>
                <a:latin typeface="+mn-lt"/>
              </a:rPr>
              <a:t>Optional Geometry Tools</a:t>
            </a:r>
            <a:r>
              <a:rPr lang="en-US" sz="1800" dirty="0">
                <a:solidFill>
                  <a:sysClr val="windowText" lastClr="000000"/>
                </a:solidFill>
                <a:latin typeface="+mn-lt"/>
              </a:rPr>
              <a:t>: </a:t>
            </a:r>
          </a:p>
          <a:p>
            <a:pPr marL="285750" indent="-285750">
              <a:lnSpc>
                <a:spcPct val="100000"/>
              </a:lnSpc>
              <a:buClr>
                <a:sysClr val="windowText" lastClr="000000"/>
              </a:buClr>
              <a:defRPr/>
            </a:pPr>
            <a:endParaRPr lang="en-US" dirty="0">
              <a:solidFill>
                <a:sysClr val="windowText" lastClr="000000"/>
              </a:solidFill>
              <a:latin typeface="+mn-lt"/>
            </a:endParaRPr>
          </a:p>
          <a:p>
            <a:pPr marL="0" indent="0">
              <a:lnSpc>
                <a:spcPct val="100000"/>
              </a:lnSpc>
              <a:buClr>
                <a:sysClr val="windowText" lastClr="000000"/>
              </a:buClr>
              <a:buNone/>
              <a:defRPr/>
            </a:pPr>
            <a:r>
              <a:rPr lang="en-US" sz="1800" dirty="0">
                <a:solidFill>
                  <a:sysClr val="windowText" lastClr="000000"/>
                </a:solidFill>
                <a:latin typeface="+mn-lt"/>
              </a:rPr>
              <a:t>Schools may provide the following tools to students for </a:t>
            </a:r>
            <a:r>
              <a:rPr lang="en-US" sz="1800" b="1" dirty="0">
                <a:solidFill>
                  <a:sysClr val="windowText" lastClr="000000"/>
                </a:solidFill>
                <a:latin typeface="+mn-lt"/>
              </a:rPr>
              <a:t>Grade 8 Math</a:t>
            </a:r>
            <a:r>
              <a:rPr lang="en-US" sz="1800" dirty="0">
                <a:solidFill>
                  <a:sysClr val="windowText" lastClr="000000"/>
                </a:solidFill>
                <a:latin typeface="+mn-lt"/>
              </a:rPr>
              <a:t>:</a:t>
            </a:r>
          </a:p>
          <a:p>
            <a:pPr marL="0" indent="0">
              <a:lnSpc>
                <a:spcPct val="100000"/>
              </a:lnSpc>
              <a:buClr>
                <a:sysClr val="windowText" lastClr="000000"/>
              </a:buClr>
              <a:buNone/>
              <a:defRPr/>
            </a:pPr>
            <a:endParaRPr lang="en-US" sz="1800" dirty="0">
              <a:solidFill>
                <a:sysClr val="windowText" lastClr="000000"/>
              </a:solidFill>
              <a:latin typeface="+mn-lt"/>
            </a:endParaRPr>
          </a:p>
          <a:p>
            <a:pPr marL="0" indent="-204775">
              <a:lnSpc>
                <a:spcPct val="100000"/>
              </a:lnSpc>
              <a:buClr>
                <a:sysClr val="windowText" lastClr="000000"/>
              </a:buClr>
              <a:defRPr/>
            </a:pPr>
            <a:r>
              <a:rPr lang="en-US" sz="1800" dirty="0">
                <a:solidFill>
                  <a:sysClr val="windowText" lastClr="000000"/>
                </a:solidFill>
                <a:latin typeface="+mn-lt"/>
              </a:rPr>
              <a:t>Tracing paper</a:t>
            </a:r>
          </a:p>
          <a:p>
            <a:pPr marL="0" indent="-204775">
              <a:lnSpc>
                <a:spcPct val="100000"/>
              </a:lnSpc>
              <a:buClr>
                <a:sysClr val="windowText" lastClr="000000"/>
              </a:buClr>
              <a:defRPr/>
            </a:pPr>
            <a:r>
              <a:rPr lang="en-US" sz="1800" dirty="0">
                <a:solidFill>
                  <a:sysClr val="windowText" lastClr="000000"/>
                </a:solidFill>
                <a:latin typeface="+mn-lt"/>
              </a:rPr>
              <a:t>Reflection tools</a:t>
            </a:r>
          </a:p>
          <a:p>
            <a:pPr marL="0" indent="-204775">
              <a:lnSpc>
                <a:spcPct val="100000"/>
              </a:lnSpc>
              <a:buClr>
                <a:sysClr val="windowText" lastClr="000000"/>
              </a:buClr>
              <a:defRPr/>
            </a:pPr>
            <a:r>
              <a:rPr lang="en-US" sz="1800" dirty="0">
                <a:solidFill>
                  <a:sysClr val="windowText" lastClr="000000"/>
                </a:solidFill>
                <a:latin typeface="+mn-lt"/>
              </a:rPr>
              <a:t>Straight edges</a:t>
            </a:r>
          </a:p>
          <a:p>
            <a:pPr marL="0" indent="-204775">
              <a:lnSpc>
                <a:spcPct val="100000"/>
              </a:lnSpc>
              <a:buClr>
                <a:sysClr val="windowText" lastClr="000000"/>
              </a:buClr>
              <a:defRPr/>
            </a:pPr>
            <a:r>
              <a:rPr lang="en-US" sz="1800" dirty="0">
                <a:solidFill>
                  <a:sysClr val="windowText" lastClr="000000"/>
                </a:solidFill>
                <a:latin typeface="+mn-lt"/>
              </a:rPr>
              <a:t>Compasses</a:t>
            </a:r>
          </a:p>
          <a:p>
            <a:pPr marL="0" indent="-204775">
              <a:lnSpc>
                <a:spcPct val="100000"/>
              </a:lnSpc>
              <a:buClr>
                <a:sysClr val="windowText" lastClr="000000"/>
              </a:buClr>
              <a:defRPr/>
            </a:pPr>
            <a:r>
              <a:rPr lang="en-US" sz="1800" dirty="0">
                <a:solidFill>
                  <a:sysClr val="windowText" lastClr="000000"/>
                </a:solidFill>
                <a:latin typeface="+mn-lt"/>
              </a:rPr>
              <a:t>Protractors</a:t>
            </a:r>
          </a:p>
        </p:txBody>
      </p:sp>
      <p:sp>
        <p:nvSpPr>
          <p:cNvPr id="6" name="Text Placeholder 5">
            <a:extLst>
              <a:ext uri="{FF2B5EF4-FFF2-40B4-BE49-F238E27FC236}">
                <a16:creationId xmlns:a16="http://schemas.microsoft.com/office/drawing/2014/main" id="{AF234301-47F2-2E21-E512-CF4487D79F57}"/>
              </a:ext>
            </a:extLst>
          </p:cNvPr>
          <p:cNvSpPr>
            <a:spLocks noGrp="1"/>
          </p:cNvSpPr>
          <p:nvPr>
            <p:ph type="body" idx="2"/>
          </p:nvPr>
        </p:nvSpPr>
        <p:spPr>
          <a:xfrm>
            <a:off x="4009292" y="937846"/>
            <a:ext cx="4823010" cy="3631029"/>
          </a:xfrm>
        </p:spPr>
        <p:txBody>
          <a:bodyPr>
            <a:noAutofit/>
          </a:bodyPr>
          <a:lstStyle/>
          <a:p>
            <a:pPr marL="0" indent="0">
              <a:lnSpc>
                <a:spcPct val="100000"/>
              </a:lnSpc>
              <a:buClr>
                <a:sysClr val="windowText" lastClr="000000"/>
              </a:buClr>
              <a:buNone/>
              <a:defRPr/>
            </a:pPr>
            <a:r>
              <a:rPr lang="en-US" sz="1800" b="1" dirty="0">
                <a:solidFill>
                  <a:sysClr val="windowText" lastClr="000000"/>
                </a:solidFill>
                <a:latin typeface="+mn-lt"/>
              </a:rPr>
              <a:t>Rulers and Protractors:</a:t>
            </a:r>
          </a:p>
          <a:p>
            <a:pPr marL="80975" indent="-285750">
              <a:lnSpc>
                <a:spcPct val="100000"/>
              </a:lnSpc>
              <a:buClr>
                <a:sysClr val="windowText" lastClr="000000"/>
              </a:buClr>
              <a:defRPr/>
            </a:pPr>
            <a:endParaRPr lang="en-US" dirty="0">
              <a:solidFill>
                <a:sysClr val="windowText" lastClr="000000"/>
              </a:solidFill>
              <a:latin typeface="+mn-lt"/>
            </a:endParaRPr>
          </a:p>
          <a:p>
            <a:pPr marL="80975" indent="-285750">
              <a:lnSpc>
                <a:spcPct val="100000"/>
              </a:lnSpc>
              <a:buClr>
                <a:sysClr val="windowText" lastClr="000000"/>
              </a:buClr>
              <a:defRPr/>
            </a:pPr>
            <a:r>
              <a:rPr lang="en-US" sz="1800" b="1" dirty="0">
                <a:solidFill>
                  <a:sysClr val="windowText" lastClr="000000"/>
                </a:solidFill>
                <a:latin typeface="+mn-lt"/>
              </a:rPr>
              <a:t>Computer-based testing</a:t>
            </a:r>
          </a:p>
          <a:p>
            <a:pPr marL="538163" lvl="1" indent="-285750">
              <a:lnSpc>
                <a:spcPct val="100000"/>
              </a:lnSpc>
              <a:buClr>
                <a:sysClr val="windowText" lastClr="000000"/>
              </a:buClr>
              <a:buFont typeface="Arial" panose="020B0604020202020204" pitchFamily="34" charset="0"/>
              <a:buChar char="•"/>
              <a:defRPr/>
            </a:pPr>
            <a:r>
              <a:rPr lang="en-US" sz="1600" dirty="0">
                <a:solidFill>
                  <a:sysClr val="windowText" lastClr="000000"/>
                </a:solidFill>
                <a:latin typeface="+mn-lt"/>
              </a:rPr>
              <a:t>Rulers and protractors are available to all students automatically through TestNav, as appropriate by assessment</a:t>
            </a:r>
          </a:p>
          <a:p>
            <a:pPr marL="538163" lvl="1" indent="-285750">
              <a:lnSpc>
                <a:spcPct val="100000"/>
              </a:lnSpc>
              <a:buClr>
                <a:sysClr val="windowText" lastClr="000000"/>
              </a:buClr>
              <a:buFont typeface="Arial" panose="020B0604020202020204" pitchFamily="34" charset="0"/>
              <a:buChar char="•"/>
              <a:defRPr/>
            </a:pPr>
            <a:r>
              <a:rPr lang="en-US" sz="1800" dirty="0">
                <a:solidFill>
                  <a:sysClr val="windowText" lastClr="000000"/>
                </a:solidFill>
                <a:latin typeface="+mn-lt"/>
              </a:rPr>
              <a:t>Handheld rulers are not allowed on CBT</a:t>
            </a:r>
          </a:p>
          <a:p>
            <a:pPr marL="538163" lvl="1" indent="-285750">
              <a:lnSpc>
                <a:spcPct val="100000"/>
              </a:lnSpc>
              <a:buClr>
                <a:sysClr val="windowText" lastClr="000000"/>
              </a:buClr>
              <a:buFont typeface="Arial" panose="020B0604020202020204" pitchFamily="34" charset="0"/>
              <a:buChar char="•"/>
              <a:defRPr/>
            </a:pPr>
            <a:endParaRPr lang="en-US" sz="1800" dirty="0">
              <a:solidFill>
                <a:sysClr val="windowText" lastClr="000000"/>
              </a:solidFill>
              <a:latin typeface="+mn-lt"/>
            </a:endParaRPr>
          </a:p>
          <a:p>
            <a:pPr marL="80975" indent="-285750">
              <a:lnSpc>
                <a:spcPct val="100000"/>
              </a:lnSpc>
              <a:buClr>
                <a:sysClr val="windowText" lastClr="000000"/>
              </a:buClr>
              <a:defRPr/>
            </a:pPr>
            <a:r>
              <a:rPr lang="en-US" sz="1800" b="1" dirty="0">
                <a:solidFill>
                  <a:sysClr val="windowText" lastClr="000000"/>
                </a:solidFill>
                <a:latin typeface="+mn-lt"/>
              </a:rPr>
              <a:t>Accommodated paper-based testing</a:t>
            </a:r>
          </a:p>
          <a:p>
            <a:pPr marL="538163" lvl="1" indent="-285750">
              <a:lnSpc>
                <a:spcPct val="100000"/>
              </a:lnSpc>
              <a:buClr>
                <a:sysClr val="windowText" lastClr="000000"/>
              </a:buClr>
              <a:buFont typeface="Arial" panose="020B0604020202020204" pitchFamily="34" charset="0"/>
              <a:buChar char="•"/>
              <a:defRPr/>
            </a:pPr>
            <a:r>
              <a:rPr lang="en-US" sz="1600" dirty="0">
                <a:solidFill>
                  <a:sysClr val="windowText" lastClr="000000"/>
                </a:solidFill>
                <a:latin typeface="+mn-lt"/>
              </a:rPr>
              <a:t>Rulers and protractors are provided in the test kits sent by the vendor, as appropriate by assessment</a:t>
            </a:r>
          </a:p>
        </p:txBody>
      </p:sp>
      <p:sp>
        <p:nvSpPr>
          <p:cNvPr id="4" name="Slide Number Placeholder 3">
            <a:extLst>
              <a:ext uri="{FF2B5EF4-FFF2-40B4-BE49-F238E27FC236}">
                <a16:creationId xmlns:a16="http://schemas.microsoft.com/office/drawing/2014/main" id="{E7AADE96-884D-4F12-B240-CA6156B00BDF}"/>
              </a:ext>
            </a:extLst>
          </p:cNvPr>
          <p:cNvSpPr>
            <a:spLocks noGrp="1"/>
          </p:cNvSpPr>
          <p:nvPr>
            <p:ph type="sldNum" idx="12"/>
          </p:nvPr>
        </p:nvSpPr>
        <p:spPr/>
        <p:txBody>
          <a:bodyPr>
            <a:normAutofit/>
          </a:bodyPr>
          <a:lstStyle/>
          <a:p>
            <a:fld id="{C479D5F6-EDCB-402A-AC08-4943A1820E8F}" type="slidenum">
              <a:rPr lang="en-US" smtClean="0"/>
              <a:pPr/>
              <a:t>115</a:t>
            </a:fld>
            <a:endParaRPr lang="en-US" dirty="0"/>
          </a:p>
        </p:txBody>
      </p:sp>
      <p:sp>
        <p:nvSpPr>
          <p:cNvPr id="2" name="Title 1">
            <a:extLst>
              <a:ext uri="{FF2B5EF4-FFF2-40B4-BE49-F238E27FC236}">
                <a16:creationId xmlns:a16="http://schemas.microsoft.com/office/drawing/2014/main" id="{7B7A334A-568B-44F1-9CDB-1710D397FEFF}"/>
              </a:ext>
            </a:extLst>
          </p:cNvPr>
          <p:cNvSpPr>
            <a:spLocks noGrp="1"/>
          </p:cNvSpPr>
          <p:nvPr>
            <p:ph type="title"/>
          </p:nvPr>
        </p:nvSpPr>
        <p:spPr/>
        <p:txBody>
          <a:bodyPr>
            <a:normAutofit/>
          </a:bodyPr>
          <a:lstStyle/>
          <a:p>
            <a:r>
              <a:rPr lang="en-US" sz="2800" dirty="0"/>
              <a:t>Mathematics Materials</a:t>
            </a:r>
          </a:p>
        </p:txBody>
      </p:sp>
    </p:spTree>
    <p:extLst>
      <p:ext uri="{BB962C8B-B14F-4D97-AF65-F5344CB8AC3E}">
        <p14:creationId xmlns:p14="http://schemas.microsoft.com/office/powerpoint/2010/main" val="898272916"/>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1BB92D-B472-4637-9BA0-0327169BC84E}"/>
              </a:ext>
            </a:extLst>
          </p:cNvPr>
          <p:cNvSpPr>
            <a:spLocks noGrp="1"/>
          </p:cNvSpPr>
          <p:nvPr>
            <p:ph type="body" idx="1"/>
          </p:nvPr>
        </p:nvSpPr>
        <p:spPr>
          <a:xfrm>
            <a:off x="311702" y="930031"/>
            <a:ext cx="4189960" cy="3638844"/>
          </a:xfrm>
        </p:spPr>
        <p:txBody>
          <a:bodyPr>
            <a:noAutofit/>
          </a:bodyPr>
          <a:lstStyle/>
          <a:p>
            <a:pPr marL="0" indent="0">
              <a:lnSpc>
                <a:spcPct val="100000"/>
              </a:lnSpc>
              <a:buClr>
                <a:sysClr val="windowText" lastClr="000000"/>
              </a:buClr>
              <a:buNone/>
              <a:defRPr/>
            </a:pPr>
            <a:r>
              <a:rPr lang="en-US" sz="1600" b="1" dirty="0">
                <a:solidFill>
                  <a:sysClr val="windowText" lastClr="000000"/>
                </a:solidFill>
                <a:latin typeface="+mn-lt"/>
              </a:rPr>
              <a:t>Mathematics Reference Sheets</a:t>
            </a:r>
          </a:p>
          <a:p>
            <a:pPr>
              <a:lnSpc>
                <a:spcPct val="100000"/>
              </a:lnSpc>
              <a:buClr>
                <a:sysClr val="windowText" lastClr="000000"/>
              </a:buClr>
              <a:defRPr/>
            </a:pPr>
            <a:r>
              <a:rPr lang="en-US" sz="1600" dirty="0">
                <a:solidFill>
                  <a:sysClr val="windowText" lastClr="000000"/>
                </a:solidFill>
                <a:latin typeface="+mn-lt"/>
              </a:rPr>
              <a:t>Computer-based testing:</a:t>
            </a:r>
          </a:p>
          <a:p>
            <a:pPr lvl="1">
              <a:lnSpc>
                <a:spcPct val="100000"/>
              </a:lnSpc>
              <a:buClr>
                <a:sysClr val="windowText" lastClr="000000"/>
              </a:buClr>
              <a:buFont typeface="Arial" panose="020B0604020202020204" pitchFamily="34" charset="0"/>
              <a:buChar char="•"/>
              <a:defRPr/>
            </a:pPr>
            <a:r>
              <a:rPr lang="en-US" sz="1600" dirty="0">
                <a:solidFill>
                  <a:sysClr val="windowText" lastClr="000000"/>
                </a:solidFill>
                <a:latin typeface="+mn-lt"/>
              </a:rPr>
              <a:t>Automatically available to all students taking mathematics tests in grades 5 through 8 through TestNav</a:t>
            </a:r>
          </a:p>
          <a:p>
            <a:pPr lvl="1">
              <a:lnSpc>
                <a:spcPct val="100000"/>
              </a:lnSpc>
              <a:buClr>
                <a:sysClr val="windowText" lastClr="000000"/>
              </a:buClr>
              <a:buFont typeface="Arial" panose="020B0604020202020204" pitchFamily="34" charset="0"/>
              <a:buChar char="•"/>
              <a:defRPr/>
            </a:pPr>
            <a:r>
              <a:rPr lang="en-US" sz="1600" b="1" dirty="0">
                <a:solidFill>
                  <a:sysClr val="windowText" lastClr="000000"/>
                </a:solidFill>
                <a:latin typeface="+mn-lt"/>
              </a:rPr>
              <a:t>Optional:</a:t>
            </a:r>
            <a:r>
              <a:rPr lang="en-US" sz="1600" dirty="0">
                <a:solidFill>
                  <a:sysClr val="windowText" lastClr="000000"/>
                </a:solidFill>
                <a:latin typeface="+mn-lt"/>
              </a:rPr>
              <a:t> Schools can provide </a:t>
            </a:r>
            <a:r>
              <a:rPr lang="en-US" sz="1600" dirty="0">
                <a:solidFill>
                  <a:schemeClr val="accent1"/>
                </a:solidFill>
                <a:latin typeface="+mn-lt"/>
                <a:hlinkClick r:id="rId2">
                  <a:extLst>
                    <a:ext uri="{A12FA001-AC4F-418D-AE19-62706E023703}">
                      <ahyp:hlinkClr xmlns:ahyp="http://schemas.microsoft.com/office/drawing/2018/hyperlinkcolor" val="tx"/>
                    </a:ext>
                  </a:extLst>
                </a:hlinkClick>
              </a:rPr>
              <a:t>printed copies</a:t>
            </a:r>
            <a:r>
              <a:rPr lang="en-US" sz="1600" dirty="0">
                <a:solidFill>
                  <a:sysClr val="windowText" lastClr="000000"/>
                </a:solidFill>
                <a:latin typeface="+mn-lt"/>
              </a:rPr>
              <a:t> to students for use during testing</a:t>
            </a:r>
          </a:p>
          <a:p>
            <a:pPr>
              <a:lnSpc>
                <a:spcPct val="100000"/>
              </a:lnSpc>
              <a:buClr>
                <a:sysClr val="windowText" lastClr="000000"/>
              </a:buClr>
              <a:defRPr/>
            </a:pPr>
            <a:r>
              <a:rPr lang="en-US" sz="1600" dirty="0">
                <a:solidFill>
                  <a:sysClr val="windowText" lastClr="000000"/>
                </a:solidFill>
                <a:latin typeface="+mn-lt"/>
              </a:rPr>
              <a:t>Accommodated paper-based testing:</a:t>
            </a:r>
          </a:p>
          <a:p>
            <a:pPr lvl="1">
              <a:lnSpc>
                <a:spcPct val="100000"/>
              </a:lnSpc>
              <a:buClr>
                <a:sysClr val="windowText" lastClr="000000"/>
              </a:buClr>
              <a:buFont typeface="Arial" panose="020B0604020202020204" pitchFamily="34" charset="0"/>
              <a:buChar char="•"/>
              <a:defRPr/>
            </a:pPr>
            <a:r>
              <a:rPr lang="en-US" sz="1600" dirty="0">
                <a:solidFill>
                  <a:sysClr val="windowText" lastClr="000000"/>
                </a:solidFill>
                <a:latin typeface="+mn-lt"/>
              </a:rPr>
              <a:t>Included in all mathematics test kits for grades 5 through 8</a:t>
            </a:r>
          </a:p>
        </p:txBody>
      </p:sp>
      <p:sp>
        <p:nvSpPr>
          <p:cNvPr id="6" name="Text Placeholder 5">
            <a:extLst>
              <a:ext uri="{FF2B5EF4-FFF2-40B4-BE49-F238E27FC236}">
                <a16:creationId xmlns:a16="http://schemas.microsoft.com/office/drawing/2014/main" id="{3550AAD6-115D-FDCB-0C60-716BD1BA469E}"/>
              </a:ext>
            </a:extLst>
          </p:cNvPr>
          <p:cNvSpPr>
            <a:spLocks noGrp="1"/>
          </p:cNvSpPr>
          <p:nvPr>
            <p:ph type="body" idx="2"/>
          </p:nvPr>
        </p:nvSpPr>
        <p:spPr>
          <a:xfrm>
            <a:off x="4832401" y="930031"/>
            <a:ext cx="4189959" cy="3638844"/>
          </a:xfrm>
        </p:spPr>
        <p:txBody>
          <a:bodyPr>
            <a:noAutofit/>
          </a:bodyPr>
          <a:lstStyle/>
          <a:p>
            <a:pPr marL="0" indent="0">
              <a:lnSpc>
                <a:spcPct val="100000"/>
              </a:lnSpc>
              <a:buClr>
                <a:sysClr val="windowText" lastClr="000000"/>
              </a:buClr>
              <a:buNone/>
              <a:defRPr/>
            </a:pPr>
            <a:r>
              <a:rPr lang="en-US" sz="1600" b="1" dirty="0">
                <a:solidFill>
                  <a:sysClr val="windowText" lastClr="000000"/>
                </a:solidFill>
                <a:latin typeface="+mn-lt"/>
              </a:rPr>
              <a:t>Grade 11 Science Periodic Table</a:t>
            </a:r>
          </a:p>
          <a:p>
            <a:pPr>
              <a:lnSpc>
                <a:spcPct val="100000"/>
              </a:lnSpc>
              <a:buClr>
                <a:sysClr val="windowText" lastClr="000000"/>
              </a:buClr>
              <a:defRPr/>
            </a:pPr>
            <a:r>
              <a:rPr lang="en-US" sz="1600" dirty="0">
                <a:solidFill>
                  <a:sysClr val="windowText" lastClr="000000"/>
                </a:solidFill>
                <a:latin typeface="+mn-lt"/>
              </a:rPr>
              <a:t>Computer-based testing:</a:t>
            </a:r>
          </a:p>
          <a:p>
            <a:pPr lvl="1">
              <a:lnSpc>
                <a:spcPct val="100000"/>
              </a:lnSpc>
              <a:buClr>
                <a:sysClr val="windowText" lastClr="000000"/>
              </a:buClr>
              <a:buFont typeface="Arial" panose="020B0604020202020204" pitchFamily="34" charset="0"/>
              <a:buChar char="•"/>
              <a:defRPr/>
            </a:pPr>
            <a:r>
              <a:rPr lang="en-US" sz="1600" dirty="0">
                <a:solidFill>
                  <a:sysClr val="windowText" lastClr="000000"/>
                </a:solidFill>
                <a:latin typeface="+mn-lt"/>
              </a:rPr>
              <a:t>Automatically available to all students taking grade 11 science through TestNav</a:t>
            </a:r>
          </a:p>
          <a:p>
            <a:pPr lvl="1">
              <a:lnSpc>
                <a:spcPct val="100000"/>
              </a:lnSpc>
              <a:buClr>
                <a:sysClr val="windowText" lastClr="000000"/>
              </a:buClr>
              <a:buFont typeface="Arial" panose="020B0604020202020204" pitchFamily="34" charset="0"/>
              <a:buChar char="•"/>
              <a:defRPr/>
            </a:pPr>
            <a:r>
              <a:rPr lang="en-US" sz="1600" b="1" dirty="0">
                <a:solidFill>
                  <a:sysClr val="windowText" lastClr="000000"/>
                </a:solidFill>
                <a:latin typeface="+mn-lt"/>
              </a:rPr>
              <a:t>Optional:</a:t>
            </a:r>
            <a:r>
              <a:rPr lang="en-US" sz="1600" dirty="0">
                <a:solidFill>
                  <a:sysClr val="windowText" lastClr="000000"/>
                </a:solidFill>
                <a:latin typeface="+mn-lt"/>
              </a:rPr>
              <a:t> Schools can provide </a:t>
            </a:r>
            <a:r>
              <a:rPr lang="en-US" sz="1600" dirty="0">
                <a:solidFill>
                  <a:schemeClr val="accent1"/>
                </a:solidFill>
                <a:latin typeface="+mn-lt"/>
                <a:hlinkClick r:id="rId3">
                  <a:extLst>
                    <a:ext uri="{A12FA001-AC4F-418D-AE19-62706E023703}">
                      <ahyp:hlinkClr xmlns:ahyp="http://schemas.microsoft.com/office/drawing/2018/hyperlinkcolor" val="tx"/>
                    </a:ext>
                  </a:extLst>
                </a:hlinkClick>
              </a:rPr>
              <a:t>printed copies</a:t>
            </a:r>
            <a:r>
              <a:rPr lang="en-US" sz="1600" dirty="0">
                <a:solidFill>
                  <a:sysClr val="windowText" lastClr="000000"/>
                </a:solidFill>
                <a:latin typeface="+mn-lt"/>
              </a:rPr>
              <a:t> to students for use during testing</a:t>
            </a:r>
          </a:p>
          <a:p>
            <a:pPr>
              <a:lnSpc>
                <a:spcPct val="100000"/>
              </a:lnSpc>
              <a:buClr>
                <a:sysClr val="windowText" lastClr="000000"/>
              </a:buClr>
              <a:defRPr/>
            </a:pPr>
            <a:r>
              <a:rPr lang="en-US" sz="1600" dirty="0">
                <a:solidFill>
                  <a:sysClr val="windowText" lastClr="000000"/>
                </a:solidFill>
                <a:latin typeface="+mn-lt"/>
              </a:rPr>
              <a:t>Paper-based testing:</a:t>
            </a:r>
          </a:p>
          <a:p>
            <a:pPr lvl="1">
              <a:lnSpc>
                <a:spcPct val="100000"/>
              </a:lnSpc>
              <a:buClr>
                <a:sysClr val="windowText" lastClr="000000"/>
              </a:buClr>
              <a:buFont typeface="Arial" panose="020B0604020202020204" pitchFamily="34" charset="0"/>
              <a:buChar char="•"/>
              <a:defRPr/>
            </a:pPr>
            <a:r>
              <a:rPr lang="en-US" sz="1600" dirty="0">
                <a:solidFill>
                  <a:sysClr val="windowText" lastClr="000000"/>
                </a:solidFill>
                <a:latin typeface="+mn-lt"/>
              </a:rPr>
              <a:t>Included in all grade 11 science test kits</a:t>
            </a:r>
          </a:p>
        </p:txBody>
      </p:sp>
      <p:sp>
        <p:nvSpPr>
          <p:cNvPr id="4" name="Slide Number Placeholder 3">
            <a:extLst>
              <a:ext uri="{FF2B5EF4-FFF2-40B4-BE49-F238E27FC236}">
                <a16:creationId xmlns:a16="http://schemas.microsoft.com/office/drawing/2014/main" id="{E7AADE96-884D-4F12-B240-CA6156B00BDF}"/>
              </a:ext>
            </a:extLst>
          </p:cNvPr>
          <p:cNvSpPr>
            <a:spLocks noGrp="1"/>
          </p:cNvSpPr>
          <p:nvPr>
            <p:ph type="sldNum" idx="12"/>
          </p:nvPr>
        </p:nvSpPr>
        <p:spPr/>
        <p:txBody>
          <a:bodyPr>
            <a:normAutofit/>
          </a:bodyPr>
          <a:lstStyle/>
          <a:p>
            <a:fld id="{C479D5F6-EDCB-402A-AC08-4943A1820E8F}" type="slidenum">
              <a:rPr lang="en-US" smtClean="0"/>
              <a:pPr/>
              <a:t>116</a:t>
            </a:fld>
            <a:endParaRPr lang="en-US" dirty="0"/>
          </a:p>
        </p:txBody>
      </p:sp>
      <p:sp>
        <p:nvSpPr>
          <p:cNvPr id="2" name="Title 1">
            <a:extLst>
              <a:ext uri="{FF2B5EF4-FFF2-40B4-BE49-F238E27FC236}">
                <a16:creationId xmlns:a16="http://schemas.microsoft.com/office/drawing/2014/main" id="{7B7A334A-568B-44F1-9CDB-1710D397FEFF}"/>
              </a:ext>
            </a:extLst>
          </p:cNvPr>
          <p:cNvSpPr>
            <a:spLocks noGrp="1"/>
          </p:cNvSpPr>
          <p:nvPr>
            <p:ph type="title"/>
          </p:nvPr>
        </p:nvSpPr>
        <p:spPr/>
        <p:txBody>
          <a:bodyPr>
            <a:normAutofit/>
          </a:bodyPr>
          <a:lstStyle/>
          <a:p>
            <a:r>
              <a:rPr lang="en-US" sz="2800" dirty="0"/>
              <a:t>Additional Materials</a:t>
            </a:r>
          </a:p>
        </p:txBody>
      </p:sp>
      <p:sp>
        <p:nvSpPr>
          <p:cNvPr id="7" name="Diagonal Stripe 6">
            <a:hlinkClick r:id="rId4"/>
            <a:extLst>
              <a:ext uri="{FF2B5EF4-FFF2-40B4-BE49-F238E27FC236}">
                <a16:creationId xmlns:a16="http://schemas.microsoft.com/office/drawing/2014/main" id="{32BBB918-70D5-3D43-F0A9-C446BCE57ED7}"/>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600" b="1" kern="0" dirty="0">
                <a:solidFill>
                  <a:schemeClr val="bg1"/>
                </a:solidFill>
                <a:latin typeface="+mn-lt"/>
                <a:ea typeface="Roboto" panose="02000000000000000000" pitchFamily="2" charset="0"/>
                <a:cs typeface="Roboto" panose="02000000000000000000" pitchFamily="2" charset="0"/>
              </a:rPr>
              <a:t>Student Materials</a:t>
            </a:r>
          </a:p>
        </p:txBody>
      </p:sp>
    </p:spTree>
    <p:extLst>
      <p:ext uri="{BB962C8B-B14F-4D97-AF65-F5344CB8AC3E}">
        <p14:creationId xmlns:p14="http://schemas.microsoft.com/office/powerpoint/2010/main" val="3984103806"/>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ADE4B-CECF-4A58-87A0-223BAD7E00B7}"/>
              </a:ext>
            </a:extLst>
          </p:cNvPr>
          <p:cNvSpPr>
            <a:spLocks noGrp="1"/>
          </p:cNvSpPr>
          <p:nvPr>
            <p:ph type="title"/>
          </p:nvPr>
        </p:nvSpPr>
        <p:spPr/>
        <p:txBody>
          <a:bodyPr>
            <a:noAutofit/>
          </a:bodyPr>
          <a:lstStyle/>
          <a:p>
            <a:r>
              <a:rPr lang="en-US" sz="2800" dirty="0"/>
              <a:t>Student-to-Test Administrator Ratio</a:t>
            </a:r>
          </a:p>
        </p:txBody>
      </p:sp>
      <p:sp>
        <p:nvSpPr>
          <p:cNvPr id="6" name="Subtitle 5">
            <a:extLst>
              <a:ext uri="{FF2B5EF4-FFF2-40B4-BE49-F238E27FC236}">
                <a16:creationId xmlns:a16="http://schemas.microsoft.com/office/drawing/2014/main" id="{F46AD9D0-2844-CD61-1114-AC37D6C17C78}"/>
              </a:ext>
            </a:extLst>
          </p:cNvPr>
          <p:cNvSpPr>
            <a:spLocks noGrp="1"/>
          </p:cNvSpPr>
          <p:nvPr>
            <p:ph type="subTitle" idx="1"/>
          </p:nvPr>
        </p:nvSpPr>
        <p:spPr>
          <a:xfrm>
            <a:off x="7816" y="2809261"/>
            <a:ext cx="4634523" cy="1322700"/>
          </a:xfrm>
        </p:spPr>
        <p:txBody>
          <a:bodyPr>
            <a:noAutofit/>
          </a:bodyPr>
          <a:lstStyle/>
          <a:p>
            <a:pPr marL="171450" indent="-171450" algn="l">
              <a:lnSpc>
                <a:spcPct val="120000"/>
              </a:lnSpc>
              <a:buClr>
                <a:sysClr val="windowText" lastClr="000000"/>
              </a:buClr>
              <a:buFont typeface="Arial" panose="020B0604020202020204" pitchFamily="34" charset="0"/>
              <a:buChar char="•"/>
              <a:defRPr/>
            </a:pPr>
            <a:r>
              <a:rPr lang="en-US" sz="1400" dirty="0">
                <a:solidFill>
                  <a:srgbClr val="000000"/>
                </a:solidFill>
                <a:latin typeface="+mn-lt"/>
              </a:rPr>
              <a:t>Student-to-Test Administrator ratio must not exceed 30-to-1</a:t>
            </a:r>
          </a:p>
          <a:p>
            <a:pPr marL="460375" lvl="1" indent="-168275" algn="l">
              <a:lnSpc>
                <a:spcPct val="120000"/>
              </a:lnSpc>
              <a:buClr>
                <a:sysClr val="windowText" lastClr="000000"/>
              </a:buClr>
              <a:buFont typeface="Arial" panose="020B0604020202020204" pitchFamily="34" charset="0"/>
              <a:buChar char="•"/>
              <a:defRPr/>
            </a:pPr>
            <a:r>
              <a:rPr lang="en-US" sz="1400" dirty="0">
                <a:solidFill>
                  <a:srgbClr val="000000"/>
                </a:solidFill>
                <a:latin typeface="+mn-lt"/>
              </a:rPr>
              <a:t>Test Administrator must be able to actively monitor the space within the physical testing environment</a:t>
            </a:r>
          </a:p>
          <a:p>
            <a:pPr marL="171450" indent="-171450" algn="l">
              <a:lnSpc>
                <a:spcPct val="120000"/>
              </a:lnSpc>
              <a:buClr>
                <a:sysClr val="windowText" lastClr="000000"/>
              </a:buClr>
              <a:buFont typeface="Arial" panose="020B0604020202020204" pitchFamily="34" charset="0"/>
              <a:buChar char="•"/>
              <a:defRPr/>
            </a:pPr>
            <a:r>
              <a:rPr lang="en-US" sz="1400" dirty="0">
                <a:solidFill>
                  <a:srgbClr val="000000"/>
                </a:solidFill>
                <a:latin typeface="+mn-lt"/>
              </a:rPr>
              <a:t>Consider room configuration</a:t>
            </a:r>
          </a:p>
          <a:p>
            <a:pPr marL="460375" lvl="1" indent="-168275" algn="l">
              <a:lnSpc>
                <a:spcPct val="120000"/>
              </a:lnSpc>
              <a:buClr>
                <a:sysClr val="windowText" lastClr="000000"/>
              </a:buClr>
              <a:buFont typeface="Arial" panose="020B0604020202020204" pitchFamily="34" charset="0"/>
              <a:buChar char="•"/>
              <a:defRPr/>
            </a:pPr>
            <a:r>
              <a:rPr lang="en-US" sz="1400" dirty="0">
                <a:solidFill>
                  <a:srgbClr val="000000"/>
                </a:solidFill>
                <a:latin typeface="+mn-lt"/>
              </a:rPr>
              <a:t>Make special considerations for large testing environments or environments with complicated configurations</a:t>
            </a:r>
          </a:p>
        </p:txBody>
      </p:sp>
      <p:sp>
        <p:nvSpPr>
          <p:cNvPr id="3" name="Content Placeholder 2">
            <a:extLst>
              <a:ext uri="{FF2B5EF4-FFF2-40B4-BE49-F238E27FC236}">
                <a16:creationId xmlns:a16="http://schemas.microsoft.com/office/drawing/2014/main" id="{D35BFFDE-BD81-4714-A45D-17D0B50AFF53}"/>
              </a:ext>
            </a:extLst>
          </p:cNvPr>
          <p:cNvSpPr>
            <a:spLocks noGrp="1"/>
          </p:cNvSpPr>
          <p:nvPr>
            <p:ph type="body" idx="2"/>
          </p:nvPr>
        </p:nvSpPr>
        <p:spPr>
          <a:xfrm>
            <a:off x="4939500" y="125046"/>
            <a:ext cx="3837000" cy="4845539"/>
          </a:xfrm>
        </p:spPr>
        <p:txBody>
          <a:bodyPr>
            <a:noAutofit/>
          </a:bodyPr>
          <a:lstStyle/>
          <a:p>
            <a:pPr marL="0" indent="0">
              <a:lnSpc>
                <a:spcPct val="120000"/>
              </a:lnSpc>
              <a:buClr>
                <a:sysClr val="windowText" lastClr="000000"/>
              </a:buClr>
              <a:buNone/>
              <a:defRPr/>
            </a:pPr>
            <a:r>
              <a:rPr lang="en-US" dirty="0">
                <a:solidFill>
                  <a:srgbClr val="000000"/>
                </a:solidFill>
              </a:rPr>
              <a:t>Test Administrators must:</a:t>
            </a:r>
          </a:p>
          <a:p>
            <a:pPr>
              <a:lnSpc>
                <a:spcPct val="120000"/>
              </a:lnSpc>
              <a:buClr>
                <a:sysClr val="windowText" lastClr="000000"/>
              </a:buClr>
              <a:buFont typeface="Wingdings" panose="05000000000000000000" pitchFamily="2" charset="2"/>
              <a:buChar char="q"/>
              <a:defRPr/>
            </a:pPr>
            <a:r>
              <a:rPr lang="en-US" dirty="0">
                <a:solidFill>
                  <a:srgbClr val="000000"/>
                </a:solidFill>
                <a:latin typeface="+mn-lt"/>
              </a:rPr>
              <a:t>Actively proctor</a:t>
            </a:r>
          </a:p>
          <a:p>
            <a:pPr>
              <a:lnSpc>
                <a:spcPct val="120000"/>
              </a:lnSpc>
              <a:buClr>
                <a:sysClr val="windowText" lastClr="000000"/>
              </a:buClr>
              <a:buFont typeface="Wingdings" panose="05000000000000000000" pitchFamily="2" charset="2"/>
              <a:buChar char="q"/>
              <a:defRPr/>
            </a:pPr>
            <a:r>
              <a:rPr lang="en-US" dirty="0">
                <a:solidFill>
                  <a:srgbClr val="000000"/>
                </a:solidFill>
                <a:latin typeface="+mn-lt"/>
              </a:rPr>
              <a:t>Remain attentive and in the room during the entire testing unit</a:t>
            </a:r>
          </a:p>
          <a:p>
            <a:pPr>
              <a:lnSpc>
                <a:spcPct val="120000"/>
              </a:lnSpc>
              <a:buClr>
                <a:sysClr val="windowText" lastClr="000000"/>
              </a:buClr>
              <a:buFont typeface="Wingdings" panose="05000000000000000000" pitchFamily="2" charset="2"/>
              <a:buChar char="q"/>
              <a:defRPr/>
            </a:pPr>
            <a:r>
              <a:rPr lang="en-US" dirty="0">
                <a:solidFill>
                  <a:srgbClr val="000000"/>
                </a:solidFill>
                <a:latin typeface="+mn-lt"/>
              </a:rPr>
              <a:t>Circulate throughout the room during the test</a:t>
            </a:r>
          </a:p>
          <a:p>
            <a:pPr lvl="1">
              <a:lnSpc>
                <a:spcPct val="120000"/>
              </a:lnSpc>
              <a:buClr>
                <a:sysClr val="windowText" lastClr="000000"/>
              </a:buClr>
              <a:buFont typeface="Wingdings" panose="05000000000000000000" pitchFamily="2" charset="2"/>
              <a:buChar char="q"/>
              <a:defRPr/>
            </a:pPr>
            <a:r>
              <a:rPr lang="en-US" sz="1800" dirty="0">
                <a:solidFill>
                  <a:srgbClr val="000000"/>
                </a:solidFill>
                <a:latin typeface="+mn-lt"/>
              </a:rPr>
              <a:t>Should be able to see students working, not student work</a:t>
            </a:r>
          </a:p>
          <a:p>
            <a:endParaRPr lang="en-US" dirty="0"/>
          </a:p>
        </p:txBody>
      </p:sp>
      <p:sp>
        <p:nvSpPr>
          <p:cNvPr id="4" name="Slide Number Placeholder 3">
            <a:extLst>
              <a:ext uri="{FF2B5EF4-FFF2-40B4-BE49-F238E27FC236}">
                <a16:creationId xmlns:a16="http://schemas.microsoft.com/office/drawing/2014/main" id="{19C172AF-360E-4930-93DA-34CBADE8EA31}"/>
              </a:ext>
            </a:extLst>
          </p:cNvPr>
          <p:cNvSpPr>
            <a:spLocks noGrp="1"/>
          </p:cNvSpPr>
          <p:nvPr>
            <p:ph type="sldNum" idx="12"/>
          </p:nvPr>
        </p:nvSpPr>
        <p:spPr/>
        <p:txBody>
          <a:bodyPr>
            <a:normAutofit/>
          </a:bodyPr>
          <a:lstStyle/>
          <a:p>
            <a:fld id="{C479D5F6-EDCB-402A-AC08-4943A1820E8F}" type="slidenum">
              <a:rPr lang="en-US" smtClean="0"/>
              <a:pPr/>
              <a:t>117</a:t>
            </a:fld>
            <a:endParaRPr lang="en-US" dirty="0"/>
          </a:p>
        </p:txBody>
      </p:sp>
    </p:spTree>
    <p:extLst>
      <p:ext uri="{BB962C8B-B14F-4D97-AF65-F5344CB8AC3E}">
        <p14:creationId xmlns:p14="http://schemas.microsoft.com/office/powerpoint/2010/main" val="2359779506"/>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701D2-6C54-4A53-92FE-7570E8F2D1EA}"/>
              </a:ext>
            </a:extLst>
          </p:cNvPr>
          <p:cNvSpPr>
            <a:spLocks noGrp="1"/>
          </p:cNvSpPr>
          <p:nvPr>
            <p:ph type="title"/>
          </p:nvPr>
        </p:nvSpPr>
        <p:spPr/>
        <p:txBody>
          <a:bodyPr>
            <a:normAutofit/>
          </a:bodyPr>
          <a:lstStyle/>
          <a:p>
            <a:r>
              <a:rPr lang="en-US" sz="2800" dirty="0"/>
              <a:t>Room Configuration</a:t>
            </a:r>
          </a:p>
        </p:txBody>
      </p:sp>
      <p:sp>
        <p:nvSpPr>
          <p:cNvPr id="3" name="Content Placeholder 2">
            <a:extLst>
              <a:ext uri="{FF2B5EF4-FFF2-40B4-BE49-F238E27FC236}">
                <a16:creationId xmlns:a16="http://schemas.microsoft.com/office/drawing/2014/main" id="{6FFA07BA-339C-43C1-957F-C65884EDE4CA}"/>
              </a:ext>
            </a:extLst>
          </p:cNvPr>
          <p:cNvSpPr>
            <a:spLocks noGrp="1"/>
          </p:cNvSpPr>
          <p:nvPr>
            <p:ph type="body" idx="1"/>
          </p:nvPr>
        </p:nvSpPr>
        <p:spPr>
          <a:xfrm>
            <a:off x="311702" y="906586"/>
            <a:ext cx="8715067" cy="3280690"/>
          </a:xfrm>
        </p:spPr>
        <p:txBody>
          <a:bodyPr>
            <a:noAutofit/>
          </a:bodyPr>
          <a:lstStyle/>
          <a:p>
            <a:pPr marL="0" indent="0">
              <a:lnSpc>
                <a:spcPct val="100000"/>
              </a:lnSpc>
              <a:buClr>
                <a:sysClr val="windowText" lastClr="000000"/>
              </a:buClr>
              <a:buNone/>
              <a:defRPr/>
            </a:pPr>
            <a:r>
              <a:rPr lang="en-US" sz="1800" dirty="0">
                <a:solidFill>
                  <a:srgbClr val="000000"/>
                </a:solidFill>
                <a:ea typeface="Verdana" panose="020B0604030504040204" pitchFamily="34" charset="0"/>
                <a:cs typeface="Verdana" panose="020B0604030504040204" pitchFamily="34" charset="0"/>
              </a:rPr>
              <a:t>Students should not be able to see each other’s work from a normal testing position</a:t>
            </a:r>
          </a:p>
          <a:p>
            <a:pPr>
              <a:lnSpc>
                <a:spcPct val="100000"/>
              </a:lnSpc>
              <a:buClr>
                <a:sysClr val="windowText" lastClr="000000"/>
              </a:buClr>
              <a:defRPr/>
            </a:pPr>
            <a:endParaRPr lang="en-US" sz="1800" dirty="0">
              <a:solidFill>
                <a:srgbClr val="000000"/>
              </a:solidFill>
              <a:ea typeface="Verdana" panose="020B0604030504040204" pitchFamily="34" charset="0"/>
              <a:cs typeface="Verdana" panose="020B0604030504040204" pitchFamily="34" charset="0"/>
            </a:endParaRPr>
          </a:p>
          <a:p>
            <a:pPr marL="0" indent="0">
              <a:lnSpc>
                <a:spcPct val="100000"/>
              </a:lnSpc>
              <a:buClr>
                <a:sysClr val="windowText" lastClr="000000"/>
              </a:buClr>
              <a:buNone/>
              <a:defRPr/>
            </a:pPr>
            <a:r>
              <a:rPr lang="en-US" sz="1800" dirty="0">
                <a:solidFill>
                  <a:srgbClr val="000000"/>
                </a:solidFill>
                <a:ea typeface="Verdana" panose="020B0604030504040204" pitchFamily="34" charset="0"/>
                <a:cs typeface="Verdana" panose="020B0604030504040204" pitchFamily="34" charset="0"/>
              </a:rPr>
              <a:t>Consider the following seating configurations to maintain test security: </a:t>
            </a:r>
          </a:p>
          <a:p>
            <a:pPr marL="285750" indent="-285750">
              <a:lnSpc>
                <a:spcPct val="100000"/>
              </a:lnSpc>
              <a:buClr>
                <a:sysClr val="windowText" lastClr="000000"/>
              </a:buClr>
              <a:defRPr/>
            </a:pPr>
            <a:r>
              <a:rPr lang="en-US" sz="1800" dirty="0">
                <a:solidFill>
                  <a:srgbClr val="000000"/>
                </a:solidFill>
                <a:ea typeface="Verdana" panose="020B0604030504040204" pitchFamily="34" charset="0"/>
                <a:cs typeface="Verdana" panose="020B0604030504040204" pitchFamily="34" charset="0"/>
              </a:rPr>
              <a:t>Seat students in every other seat (useful in a computer lab setup)</a:t>
            </a:r>
          </a:p>
          <a:p>
            <a:pPr marL="285750" indent="-285750">
              <a:lnSpc>
                <a:spcPct val="100000"/>
              </a:lnSpc>
              <a:buClr>
                <a:sysClr val="windowText" lastClr="000000"/>
              </a:buClr>
              <a:defRPr/>
            </a:pPr>
            <a:r>
              <a:rPr lang="en-US" sz="1800" dirty="0">
                <a:solidFill>
                  <a:srgbClr val="000000"/>
                </a:solidFill>
                <a:ea typeface="Verdana" panose="020B0604030504040204" pitchFamily="34" charset="0"/>
                <a:cs typeface="Verdana" panose="020B0604030504040204" pitchFamily="34" charset="0"/>
              </a:rPr>
              <a:t>Arrange monitors back-to-back</a:t>
            </a:r>
          </a:p>
          <a:p>
            <a:pPr marL="285750" indent="-285750">
              <a:lnSpc>
                <a:spcPct val="100000"/>
              </a:lnSpc>
              <a:buClr>
                <a:sysClr val="windowText" lastClr="000000"/>
              </a:buClr>
              <a:defRPr/>
            </a:pPr>
            <a:r>
              <a:rPr lang="en-US" sz="1800" dirty="0">
                <a:solidFill>
                  <a:srgbClr val="000000"/>
                </a:solidFill>
                <a:ea typeface="Verdana" panose="020B0604030504040204" pitchFamily="34" charset="0"/>
                <a:cs typeface="Verdana" panose="020B0604030504040204" pitchFamily="34" charset="0"/>
              </a:rPr>
              <a:t>Seat students back-to-back</a:t>
            </a:r>
          </a:p>
          <a:p>
            <a:pPr marL="285750" indent="-285750">
              <a:lnSpc>
                <a:spcPct val="100000"/>
              </a:lnSpc>
              <a:buClr>
                <a:sysClr val="windowText" lastClr="000000"/>
              </a:buClr>
              <a:defRPr/>
            </a:pPr>
            <a:r>
              <a:rPr lang="en-US" sz="1800" dirty="0">
                <a:solidFill>
                  <a:srgbClr val="000000"/>
                </a:solidFill>
                <a:ea typeface="Verdana" panose="020B0604030504040204" pitchFamily="34" charset="0"/>
                <a:cs typeface="Verdana" panose="020B0604030504040204" pitchFamily="34" charset="0"/>
              </a:rPr>
              <a:t>Seat students in a semicircle (useful for schools using laptops)</a:t>
            </a:r>
          </a:p>
          <a:p>
            <a:pPr marL="285750" indent="-285750">
              <a:lnSpc>
                <a:spcPct val="100000"/>
              </a:lnSpc>
              <a:buClr>
                <a:sysClr val="windowText" lastClr="000000"/>
              </a:buClr>
              <a:defRPr/>
            </a:pPr>
            <a:r>
              <a:rPr lang="en-US" sz="1800" dirty="0">
                <a:solidFill>
                  <a:srgbClr val="000000"/>
                </a:solidFill>
                <a:ea typeface="Verdana" panose="020B0604030504040204" pitchFamily="34" charset="0"/>
                <a:cs typeface="Verdana" panose="020B0604030504040204" pitchFamily="34" charset="0"/>
              </a:rPr>
              <a:t>Seat students in widely spaced rows or in every other row (appropriate for a classroom setup)</a:t>
            </a:r>
          </a:p>
          <a:p>
            <a:pPr marL="549831" lvl="1" indent="-257175">
              <a:lnSpc>
                <a:spcPct val="100000"/>
              </a:lnSpc>
              <a:buClr>
                <a:sysClr val="windowText" lastClr="000000"/>
              </a:buClr>
              <a:defRPr/>
            </a:pPr>
            <a:endParaRPr lang="en-US" sz="1800" dirty="0">
              <a:solidFill>
                <a:srgbClr val="000000"/>
              </a:solidFill>
              <a:latin typeface="+mn-lt"/>
              <a:ea typeface="Verdana" panose="020B0604030504040204" pitchFamily="34" charset="0"/>
              <a:cs typeface="Verdana" panose="020B0604030504040204" pitchFamily="34" charset="0"/>
            </a:endParaRPr>
          </a:p>
          <a:p>
            <a:pPr marL="0" indent="0">
              <a:lnSpc>
                <a:spcPct val="100000"/>
              </a:lnSpc>
              <a:buClr>
                <a:sysClr val="windowText" lastClr="000000"/>
              </a:buClr>
              <a:buNone/>
              <a:defRPr/>
            </a:pPr>
            <a:r>
              <a:rPr lang="en-US" sz="1800" dirty="0">
                <a:solidFill>
                  <a:srgbClr val="040404"/>
                </a:solidFill>
              </a:rPr>
              <a:t>Dividing screens or other privacy materials may be used if students cannot be placed far enough away from each other</a:t>
            </a:r>
          </a:p>
          <a:p>
            <a:endParaRPr lang="en-US" sz="1800" dirty="0"/>
          </a:p>
        </p:txBody>
      </p:sp>
      <p:sp>
        <p:nvSpPr>
          <p:cNvPr id="4" name="Slide Number Placeholder 3">
            <a:extLst>
              <a:ext uri="{FF2B5EF4-FFF2-40B4-BE49-F238E27FC236}">
                <a16:creationId xmlns:a16="http://schemas.microsoft.com/office/drawing/2014/main" id="{1F57D63A-1E59-4776-9C92-E88D5F414971}"/>
              </a:ext>
            </a:extLst>
          </p:cNvPr>
          <p:cNvSpPr>
            <a:spLocks noGrp="1"/>
          </p:cNvSpPr>
          <p:nvPr>
            <p:ph type="sldNum" idx="12"/>
          </p:nvPr>
        </p:nvSpPr>
        <p:spPr/>
        <p:txBody>
          <a:bodyPr>
            <a:normAutofit/>
          </a:bodyPr>
          <a:lstStyle/>
          <a:p>
            <a:fld id="{C479D5F6-EDCB-402A-AC08-4943A1820E8F}" type="slidenum">
              <a:rPr lang="en-US" smtClean="0"/>
              <a:pPr/>
              <a:t>118</a:t>
            </a:fld>
            <a:endParaRPr lang="en-US" dirty="0"/>
          </a:p>
        </p:txBody>
      </p:sp>
    </p:spTree>
    <p:extLst>
      <p:ext uri="{BB962C8B-B14F-4D97-AF65-F5344CB8AC3E}">
        <p14:creationId xmlns:p14="http://schemas.microsoft.com/office/powerpoint/2010/main" val="2529051682"/>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2E76B-B56B-4EF4-A263-663944206C36}"/>
              </a:ext>
            </a:extLst>
          </p:cNvPr>
          <p:cNvSpPr>
            <a:spLocks noGrp="1"/>
          </p:cNvSpPr>
          <p:nvPr>
            <p:ph type="title"/>
          </p:nvPr>
        </p:nvSpPr>
        <p:spPr/>
        <p:txBody>
          <a:bodyPr>
            <a:normAutofit/>
          </a:bodyPr>
          <a:lstStyle/>
          <a:p>
            <a:r>
              <a:rPr lang="en-US" sz="2800" dirty="0"/>
              <a:t>Unauthorized Visitors and the Media</a:t>
            </a:r>
          </a:p>
        </p:txBody>
      </p:sp>
      <p:sp>
        <p:nvSpPr>
          <p:cNvPr id="3" name="Content Placeholder 2">
            <a:extLst>
              <a:ext uri="{FF2B5EF4-FFF2-40B4-BE49-F238E27FC236}">
                <a16:creationId xmlns:a16="http://schemas.microsoft.com/office/drawing/2014/main" id="{92A98A0D-77F3-4DDD-B170-D734489987C7}"/>
              </a:ext>
            </a:extLst>
          </p:cNvPr>
          <p:cNvSpPr>
            <a:spLocks noGrp="1"/>
          </p:cNvSpPr>
          <p:nvPr>
            <p:ph type="body" idx="1"/>
          </p:nvPr>
        </p:nvSpPr>
        <p:spPr>
          <a:xfrm>
            <a:off x="311702" y="1152475"/>
            <a:ext cx="8652544" cy="3034800"/>
          </a:xfrm>
        </p:spPr>
        <p:txBody>
          <a:bodyPr>
            <a:noAutofit/>
          </a:bodyPr>
          <a:lstStyle/>
          <a:p>
            <a:pPr marL="227013" indent="-212725">
              <a:buClr>
                <a:sysClr val="windowText" lastClr="000000"/>
              </a:buClr>
              <a:defRPr/>
            </a:pPr>
            <a:r>
              <a:rPr lang="en-US" sz="1800" dirty="0">
                <a:solidFill>
                  <a:srgbClr val="000000"/>
                </a:solidFill>
              </a:rPr>
              <a:t>Only students, Test Administrators, and authorized school, district, state personnel, or state-sanctioned test monitors are allowed in testing areas during administration</a:t>
            </a:r>
          </a:p>
          <a:p>
            <a:pPr marL="569913" lvl="1" indent="-204788">
              <a:buClr>
                <a:sysClr val="windowText" lastClr="000000"/>
              </a:buClr>
              <a:buFont typeface="Arial" panose="020B0604020202020204" pitchFamily="34" charset="0"/>
              <a:buChar char="•"/>
              <a:defRPr/>
            </a:pPr>
            <a:r>
              <a:rPr lang="en-US" sz="1800" dirty="0">
                <a:solidFill>
                  <a:srgbClr val="000000"/>
                </a:solidFill>
                <a:latin typeface="+mn-lt"/>
              </a:rPr>
              <a:t>Official DACs are notified in March if the district is selected for test monitoring</a:t>
            </a:r>
          </a:p>
          <a:p>
            <a:pPr marL="227013" indent="-212725">
              <a:buClr>
                <a:sysClr val="windowText" lastClr="000000"/>
              </a:buClr>
              <a:defRPr/>
            </a:pPr>
            <a:endParaRPr lang="en-US" sz="1800" dirty="0">
              <a:solidFill>
                <a:srgbClr val="000000"/>
              </a:solidFill>
            </a:endParaRPr>
          </a:p>
          <a:p>
            <a:pPr marL="227013" indent="-212725">
              <a:buClr>
                <a:sysClr val="windowText" lastClr="000000"/>
              </a:buClr>
              <a:defRPr/>
            </a:pPr>
            <a:r>
              <a:rPr lang="en-US" sz="1800" dirty="0">
                <a:solidFill>
                  <a:srgbClr val="000000"/>
                </a:solidFill>
              </a:rPr>
              <a:t>Media are not allowed to have access to the tests before, during, or after test administration, or take pictures or video of testing materials or testing students</a:t>
            </a:r>
          </a:p>
          <a:p>
            <a:pPr marL="227013" indent="-212725">
              <a:buClr>
                <a:sysClr val="windowText" lastClr="000000"/>
              </a:buClr>
              <a:defRPr/>
            </a:pPr>
            <a:endParaRPr lang="en-US" sz="1800" dirty="0">
              <a:solidFill>
                <a:srgbClr val="000000"/>
              </a:solidFill>
            </a:endParaRPr>
          </a:p>
          <a:p>
            <a:pPr marL="227013" indent="-212725">
              <a:buClr>
                <a:sysClr val="windowText" lastClr="000000"/>
              </a:buClr>
              <a:defRPr/>
            </a:pPr>
            <a:r>
              <a:rPr lang="en-US" sz="1800" dirty="0">
                <a:solidFill>
                  <a:srgbClr val="000000"/>
                </a:solidFill>
              </a:rPr>
              <a:t>Parents are not allowed in the testing room with their child</a:t>
            </a:r>
          </a:p>
          <a:p>
            <a:endParaRPr lang="en-US" sz="1800" dirty="0"/>
          </a:p>
        </p:txBody>
      </p:sp>
      <p:sp>
        <p:nvSpPr>
          <p:cNvPr id="4" name="Slide Number Placeholder 3">
            <a:extLst>
              <a:ext uri="{FF2B5EF4-FFF2-40B4-BE49-F238E27FC236}">
                <a16:creationId xmlns:a16="http://schemas.microsoft.com/office/drawing/2014/main" id="{AF57153B-1847-4FC0-B614-E0C96FD7E56B}"/>
              </a:ext>
            </a:extLst>
          </p:cNvPr>
          <p:cNvSpPr>
            <a:spLocks noGrp="1"/>
          </p:cNvSpPr>
          <p:nvPr>
            <p:ph type="sldNum" idx="12"/>
          </p:nvPr>
        </p:nvSpPr>
        <p:spPr/>
        <p:txBody>
          <a:bodyPr>
            <a:normAutofit/>
          </a:bodyPr>
          <a:lstStyle/>
          <a:p>
            <a:fld id="{C479D5F6-EDCB-402A-AC08-4943A1820E8F}" type="slidenum">
              <a:rPr lang="en-US" smtClean="0"/>
              <a:pPr/>
              <a:t>119</a:t>
            </a:fld>
            <a:endParaRPr lang="en-US" dirty="0"/>
          </a:p>
        </p:txBody>
      </p:sp>
    </p:spTree>
    <p:extLst>
      <p:ext uri="{BB962C8B-B14F-4D97-AF65-F5344CB8AC3E}">
        <p14:creationId xmlns:p14="http://schemas.microsoft.com/office/powerpoint/2010/main" val="3783901483"/>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5285B-5C57-2512-7EC5-9C0FD6A7845D}"/>
              </a:ext>
            </a:extLst>
          </p:cNvPr>
          <p:cNvSpPr>
            <a:spLocks noGrp="1"/>
          </p:cNvSpPr>
          <p:nvPr>
            <p:ph type="title"/>
          </p:nvPr>
        </p:nvSpPr>
        <p:spPr>
          <a:solidFill>
            <a:srgbClr val="001970"/>
          </a:solidFill>
        </p:spPr>
        <p:txBody>
          <a:bodyPr/>
          <a:lstStyle/>
          <a:p>
            <a:r>
              <a:rPr lang="en-US" dirty="0"/>
              <a:t>Receiving Materials and Test Security</a:t>
            </a:r>
          </a:p>
        </p:txBody>
      </p:sp>
    </p:spTree>
    <p:extLst>
      <p:ext uri="{BB962C8B-B14F-4D97-AF65-F5344CB8AC3E}">
        <p14:creationId xmlns:p14="http://schemas.microsoft.com/office/powerpoint/2010/main" val="200090882"/>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D7E79-867D-4FCF-B2E9-FEA6048781BC}"/>
              </a:ext>
            </a:extLst>
          </p:cNvPr>
          <p:cNvSpPr>
            <a:spLocks noGrp="1"/>
          </p:cNvSpPr>
          <p:nvPr>
            <p:ph type="title"/>
          </p:nvPr>
        </p:nvSpPr>
        <p:spPr/>
        <p:txBody>
          <a:bodyPr>
            <a:normAutofit/>
          </a:bodyPr>
          <a:lstStyle/>
          <a:p>
            <a:r>
              <a:rPr lang="en-US" sz="2800" dirty="0"/>
              <a:t>Test Security Protocols</a:t>
            </a:r>
          </a:p>
        </p:txBody>
      </p:sp>
      <p:sp>
        <p:nvSpPr>
          <p:cNvPr id="3" name="Content Placeholder 2">
            <a:extLst>
              <a:ext uri="{FF2B5EF4-FFF2-40B4-BE49-F238E27FC236}">
                <a16:creationId xmlns:a16="http://schemas.microsoft.com/office/drawing/2014/main" id="{9C948C2E-199B-40D5-90C5-0AF6E4A79745}"/>
              </a:ext>
            </a:extLst>
          </p:cNvPr>
          <p:cNvSpPr>
            <a:spLocks noGrp="1"/>
          </p:cNvSpPr>
          <p:nvPr>
            <p:ph type="body" idx="1"/>
          </p:nvPr>
        </p:nvSpPr>
        <p:spPr/>
        <p:txBody>
          <a:bodyPr>
            <a:normAutofit/>
          </a:bodyPr>
          <a:lstStyle/>
          <a:p>
            <a:pPr marL="0" indent="0">
              <a:buClr>
                <a:sysClr val="windowText" lastClr="000000"/>
              </a:buClr>
              <a:buNone/>
              <a:defRPr/>
            </a:pPr>
            <a:r>
              <a:rPr lang="en-US" sz="1800" dirty="0">
                <a:solidFill>
                  <a:srgbClr val="000000"/>
                </a:solidFill>
                <a:latin typeface="+mn-lt"/>
              </a:rPr>
              <a:t>The security of the assessments is important for the following reasons:</a:t>
            </a:r>
          </a:p>
          <a:p>
            <a:pPr marL="285750" indent="-285750">
              <a:buClr>
                <a:sysClr val="windowText" lastClr="000000"/>
              </a:buClr>
              <a:buFont typeface="Arial" panose="020B0604020202020204" pitchFamily="34" charset="0"/>
              <a:buChar char="•"/>
              <a:defRPr/>
            </a:pPr>
            <a:r>
              <a:rPr lang="en-US" sz="1800" dirty="0">
                <a:solidFill>
                  <a:srgbClr val="000000"/>
                </a:solidFill>
                <a:latin typeface="+mn-lt"/>
              </a:rPr>
              <a:t>Protection of student information and data</a:t>
            </a:r>
          </a:p>
          <a:p>
            <a:pPr marL="285750" indent="-285750">
              <a:buClr>
                <a:sysClr val="windowText" lastClr="000000"/>
              </a:buClr>
              <a:buFont typeface="Arial" panose="020B0604020202020204" pitchFamily="34" charset="0"/>
              <a:buChar char="•"/>
              <a:defRPr/>
            </a:pPr>
            <a:r>
              <a:rPr lang="en-US" sz="1800" dirty="0">
                <a:solidFill>
                  <a:srgbClr val="000000"/>
                </a:solidFill>
                <a:latin typeface="+mn-lt"/>
              </a:rPr>
              <a:t>Protecting the validity of the state assessments</a:t>
            </a:r>
          </a:p>
          <a:p>
            <a:pPr marL="285750" indent="-285750">
              <a:buClr>
                <a:sysClr val="windowText" lastClr="000000"/>
              </a:buClr>
              <a:buFont typeface="Arial" panose="020B0604020202020204" pitchFamily="34" charset="0"/>
              <a:buChar char="•"/>
              <a:defRPr/>
            </a:pPr>
            <a:r>
              <a:rPr lang="en-US" sz="1800" dirty="0">
                <a:solidFill>
                  <a:srgbClr val="000000"/>
                </a:solidFill>
                <a:latin typeface="+mn-lt"/>
              </a:rPr>
              <a:t>Financial considerations (replacement of compromised test items and materials)</a:t>
            </a:r>
          </a:p>
          <a:p>
            <a:pPr marL="0" indent="0">
              <a:buClr>
                <a:sysClr val="windowText" lastClr="000000"/>
              </a:buClr>
              <a:buNone/>
              <a:defRPr/>
            </a:pPr>
            <a:endParaRPr lang="en-US" sz="1800" dirty="0">
              <a:solidFill>
                <a:srgbClr val="000000"/>
              </a:solidFill>
              <a:latin typeface="+mn-lt"/>
            </a:endParaRPr>
          </a:p>
          <a:p>
            <a:pPr marL="0" indent="0">
              <a:buClr>
                <a:sysClr val="windowText" lastClr="000000"/>
              </a:buClr>
              <a:buNone/>
              <a:defRPr/>
            </a:pPr>
            <a:r>
              <a:rPr lang="en-US" sz="1800" dirty="0">
                <a:solidFill>
                  <a:srgbClr val="000000"/>
                </a:solidFill>
                <a:latin typeface="+mn-lt"/>
              </a:rPr>
              <a:t>It is in state law that CDE must maintain the integrity of the assessments – this is done through security measures detailed in this section</a:t>
            </a:r>
          </a:p>
          <a:p>
            <a:endParaRPr lang="en-US" sz="1800" dirty="0">
              <a:latin typeface="+mn-lt"/>
            </a:endParaRPr>
          </a:p>
          <a:p>
            <a:endParaRPr lang="en-US" sz="1800" dirty="0">
              <a:latin typeface="+mn-lt"/>
            </a:endParaRPr>
          </a:p>
        </p:txBody>
      </p:sp>
      <p:sp>
        <p:nvSpPr>
          <p:cNvPr id="4" name="Slide Number Placeholder 3">
            <a:extLst>
              <a:ext uri="{FF2B5EF4-FFF2-40B4-BE49-F238E27FC236}">
                <a16:creationId xmlns:a16="http://schemas.microsoft.com/office/drawing/2014/main" id="{1ADE80AF-18A8-4674-A43D-5B14FAC9470D}"/>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121</a:t>
            </a:fld>
            <a:endParaRPr lang="en-US" dirty="0"/>
          </a:p>
        </p:txBody>
      </p:sp>
    </p:spTree>
    <p:extLst>
      <p:ext uri="{BB962C8B-B14F-4D97-AF65-F5344CB8AC3E}">
        <p14:creationId xmlns:p14="http://schemas.microsoft.com/office/powerpoint/2010/main" val="3335483425"/>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4147C-B4AE-47BD-AE3D-2FC1197F2C75}"/>
              </a:ext>
            </a:extLst>
          </p:cNvPr>
          <p:cNvSpPr>
            <a:spLocks noGrp="1"/>
          </p:cNvSpPr>
          <p:nvPr>
            <p:ph type="title"/>
          </p:nvPr>
        </p:nvSpPr>
        <p:spPr/>
        <p:txBody>
          <a:bodyPr>
            <a:normAutofit/>
          </a:bodyPr>
          <a:lstStyle/>
          <a:p>
            <a:r>
              <a:rPr lang="en-US" sz="2800" dirty="0"/>
              <a:t>Security Plan</a:t>
            </a:r>
          </a:p>
        </p:txBody>
      </p:sp>
      <p:sp>
        <p:nvSpPr>
          <p:cNvPr id="3" name="Content Placeholder 2">
            <a:extLst>
              <a:ext uri="{FF2B5EF4-FFF2-40B4-BE49-F238E27FC236}">
                <a16:creationId xmlns:a16="http://schemas.microsoft.com/office/drawing/2014/main" id="{05EF0298-79B3-43BD-808C-A0A32149F3AF}"/>
              </a:ext>
            </a:extLst>
          </p:cNvPr>
          <p:cNvSpPr>
            <a:spLocks noGrp="1"/>
          </p:cNvSpPr>
          <p:nvPr>
            <p:ph type="body" idx="1"/>
          </p:nvPr>
        </p:nvSpPr>
        <p:spPr/>
        <p:txBody>
          <a:bodyPr>
            <a:normAutofit fontScale="92500" lnSpcReduction="10000"/>
          </a:bodyPr>
          <a:lstStyle/>
          <a:p>
            <a:pPr marL="0" indent="0">
              <a:lnSpc>
                <a:spcPct val="100000"/>
              </a:lnSpc>
              <a:buClr>
                <a:sysClr val="windowText" lastClr="000000"/>
              </a:buClr>
              <a:buNone/>
              <a:defRPr/>
            </a:pPr>
            <a:r>
              <a:rPr lang="en-US" sz="1800" dirty="0">
                <a:solidFill>
                  <a:srgbClr val="000000"/>
                </a:solidFill>
                <a:latin typeface="+mn-lt"/>
              </a:rPr>
              <a:t>Successful Security Plan requirements:</a:t>
            </a:r>
          </a:p>
          <a:p>
            <a:pPr marL="285750" indent="-285750">
              <a:lnSpc>
                <a:spcPct val="100000"/>
              </a:lnSpc>
              <a:buClr>
                <a:sysClr val="windowText" lastClr="000000"/>
              </a:buClr>
              <a:buFont typeface="Arial" panose="020B0604020202020204" pitchFamily="34" charset="0"/>
              <a:buChar char="•"/>
              <a:defRPr/>
            </a:pPr>
            <a:r>
              <a:rPr lang="en-US" sz="1800" dirty="0">
                <a:solidFill>
                  <a:srgbClr val="000000"/>
                </a:solidFill>
                <a:latin typeface="+mn-lt"/>
              </a:rPr>
              <a:t>All personnel have appropriate annual training</a:t>
            </a:r>
          </a:p>
          <a:p>
            <a:pPr marL="285750" indent="-285750">
              <a:lnSpc>
                <a:spcPct val="100000"/>
              </a:lnSpc>
              <a:buClr>
                <a:sysClr val="windowText" lastClr="000000"/>
              </a:buClr>
              <a:buFont typeface="Arial" panose="020B0604020202020204" pitchFamily="34" charset="0"/>
              <a:buChar char="•"/>
              <a:defRPr/>
            </a:pPr>
            <a:r>
              <a:rPr lang="en-US" sz="1800" dirty="0">
                <a:solidFill>
                  <a:srgbClr val="000000"/>
                </a:solidFill>
                <a:latin typeface="+mn-lt"/>
              </a:rPr>
              <a:t>All </a:t>
            </a:r>
            <a:r>
              <a:rPr lang="en-US" sz="1800" dirty="0">
                <a:solidFill>
                  <a:srgbClr val="040404"/>
                </a:solidFill>
                <a:latin typeface="+mn-lt"/>
              </a:rPr>
              <a:t>involved</a:t>
            </a:r>
            <a:r>
              <a:rPr lang="en-US" sz="1800" dirty="0">
                <a:solidFill>
                  <a:srgbClr val="000000"/>
                </a:solidFill>
                <a:latin typeface="+mn-lt"/>
              </a:rPr>
              <a:t> personnel understand security protocols</a:t>
            </a:r>
          </a:p>
          <a:p>
            <a:pPr marL="285750" indent="-285750">
              <a:lnSpc>
                <a:spcPct val="100000"/>
              </a:lnSpc>
              <a:buClr>
                <a:sysClr val="windowText" lastClr="000000"/>
              </a:buClr>
              <a:buFont typeface="Arial" panose="020B0604020202020204" pitchFamily="34" charset="0"/>
              <a:buChar char="•"/>
              <a:defRPr/>
            </a:pPr>
            <a:r>
              <a:rPr lang="en-US" sz="1800" dirty="0">
                <a:solidFill>
                  <a:srgbClr val="000000"/>
                </a:solidFill>
                <a:latin typeface="+mn-lt"/>
              </a:rPr>
              <a:t>All involved personnel have signed security agreements</a:t>
            </a:r>
          </a:p>
          <a:p>
            <a:pPr marL="285750" indent="-285750">
              <a:lnSpc>
                <a:spcPct val="100000"/>
              </a:lnSpc>
              <a:buClr>
                <a:sysClr val="windowText" lastClr="000000"/>
              </a:buClr>
              <a:buFont typeface="Arial" panose="020B0604020202020204" pitchFamily="34" charset="0"/>
              <a:buChar char="•"/>
              <a:defRPr/>
            </a:pPr>
            <a:endParaRPr lang="en-US" sz="1800" dirty="0">
              <a:solidFill>
                <a:srgbClr val="000000"/>
              </a:solidFill>
              <a:latin typeface="+mn-lt"/>
            </a:endParaRPr>
          </a:p>
          <a:p>
            <a:pPr lvl="1">
              <a:lnSpc>
                <a:spcPct val="100000"/>
              </a:lnSpc>
              <a:buClr>
                <a:sysClr val="windowText" lastClr="000000"/>
              </a:buClr>
              <a:buFont typeface="Arial" panose="020B0604020202020204" pitchFamily="34" charset="0"/>
              <a:buChar char="•"/>
              <a:defRPr/>
            </a:pPr>
            <a:r>
              <a:rPr lang="en-US" sz="1800" b="1" dirty="0">
                <a:solidFill>
                  <a:srgbClr val="000000"/>
                </a:solidFill>
                <a:latin typeface="+mn-lt"/>
              </a:rPr>
              <a:t>Think about anyone who may be in/enter the testing environment</a:t>
            </a:r>
          </a:p>
          <a:p>
            <a:pPr marL="285750" indent="-285750">
              <a:lnSpc>
                <a:spcPct val="100000"/>
              </a:lnSpc>
              <a:buClr>
                <a:sysClr val="windowText" lastClr="000000"/>
              </a:buClr>
              <a:buFont typeface="Arial" panose="020B0604020202020204" pitchFamily="34" charset="0"/>
              <a:buChar char="•"/>
              <a:defRPr/>
            </a:pPr>
            <a:endParaRPr lang="en-US" sz="1800" dirty="0">
              <a:solidFill>
                <a:srgbClr val="000000"/>
              </a:solidFill>
              <a:latin typeface="+mn-lt"/>
            </a:endParaRPr>
          </a:p>
          <a:p>
            <a:pPr marL="285750" indent="-285750">
              <a:lnSpc>
                <a:spcPct val="100000"/>
              </a:lnSpc>
              <a:buClr>
                <a:sysClr val="windowText" lastClr="000000"/>
              </a:buClr>
              <a:buFont typeface="Arial" panose="020B0604020202020204" pitchFamily="34" charset="0"/>
              <a:buChar char="•"/>
              <a:defRPr/>
            </a:pPr>
            <a:r>
              <a:rPr lang="en-US" sz="1800" dirty="0">
                <a:solidFill>
                  <a:srgbClr val="000000"/>
                </a:solidFill>
                <a:latin typeface="+mn-lt"/>
              </a:rPr>
              <a:t>Test environments are secured against unauthorized personnel</a:t>
            </a:r>
          </a:p>
          <a:p>
            <a:pPr marL="285750" indent="-285750">
              <a:lnSpc>
                <a:spcPct val="100000"/>
              </a:lnSpc>
              <a:buClr>
                <a:sysClr val="windowText" lastClr="000000"/>
              </a:buClr>
              <a:buFont typeface="Arial" panose="020B0604020202020204" pitchFamily="34" charset="0"/>
              <a:buChar char="•"/>
              <a:defRPr/>
            </a:pPr>
            <a:r>
              <a:rPr lang="en-US" sz="1800" dirty="0">
                <a:solidFill>
                  <a:srgbClr val="000000"/>
                </a:solidFill>
                <a:latin typeface="+mn-lt"/>
              </a:rPr>
              <a:t>Establish a documented/physical chain of custody form process</a:t>
            </a:r>
          </a:p>
          <a:p>
            <a:pPr marL="285750" indent="-285750">
              <a:lnSpc>
                <a:spcPct val="100000"/>
              </a:lnSpc>
              <a:buClr>
                <a:sysClr val="windowText" lastClr="000000"/>
              </a:buClr>
              <a:buFont typeface="Arial" panose="020B0604020202020204" pitchFamily="34" charset="0"/>
              <a:buChar char="•"/>
              <a:defRPr/>
            </a:pPr>
            <a:r>
              <a:rPr lang="en-US" sz="1800" dirty="0">
                <a:solidFill>
                  <a:srgbClr val="000000"/>
                </a:solidFill>
                <a:latin typeface="+mn-lt"/>
              </a:rPr>
              <a:t>Materials are kept in a central, secure, and locked location with limited access</a:t>
            </a:r>
          </a:p>
          <a:p>
            <a:pPr marL="942952" lvl="1" indent="-285750">
              <a:lnSpc>
                <a:spcPct val="100000"/>
              </a:lnSpc>
              <a:buClr>
                <a:sysClr val="windowText" lastClr="000000"/>
              </a:buClr>
              <a:buFont typeface="Arial" panose="020B0604020202020204" pitchFamily="34" charset="0"/>
              <a:buChar char="•"/>
              <a:defRPr/>
            </a:pPr>
            <a:r>
              <a:rPr lang="en-US" sz="1800" dirty="0">
                <a:solidFill>
                  <a:srgbClr val="000000"/>
                </a:solidFill>
                <a:latin typeface="+mn-lt"/>
              </a:rPr>
              <a:t>If materials are missing, follow up will be needed</a:t>
            </a:r>
          </a:p>
          <a:p>
            <a:pPr marL="942952" lvl="1" indent="-285750">
              <a:lnSpc>
                <a:spcPct val="100000"/>
              </a:lnSpc>
              <a:buClr>
                <a:sysClr val="windowText" lastClr="000000"/>
              </a:buClr>
              <a:buFont typeface="Arial" panose="020B0604020202020204" pitchFamily="34" charset="0"/>
              <a:buChar char="•"/>
              <a:defRPr/>
            </a:pPr>
            <a:r>
              <a:rPr lang="en-US" sz="1800" dirty="0">
                <a:solidFill>
                  <a:srgbClr val="000000"/>
                </a:solidFill>
                <a:latin typeface="+mn-lt"/>
              </a:rPr>
              <a:t>Ensure that barcodes are identified </a:t>
            </a:r>
          </a:p>
          <a:p>
            <a:endParaRPr lang="en-US" sz="1800" dirty="0">
              <a:latin typeface="+mn-lt"/>
            </a:endParaRPr>
          </a:p>
          <a:p>
            <a:endParaRPr lang="en-US" sz="1800" dirty="0">
              <a:latin typeface="+mn-lt"/>
            </a:endParaRPr>
          </a:p>
        </p:txBody>
      </p:sp>
      <p:sp>
        <p:nvSpPr>
          <p:cNvPr id="4" name="Slide Number Placeholder 3">
            <a:extLst>
              <a:ext uri="{FF2B5EF4-FFF2-40B4-BE49-F238E27FC236}">
                <a16:creationId xmlns:a16="http://schemas.microsoft.com/office/drawing/2014/main" id="{626C313A-254B-4C93-A1F2-5FBC0016BF35}"/>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122</a:t>
            </a:fld>
            <a:endParaRPr lang="en-US" dirty="0"/>
          </a:p>
        </p:txBody>
      </p:sp>
    </p:spTree>
    <p:extLst>
      <p:ext uri="{BB962C8B-B14F-4D97-AF65-F5344CB8AC3E}">
        <p14:creationId xmlns:p14="http://schemas.microsoft.com/office/powerpoint/2010/main" val="2947753392"/>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type="body" idx="1"/>
          </p:nvPr>
        </p:nvSpPr>
        <p:spPr>
          <a:xfrm>
            <a:off x="311701" y="930031"/>
            <a:ext cx="4932421" cy="3638844"/>
          </a:xfrm>
        </p:spPr>
        <p:txBody>
          <a:bodyPr>
            <a:noAutofit/>
          </a:bodyPr>
          <a:lstStyle/>
          <a:p>
            <a:pPr marL="0" indent="0">
              <a:buNone/>
            </a:pPr>
            <a:r>
              <a:rPr lang="en-US" sz="1800" b="1" dirty="0"/>
              <a:t>Secure</a:t>
            </a:r>
          </a:p>
          <a:p>
            <a:pPr>
              <a:lnSpc>
                <a:spcPct val="100000"/>
              </a:lnSpc>
              <a:spcAft>
                <a:spcPts val="450"/>
              </a:spcAft>
              <a:buClr>
                <a:sysClr val="windowText" lastClr="000000"/>
              </a:buClr>
              <a:defRPr/>
            </a:pPr>
            <a:r>
              <a:rPr lang="en-US" sz="1800" dirty="0">
                <a:solidFill>
                  <a:sysClr val="windowText" lastClr="000000"/>
                </a:solidFill>
              </a:rPr>
              <a:t>Student Testing Tickets</a:t>
            </a:r>
          </a:p>
          <a:p>
            <a:pPr>
              <a:lnSpc>
                <a:spcPct val="100000"/>
              </a:lnSpc>
              <a:spcAft>
                <a:spcPts val="450"/>
              </a:spcAft>
              <a:buClr>
                <a:sysClr val="windowText" lastClr="000000"/>
              </a:buClr>
              <a:defRPr/>
            </a:pPr>
            <a:r>
              <a:rPr lang="en-US" sz="1800" dirty="0">
                <a:solidFill>
                  <a:srgbClr val="000000"/>
                </a:solidFill>
              </a:rPr>
              <a:t>Paper-based test books</a:t>
            </a:r>
          </a:p>
          <a:p>
            <a:pPr>
              <a:lnSpc>
                <a:spcPct val="100000"/>
              </a:lnSpc>
              <a:spcAft>
                <a:spcPts val="450"/>
              </a:spcAft>
              <a:buClr>
                <a:sysClr val="windowText" lastClr="000000"/>
              </a:buClr>
              <a:defRPr/>
            </a:pPr>
            <a:r>
              <a:rPr lang="en-US" sz="1800" dirty="0">
                <a:solidFill>
                  <a:prstClr val="black"/>
                </a:solidFill>
              </a:rPr>
              <a:t>Auditory/signer scripts</a:t>
            </a:r>
          </a:p>
          <a:p>
            <a:pPr>
              <a:lnSpc>
                <a:spcPct val="100000"/>
              </a:lnSpc>
              <a:spcAft>
                <a:spcPts val="450"/>
              </a:spcAft>
              <a:buClr>
                <a:sysClr val="windowText" lastClr="000000"/>
              </a:buClr>
              <a:defRPr/>
            </a:pPr>
            <a:r>
              <a:rPr lang="en-US" sz="1800" dirty="0">
                <a:solidFill>
                  <a:prstClr val="black"/>
                </a:solidFill>
              </a:rPr>
              <a:t>Visual description documents</a:t>
            </a:r>
          </a:p>
          <a:p>
            <a:pPr>
              <a:lnSpc>
                <a:spcPct val="100000"/>
              </a:lnSpc>
              <a:spcAft>
                <a:spcPts val="450"/>
              </a:spcAft>
              <a:buClr>
                <a:sysClr val="windowText" lastClr="000000"/>
              </a:buClr>
              <a:defRPr/>
            </a:pPr>
            <a:r>
              <a:rPr lang="en-US" sz="1800" u="sng" dirty="0">
                <a:solidFill>
                  <a:prstClr val="black"/>
                </a:solidFill>
              </a:rPr>
              <a:t>Used</a:t>
            </a:r>
            <a:r>
              <a:rPr lang="en-US" sz="1800" dirty="0">
                <a:solidFill>
                  <a:prstClr val="black"/>
                </a:solidFill>
              </a:rPr>
              <a:t> scratch paper</a:t>
            </a:r>
          </a:p>
          <a:p>
            <a:pPr>
              <a:lnSpc>
                <a:spcPct val="100000"/>
              </a:lnSpc>
              <a:spcAft>
                <a:spcPts val="450"/>
              </a:spcAft>
              <a:buClr>
                <a:sysClr val="windowText" lastClr="000000"/>
              </a:buClr>
              <a:defRPr/>
            </a:pPr>
            <a:r>
              <a:rPr lang="en-US" sz="1800" dirty="0">
                <a:solidFill>
                  <a:prstClr val="black"/>
                </a:solidFill>
              </a:rPr>
              <a:t>Any student work/responses</a:t>
            </a:r>
          </a:p>
          <a:p>
            <a:pPr>
              <a:lnSpc>
                <a:spcPct val="100000"/>
              </a:lnSpc>
              <a:spcAft>
                <a:spcPts val="450"/>
              </a:spcAft>
              <a:buClr>
                <a:sysClr val="windowText" lastClr="000000"/>
              </a:buClr>
              <a:defRPr/>
            </a:pPr>
            <a:r>
              <a:rPr lang="en-US" sz="1800" dirty="0">
                <a:solidFill>
                  <a:prstClr val="black"/>
                </a:solidFill>
              </a:rPr>
              <a:t>Math reference sheets and grade 11 science periodic tables just prior to testing</a:t>
            </a:r>
          </a:p>
          <a:p>
            <a:pPr lvl="1">
              <a:lnSpc>
                <a:spcPct val="100000"/>
              </a:lnSpc>
              <a:spcAft>
                <a:spcPts val="450"/>
              </a:spcAft>
              <a:buClr>
                <a:sysClr val="windowText" lastClr="000000"/>
              </a:buClr>
              <a:defRPr/>
            </a:pPr>
            <a:r>
              <a:rPr lang="en-US" sz="1800" dirty="0">
                <a:solidFill>
                  <a:prstClr val="black"/>
                </a:solidFill>
              </a:rPr>
              <a:t>If written on, cannot be reused</a:t>
            </a:r>
          </a:p>
          <a:p>
            <a:endParaRPr lang="en-US" sz="1800" dirty="0"/>
          </a:p>
        </p:txBody>
      </p:sp>
      <p:sp>
        <p:nvSpPr>
          <p:cNvPr id="3" name="Content Placeholder 2"/>
          <p:cNvSpPr>
            <a:spLocks noGrp="1"/>
          </p:cNvSpPr>
          <p:nvPr>
            <p:ph type="body" idx="2"/>
          </p:nvPr>
        </p:nvSpPr>
        <p:spPr>
          <a:xfrm>
            <a:off x="5244122" y="930031"/>
            <a:ext cx="3588180" cy="3638844"/>
          </a:xfrm>
        </p:spPr>
        <p:txBody>
          <a:bodyPr>
            <a:normAutofit/>
          </a:bodyPr>
          <a:lstStyle/>
          <a:p>
            <a:pPr marL="0" indent="0">
              <a:buNone/>
            </a:pPr>
            <a:r>
              <a:rPr lang="en-US" sz="1800" b="1" dirty="0"/>
              <a:t>Non-Secure</a:t>
            </a:r>
          </a:p>
          <a:p>
            <a:pPr>
              <a:lnSpc>
                <a:spcPct val="100000"/>
              </a:lnSpc>
              <a:spcAft>
                <a:spcPts val="450"/>
              </a:spcAft>
              <a:buClr>
                <a:sysClr val="windowText" lastClr="000000"/>
              </a:buClr>
              <a:defRPr/>
            </a:pPr>
            <a:r>
              <a:rPr lang="en-US" sz="1800" dirty="0">
                <a:solidFill>
                  <a:prstClr val="black"/>
                </a:solidFill>
              </a:rPr>
              <a:t>Test Administrator Manuals (TAMs)</a:t>
            </a:r>
          </a:p>
          <a:p>
            <a:pPr>
              <a:lnSpc>
                <a:spcPct val="100000"/>
              </a:lnSpc>
              <a:spcAft>
                <a:spcPts val="450"/>
              </a:spcAft>
              <a:buClr>
                <a:sysClr val="windowText" lastClr="000000"/>
              </a:buClr>
              <a:defRPr/>
            </a:pPr>
            <a:r>
              <a:rPr lang="en-US" sz="1800" dirty="0">
                <a:solidFill>
                  <a:prstClr val="black"/>
                </a:solidFill>
              </a:rPr>
              <a:t>Procedures Manual</a:t>
            </a:r>
          </a:p>
          <a:p>
            <a:pPr>
              <a:lnSpc>
                <a:spcPct val="100000"/>
              </a:lnSpc>
              <a:spcAft>
                <a:spcPts val="450"/>
              </a:spcAft>
              <a:buClr>
                <a:sysClr val="windowText" lastClr="000000"/>
              </a:buClr>
              <a:defRPr/>
            </a:pPr>
            <a:r>
              <a:rPr lang="en-US" sz="1800" dirty="0">
                <a:solidFill>
                  <a:prstClr val="black"/>
                </a:solidFill>
              </a:rPr>
              <a:t>Unused scratch paper</a:t>
            </a:r>
          </a:p>
          <a:p>
            <a:pPr>
              <a:lnSpc>
                <a:spcPct val="100000"/>
              </a:lnSpc>
              <a:spcAft>
                <a:spcPts val="450"/>
              </a:spcAft>
              <a:buClr>
                <a:sysClr val="windowText" lastClr="000000"/>
              </a:buClr>
              <a:defRPr/>
            </a:pPr>
            <a:r>
              <a:rPr lang="en-US" sz="1800" dirty="0">
                <a:solidFill>
                  <a:prstClr val="black"/>
                </a:solidFill>
              </a:rPr>
              <a:t>Math reference sheets and grade 11 science periodic tables if not written on</a:t>
            </a:r>
          </a:p>
          <a:p>
            <a:pPr marL="0" indent="0">
              <a:buNone/>
            </a:pPr>
            <a:endParaRPr lang="en-US" sz="1800" dirty="0"/>
          </a:p>
        </p:txBody>
      </p:sp>
      <p:sp>
        <p:nvSpPr>
          <p:cNvPr id="5" name="Slide Number Placeholder 4"/>
          <p:cNvSpPr>
            <a:spLocks noGrp="1"/>
          </p:cNvSpPr>
          <p:nvPr>
            <p:ph type="sldNum" idx="12"/>
          </p:nvPr>
        </p:nvSpPr>
        <p:spPr/>
        <p:txBody>
          <a:bodyPr>
            <a:normAutofit/>
          </a:bodyPr>
          <a:lstStyle/>
          <a:p>
            <a:fld id="{C479D5F6-EDCB-402A-AC08-4943A1820E8F}" type="slidenum">
              <a:rPr lang="en-US" smtClean="0"/>
              <a:pPr/>
              <a:t>123</a:t>
            </a:fld>
            <a:endParaRPr lang="en-US" dirty="0"/>
          </a:p>
        </p:txBody>
      </p:sp>
      <p:sp>
        <p:nvSpPr>
          <p:cNvPr id="4" name="Title 3"/>
          <p:cNvSpPr>
            <a:spLocks noGrp="1"/>
          </p:cNvSpPr>
          <p:nvPr>
            <p:ph type="title"/>
          </p:nvPr>
        </p:nvSpPr>
        <p:spPr/>
        <p:txBody>
          <a:bodyPr>
            <a:normAutofit/>
          </a:bodyPr>
          <a:lstStyle/>
          <a:p>
            <a:r>
              <a:rPr lang="en-US" sz="2800" dirty="0"/>
              <a:t>Test Materials Security</a:t>
            </a:r>
          </a:p>
        </p:txBody>
      </p:sp>
    </p:spTree>
    <p:extLst>
      <p:ext uri="{BB962C8B-B14F-4D97-AF65-F5344CB8AC3E}">
        <p14:creationId xmlns:p14="http://schemas.microsoft.com/office/powerpoint/2010/main" val="258247255"/>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3B05E-A29D-45D2-B978-F5CB1068B0D4}"/>
              </a:ext>
            </a:extLst>
          </p:cNvPr>
          <p:cNvSpPr>
            <a:spLocks noGrp="1"/>
          </p:cNvSpPr>
          <p:nvPr>
            <p:ph type="title"/>
          </p:nvPr>
        </p:nvSpPr>
        <p:spPr/>
        <p:txBody>
          <a:bodyPr>
            <a:normAutofit/>
          </a:bodyPr>
          <a:lstStyle/>
          <a:p>
            <a:r>
              <a:rPr lang="en-US" sz="2800" dirty="0"/>
              <a:t>Maintaining Security of the Assessments</a:t>
            </a:r>
          </a:p>
        </p:txBody>
      </p:sp>
      <p:sp>
        <p:nvSpPr>
          <p:cNvPr id="3" name="Content Placeholder 2">
            <a:extLst>
              <a:ext uri="{FF2B5EF4-FFF2-40B4-BE49-F238E27FC236}">
                <a16:creationId xmlns:a16="http://schemas.microsoft.com/office/drawing/2014/main" id="{D374CFCF-F4B0-478D-83AC-D866C05966CF}"/>
              </a:ext>
            </a:extLst>
          </p:cNvPr>
          <p:cNvSpPr>
            <a:spLocks noGrp="1"/>
          </p:cNvSpPr>
          <p:nvPr>
            <p:ph type="body" idx="1"/>
          </p:nvPr>
        </p:nvSpPr>
        <p:spPr/>
        <p:txBody>
          <a:bodyPr>
            <a:noAutofit/>
          </a:bodyPr>
          <a:lstStyle/>
          <a:p>
            <a:pPr marL="285750" indent="-285750">
              <a:lnSpc>
                <a:spcPct val="100000"/>
              </a:lnSpc>
              <a:spcBef>
                <a:spcPct val="0"/>
              </a:spcBef>
              <a:spcAft>
                <a:spcPct val="40000"/>
              </a:spcAft>
              <a:buClr>
                <a:sysClr val="windowText" lastClr="000000"/>
              </a:buClr>
              <a:buFont typeface="Arial" panose="020B0604020202020204" pitchFamily="34" charset="0"/>
              <a:buChar char="•"/>
              <a:defRPr/>
            </a:pPr>
            <a:r>
              <a:rPr lang="en-US" dirty="0">
                <a:solidFill>
                  <a:srgbClr val="000000"/>
                </a:solidFill>
                <a:latin typeface="+mn-lt"/>
              </a:rPr>
              <a:t>All secure test materials </a:t>
            </a:r>
            <a:r>
              <a:rPr lang="en-US" b="1" dirty="0">
                <a:solidFill>
                  <a:srgbClr val="000000"/>
                </a:solidFill>
                <a:latin typeface="+mn-lt"/>
              </a:rPr>
              <a:t>must be secured</a:t>
            </a:r>
            <a:r>
              <a:rPr lang="en-US" dirty="0">
                <a:solidFill>
                  <a:srgbClr val="000000"/>
                </a:solidFill>
                <a:latin typeface="+mn-lt"/>
              </a:rPr>
              <a:t> while in the Test Administrator’s possession</a:t>
            </a:r>
          </a:p>
          <a:p>
            <a:pPr marL="285750" indent="-285750">
              <a:lnSpc>
                <a:spcPct val="100000"/>
              </a:lnSpc>
              <a:spcBef>
                <a:spcPct val="0"/>
              </a:spcBef>
              <a:spcAft>
                <a:spcPct val="40000"/>
              </a:spcAft>
              <a:buClr>
                <a:sysClr val="windowText" lastClr="000000"/>
              </a:buClr>
              <a:buFont typeface="Arial" panose="020B0604020202020204" pitchFamily="34" charset="0"/>
              <a:buChar char="•"/>
              <a:defRPr/>
            </a:pPr>
            <a:r>
              <a:rPr lang="en-US" b="1" dirty="0">
                <a:solidFill>
                  <a:srgbClr val="000000"/>
                </a:solidFill>
                <a:latin typeface="+mn-lt"/>
              </a:rPr>
              <a:t>No</a:t>
            </a:r>
            <a:r>
              <a:rPr lang="en-US" dirty="0">
                <a:solidFill>
                  <a:srgbClr val="000000"/>
                </a:solidFill>
                <a:latin typeface="+mn-lt"/>
              </a:rPr>
              <a:t> duplication of secure CMAS materials is permissible</a:t>
            </a:r>
          </a:p>
          <a:p>
            <a:pPr marL="285750" indent="-285750">
              <a:lnSpc>
                <a:spcPct val="100000"/>
              </a:lnSpc>
              <a:spcBef>
                <a:spcPct val="0"/>
              </a:spcBef>
              <a:spcAft>
                <a:spcPct val="40000"/>
              </a:spcAft>
              <a:buClr>
                <a:sysClr val="windowText" lastClr="000000"/>
              </a:buClr>
              <a:buFont typeface="Arial" panose="020B0604020202020204" pitchFamily="34" charset="0"/>
              <a:buChar char="•"/>
              <a:defRPr/>
            </a:pPr>
            <a:r>
              <a:rPr lang="en-US" b="1" dirty="0">
                <a:solidFill>
                  <a:srgbClr val="000000"/>
                </a:solidFill>
                <a:latin typeface="+mn-lt"/>
              </a:rPr>
              <a:t>No</a:t>
            </a:r>
            <a:r>
              <a:rPr lang="en-US" dirty="0">
                <a:solidFill>
                  <a:srgbClr val="000000"/>
                </a:solidFill>
                <a:latin typeface="+mn-lt"/>
              </a:rPr>
              <a:t> cell phones or other communication, reproduction, or recording devices are allowed during test sessions unless required for accessibility</a:t>
            </a:r>
          </a:p>
          <a:p>
            <a:pPr lvl="1">
              <a:lnSpc>
                <a:spcPct val="100000"/>
              </a:lnSpc>
              <a:spcBef>
                <a:spcPct val="0"/>
              </a:spcBef>
              <a:spcAft>
                <a:spcPct val="40000"/>
              </a:spcAft>
              <a:buClr>
                <a:sysClr val="windowText" lastClr="000000"/>
              </a:buClr>
              <a:buFont typeface="Arial" panose="020B0604020202020204" pitchFamily="34" charset="0"/>
              <a:buChar char="•"/>
              <a:defRPr/>
            </a:pPr>
            <a:r>
              <a:rPr lang="en-US" sz="1600" dirty="0">
                <a:solidFill>
                  <a:sysClr val="windowText" lastClr="000000"/>
                </a:solidFill>
                <a:latin typeface="+mn-lt"/>
              </a:rPr>
              <a:t>Students should be aware that cell phones or other electronic devices are prohibited. Having these devices during testing (including if a student finishes testing but other students have not) or during a break </a:t>
            </a:r>
            <a:r>
              <a:rPr lang="en-US" sz="1600" b="1" dirty="0">
                <a:solidFill>
                  <a:sysClr val="windowText" lastClr="000000"/>
                </a:solidFill>
                <a:latin typeface="+mn-lt"/>
              </a:rPr>
              <a:t>may lead to the invalidation of not only that student’s test, but to the invalidation of others’ tests as well</a:t>
            </a:r>
            <a:r>
              <a:rPr lang="en-US" sz="1600" dirty="0">
                <a:solidFill>
                  <a:sysClr val="windowText" lastClr="000000"/>
                </a:solidFill>
                <a:latin typeface="+mn-lt"/>
              </a:rPr>
              <a:t>.</a:t>
            </a:r>
          </a:p>
        </p:txBody>
      </p:sp>
      <p:sp>
        <p:nvSpPr>
          <p:cNvPr id="5" name="Title 4">
            <a:extLst>
              <a:ext uri="{FF2B5EF4-FFF2-40B4-BE49-F238E27FC236}">
                <a16:creationId xmlns:a16="http://schemas.microsoft.com/office/drawing/2014/main" id="{BA4FCBD4-A704-51C6-9AC4-EEAEDB452F26}"/>
              </a:ext>
            </a:extLst>
          </p:cNvPr>
          <p:cNvSpPr>
            <a:spLocks noGrp="1"/>
          </p:cNvSpPr>
          <p:nvPr>
            <p:ph type="title" idx="2"/>
          </p:nvPr>
        </p:nvSpPr>
        <p:spPr>
          <a:xfrm>
            <a:off x="809675" y="4593200"/>
            <a:ext cx="7267200" cy="156600"/>
          </a:xfrm>
        </p:spPr>
        <p:txBody>
          <a:bodyPr/>
          <a:lstStyle/>
          <a:p>
            <a:pPr algn="ctr"/>
            <a:r>
              <a:rPr lang="en-US" sz="1200" dirty="0">
                <a:solidFill>
                  <a:sysClr val="windowText" lastClr="000000"/>
                </a:solidFill>
                <a:latin typeface="+mn-lt"/>
              </a:rPr>
              <a:t>All individuals are strictly prohibited from taking photos or video of TestNav screens and accommodated paper test materials. Ensure all individuals in your district are aware of this critical instruction.</a:t>
            </a:r>
            <a:endParaRPr lang="en-US" sz="1200" dirty="0">
              <a:latin typeface="+mn-lt"/>
            </a:endParaRPr>
          </a:p>
        </p:txBody>
      </p:sp>
      <p:sp>
        <p:nvSpPr>
          <p:cNvPr id="4" name="Slide Number Placeholder 3">
            <a:extLst>
              <a:ext uri="{FF2B5EF4-FFF2-40B4-BE49-F238E27FC236}">
                <a16:creationId xmlns:a16="http://schemas.microsoft.com/office/drawing/2014/main" id="{5C8236A2-8738-4950-B551-EF8BA5BE00E5}"/>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124</a:t>
            </a:fld>
            <a:endParaRPr lang="en-US" dirty="0"/>
          </a:p>
        </p:txBody>
      </p:sp>
    </p:spTree>
    <p:extLst>
      <p:ext uri="{BB962C8B-B14F-4D97-AF65-F5344CB8AC3E}">
        <p14:creationId xmlns:p14="http://schemas.microsoft.com/office/powerpoint/2010/main" val="2001908039"/>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54BC6-1BAE-4DE2-8BB8-AD926E422C90}"/>
              </a:ext>
            </a:extLst>
          </p:cNvPr>
          <p:cNvSpPr>
            <a:spLocks noGrp="1"/>
          </p:cNvSpPr>
          <p:nvPr>
            <p:ph type="title"/>
          </p:nvPr>
        </p:nvSpPr>
        <p:spPr/>
        <p:txBody>
          <a:bodyPr>
            <a:normAutofit/>
          </a:bodyPr>
          <a:lstStyle/>
          <a:p>
            <a:r>
              <a:rPr lang="en-US" sz="2800" dirty="0"/>
              <a:t>Receiving Test Materials</a:t>
            </a:r>
          </a:p>
        </p:txBody>
      </p:sp>
      <p:sp>
        <p:nvSpPr>
          <p:cNvPr id="3" name="Content Placeholder 2">
            <a:extLst>
              <a:ext uri="{FF2B5EF4-FFF2-40B4-BE49-F238E27FC236}">
                <a16:creationId xmlns:a16="http://schemas.microsoft.com/office/drawing/2014/main" id="{D2854DAA-159E-4D95-948E-4CE082E88598}"/>
              </a:ext>
            </a:extLst>
          </p:cNvPr>
          <p:cNvSpPr>
            <a:spLocks noGrp="1"/>
          </p:cNvSpPr>
          <p:nvPr>
            <p:ph type="body" idx="1"/>
          </p:nvPr>
        </p:nvSpPr>
        <p:spPr/>
        <p:txBody>
          <a:bodyPr>
            <a:normAutofit/>
          </a:bodyPr>
          <a:lstStyle/>
          <a:p>
            <a:pPr marL="0" indent="0">
              <a:lnSpc>
                <a:spcPct val="100000"/>
              </a:lnSpc>
              <a:spcBef>
                <a:spcPts val="150"/>
              </a:spcBef>
              <a:spcAft>
                <a:spcPts val="150"/>
              </a:spcAft>
              <a:buClr>
                <a:sysClr val="windowText" lastClr="000000"/>
              </a:buClr>
              <a:buSzPct val="100000"/>
              <a:buNone/>
              <a:defRPr/>
            </a:pPr>
            <a:r>
              <a:rPr lang="en-US" sz="1800" dirty="0">
                <a:solidFill>
                  <a:sysClr val="windowText" lastClr="000000"/>
                </a:solidFill>
                <a:latin typeface="+mn-lt"/>
              </a:rPr>
              <a:t>Initial shipments of materials arrive in a single distribution in March</a:t>
            </a:r>
            <a:br>
              <a:rPr lang="en-US" sz="1800" dirty="0">
                <a:solidFill>
                  <a:sysClr val="windowText" lastClr="000000"/>
                </a:solidFill>
                <a:latin typeface="+mn-lt"/>
              </a:rPr>
            </a:br>
            <a:endParaRPr lang="en-US" sz="1800" dirty="0">
              <a:solidFill>
                <a:sysClr val="windowText" lastClr="000000"/>
              </a:solidFill>
              <a:latin typeface="+mn-lt"/>
            </a:endParaRPr>
          </a:p>
          <a:p>
            <a:pPr marL="342900" indent="-342900">
              <a:lnSpc>
                <a:spcPct val="100000"/>
              </a:lnSpc>
              <a:spcBef>
                <a:spcPts val="150"/>
              </a:spcBef>
              <a:spcAft>
                <a:spcPts val="150"/>
              </a:spcAft>
              <a:buClr>
                <a:sysClr val="windowText" lastClr="000000"/>
              </a:buClr>
              <a:buSzPct val="100000"/>
              <a:buFont typeface="Arial" panose="020B0604020202020204" pitchFamily="34" charset="0"/>
              <a:buChar char="•"/>
              <a:defRPr/>
            </a:pPr>
            <a:r>
              <a:rPr lang="en-US" sz="1800" dirty="0">
                <a:solidFill>
                  <a:sysClr val="windowText" lastClr="000000"/>
                </a:solidFill>
                <a:latin typeface="+mn-lt"/>
              </a:rPr>
              <a:t>Materials are packaged by school and shipped to the district</a:t>
            </a:r>
          </a:p>
          <a:p>
            <a:pPr marL="342900" indent="-342900">
              <a:lnSpc>
                <a:spcPct val="100000"/>
              </a:lnSpc>
              <a:spcBef>
                <a:spcPts val="150"/>
              </a:spcBef>
              <a:spcAft>
                <a:spcPts val="150"/>
              </a:spcAft>
              <a:buClr>
                <a:sysClr val="windowText" lastClr="000000"/>
              </a:buClr>
              <a:buSzPct val="100000"/>
              <a:buFont typeface="Arial" panose="020B0604020202020204" pitchFamily="34" charset="0"/>
              <a:buChar char="•"/>
              <a:defRPr/>
            </a:pPr>
            <a:r>
              <a:rPr lang="en-US" sz="1800" dirty="0">
                <a:solidFill>
                  <a:prstClr val="black"/>
                </a:solidFill>
                <a:latin typeface="+mn-lt"/>
              </a:rPr>
              <a:t>No overages are sent</a:t>
            </a:r>
          </a:p>
          <a:p>
            <a:endParaRPr lang="en-US" sz="1800" dirty="0">
              <a:latin typeface="+mn-lt"/>
            </a:endParaRPr>
          </a:p>
        </p:txBody>
      </p:sp>
      <p:sp>
        <p:nvSpPr>
          <p:cNvPr id="8" name="Title 7">
            <a:extLst>
              <a:ext uri="{FF2B5EF4-FFF2-40B4-BE49-F238E27FC236}">
                <a16:creationId xmlns:a16="http://schemas.microsoft.com/office/drawing/2014/main" id="{68DC6326-AACA-9815-1638-DDE814CF3C84}"/>
              </a:ext>
            </a:extLst>
          </p:cNvPr>
          <p:cNvSpPr>
            <a:spLocks noGrp="1"/>
          </p:cNvSpPr>
          <p:nvPr>
            <p:ph type="title" idx="2"/>
          </p:nvPr>
        </p:nvSpPr>
        <p:spPr>
          <a:xfrm>
            <a:off x="675668" y="4493350"/>
            <a:ext cx="7267200" cy="156600"/>
          </a:xfrm>
        </p:spPr>
        <p:txBody>
          <a:bodyPr anchor="ctr"/>
          <a:lstStyle/>
          <a:p>
            <a:pPr algn="ctr"/>
            <a:r>
              <a:rPr lang="en-US" sz="1200" b="1" dirty="0">
                <a:solidFill>
                  <a:sysClr val="windowText" lastClr="000000"/>
                </a:solidFill>
                <a:latin typeface="+mn-lt"/>
              </a:rPr>
              <a:t>Reminder</a:t>
            </a:r>
            <a:r>
              <a:rPr lang="en-US" sz="1200" dirty="0">
                <a:solidFill>
                  <a:sysClr val="windowText" lastClr="000000"/>
                </a:solidFill>
                <a:latin typeface="+mn-lt"/>
              </a:rPr>
              <a:t>: CMAS Secure Return Envelopes are not sent in initial shipments. Districts that would like to use these envelopes may place an additional order for envelopes.</a:t>
            </a:r>
            <a:endParaRPr lang="en-US" sz="1200" dirty="0"/>
          </a:p>
        </p:txBody>
      </p:sp>
      <p:sp>
        <p:nvSpPr>
          <p:cNvPr id="4" name="Slide Number Placeholder 3">
            <a:extLst>
              <a:ext uri="{FF2B5EF4-FFF2-40B4-BE49-F238E27FC236}">
                <a16:creationId xmlns:a16="http://schemas.microsoft.com/office/drawing/2014/main" id="{591277A5-AD1A-4BFA-A580-842C24AFC835}"/>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125</a:t>
            </a:fld>
            <a:endParaRPr lang="en-US" dirty="0"/>
          </a:p>
        </p:txBody>
      </p:sp>
      <p:sp>
        <p:nvSpPr>
          <p:cNvPr id="7" name="Diagonal Stripe 6">
            <a:hlinkClick r:id="rId3"/>
            <a:extLst>
              <a:ext uri="{FF2B5EF4-FFF2-40B4-BE49-F238E27FC236}">
                <a16:creationId xmlns:a16="http://schemas.microsoft.com/office/drawing/2014/main" id="{BF1AFC18-8C38-FCF5-B619-BB59177BC1DF}"/>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200" b="1" kern="0" dirty="0">
                <a:solidFill>
                  <a:schemeClr val="bg1"/>
                </a:solidFill>
                <a:latin typeface="+mn-lt"/>
                <a:ea typeface="Roboto" panose="02000000000000000000" pitchFamily="2" charset="0"/>
                <a:cs typeface="Roboto" panose="02000000000000000000" pitchFamily="2" charset="0"/>
              </a:rPr>
              <a:t>Materials Management Module</a:t>
            </a:r>
          </a:p>
        </p:txBody>
      </p:sp>
    </p:spTree>
    <p:extLst>
      <p:ext uri="{BB962C8B-B14F-4D97-AF65-F5344CB8AC3E}">
        <p14:creationId xmlns:p14="http://schemas.microsoft.com/office/powerpoint/2010/main" val="2883434385"/>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A92EA-6EE0-411B-A8A3-C3A28AA6BD74}"/>
              </a:ext>
            </a:extLst>
          </p:cNvPr>
          <p:cNvSpPr>
            <a:spLocks noGrp="1"/>
          </p:cNvSpPr>
          <p:nvPr>
            <p:ph type="title"/>
          </p:nvPr>
        </p:nvSpPr>
        <p:spPr/>
        <p:txBody>
          <a:bodyPr>
            <a:normAutofit/>
          </a:bodyPr>
          <a:lstStyle/>
          <a:p>
            <a:r>
              <a:rPr lang="en-US" sz="2800" dirty="0"/>
              <a:t>Contents of Shipments</a:t>
            </a:r>
          </a:p>
        </p:txBody>
      </p:sp>
      <p:sp>
        <p:nvSpPr>
          <p:cNvPr id="3" name="Content Placeholder 2">
            <a:extLst>
              <a:ext uri="{FF2B5EF4-FFF2-40B4-BE49-F238E27FC236}">
                <a16:creationId xmlns:a16="http://schemas.microsoft.com/office/drawing/2014/main" id="{E888D98D-19C0-4457-8530-0D3964FC7627}"/>
              </a:ext>
            </a:extLst>
          </p:cNvPr>
          <p:cNvSpPr>
            <a:spLocks noGrp="1"/>
          </p:cNvSpPr>
          <p:nvPr>
            <p:ph type="body" idx="1"/>
          </p:nvPr>
        </p:nvSpPr>
        <p:spPr/>
        <p:txBody>
          <a:bodyPr>
            <a:noAutofit/>
          </a:bodyPr>
          <a:lstStyle/>
          <a:p>
            <a:pPr>
              <a:lnSpc>
                <a:spcPct val="100000"/>
              </a:lnSpc>
              <a:spcBef>
                <a:spcPts val="150"/>
              </a:spcBef>
              <a:spcAft>
                <a:spcPts val="150"/>
              </a:spcAft>
              <a:buClr>
                <a:sysClr val="windowText" lastClr="000000"/>
              </a:buClr>
              <a:buFont typeface="Arial" panose="020B0604020202020204" pitchFamily="34" charset="0"/>
              <a:buChar char="•"/>
              <a:defRPr/>
            </a:pPr>
            <a:r>
              <a:rPr lang="en-US" sz="1400" dirty="0">
                <a:solidFill>
                  <a:prstClr val="black"/>
                </a:solidFill>
                <a:latin typeface="+mn-lt"/>
              </a:rPr>
              <a:t>Assessment Coordinator Kits</a:t>
            </a:r>
          </a:p>
          <a:p>
            <a:pPr lvl="1">
              <a:lnSpc>
                <a:spcPct val="100000"/>
              </a:lnSpc>
              <a:spcBef>
                <a:spcPts val="150"/>
              </a:spcBef>
              <a:spcAft>
                <a:spcPts val="150"/>
              </a:spcAft>
              <a:buClr>
                <a:sysClr val="windowText" lastClr="000000"/>
              </a:buClr>
              <a:buFont typeface="Arial" panose="020B0604020202020204" pitchFamily="34" charset="0"/>
              <a:buChar char="•"/>
              <a:defRPr/>
            </a:pPr>
            <a:r>
              <a:rPr lang="en-US" dirty="0">
                <a:solidFill>
                  <a:prstClr val="black"/>
                </a:solidFill>
                <a:latin typeface="+mn-lt"/>
              </a:rPr>
              <a:t>Re-sealable plastic bag (holds all materials)</a:t>
            </a:r>
          </a:p>
          <a:p>
            <a:pPr lvl="1">
              <a:lnSpc>
                <a:spcPct val="100000"/>
              </a:lnSpc>
              <a:spcBef>
                <a:spcPts val="150"/>
              </a:spcBef>
              <a:spcAft>
                <a:spcPts val="150"/>
              </a:spcAft>
              <a:buClr>
                <a:sysClr val="windowText" lastClr="000000"/>
              </a:buClr>
              <a:buFont typeface="Arial" panose="020B0604020202020204" pitchFamily="34" charset="0"/>
              <a:buChar char="•"/>
              <a:defRPr/>
            </a:pPr>
            <a:r>
              <a:rPr lang="en-US" dirty="0">
                <a:solidFill>
                  <a:prstClr val="black"/>
                </a:solidFill>
                <a:latin typeface="+mn-lt"/>
              </a:rPr>
              <a:t>Pearson </a:t>
            </a:r>
            <a:r>
              <a:rPr lang="en-US" b="1" dirty="0">
                <a:solidFill>
                  <a:schemeClr val="bg1"/>
                </a:solidFill>
                <a:highlight>
                  <a:srgbClr val="207AC6"/>
                </a:highlight>
                <a:latin typeface="+mn-lt"/>
              </a:rPr>
              <a:t>blue </a:t>
            </a:r>
            <a:r>
              <a:rPr lang="en-US" dirty="0">
                <a:solidFill>
                  <a:prstClr val="black"/>
                </a:solidFill>
                <a:latin typeface="+mn-lt"/>
              </a:rPr>
              <a:t>shipping return labels</a:t>
            </a:r>
          </a:p>
          <a:p>
            <a:pPr lvl="1">
              <a:lnSpc>
                <a:spcPct val="100000"/>
              </a:lnSpc>
              <a:spcBef>
                <a:spcPts val="150"/>
              </a:spcBef>
              <a:spcAft>
                <a:spcPts val="150"/>
              </a:spcAft>
              <a:buClr>
                <a:sysClr val="windowText" lastClr="000000"/>
              </a:buClr>
              <a:buFont typeface="Arial" panose="020B0604020202020204" pitchFamily="34" charset="0"/>
              <a:buChar char="•"/>
              <a:defRPr/>
            </a:pPr>
            <a:r>
              <a:rPr lang="en-US" dirty="0">
                <a:solidFill>
                  <a:prstClr val="black"/>
                </a:solidFill>
                <a:latin typeface="+mn-lt"/>
              </a:rPr>
              <a:t>UPS return labels for materials</a:t>
            </a:r>
          </a:p>
          <a:p>
            <a:pPr>
              <a:lnSpc>
                <a:spcPct val="100000"/>
              </a:lnSpc>
              <a:spcBef>
                <a:spcPts val="150"/>
              </a:spcBef>
              <a:spcAft>
                <a:spcPts val="150"/>
              </a:spcAft>
              <a:buClr>
                <a:sysClr val="windowText" lastClr="000000"/>
              </a:buClr>
              <a:buFont typeface="Arial" panose="020B0604020202020204" pitchFamily="34" charset="0"/>
              <a:buChar char="•"/>
              <a:defRPr/>
            </a:pPr>
            <a:r>
              <a:rPr lang="en-US" sz="1400" dirty="0">
                <a:solidFill>
                  <a:prstClr val="black"/>
                </a:solidFill>
                <a:latin typeface="+mn-lt"/>
              </a:rPr>
              <a:t>Test Administrator Manuals </a:t>
            </a:r>
          </a:p>
          <a:p>
            <a:pPr>
              <a:lnSpc>
                <a:spcPct val="100000"/>
              </a:lnSpc>
              <a:spcBef>
                <a:spcPts val="150"/>
              </a:spcBef>
              <a:spcAft>
                <a:spcPts val="150"/>
              </a:spcAft>
              <a:buClr>
                <a:sysClr val="windowText" lastClr="000000"/>
              </a:buClr>
              <a:buFont typeface="Arial" panose="020B0604020202020204" pitchFamily="34" charset="0"/>
              <a:buChar char="•"/>
              <a:defRPr/>
            </a:pPr>
            <a:r>
              <a:rPr lang="en-US" sz="1400" dirty="0">
                <a:solidFill>
                  <a:prstClr val="black"/>
                </a:solidFill>
                <a:latin typeface="+mn-lt"/>
              </a:rPr>
              <a:t>Packing list and chain of custody form </a:t>
            </a:r>
          </a:p>
          <a:p>
            <a:pPr>
              <a:lnSpc>
                <a:spcPct val="100000"/>
              </a:lnSpc>
              <a:spcBef>
                <a:spcPts val="150"/>
              </a:spcBef>
              <a:spcAft>
                <a:spcPts val="150"/>
              </a:spcAft>
              <a:buClr>
                <a:sysClr val="windowText" lastClr="000000"/>
              </a:buClr>
              <a:buFont typeface="Arial" panose="020B0604020202020204" pitchFamily="34" charset="0"/>
              <a:buChar char="•"/>
              <a:defRPr/>
            </a:pPr>
            <a:r>
              <a:rPr lang="en-US" sz="1400" dirty="0">
                <a:solidFill>
                  <a:prstClr val="black"/>
                </a:solidFill>
                <a:latin typeface="+mn-lt"/>
              </a:rPr>
              <a:t>Student test materials (if indicated by </a:t>
            </a:r>
            <a:r>
              <a:rPr lang="en-US" sz="1400" b="1" dirty="0">
                <a:solidFill>
                  <a:schemeClr val="accent1"/>
                </a:solidFill>
                <a:latin typeface="+mn-lt"/>
              </a:rPr>
              <a:t>January 30</a:t>
            </a:r>
            <a:r>
              <a:rPr lang="en-US" sz="1400" b="1" dirty="0">
                <a:solidFill>
                  <a:srgbClr val="488BC9"/>
                </a:solidFill>
                <a:latin typeface="+mn-lt"/>
              </a:rPr>
              <a:t> </a:t>
            </a:r>
            <a:r>
              <a:rPr lang="en-US" sz="1400" dirty="0">
                <a:solidFill>
                  <a:prstClr val="black"/>
                </a:solidFill>
                <a:latin typeface="+mn-lt"/>
              </a:rPr>
              <a:t>in PAnext)</a:t>
            </a:r>
          </a:p>
          <a:p>
            <a:pPr lvl="1">
              <a:lnSpc>
                <a:spcPct val="100000"/>
              </a:lnSpc>
              <a:spcBef>
                <a:spcPts val="150"/>
              </a:spcBef>
              <a:spcAft>
                <a:spcPts val="150"/>
              </a:spcAft>
              <a:buClr>
                <a:sysClr val="windowText" lastClr="000000"/>
              </a:buClr>
              <a:buFont typeface="Arial" panose="020B0604020202020204" pitchFamily="34" charset="0"/>
              <a:buChar char="•"/>
              <a:defRPr/>
            </a:pPr>
            <a:r>
              <a:rPr lang="en-US" dirty="0">
                <a:solidFill>
                  <a:prstClr val="black"/>
                </a:solidFill>
                <a:latin typeface="+mn-lt"/>
              </a:rPr>
              <a:t>Accommodated test books: standard print, large print, braille</a:t>
            </a:r>
          </a:p>
          <a:p>
            <a:pPr lvl="2">
              <a:lnSpc>
                <a:spcPct val="100000"/>
              </a:lnSpc>
              <a:spcBef>
                <a:spcPts val="150"/>
              </a:spcBef>
              <a:spcAft>
                <a:spcPts val="150"/>
              </a:spcAft>
              <a:buClr>
                <a:sysClr val="windowText" lastClr="000000"/>
              </a:buClr>
              <a:buFont typeface="Arial" panose="020B0604020202020204" pitchFamily="34" charset="0"/>
              <a:buChar char="•"/>
              <a:defRPr/>
            </a:pPr>
            <a:r>
              <a:rPr lang="en-US" dirty="0">
                <a:solidFill>
                  <a:prstClr val="black"/>
                </a:solidFill>
                <a:latin typeface="+mn-lt"/>
              </a:rPr>
              <a:t>Math kits include reference sheets, rulers, and protractors, if applicable</a:t>
            </a:r>
          </a:p>
          <a:p>
            <a:pPr lvl="2">
              <a:lnSpc>
                <a:spcPct val="100000"/>
              </a:lnSpc>
              <a:spcBef>
                <a:spcPts val="150"/>
              </a:spcBef>
              <a:spcAft>
                <a:spcPts val="150"/>
              </a:spcAft>
              <a:buClr>
                <a:sysClr val="windowText" lastClr="000000"/>
              </a:buClr>
              <a:buFont typeface="Arial" panose="020B0604020202020204" pitchFamily="34" charset="0"/>
              <a:buChar char="•"/>
              <a:defRPr/>
            </a:pPr>
            <a:r>
              <a:rPr lang="en-US" dirty="0">
                <a:solidFill>
                  <a:prstClr val="black"/>
                </a:solidFill>
                <a:latin typeface="+mn-lt"/>
              </a:rPr>
              <a:t>Grade 11 science kits include periodic tables</a:t>
            </a:r>
          </a:p>
          <a:p>
            <a:pPr lvl="1">
              <a:lnSpc>
                <a:spcPct val="100000"/>
              </a:lnSpc>
              <a:spcBef>
                <a:spcPts val="150"/>
              </a:spcBef>
              <a:spcAft>
                <a:spcPts val="150"/>
              </a:spcAft>
              <a:buClr>
                <a:sysClr val="windowText" lastClr="000000"/>
              </a:buClr>
              <a:buFont typeface="Arial" panose="020B0604020202020204" pitchFamily="34" charset="0"/>
              <a:buChar char="•"/>
              <a:defRPr/>
            </a:pPr>
            <a:r>
              <a:rPr lang="en-US" dirty="0">
                <a:solidFill>
                  <a:prstClr val="black"/>
                </a:solidFill>
                <a:latin typeface="+mn-lt"/>
              </a:rPr>
              <a:t>Auditory/signer scripts</a:t>
            </a:r>
          </a:p>
        </p:txBody>
      </p:sp>
      <p:sp>
        <p:nvSpPr>
          <p:cNvPr id="5" name="Title 4">
            <a:extLst>
              <a:ext uri="{FF2B5EF4-FFF2-40B4-BE49-F238E27FC236}">
                <a16:creationId xmlns:a16="http://schemas.microsoft.com/office/drawing/2014/main" id="{02591CA5-4F1A-6CB3-2E17-5362197AD9F4}"/>
              </a:ext>
            </a:extLst>
          </p:cNvPr>
          <p:cNvSpPr>
            <a:spLocks noGrp="1"/>
          </p:cNvSpPr>
          <p:nvPr>
            <p:ph type="title" idx="2"/>
          </p:nvPr>
        </p:nvSpPr>
        <p:spPr/>
        <p:txBody>
          <a:bodyPr anchor="ctr"/>
          <a:lstStyle/>
          <a:p>
            <a:pPr algn="ctr"/>
            <a:r>
              <a:rPr lang="en-US" sz="1200" b="1" dirty="0">
                <a:latin typeface="+mn-lt"/>
              </a:rPr>
              <a:t>Tip</a:t>
            </a:r>
            <a:r>
              <a:rPr lang="en-US" sz="1200" dirty="0">
                <a:latin typeface="+mn-lt"/>
              </a:rPr>
              <a:t>: </a:t>
            </a:r>
            <a:r>
              <a:rPr lang="en-US" sz="1200" dirty="0">
                <a:solidFill>
                  <a:sysClr val="windowText" lastClr="000000"/>
                </a:solidFill>
                <a:latin typeface="+mn-lt"/>
              </a:rPr>
              <a:t>Labels are used to return all secure materials. DACs may want to take labels out of the school kits.</a:t>
            </a:r>
            <a:endParaRPr lang="en-US" sz="1200" dirty="0">
              <a:latin typeface="+mn-lt"/>
            </a:endParaRPr>
          </a:p>
        </p:txBody>
      </p:sp>
      <p:sp>
        <p:nvSpPr>
          <p:cNvPr id="4" name="Slide Number Placeholder 3">
            <a:extLst>
              <a:ext uri="{FF2B5EF4-FFF2-40B4-BE49-F238E27FC236}">
                <a16:creationId xmlns:a16="http://schemas.microsoft.com/office/drawing/2014/main" id="{54C32217-7B04-48D1-875F-7BCC3F2A0812}"/>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126</a:t>
            </a:fld>
            <a:endParaRPr lang="en-US" dirty="0"/>
          </a:p>
        </p:txBody>
      </p:sp>
    </p:spTree>
    <p:extLst>
      <p:ext uri="{BB962C8B-B14F-4D97-AF65-F5344CB8AC3E}">
        <p14:creationId xmlns:p14="http://schemas.microsoft.com/office/powerpoint/2010/main" val="3710530412"/>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8341E-3CE8-4040-8DF0-DFED9BAFE9CB}"/>
              </a:ext>
            </a:extLst>
          </p:cNvPr>
          <p:cNvSpPr>
            <a:spLocks noGrp="1"/>
          </p:cNvSpPr>
          <p:nvPr>
            <p:ph type="title"/>
          </p:nvPr>
        </p:nvSpPr>
        <p:spPr/>
        <p:txBody>
          <a:bodyPr>
            <a:normAutofit/>
          </a:bodyPr>
          <a:lstStyle/>
          <a:p>
            <a:r>
              <a:rPr lang="en-US" sz="2800" dirty="0"/>
              <a:t>DAC – Receipt of Test Materials</a:t>
            </a:r>
          </a:p>
        </p:txBody>
      </p:sp>
      <p:sp>
        <p:nvSpPr>
          <p:cNvPr id="3" name="Content Placeholder 2">
            <a:extLst>
              <a:ext uri="{FF2B5EF4-FFF2-40B4-BE49-F238E27FC236}">
                <a16:creationId xmlns:a16="http://schemas.microsoft.com/office/drawing/2014/main" id="{3E475F4C-D125-4027-86A9-D7147E740F44}"/>
              </a:ext>
            </a:extLst>
          </p:cNvPr>
          <p:cNvSpPr>
            <a:spLocks noGrp="1"/>
          </p:cNvSpPr>
          <p:nvPr>
            <p:ph type="body" idx="1"/>
          </p:nvPr>
        </p:nvSpPr>
        <p:spPr/>
        <p:txBody>
          <a:bodyPr>
            <a:noAutofit/>
          </a:bodyPr>
          <a:lstStyle/>
          <a:p>
            <a:pPr marL="0" indent="0" eaLnBrk="0" fontAlgn="base" hangingPunct="0">
              <a:spcAft>
                <a:spcPct val="0"/>
              </a:spcAft>
              <a:buNone/>
            </a:pPr>
            <a:r>
              <a:rPr lang="en-US" b="1" dirty="0">
                <a:solidFill>
                  <a:prstClr val="black"/>
                </a:solidFill>
                <a:latin typeface="+mn-lt"/>
                <a:ea typeface="ＭＳ Ｐゴシック" pitchFamily="34" charset="-128"/>
              </a:rPr>
              <a:t>Upon Receipt of Test Materials, DACs: </a:t>
            </a:r>
          </a:p>
          <a:p>
            <a:pPr marL="257175" indent="-257175" fontAlgn="base">
              <a:lnSpc>
                <a:spcPct val="100000"/>
              </a:lnSpc>
              <a:spcAft>
                <a:spcPts val="450"/>
              </a:spcAft>
              <a:buFont typeface="Wingdings" panose="05000000000000000000" pitchFamily="2" charset="2"/>
              <a:buChar char="q"/>
            </a:pPr>
            <a:r>
              <a:rPr lang="en-US" dirty="0">
                <a:solidFill>
                  <a:prstClr val="black"/>
                </a:solidFill>
                <a:latin typeface="+mn-lt"/>
                <a:ea typeface="ＭＳ Ｐゴシック" pitchFamily="34" charset="-128"/>
              </a:rPr>
              <a:t>Remove packing list, chain of custody form, and DAC Kit from Box 1</a:t>
            </a:r>
          </a:p>
          <a:p>
            <a:pPr marL="257175" indent="-257175" fontAlgn="base">
              <a:lnSpc>
                <a:spcPct val="100000"/>
              </a:lnSpc>
              <a:spcAft>
                <a:spcPts val="450"/>
              </a:spcAft>
              <a:buFont typeface="Wingdings" panose="05000000000000000000" pitchFamily="2" charset="2"/>
              <a:buChar char="q"/>
            </a:pPr>
            <a:r>
              <a:rPr lang="en-US" dirty="0">
                <a:solidFill>
                  <a:prstClr val="black"/>
                </a:solidFill>
                <a:latin typeface="+mn-lt"/>
                <a:ea typeface="ＭＳ Ｐゴシック" pitchFamily="34" charset="-128"/>
              </a:rPr>
              <a:t>Inventory materials immediately to verify all were received and that there is an adequate number for administration</a:t>
            </a:r>
          </a:p>
          <a:p>
            <a:pPr marL="257175" indent="-257175" fontAlgn="base">
              <a:lnSpc>
                <a:spcPct val="100000"/>
              </a:lnSpc>
              <a:spcAft>
                <a:spcPts val="450"/>
              </a:spcAft>
              <a:buFont typeface="Wingdings" panose="05000000000000000000" pitchFamily="2" charset="2"/>
              <a:buChar char="q"/>
            </a:pPr>
            <a:r>
              <a:rPr lang="en-US" dirty="0">
                <a:solidFill>
                  <a:prstClr val="black"/>
                </a:solidFill>
                <a:latin typeface="+mn-lt"/>
                <a:ea typeface="ＭＳ Ｐゴシック" pitchFamily="34" charset="-128"/>
              </a:rPr>
              <a:t>Official DAC may order additional material, if necessary</a:t>
            </a:r>
          </a:p>
          <a:p>
            <a:pPr marL="257175" indent="-257175" fontAlgn="base">
              <a:lnSpc>
                <a:spcPct val="100000"/>
              </a:lnSpc>
              <a:spcAft>
                <a:spcPts val="450"/>
              </a:spcAft>
              <a:buFont typeface="Wingdings" panose="05000000000000000000" pitchFamily="2" charset="2"/>
              <a:buChar char="q"/>
            </a:pPr>
            <a:r>
              <a:rPr lang="en-US" dirty="0">
                <a:solidFill>
                  <a:prstClr val="black"/>
                </a:solidFill>
                <a:latin typeface="+mn-lt"/>
                <a:ea typeface="ＭＳ Ｐゴシック" pitchFamily="34" charset="-128"/>
              </a:rPr>
              <a:t>Keep all test materials in a centrally </a:t>
            </a:r>
            <a:r>
              <a:rPr lang="en-US" b="1" dirty="0">
                <a:solidFill>
                  <a:prstClr val="black"/>
                </a:solidFill>
                <a:latin typeface="+mn-lt"/>
                <a:ea typeface="ＭＳ Ｐゴシック" pitchFamily="34" charset="-128"/>
              </a:rPr>
              <a:t>locked</a:t>
            </a:r>
            <a:r>
              <a:rPr lang="en-US" dirty="0">
                <a:solidFill>
                  <a:prstClr val="black"/>
                </a:solidFill>
                <a:latin typeface="+mn-lt"/>
                <a:ea typeface="ＭＳ Ｐゴシック" pitchFamily="34" charset="-128"/>
              </a:rPr>
              <a:t> storage area with limited access until distributing to schools</a:t>
            </a:r>
          </a:p>
          <a:p>
            <a:pPr marL="814388" lvl="1" indent="-257175" fontAlgn="base">
              <a:lnSpc>
                <a:spcPct val="100000"/>
              </a:lnSpc>
              <a:spcAft>
                <a:spcPts val="450"/>
              </a:spcAft>
              <a:buFont typeface="Wingdings" panose="05000000000000000000" pitchFamily="2" charset="2"/>
              <a:buChar char="q"/>
            </a:pPr>
            <a:r>
              <a:rPr lang="en-US" sz="1600" dirty="0">
                <a:solidFill>
                  <a:prstClr val="black"/>
                </a:solidFill>
                <a:latin typeface="+mn-lt"/>
                <a:ea typeface="ＭＳ Ｐゴシック" pitchFamily="34" charset="-128"/>
              </a:rPr>
              <a:t>Ensure chain of custody procedures are followed at all times</a:t>
            </a:r>
          </a:p>
          <a:p>
            <a:pPr marL="257175" indent="-257175" fontAlgn="base">
              <a:lnSpc>
                <a:spcPct val="100000"/>
              </a:lnSpc>
              <a:spcAft>
                <a:spcPts val="450"/>
              </a:spcAft>
              <a:buFont typeface="Wingdings" panose="05000000000000000000" pitchFamily="2" charset="2"/>
              <a:buChar char="q"/>
            </a:pPr>
            <a:r>
              <a:rPr lang="en-US" dirty="0">
                <a:solidFill>
                  <a:srgbClr val="000000"/>
                </a:solidFill>
                <a:latin typeface="+mn-lt"/>
              </a:rPr>
              <a:t>Deliver materials to schools </a:t>
            </a:r>
            <a:r>
              <a:rPr lang="en-US" b="1" dirty="0">
                <a:solidFill>
                  <a:srgbClr val="000000"/>
                </a:solidFill>
                <a:latin typeface="+mn-lt"/>
              </a:rPr>
              <a:t>no more than one week </a:t>
            </a:r>
            <a:r>
              <a:rPr lang="en-US" dirty="0">
                <a:solidFill>
                  <a:srgbClr val="000000"/>
                </a:solidFill>
                <a:latin typeface="+mn-lt"/>
              </a:rPr>
              <a:t>in advance of school testing window</a:t>
            </a:r>
          </a:p>
          <a:p>
            <a:pPr marL="0" indent="0">
              <a:buNone/>
            </a:pPr>
            <a:endParaRPr lang="en-US" dirty="0">
              <a:latin typeface="+mn-lt"/>
            </a:endParaRPr>
          </a:p>
        </p:txBody>
      </p:sp>
      <p:sp>
        <p:nvSpPr>
          <p:cNvPr id="4" name="Slide Number Placeholder 3">
            <a:extLst>
              <a:ext uri="{FF2B5EF4-FFF2-40B4-BE49-F238E27FC236}">
                <a16:creationId xmlns:a16="http://schemas.microsoft.com/office/drawing/2014/main" id="{435D6ECD-D6AF-467C-83A5-F262188B8883}"/>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127</a:t>
            </a:fld>
            <a:endParaRPr lang="en-US" dirty="0"/>
          </a:p>
        </p:txBody>
      </p:sp>
    </p:spTree>
    <p:extLst>
      <p:ext uri="{BB962C8B-B14F-4D97-AF65-F5344CB8AC3E}">
        <p14:creationId xmlns:p14="http://schemas.microsoft.com/office/powerpoint/2010/main" val="1463618062"/>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918C3-8723-4C8A-98F2-3A932C74243A}"/>
              </a:ext>
            </a:extLst>
          </p:cNvPr>
          <p:cNvSpPr>
            <a:spLocks noGrp="1"/>
          </p:cNvSpPr>
          <p:nvPr>
            <p:ph type="title"/>
          </p:nvPr>
        </p:nvSpPr>
        <p:spPr/>
        <p:txBody>
          <a:bodyPr>
            <a:normAutofit fontScale="90000"/>
          </a:bodyPr>
          <a:lstStyle/>
          <a:p>
            <a:r>
              <a:rPr lang="en-US" sz="2800" dirty="0"/>
              <a:t>SAC – Receive Materials and Chain of Custody</a:t>
            </a:r>
          </a:p>
        </p:txBody>
      </p:sp>
      <p:sp>
        <p:nvSpPr>
          <p:cNvPr id="3" name="Content Placeholder 2">
            <a:extLst>
              <a:ext uri="{FF2B5EF4-FFF2-40B4-BE49-F238E27FC236}">
                <a16:creationId xmlns:a16="http://schemas.microsoft.com/office/drawing/2014/main" id="{67A72F8F-9987-4364-92EC-FADBA4F537A9}"/>
              </a:ext>
            </a:extLst>
          </p:cNvPr>
          <p:cNvSpPr>
            <a:spLocks noGrp="1"/>
          </p:cNvSpPr>
          <p:nvPr>
            <p:ph type="body" idx="1"/>
          </p:nvPr>
        </p:nvSpPr>
        <p:spPr>
          <a:xfrm>
            <a:off x="311700" y="977462"/>
            <a:ext cx="8516294" cy="3369938"/>
          </a:xfrm>
        </p:spPr>
        <p:txBody>
          <a:bodyPr>
            <a:normAutofit fontScale="70000" lnSpcReduction="20000"/>
          </a:bodyPr>
          <a:lstStyle/>
          <a:p>
            <a:pPr marL="258366" indent="-258366">
              <a:lnSpc>
                <a:spcPct val="120000"/>
              </a:lnSpc>
              <a:spcAft>
                <a:spcPts val="300"/>
              </a:spcAft>
              <a:buClr>
                <a:sysClr val="windowText" lastClr="000000"/>
              </a:buClr>
              <a:buFont typeface="Wingdings" panose="05000000000000000000" pitchFamily="2" charset="2"/>
              <a:buChar char="q"/>
              <a:defRPr/>
            </a:pPr>
            <a:r>
              <a:rPr lang="en-US" sz="1800" dirty="0">
                <a:solidFill>
                  <a:srgbClr val="000000"/>
                </a:solidFill>
                <a:latin typeface="+mn-lt"/>
              </a:rPr>
              <a:t>Receive materials from DAC </a:t>
            </a:r>
            <a:r>
              <a:rPr lang="en-US" sz="1800" b="1" dirty="0">
                <a:solidFill>
                  <a:srgbClr val="000000"/>
                </a:solidFill>
                <a:latin typeface="+mn-lt"/>
              </a:rPr>
              <a:t>no more than one week </a:t>
            </a:r>
            <a:r>
              <a:rPr lang="en-US" sz="1800" dirty="0">
                <a:solidFill>
                  <a:srgbClr val="000000"/>
                </a:solidFill>
                <a:latin typeface="+mn-lt"/>
              </a:rPr>
              <a:t>in advance of school testing window</a:t>
            </a:r>
          </a:p>
          <a:p>
            <a:pPr marL="258366" indent="-258366">
              <a:lnSpc>
                <a:spcPct val="120000"/>
              </a:lnSpc>
              <a:spcAft>
                <a:spcPts val="300"/>
              </a:spcAft>
              <a:buClr>
                <a:sysClr val="windowText" lastClr="000000"/>
              </a:buClr>
              <a:buFont typeface="Wingdings" panose="05000000000000000000" pitchFamily="2" charset="2"/>
              <a:buChar char="q"/>
              <a:defRPr/>
            </a:pPr>
            <a:r>
              <a:rPr lang="en-US" sz="1800" dirty="0">
                <a:solidFill>
                  <a:srgbClr val="000000"/>
                </a:solidFill>
                <a:latin typeface="+mn-lt"/>
              </a:rPr>
              <a:t>Document any movement of secure materials before, during, and after testing</a:t>
            </a:r>
          </a:p>
          <a:p>
            <a:pPr marL="258366" indent="-258366">
              <a:lnSpc>
                <a:spcPct val="120000"/>
              </a:lnSpc>
              <a:spcAft>
                <a:spcPts val="300"/>
              </a:spcAft>
              <a:buClr>
                <a:sysClr val="windowText" lastClr="000000"/>
              </a:buClr>
              <a:buFont typeface="Wingdings" panose="05000000000000000000" pitchFamily="2" charset="2"/>
              <a:buChar char="q"/>
              <a:defRPr/>
            </a:pPr>
            <a:r>
              <a:rPr lang="en-US" sz="1800" dirty="0">
                <a:solidFill>
                  <a:sysClr val="windowText" lastClr="000000"/>
                </a:solidFill>
                <a:latin typeface="+mn-lt"/>
              </a:rPr>
              <a:t>Schools inventory materials using the provided</a:t>
            </a:r>
            <a:r>
              <a:rPr lang="en-US" sz="1800" dirty="0">
                <a:solidFill>
                  <a:srgbClr val="9BBB59">
                    <a:lumMod val="75000"/>
                  </a:srgbClr>
                </a:solidFill>
                <a:latin typeface="+mn-lt"/>
              </a:rPr>
              <a:t> </a:t>
            </a:r>
            <a:r>
              <a:rPr lang="en-US" sz="1800" dirty="0">
                <a:solidFill>
                  <a:prstClr val="black"/>
                </a:solidFill>
                <a:latin typeface="+mn-lt"/>
              </a:rPr>
              <a:t>security checklist</a:t>
            </a:r>
          </a:p>
          <a:p>
            <a:pPr marL="258366" indent="-258366">
              <a:lnSpc>
                <a:spcPct val="120000"/>
              </a:lnSpc>
              <a:spcAft>
                <a:spcPts val="300"/>
              </a:spcAft>
              <a:buClr>
                <a:sysClr val="windowText" lastClr="000000"/>
              </a:buClr>
              <a:buFont typeface="Wingdings" panose="05000000000000000000" pitchFamily="2" charset="2"/>
              <a:buChar char="q"/>
              <a:defRPr/>
            </a:pPr>
            <a:r>
              <a:rPr lang="en-US" sz="1800" dirty="0">
                <a:solidFill>
                  <a:srgbClr val="000000"/>
                </a:solidFill>
                <a:latin typeface="+mn-lt"/>
              </a:rPr>
              <a:t>Deliver test materials to Test Administrators only on the day of testing </a:t>
            </a:r>
          </a:p>
          <a:p>
            <a:pPr marL="601266" lvl="1" indent="-258366">
              <a:lnSpc>
                <a:spcPct val="120000"/>
              </a:lnSpc>
              <a:spcAft>
                <a:spcPts val="300"/>
              </a:spcAft>
              <a:buClr>
                <a:sysClr val="windowText" lastClr="000000"/>
              </a:buClr>
              <a:buFont typeface="Wingdings" panose="05000000000000000000" pitchFamily="2" charset="2"/>
              <a:buChar char="q"/>
              <a:defRPr/>
            </a:pPr>
            <a:r>
              <a:rPr lang="en-US" sz="1800" dirty="0">
                <a:solidFill>
                  <a:srgbClr val="000000"/>
                </a:solidFill>
                <a:latin typeface="+mn-lt"/>
              </a:rPr>
              <a:t>Must use a chain of custody process</a:t>
            </a:r>
          </a:p>
          <a:p>
            <a:pPr marL="258366" indent="-258366">
              <a:lnSpc>
                <a:spcPct val="120000"/>
              </a:lnSpc>
              <a:spcAft>
                <a:spcPts val="300"/>
              </a:spcAft>
              <a:buClr>
                <a:sysClr val="windowText" lastClr="000000"/>
              </a:buClr>
              <a:buFont typeface="Wingdings" panose="05000000000000000000" pitchFamily="2" charset="2"/>
              <a:buChar char="q"/>
              <a:defRPr/>
            </a:pPr>
            <a:r>
              <a:rPr lang="en-US" sz="1800" dirty="0">
                <a:solidFill>
                  <a:srgbClr val="000000"/>
                </a:solidFill>
                <a:latin typeface="+mn-lt"/>
              </a:rPr>
              <a:t>Distribute </a:t>
            </a:r>
            <a:r>
              <a:rPr lang="en-US" sz="1800" b="1" u="sng" dirty="0">
                <a:solidFill>
                  <a:srgbClr val="000000"/>
                </a:solidFill>
                <a:latin typeface="+mn-lt"/>
              </a:rPr>
              <a:t>only</a:t>
            </a:r>
            <a:r>
              <a:rPr lang="en-US" sz="1800" dirty="0">
                <a:solidFill>
                  <a:srgbClr val="000000"/>
                </a:solidFill>
                <a:latin typeface="+mn-lt"/>
              </a:rPr>
              <a:t> the content area being assessed</a:t>
            </a:r>
          </a:p>
          <a:p>
            <a:pPr marL="601266" lvl="1" indent="-258366">
              <a:lnSpc>
                <a:spcPct val="120000"/>
              </a:lnSpc>
              <a:spcAft>
                <a:spcPts val="300"/>
              </a:spcAft>
              <a:buClr>
                <a:sysClr val="windowText" lastClr="000000"/>
              </a:buClr>
              <a:buFont typeface="Wingdings" panose="05000000000000000000" pitchFamily="2" charset="2"/>
              <a:buChar char="q"/>
              <a:defRPr/>
            </a:pPr>
            <a:r>
              <a:rPr lang="en-US" sz="1800" dirty="0">
                <a:solidFill>
                  <a:srgbClr val="000000"/>
                </a:solidFill>
                <a:latin typeface="+mn-lt"/>
              </a:rPr>
              <a:t>As close to testing time as possible</a:t>
            </a:r>
          </a:p>
          <a:p>
            <a:pPr marL="258366" indent="-258366">
              <a:lnSpc>
                <a:spcPct val="120000"/>
              </a:lnSpc>
              <a:spcAft>
                <a:spcPts val="300"/>
              </a:spcAft>
              <a:buClr>
                <a:sysClr val="windowText" lastClr="000000"/>
              </a:buClr>
              <a:buFont typeface="Wingdings" panose="05000000000000000000" pitchFamily="2" charset="2"/>
              <a:buChar char="q"/>
              <a:defRPr/>
            </a:pPr>
            <a:r>
              <a:rPr lang="en-US" sz="1800" dirty="0">
                <a:solidFill>
                  <a:srgbClr val="000000"/>
                </a:solidFill>
                <a:latin typeface="+mn-lt"/>
              </a:rPr>
              <a:t>Store materials in a designated secure location</a:t>
            </a:r>
          </a:p>
          <a:p>
            <a:pPr marL="601266" lvl="1" indent="-258366">
              <a:lnSpc>
                <a:spcPct val="120000"/>
              </a:lnSpc>
              <a:spcAft>
                <a:spcPts val="300"/>
              </a:spcAft>
              <a:buClr>
                <a:sysClr val="windowText" lastClr="000000"/>
              </a:buClr>
              <a:buFont typeface="Wingdings" panose="05000000000000000000" pitchFamily="2" charset="2"/>
              <a:buChar char="q"/>
              <a:defRPr/>
            </a:pPr>
            <a:r>
              <a:rPr lang="en-US" sz="1800" dirty="0">
                <a:solidFill>
                  <a:srgbClr val="000000"/>
                </a:solidFill>
                <a:latin typeface="+mn-lt"/>
              </a:rPr>
              <a:t>As soon as possible after the unit is complete</a:t>
            </a:r>
          </a:p>
          <a:p>
            <a:pPr marL="601266" lvl="1" indent="-258366">
              <a:lnSpc>
                <a:spcPct val="120000"/>
              </a:lnSpc>
              <a:spcAft>
                <a:spcPts val="300"/>
              </a:spcAft>
              <a:buClr>
                <a:sysClr val="windowText" lastClr="000000"/>
              </a:buClr>
              <a:buFont typeface="Wingdings" panose="05000000000000000000" pitchFamily="2" charset="2"/>
              <a:buChar char="q"/>
              <a:defRPr/>
            </a:pPr>
            <a:r>
              <a:rPr lang="en-US" sz="1800" dirty="0">
                <a:solidFill>
                  <a:srgbClr val="000000"/>
                </a:solidFill>
                <a:latin typeface="+mn-lt"/>
              </a:rPr>
              <a:t>Materials must not be stored in classrooms</a:t>
            </a:r>
          </a:p>
          <a:p>
            <a:pPr marL="258366" indent="-258366">
              <a:lnSpc>
                <a:spcPct val="120000"/>
              </a:lnSpc>
              <a:spcAft>
                <a:spcPts val="300"/>
              </a:spcAft>
              <a:buClr>
                <a:sysClr val="windowText" lastClr="000000"/>
              </a:buClr>
              <a:buFont typeface="Wingdings" panose="05000000000000000000" pitchFamily="2" charset="2"/>
              <a:buChar char="q"/>
              <a:defRPr/>
            </a:pPr>
            <a:r>
              <a:rPr lang="en-US" sz="1800" dirty="0">
                <a:solidFill>
                  <a:srgbClr val="000000"/>
                </a:solidFill>
                <a:latin typeface="+mn-lt"/>
              </a:rPr>
              <a:t>Return secure materials to DAC after testing is completed</a:t>
            </a:r>
          </a:p>
          <a:p>
            <a:pPr marL="601266" lvl="1" indent="-258366">
              <a:lnSpc>
                <a:spcPct val="120000"/>
              </a:lnSpc>
              <a:spcAft>
                <a:spcPts val="300"/>
              </a:spcAft>
              <a:buClr>
                <a:sysClr val="windowText" lastClr="000000"/>
              </a:buClr>
              <a:buFont typeface="Wingdings" panose="05000000000000000000" pitchFamily="2" charset="2"/>
              <a:buChar char="q"/>
              <a:defRPr/>
            </a:pPr>
            <a:r>
              <a:rPr lang="en-US" sz="1800" dirty="0">
                <a:solidFill>
                  <a:srgbClr val="000000"/>
                </a:solidFill>
                <a:latin typeface="+mn-lt"/>
              </a:rPr>
              <a:t>Includes auditory/signed presentation scripts</a:t>
            </a:r>
          </a:p>
          <a:p>
            <a:pPr marL="601266" lvl="1" indent="-258366">
              <a:lnSpc>
                <a:spcPct val="120000"/>
              </a:lnSpc>
              <a:spcAft>
                <a:spcPts val="300"/>
              </a:spcAft>
              <a:buClr>
                <a:sysClr val="windowText" lastClr="000000"/>
              </a:buClr>
              <a:buFont typeface="Wingdings" panose="05000000000000000000" pitchFamily="2" charset="2"/>
              <a:buChar char="q"/>
              <a:defRPr/>
            </a:pPr>
            <a:r>
              <a:rPr lang="en-US" sz="1800" dirty="0">
                <a:solidFill>
                  <a:srgbClr val="000000"/>
                </a:solidFill>
                <a:latin typeface="+mn-lt"/>
              </a:rPr>
              <a:t>Includes CoAlt test kits and the CoAlt envelope containing task manipulatives</a:t>
            </a:r>
          </a:p>
          <a:p>
            <a:pPr>
              <a:lnSpc>
                <a:spcPct val="120000"/>
              </a:lnSpc>
              <a:spcAft>
                <a:spcPts val="300"/>
              </a:spcAft>
            </a:pPr>
            <a:endParaRPr lang="en-US" sz="2400" dirty="0">
              <a:latin typeface="+mn-lt"/>
            </a:endParaRPr>
          </a:p>
        </p:txBody>
      </p:sp>
      <p:sp>
        <p:nvSpPr>
          <p:cNvPr id="4" name="Slide Number Placeholder 3">
            <a:extLst>
              <a:ext uri="{FF2B5EF4-FFF2-40B4-BE49-F238E27FC236}">
                <a16:creationId xmlns:a16="http://schemas.microsoft.com/office/drawing/2014/main" id="{0C596F78-7A51-46EA-8974-1FAA73BE0E6D}"/>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128</a:t>
            </a:fld>
            <a:endParaRPr lang="en-US" dirty="0"/>
          </a:p>
        </p:txBody>
      </p:sp>
    </p:spTree>
    <p:extLst>
      <p:ext uri="{BB962C8B-B14F-4D97-AF65-F5344CB8AC3E}">
        <p14:creationId xmlns:p14="http://schemas.microsoft.com/office/powerpoint/2010/main" val="2426103930"/>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676B8-2676-49A2-9226-40265A69BCF4}"/>
              </a:ext>
            </a:extLst>
          </p:cNvPr>
          <p:cNvSpPr>
            <a:spLocks noGrp="1"/>
          </p:cNvSpPr>
          <p:nvPr>
            <p:ph type="title"/>
          </p:nvPr>
        </p:nvSpPr>
        <p:spPr/>
        <p:txBody>
          <a:bodyPr>
            <a:normAutofit/>
          </a:bodyPr>
          <a:lstStyle/>
          <a:p>
            <a:r>
              <a:rPr lang="en-US" sz="2800" dirty="0"/>
              <a:t>Chain of Custody Form</a:t>
            </a:r>
          </a:p>
        </p:txBody>
      </p:sp>
      <p:sp>
        <p:nvSpPr>
          <p:cNvPr id="3" name="Content Placeholder 2">
            <a:extLst>
              <a:ext uri="{FF2B5EF4-FFF2-40B4-BE49-F238E27FC236}">
                <a16:creationId xmlns:a16="http://schemas.microsoft.com/office/drawing/2014/main" id="{D130E983-CC01-488F-BB41-E0D48216102B}"/>
              </a:ext>
            </a:extLst>
          </p:cNvPr>
          <p:cNvSpPr>
            <a:spLocks noGrp="1"/>
          </p:cNvSpPr>
          <p:nvPr>
            <p:ph type="body" idx="1"/>
          </p:nvPr>
        </p:nvSpPr>
        <p:spPr>
          <a:xfrm>
            <a:off x="311700" y="977462"/>
            <a:ext cx="8516294" cy="3209813"/>
          </a:xfrm>
        </p:spPr>
        <p:txBody>
          <a:bodyPr>
            <a:noAutofit/>
          </a:bodyPr>
          <a:lstStyle/>
          <a:p>
            <a:pPr marL="285750" indent="-285750">
              <a:lnSpc>
                <a:spcPct val="100000"/>
              </a:lnSpc>
              <a:spcBef>
                <a:spcPts val="150"/>
              </a:spcBef>
              <a:spcAft>
                <a:spcPts val="150"/>
              </a:spcAft>
              <a:buClr>
                <a:prstClr val="black"/>
              </a:buClr>
              <a:buSzPct val="100000"/>
              <a:buFont typeface="Arial" panose="020B0604020202020204" pitchFamily="34" charset="0"/>
              <a:buChar char="•"/>
              <a:defRPr/>
            </a:pPr>
            <a:r>
              <a:rPr lang="en-US" dirty="0">
                <a:solidFill>
                  <a:prstClr val="black"/>
                </a:solidFill>
                <a:latin typeface="+mn-lt"/>
              </a:rPr>
              <a:t>Districts may use the forms that are shipped with the materials or create their own to track all secure materials</a:t>
            </a:r>
          </a:p>
          <a:p>
            <a:pPr marL="285750" indent="-285750">
              <a:lnSpc>
                <a:spcPct val="100000"/>
              </a:lnSpc>
              <a:spcBef>
                <a:spcPts val="150"/>
              </a:spcBef>
              <a:spcAft>
                <a:spcPts val="150"/>
              </a:spcAft>
              <a:buClr>
                <a:prstClr val="black"/>
              </a:buClr>
              <a:buSzPct val="100000"/>
              <a:buFont typeface="Arial" panose="020B0604020202020204" pitchFamily="34" charset="0"/>
              <a:buChar char="•"/>
              <a:defRPr/>
            </a:pPr>
            <a:r>
              <a:rPr lang="en-US" dirty="0">
                <a:solidFill>
                  <a:prstClr val="black"/>
                </a:solidFill>
                <a:latin typeface="+mn-lt"/>
              </a:rPr>
              <a:t>If creating a district/school chain of custody form, for each day of testing the form must include:</a:t>
            </a:r>
          </a:p>
          <a:p>
            <a:pPr marL="621506" lvl="1" indent="-285750">
              <a:lnSpc>
                <a:spcPct val="100000"/>
              </a:lnSpc>
              <a:spcBef>
                <a:spcPts val="150"/>
              </a:spcBef>
              <a:spcAft>
                <a:spcPts val="150"/>
              </a:spcAft>
              <a:buClr>
                <a:prstClr val="black"/>
              </a:buClr>
              <a:buSzPct val="100000"/>
              <a:buFont typeface="Arial" panose="020B0604020202020204" pitchFamily="34" charset="0"/>
              <a:buChar char="•"/>
              <a:defRPr/>
            </a:pPr>
            <a:r>
              <a:rPr lang="en-US" sz="1600" dirty="0">
                <a:solidFill>
                  <a:prstClr val="black"/>
                </a:solidFill>
                <a:latin typeface="+mn-lt"/>
              </a:rPr>
              <a:t>Security barcode/number</a:t>
            </a:r>
          </a:p>
          <a:p>
            <a:pPr marL="621506" lvl="1" indent="-285750">
              <a:lnSpc>
                <a:spcPct val="100000"/>
              </a:lnSpc>
              <a:spcBef>
                <a:spcPts val="150"/>
              </a:spcBef>
              <a:spcAft>
                <a:spcPts val="150"/>
              </a:spcAft>
              <a:buClr>
                <a:prstClr val="black"/>
              </a:buClr>
              <a:buSzPct val="100000"/>
              <a:buFont typeface="Arial" panose="020B0604020202020204" pitchFamily="34" charset="0"/>
              <a:buChar char="•"/>
              <a:defRPr/>
            </a:pPr>
            <a:r>
              <a:rPr lang="en-US" sz="1600" dirty="0">
                <a:solidFill>
                  <a:prstClr val="black"/>
                </a:solidFill>
                <a:latin typeface="+mn-lt"/>
              </a:rPr>
              <a:t>Test Administrator signature</a:t>
            </a:r>
          </a:p>
          <a:p>
            <a:pPr marL="972741" lvl="2" indent="-285750">
              <a:lnSpc>
                <a:spcPct val="100000"/>
              </a:lnSpc>
              <a:spcBef>
                <a:spcPts val="150"/>
              </a:spcBef>
              <a:spcAft>
                <a:spcPts val="150"/>
              </a:spcAft>
              <a:buClr>
                <a:prstClr val="black"/>
              </a:buClr>
              <a:buSzPct val="100000"/>
              <a:buFont typeface="Arial" panose="020B0604020202020204" pitchFamily="34" charset="0"/>
              <a:buChar char="•"/>
              <a:defRPr/>
            </a:pPr>
            <a:r>
              <a:rPr lang="en-US" sz="1600" dirty="0">
                <a:solidFill>
                  <a:prstClr val="black"/>
                </a:solidFill>
                <a:latin typeface="+mn-lt"/>
              </a:rPr>
              <a:t>Date and time checked out</a:t>
            </a:r>
          </a:p>
          <a:p>
            <a:pPr marL="621506" lvl="1" indent="-285750">
              <a:lnSpc>
                <a:spcPct val="100000"/>
              </a:lnSpc>
              <a:spcBef>
                <a:spcPts val="150"/>
              </a:spcBef>
              <a:spcAft>
                <a:spcPts val="150"/>
              </a:spcAft>
              <a:buClr>
                <a:prstClr val="black"/>
              </a:buClr>
              <a:buSzPct val="100000"/>
              <a:buFont typeface="Arial" panose="020B0604020202020204" pitchFamily="34" charset="0"/>
              <a:buChar char="•"/>
              <a:defRPr/>
            </a:pPr>
            <a:r>
              <a:rPr lang="en-US" sz="1600" dirty="0">
                <a:solidFill>
                  <a:prstClr val="black"/>
                </a:solidFill>
                <a:latin typeface="+mn-lt"/>
              </a:rPr>
              <a:t>SAC (or designee) signature</a:t>
            </a:r>
          </a:p>
          <a:p>
            <a:pPr marL="972741" lvl="2" indent="-285750">
              <a:lnSpc>
                <a:spcPct val="100000"/>
              </a:lnSpc>
              <a:spcBef>
                <a:spcPts val="150"/>
              </a:spcBef>
              <a:spcAft>
                <a:spcPts val="150"/>
              </a:spcAft>
              <a:buClr>
                <a:prstClr val="black"/>
              </a:buClr>
              <a:buSzPct val="100000"/>
              <a:buFont typeface="Arial" panose="020B0604020202020204" pitchFamily="34" charset="0"/>
              <a:buChar char="•"/>
              <a:defRPr/>
            </a:pPr>
            <a:r>
              <a:rPr lang="en-US" sz="1600" dirty="0">
                <a:solidFill>
                  <a:prstClr val="black"/>
                </a:solidFill>
                <a:latin typeface="+mn-lt"/>
              </a:rPr>
              <a:t>Date and time returned</a:t>
            </a:r>
          </a:p>
          <a:p>
            <a:pPr marL="285750" indent="-285750">
              <a:lnSpc>
                <a:spcPct val="100000"/>
              </a:lnSpc>
              <a:spcBef>
                <a:spcPts val="150"/>
              </a:spcBef>
              <a:spcAft>
                <a:spcPts val="150"/>
              </a:spcAft>
              <a:buClr>
                <a:prstClr val="black"/>
              </a:buClr>
              <a:buSzPct val="100000"/>
              <a:buFont typeface="Arial" panose="020B0604020202020204" pitchFamily="34" charset="0"/>
              <a:buChar char="•"/>
              <a:defRPr/>
            </a:pPr>
            <a:r>
              <a:rPr lang="en-US" dirty="0">
                <a:solidFill>
                  <a:prstClr val="black"/>
                </a:solidFill>
                <a:latin typeface="+mn-lt"/>
              </a:rPr>
              <a:t>Chain of custody forms are kept on file for three years</a:t>
            </a:r>
          </a:p>
          <a:p>
            <a:pPr marL="630237" lvl="1" indent="-285750">
              <a:lnSpc>
                <a:spcPct val="100000"/>
              </a:lnSpc>
              <a:spcBef>
                <a:spcPts val="150"/>
              </a:spcBef>
              <a:spcAft>
                <a:spcPts val="150"/>
              </a:spcAft>
              <a:buClr>
                <a:prstClr val="black"/>
              </a:buClr>
              <a:buSzPct val="100000"/>
              <a:buFont typeface="Arial" panose="020B0604020202020204" pitchFamily="34" charset="0"/>
              <a:buChar char="•"/>
              <a:defRPr/>
            </a:pPr>
            <a:r>
              <a:rPr lang="en-US" sz="1600" dirty="0">
                <a:solidFill>
                  <a:prstClr val="black"/>
                </a:solidFill>
                <a:latin typeface="+mn-lt"/>
              </a:rPr>
              <a:t>If materials are missing, these will be sent to CDE </a:t>
            </a:r>
          </a:p>
          <a:p>
            <a:pPr>
              <a:buFont typeface="Arial" panose="020B0604020202020204" pitchFamily="34" charset="0"/>
              <a:buChar char="•"/>
            </a:pPr>
            <a:endParaRPr lang="en-US" dirty="0">
              <a:latin typeface="+mn-lt"/>
            </a:endParaRPr>
          </a:p>
        </p:txBody>
      </p:sp>
      <p:sp>
        <p:nvSpPr>
          <p:cNvPr id="4" name="Slide Number Placeholder 3">
            <a:extLst>
              <a:ext uri="{FF2B5EF4-FFF2-40B4-BE49-F238E27FC236}">
                <a16:creationId xmlns:a16="http://schemas.microsoft.com/office/drawing/2014/main" id="{AA547D84-6FA9-4166-99BB-4AE411CB92FF}"/>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129</a:t>
            </a:fld>
            <a:endParaRPr lang="en-US" dirty="0"/>
          </a:p>
        </p:txBody>
      </p:sp>
    </p:spTree>
    <p:extLst>
      <p:ext uri="{BB962C8B-B14F-4D97-AF65-F5344CB8AC3E}">
        <p14:creationId xmlns:p14="http://schemas.microsoft.com/office/powerpoint/2010/main" val="1165364885"/>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DB2A9-9D86-4465-9E55-9D65C4B747FF}"/>
              </a:ext>
            </a:extLst>
          </p:cNvPr>
          <p:cNvSpPr>
            <a:spLocks noGrp="1"/>
          </p:cNvSpPr>
          <p:nvPr>
            <p:ph type="title"/>
          </p:nvPr>
        </p:nvSpPr>
        <p:spPr/>
        <p:txBody>
          <a:bodyPr>
            <a:normAutofit/>
          </a:bodyPr>
          <a:lstStyle/>
          <a:p>
            <a:r>
              <a:rPr lang="en-US" sz="2800" dirty="0"/>
              <a:t>Documenting and Storing Test Materials</a:t>
            </a:r>
          </a:p>
        </p:txBody>
      </p:sp>
      <p:sp>
        <p:nvSpPr>
          <p:cNvPr id="3" name="Content Placeholder 2">
            <a:extLst>
              <a:ext uri="{FF2B5EF4-FFF2-40B4-BE49-F238E27FC236}">
                <a16:creationId xmlns:a16="http://schemas.microsoft.com/office/drawing/2014/main" id="{4AE89EDD-998F-422A-9AE5-FBD48CF0DB3B}"/>
              </a:ext>
            </a:extLst>
          </p:cNvPr>
          <p:cNvSpPr>
            <a:spLocks noGrp="1"/>
          </p:cNvSpPr>
          <p:nvPr>
            <p:ph type="body" idx="1"/>
          </p:nvPr>
        </p:nvSpPr>
        <p:spPr/>
        <p:txBody>
          <a:bodyPr>
            <a:normAutofit/>
          </a:bodyPr>
          <a:lstStyle/>
          <a:p>
            <a:pPr marL="285750" indent="-285750" fontAlgn="base">
              <a:lnSpc>
                <a:spcPct val="100000"/>
              </a:lnSpc>
              <a:spcAft>
                <a:spcPts val="450"/>
              </a:spcAft>
              <a:buFont typeface="Arial" panose="020B0604020202020204" pitchFamily="34" charset="0"/>
              <a:buChar char="•"/>
            </a:pPr>
            <a:r>
              <a:rPr lang="en-US" sz="1800" dirty="0">
                <a:solidFill>
                  <a:prstClr val="black"/>
                </a:solidFill>
                <a:latin typeface="+mn-lt"/>
                <a:ea typeface="ＭＳ Ｐゴシック" pitchFamily="34" charset="-128"/>
              </a:rPr>
              <a:t>Keep all boxes in which the test materials were delivered and use them to return materials after testing is completed</a:t>
            </a:r>
          </a:p>
          <a:p>
            <a:pPr marL="285750" indent="-285750" fontAlgn="base">
              <a:lnSpc>
                <a:spcPct val="100000"/>
              </a:lnSpc>
              <a:spcAft>
                <a:spcPts val="450"/>
              </a:spcAft>
              <a:buFont typeface="Arial" panose="020B0604020202020204" pitchFamily="34" charset="0"/>
              <a:buChar char="•"/>
            </a:pPr>
            <a:r>
              <a:rPr lang="en-US" sz="1800" dirty="0">
                <a:solidFill>
                  <a:prstClr val="black"/>
                </a:solidFill>
                <a:latin typeface="+mn-lt"/>
                <a:ea typeface="ＭＳ Ｐゴシック" pitchFamily="34" charset="-128"/>
              </a:rPr>
              <a:t>Report the following occurrences immediately to Pearson Customer Service using the </a:t>
            </a:r>
            <a:r>
              <a:rPr lang="en-US" sz="1800" i="1" dirty="0">
                <a:solidFill>
                  <a:prstClr val="black"/>
                </a:solidFill>
                <a:latin typeface="+mn-lt"/>
                <a:ea typeface="ＭＳ Ｐゴシック" pitchFamily="34" charset="-128"/>
              </a:rPr>
              <a:t>Form to Report Contaminated, Damaged, or Missing Materials:</a:t>
            </a:r>
            <a:endParaRPr lang="en-US" sz="1800" dirty="0">
              <a:solidFill>
                <a:prstClr val="black"/>
              </a:solidFill>
              <a:latin typeface="+mn-lt"/>
              <a:ea typeface="ＭＳ Ｐゴシック" pitchFamily="34" charset="-128"/>
            </a:endParaRPr>
          </a:p>
          <a:p>
            <a:pPr marL="628650" lvl="1" indent="-285750" eaLnBrk="0" fontAlgn="base" hangingPunct="0">
              <a:lnSpc>
                <a:spcPct val="100000"/>
              </a:lnSpc>
              <a:spcBef>
                <a:spcPts val="225"/>
              </a:spcBef>
              <a:spcAft>
                <a:spcPts val="225"/>
              </a:spcAft>
              <a:buFont typeface="Arial" panose="020B0604020202020204" pitchFamily="34" charset="0"/>
              <a:buChar char="•"/>
            </a:pPr>
            <a:r>
              <a:rPr lang="en-US" sz="1800" dirty="0">
                <a:solidFill>
                  <a:prstClr val="black"/>
                </a:solidFill>
                <a:latin typeface="+mn-lt"/>
                <a:ea typeface="ＭＳ Ｐゴシック" pitchFamily="34" charset="-128"/>
              </a:rPr>
              <a:t>Non-receipt of any materials listed on the School Packing List</a:t>
            </a:r>
          </a:p>
          <a:p>
            <a:pPr marL="628650" lvl="1" indent="-285750" eaLnBrk="0" fontAlgn="base" hangingPunct="0">
              <a:lnSpc>
                <a:spcPct val="100000"/>
              </a:lnSpc>
              <a:spcBef>
                <a:spcPts val="225"/>
              </a:spcBef>
              <a:spcAft>
                <a:spcPts val="225"/>
              </a:spcAft>
              <a:buFont typeface="Arial" panose="020B0604020202020204" pitchFamily="34" charset="0"/>
              <a:buChar char="•"/>
            </a:pPr>
            <a:r>
              <a:rPr lang="en-US" sz="1800" dirty="0">
                <a:solidFill>
                  <a:prstClr val="black"/>
                </a:solidFill>
                <a:latin typeface="+mn-lt"/>
                <a:ea typeface="ＭＳ Ｐゴシック" pitchFamily="34" charset="-128"/>
              </a:rPr>
              <a:t>Discovery of damaged test material</a:t>
            </a:r>
          </a:p>
          <a:p>
            <a:pPr marL="628650" lvl="1" indent="-285750" eaLnBrk="0" fontAlgn="base" hangingPunct="0">
              <a:lnSpc>
                <a:spcPct val="100000"/>
              </a:lnSpc>
              <a:spcBef>
                <a:spcPts val="225"/>
              </a:spcBef>
              <a:spcAft>
                <a:spcPts val="225"/>
              </a:spcAft>
              <a:buFont typeface="Arial" panose="020B0604020202020204" pitchFamily="34" charset="0"/>
              <a:buChar char="•"/>
            </a:pPr>
            <a:r>
              <a:rPr lang="en-US" sz="1800" dirty="0">
                <a:solidFill>
                  <a:prstClr val="black"/>
                </a:solidFill>
                <a:latin typeface="+mn-lt"/>
                <a:ea typeface="ＭＳ Ｐゴシック" pitchFamily="34" charset="-128"/>
              </a:rPr>
              <a:t>Discovery of missing or duplicate sequence numbers on any test books</a:t>
            </a:r>
          </a:p>
          <a:p>
            <a:pPr marL="285750" indent="-285750">
              <a:buFont typeface="Arial" panose="020B0604020202020204" pitchFamily="34" charset="0"/>
              <a:buChar char="•"/>
            </a:pPr>
            <a:endParaRPr lang="en-US" sz="1800" dirty="0">
              <a:latin typeface="+mn-lt"/>
            </a:endParaRPr>
          </a:p>
        </p:txBody>
      </p:sp>
      <p:sp>
        <p:nvSpPr>
          <p:cNvPr id="4" name="Slide Number Placeholder 3">
            <a:extLst>
              <a:ext uri="{FF2B5EF4-FFF2-40B4-BE49-F238E27FC236}">
                <a16:creationId xmlns:a16="http://schemas.microsoft.com/office/drawing/2014/main" id="{45F53EA9-4F19-472C-801E-AA67BEC0DD4A}"/>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130</a:t>
            </a:fld>
            <a:endParaRPr lang="en-US" dirty="0"/>
          </a:p>
        </p:txBody>
      </p:sp>
      <p:sp>
        <p:nvSpPr>
          <p:cNvPr id="7" name="Diagonal Stripe 6">
            <a:hlinkClick r:id="rId2"/>
            <a:extLst>
              <a:ext uri="{FF2B5EF4-FFF2-40B4-BE49-F238E27FC236}">
                <a16:creationId xmlns:a16="http://schemas.microsoft.com/office/drawing/2014/main" id="{9505DF23-887E-333D-4362-0B5BBA8F5033}"/>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200" b="1" kern="0" dirty="0">
                <a:solidFill>
                  <a:schemeClr val="bg1"/>
                </a:solidFill>
                <a:latin typeface="+mn-lt"/>
                <a:ea typeface="Roboto" panose="02000000000000000000" pitchFamily="2" charset="0"/>
                <a:cs typeface="Roboto" panose="02000000000000000000" pitchFamily="2" charset="0"/>
              </a:rPr>
              <a:t>Contaminated, Damaged,</a:t>
            </a:r>
            <a:r>
              <a:rPr lang="en-US" sz="1200" b="1" dirty="0">
                <a:solidFill>
                  <a:schemeClr val="bg1"/>
                </a:solidFill>
                <a:latin typeface="+mn-lt"/>
                <a:ea typeface="Roboto" panose="02000000000000000000" pitchFamily="2" charset="0"/>
                <a:cs typeface="Roboto" panose="02000000000000000000" pitchFamily="2" charset="0"/>
              </a:rPr>
              <a:t> and</a:t>
            </a:r>
            <a:r>
              <a:rPr lang="en-US" sz="1200" b="1" kern="0" dirty="0">
                <a:solidFill>
                  <a:schemeClr val="bg1"/>
                </a:solidFill>
                <a:latin typeface="+mn-lt"/>
                <a:ea typeface="Roboto" panose="02000000000000000000" pitchFamily="2" charset="0"/>
                <a:cs typeface="Roboto" panose="02000000000000000000" pitchFamily="2" charset="0"/>
              </a:rPr>
              <a:t> Missing Form</a:t>
            </a:r>
          </a:p>
        </p:txBody>
      </p:sp>
    </p:spTree>
    <p:extLst>
      <p:ext uri="{BB962C8B-B14F-4D97-AF65-F5344CB8AC3E}">
        <p14:creationId xmlns:p14="http://schemas.microsoft.com/office/powerpoint/2010/main" val="2486202006"/>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9090A-B056-4DCD-861A-B5F722F7AEC7}"/>
              </a:ext>
            </a:extLst>
          </p:cNvPr>
          <p:cNvSpPr>
            <a:spLocks noGrp="1"/>
          </p:cNvSpPr>
          <p:nvPr>
            <p:ph type="title"/>
          </p:nvPr>
        </p:nvSpPr>
        <p:spPr/>
        <p:txBody>
          <a:bodyPr>
            <a:normAutofit/>
          </a:bodyPr>
          <a:lstStyle/>
          <a:p>
            <a:r>
              <a:rPr lang="en-US" sz="2800" dirty="0"/>
              <a:t>Steps to Order Additional Materials</a:t>
            </a:r>
          </a:p>
        </p:txBody>
      </p:sp>
      <p:sp>
        <p:nvSpPr>
          <p:cNvPr id="3" name="Content Placeholder 2">
            <a:extLst>
              <a:ext uri="{FF2B5EF4-FFF2-40B4-BE49-F238E27FC236}">
                <a16:creationId xmlns:a16="http://schemas.microsoft.com/office/drawing/2014/main" id="{49DD6CDB-C9B1-43E0-8E79-A8E8C91049CC}"/>
              </a:ext>
            </a:extLst>
          </p:cNvPr>
          <p:cNvSpPr>
            <a:spLocks noGrp="1"/>
          </p:cNvSpPr>
          <p:nvPr>
            <p:ph type="body" idx="1"/>
          </p:nvPr>
        </p:nvSpPr>
        <p:spPr/>
        <p:txBody>
          <a:bodyPr>
            <a:normAutofit/>
          </a:bodyPr>
          <a:lstStyle/>
          <a:p>
            <a:pPr>
              <a:lnSpc>
                <a:spcPct val="100000"/>
              </a:lnSpc>
              <a:buClr>
                <a:prstClr val="black"/>
              </a:buClr>
              <a:buFont typeface="Arial" panose="020B0604020202020204" pitchFamily="34" charset="0"/>
              <a:buChar char="•"/>
              <a:defRPr/>
            </a:pPr>
            <a:r>
              <a:rPr lang="en-US" sz="1800" b="1" dirty="0">
                <a:solidFill>
                  <a:prstClr val="black"/>
                </a:solidFill>
                <a:latin typeface="+mn-lt"/>
              </a:rPr>
              <a:t>Only the official DAC can submit additional orders</a:t>
            </a:r>
            <a:endParaRPr lang="en-US" sz="1800" dirty="0">
              <a:solidFill>
                <a:prstClr val="black"/>
              </a:solidFill>
              <a:latin typeface="+mn-lt"/>
            </a:endParaRPr>
          </a:p>
          <a:p>
            <a:pPr marL="585788" indent="-285750">
              <a:lnSpc>
                <a:spcPct val="100000"/>
              </a:lnSpc>
              <a:buClr>
                <a:prstClr val="black"/>
              </a:buClr>
              <a:buFont typeface="Arial" panose="020B0604020202020204" pitchFamily="34" charset="0"/>
              <a:buChar char="•"/>
              <a:defRPr/>
            </a:pPr>
            <a:r>
              <a:rPr lang="en-US" sz="1800" dirty="0">
                <a:solidFill>
                  <a:prstClr val="black"/>
                </a:solidFill>
                <a:latin typeface="+mn-lt"/>
              </a:rPr>
              <a:t>Quick Reference Guide to Additional Orders </a:t>
            </a:r>
            <a:r>
              <a:rPr lang="en-US" sz="1800" i="1" dirty="0">
                <a:solidFill>
                  <a:prstClr val="black"/>
                </a:solidFill>
                <a:latin typeface="+mn-lt"/>
              </a:rPr>
              <a:t>(Appendix H: PAnext)</a:t>
            </a:r>
          </a:p>
          <a:p>
            <a:pPr marL="585788" indent="-285750">
              <a:lnSpc>
                <a:spcPct val="100000"/>
              </a:lnSpc>
              <a:buClr>
                <a:prstClr val="black"/>
              </a:buClr>
              <a:buFont typeface="Arial" panose="020B0604020202020204" pitchFamily="34" charset="0"/>
              <a:buChar char="•"/>
              <a:defRPr/>
            </a:pPr>
            <a:r>
              <a:rPr lang="en-US" sz="1800" dirty="0">
                <a:solidFill>
                  <a:prstClr val="black"/>
                </a:solidFill>
                <a:latin typeface="+mn-lt"/>
              </a:rPr>
              <a:t>PAnext </a:t>
            </a:r>
            <a:r>
              <a:rPr lang="en-US" sz="1800" dirty="0">
                <a:solidFill>
                  <a:prstClr val="black"/>
                </a:solidFill>
                <a:latin typeface="+mn-lt"/>
                <a:cs typeface="Arial" panose="020B0604020202020204" pitchFamily="34" charset="0"/>
              </a:rPr>
              <a:t>Additional Orders Training Module</a:t>
            </a:r>
          </a:p>
          <a:p>
            <a:pPr marL="585788" indent="-285750">
              <a:lnSpc>
                <a:spcPct val="100000"/>
              </a:lnSpc>
              <a:buClr>
                <a:prstClr val="black"/>
              </a:buClr>
              <a:buFont typeface="Arial" panose="020B0604020202020204" pitchFamily="34" charset="0"/>
              <a:buChar char="•"/>
              <a:defRPr/>
            </a:pPr>
            <a:endParaRPr lang="en-US" sz="1800" b="1" dirty="0">
              <a:solidFill>
                <a:prstClr val="black"/>
              </a:solidFill>
              <a:latin typeface="+mn-lt"/>
              <a:cs typeface="Arial" panose="020B0604020202020204" pitchFamily="34" charset="0"/>
            </a:endParaRPr>
          </a:p>
          <a:p>
            <a:pPr marL="42863">
              <a:lnSpc>
                <a:spcPct val="100000"/>
              </a:lnSpc>
              <a:buClr>
                <a:prstClr val="black"/>
              </a:buClr>
              <a:buFont typeface="Arial" panose="020B0604020202020204" pitchFamily="34" charset="0"/>
              <a:buChar char="•"/>
              <a:defRPr/>
            </a:pPr>
            <a:r>
              <a:rPr lang="en-US" sz="1800" b="1" dirty="0">
                <a:solidFill>
                  <a:prstClr val="black"/>
                </a:solidFill>
                <a:latin typeface="+mn-lt"/>
                <a:cs typeface="Arial" panose="020B0604020202020204" pitchFamily="34" charset="0"/>
              </a:rPr>
              <a:t>Note</a:t>
            </a:r>
            <a:r>
              <a:rPr lang="en-US" sz="1800" dirty="0">
                <a:solidFill>
                  <a:prstClr val="black"/>
                </a:solidFill>
                <a:latin typeface="+mn-lt"/>
                <a:cs typeface="Arial" panose="020B0604020202020204" pitchFamily="34" charset="0"/>
              </a:rPr>
              <a:t>: CDE only reviews/approves AOs for materials if:</a:t>
            </a:r>
          </a:p>
          <a:p>
            <a:pPr marL="585788" indent="-285750">
              <a:lnSpc>
                <a:spcPct val="100000"/>
              </a:lnSpc>
              <a:buClr>
                <a:prstClr val="black"/>
              </a:buClr>
              <a:buFont typeface="Arial" panose="020B0604020202020204" pitchFamily="34" charset="0"/>
              <a:buChar char="•"/>
              <a:defRPr/>
            </a:pPr>
            <a:r>
              <a:rPr lang="en-US" sz="1800" dirty="0">
                <a:solidFill>
                  <a:prstClr val="black"/>
                </a:solidFill>
                <a:latin typeface="+mn-lt"/>
                <a:cs typeface="Arial" panose="020B0604020202020204" pitchFamily="34" charset="0"/>
              </a:rPr>
              <a:t>Placed no more than two weeks before the district’s selected test window (by test)</a:t>
            </a:r>
          </a:p>
          <a:p>
            <a:pPr marL="585788" indent="-285750">
              <a:lnSpc>
                <a:spcPct val="100000"/>
              </a:lnSpc>
              <a:buClr>
                <a:prstClr val="black"/>
              </a:buClr>
              <a:buFont typeface="Arial" panose="020B0604020202020204" pitchFamily="34" charset="0"/>
              <a:buChar char="•"/>
              <a:defRPr/>
            </a:pPr>
            <a:r>
              <a:rPr lang="en-US" sz="1800" dirty="0">
                <a:solidFill>
                  <a:prstClr val="black"/>
                </a:solidFill>
                <a:latin typeface="+mn-lt"/>
                <a:cs typeface="Arial" panose="020B0604020202020204" pitchFamily="34" charset="0"/>
              </a:rPr>
              <a:t>The ordered materials match a student registration in PAnext</a:t>
            </a:r>
          </a:p>
          <a:p>
            <a:pPr marL="1100138" lvl="1" indent="-285750">
              <a:lnSpc>
                <a:spcPct val="100000"/>
              </a:lnSpc>
              <a:buClr>
                <a:prstClr val="black"/>
              </a:buClr>
              <a:buFont typeface="Arial" panose="020B0604020202020204" pitchFamily="34" charset="0"/>
              <a:buChar char="•"/>
              <a:defRPr/>
            </a:pPr>
            <a:r>
              <a:rPr lang="en-US" sz="1800" dirty="0">
                <a:solidFill>
                  <a:prstClr val="black"/>
                </a:solidFill>
                <a:latin typeface="+mn-lt"/>
                <a:cs typeface="Arial" panose="020B0604020202020204" pitchFamily="34" charset="0"/>
              </a:rPr>
              <a:t>The registration/accommodation information must be entered on the student’s PNP before placing the AO</a:t>
            </a:r>
          </a:p>
          <a:p>
            <a:pPr>
              <a:buFont typeface="Arial" panose="020B0604020202020204" pitchFamily="34" charset="0"/>
              <a:buChar char="•"/>
            </a:pPr>
            <a:endParaRPr lang="en-US" sz="1800" dirty="0">
              <a:latin typeface="+mn-lt"/>
            </a:endParaRPr>
          </a:p>
          <a:p>
            <a:pPr>
              <a:buFont typeface="Arial" panose="020B0604020202020204" pitchFamily="34" charset="0"/>
              <a:buChar char="•"/>
            </a:pPr>
            <a:endParaRPr lang="en-US" sz="1800" dirty="0">
              <a:latin typeface="+mn-lt"/>
            </a:endParaRPr>
          </a:p>
        </p:txBody>
      </p:sp>
      <p:sp>
        <p:nvSpPr>
          <p:cNvPr id="4" name="Slide Number Placeholder 3">
            <a:extLst>
              <a:ext uri="{FF2B5EF4-FFF2-40B4-BE49-F238E27FC236}">
                <a16:creationId xmlns:a16="http://schemas.microsoft.com/office/drawing/2014/main" id="{9420C4A1-0353-4CC1-BFB8-FAE4AA89213D}"/>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131</a:t>
            </a:fld>
            <a:endParaRPr lang="en-US" dirty="0"/>
          </a:p>
        </p:txBody>
      </p:sp>
      <p:sp>
        <p:nvSpPr>
          <p:cNvPr id="7" name="Diagonal Stripe 6">
            <a:hlinkClick r:id="rId2"/>
            <a:extLst>
              <a:ext uri="{FF2B5EF4-FFF2-40B4-BE49-F238E27FC236}">
                <a16:creationId xmlns:a16="http://schemas.microsoft.com/office/drawing/2014/main" id="{0EFED163-30F2-751A-8530-77F3E41CD1A4}"/>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200" b="1" kern="0" dirty="0">
                <a:solidFill>
                  <a:schemeClr val="bg1"/>
                </a:solidFill>
                <a:latin typeface="+mn-lt"/>
                <a:ea typeface="Roboto" panose="02000000000000000000" pitchFamily="2" charset="0"/>
                <a:cs typeface="Roboto" panose="02000000000000000000" pitchFamily="2" charset="0"/>
              </a:rPr>
              <a:t>Additional Orders Module</a:t>
            </a:r>
          </a:p>
        </p:txBody>
      </p:sp>
    </p:spTree>
    <p:extLst>
      <p:ext uri="{BB962C8B-B14F-4D97-AF65-F5344CB8AC3E}">
        <p14:creationId xmlns:p14="http://schemas.microsoft.com/office/powerpoint/2010/main" val="2694169756"/>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58C77-3500-48D4-AE27-66AA24C31043}"/>
              </a:ext>
            </a:extLst>
          </p:cNvPr>
          <p:cNvSpPr>
            <a:spLocks noGrp="1"/>
          </p:cNvSpPr>
          <p:nvPr>
            <p:ph type="title"/>
          </p:nvPr>
        </p:nvSpPr>
        <p:spPr/>
        <p:txBody>
          <a:bodyPr>
            <a:normAutofit/>
          </a:bodyPr>
          <a:lstStyle/>
          <a:p>
            <a:r>
              <a:rPr lang="en-US" sz="2800" dirty="0"/>
              <a:t>Key Information to Order Additional Materials</a:t>
            </a:r>
          </a:p>
        </p:txBody>
      </p:sp>
      <p:sp>
        <p:nvSpPr>
          <p:cNvPr id="3" name="Content Placeholder 2">
            <a:extLst>
              <a:ext uri="{FF2B5EF4-FFF2-40B4-BE49-F238E27FC236}">
                <a16:creationId xmlns:a16="http://schemas.microsoft.com/office/drawing/2014/main" id="{3C48A903-FBA1-4351-A29C-D78E8BEF1298}"/>
              </a:ext>
            </a:extLst>
          </p:cNvPr>
          <p:cNvSpPr>
            <a:spLocks noGrp="1"/>
          </p:cNvSpPr>
          <p:nvPr>
            <p:ph type="body" idx="1"/>
          </p:nvPr>
        </p:nvSpPr>
        <p:spPr/>
        <p:txBody>
          <a:bodyPr>
            <a:noAutofit/>
          </a:bodyPr>
          <a:lstStyle/>
          <a:p>
            <a:pPr marL="0" indent="0">
              <a:lnSpc>
                <a:spcPct val="100000"/>
              </a:lnSpc>
              <a:buClr>
                <a:prstClr val="black"/>
              </a:buClr>
              <a:buNone/>
              <a:defRPr/>
            </a:pPr>
            <a:r>
              <a:rPr lang="en-US" sz="1800" b="1" dirty="0">
                <a:solidFill>
                  <a:prstClr val="black"/>
                </a:solidFill>
                <a:latin typeface="+mn-lt"/>
              </a:rPr>
              <a:t>Keep in mind when ordering additional material:</a:t>
            </a:r>
          </a:p>
          <a:p>
            <a:pPr marL="285750" indent="-285750">
              <a:lnSpc>
                <a:spcPct val="100000"/>
              </a:lnSpc>
              <a:buClr>
                <a:prstClr val="black"/>
              </a:buClr>
              <a:buFont typeface="Arial" panose="020B0604020202020204" pitchFamily="34" charset="0"/>
              <a:buChar char="•"/>
              <a:defRPr/>
            </a:pPr>
            <a:r>
              <a:rPr lang="en-US" sz="1800" dirty="0">
                <a:solidFill>
                  <a:prstClr val="black"/>
                </a:solidFill>
                <a:latin typeface="+mn-lt"/>
              </a:rPr>
              <a:t>Do not submit AOs prior to receiving the initial shipment of test materials</a:t>
            </a:r>
          </a:p>
          <a:p>
            <a:pPr lvl="1">
              <a:lnSpc>
                <a:spcPct val="100000"/>
              </a:lnSpc>
              <a:buClr>
                <a:prstClr val="black"/>
              </a:buClr>
              <a:buFont typeface="Arial" panose="020B0604020202020204" pitchFamily="34" charset="0"/>
              <a:buChar char="•"/>
              <a:defRPr/>
            </a:pPr>
            <a:r>
              <a:rPr lang="en-US" sz="1800" dirty="0">
                <a:solidFill>
                  <a:prstClr val="black"/>
                </a:solidFill>
                <a:latin typeface="+mn-lt"/>
              </a:rPr>
              <a:t>All test materials must be inventoried prior to placing an AO</a:t>
            </a:r>
          </a:p>
          <a:p>
            <a:pPr marL="285750" indent="-285750" fontAlgn="base">
              <a:spcAft>
                <a:spcPct val="0"/>
              </a:spcAft>
              <a:buFont typeface="Arial" panose="020B0604020202020204" pitchFamily="34" charset="0"/>
              <a:buChar char="•"/>
              <a:defRPr/>
            </a:pPr>
            <a:r>
              <a:rPr lang="en-US" sz="1800" dirty="0">
                <a:solidFill>
                  <a:srgbClr val="000000"/>
                </a:solidFill>
                <a:latin typeface="+mn-lt"/>
              </a:rPr>
              <a:t>Ancillary materials for return shipping are </a:t>
            </a:r>
            <a:r>
              <a:rPr lang="en-US" sz="1800" b="1" dirty="0">
                <a:solidFill>
                  <a:srgbClr val="000000"/>
                </a:solidFill>
                <a:latin typeface="+mn-lt"/>
              </a:rPr>
              <a:t>not</a:t>
            </a:r>
            <a:r>
              <a:rPr lang="en-US" sz="1800" dirty="0">
                <a:solidFill>
                  <a:srgbClr val="000000"/>
                </a:solidFill>
                <a:latin typeface="+mn-lt"/>
              </a:rPr>
              <a:t> automatically included in the AO</a:t>
            </a:r>
          </a:p>
          <a:p>
            <a:pPr lvl="1" fontAlgn="base">
              <a:spcAft>
                <a:spcPct val="0"/>
              </a:spcAft>
              <a:buFont typeface="Arial" panose="020B0604020202020204" pitchFamily="34" charset="0"/>
              <a:buChar char="•"/>
              <a:defRPr/>
            </a:pPr>
            <a:r>
              <a:rPr lang="en-US" sz="1800" dirty="0">
                <a:solidFill>
                  <a:srgbClr val="000000"/>
                </a:solidFill>
                <a:latin typeface="+mn-lt"/>
              </a:rPr>
              <a:t>Shipping labels</a:t>
            </a:r>
          </a:p>
          <a:p>
            <a:pPr lvl="1" fontAlgn="base">
              <a:spcAft>
                <a:spcPct val="0"/>
              </a:spcAft>
              <a:buFont typeface="Arial" panose="020B0604020202020204" pitchFamily="34" charset="0"/>
              <a:buChar char="•"/>
              <a:defRPr/>
            </a:pPr>
            <a:r>
              <a:rPr lang="en-US" sz="1800" dirty="0">
                <a:solidFill>
                  <a:srgbClr val="000000"/>
                </a:solidFill>
                <a:latin typeface="+mn-lt"/>
              </a:rPr>
              <a:t>Extra boxes</a:t>
            </a:r>
            <a:endParaRPr lang="en-US" sz="1800" dirty="0">
              <a:latin typeface="+mn-lt"/>
            </a:endParaRPr>
          </a:p>
          <a:p>
            <a:pPr marL="285750" indent="-285750">
              <a:lnSpc>
                <a:spcPct val="100000"/>
              </a:lnSpc>
              <a:buClr>
                <a:prstClr val="black"/>
              </a:buClr>
              <a:buFont typeface="Arial" panose="020B0604020202020204" pitchFamily="34" charset="0"/>
              <a:buChar char="•"/>
              <a:defRPr/>
            </a:pPr>
            <a:r>
              <a:rPr lang="en-US" sz="1800" dirty="0">
                <a:solidFill>
                  <a:prstClr val="black"/>
                </a:solidFill>
                <a:latin typeface="+mn-lt"/>
              </a:rPr>
              <a:t>You can edit submitted AOs that are not yet approved</a:t>
            </a:r>
          </a:p>
          <a:p>
            <a:pPr marL="628650" lvl="1" indent="-285750">
              <a:lnSpc>
                <a:spcPct val="100000"/>
              </a:lnSpc>
              <a:buClr>
                <a:prstClr val="black"/>
              </a:buClr>
              <a:buFont typeface="Arial" panose="020B0604020202020204" pitchFamily="34" charset="0"/>
              <a:buChar char="•"/>
              <a:defRPr/>
            </a:pPr>
            <a:r>
              <a:rPr lang="en-US" sz="1800" dirty="0">
                <a:solidFill>
                  <a:prstClr val="black"/>
                </a:solidFill>
                <a:latin typeface="+mn-lt"/>
              </a:rPr>
              <a:t>Add on to submitted orders, do not create new, separate orders</a:t>
            </a:r>
          </a:p>
          <a:p>
            <a:pPr marL="285750" indent="-285750">
              <a:lnSpc>
                <a:spcPct val="100000"/>
              </a:lnSpc>
              <a:buClr>
                <a:prstClr val="black"/>
              </a:buClr>
              <a:buFont typeface="Arial" panose="020B0604020202020204" pitchFamily="34" charset="0"/>
              <a:buChar char="•"/>
              <a:defRPr/>
            </a:pPr>
            <a:r>
              <a:rPr lang="en-US" sz="1800" dirty="0">
                <a:solidFill>
                  <a:prstClr val="black"/>
                </a:solidFill>
                <a:latin typeface="+mn-lt"/>
              </a:rPr>
              <a:t>Once an AO is approved, allow 4 to 5 business days for shipment delivery</a:t>
            </a:r>
          </a:p>
          <a:p>
            <a:pPr marL="285750" indent="-285750">
              <a:lnSpc>
                <a:spcPct val="100000"/>
              </a:lnSpc>
              <a:buClr>
                <a:prstClr val="black"/>
              </a:buClr>
              <a:buFont typeface="Arial" panose="020B0604020202020204" pitchFamily="34" charset="0"/>
              <a:buChar char="•"/>
              <a:defRPr/>
            </a:pPr>
            <a:r>
              <a:rPr lang="en-US" sz="1800" dirty="0">
                <a:solidFill>
                  <a:prstClr val="black"/>
                </a:solidFill>
                <a:latin typeface="+mn-lt"/>
              </a:rPr>
              <a:t>AOs are packaged by district and shipped to the district</a:t>
            </a:r>
          </a:p>
          <a:p>
            <a:endParaRPr lang="en-US" sz="1800" dirty="0">
              <a:latin typeface="+mn-lt"/>
            </a:endParaRPr>
          </a:p>
        </p:txBody>
      </p:sp>
      <p:sp>
        <p:nvSpPr>
          <p:cNvPr id="4" name="Slide Number Placeholder 3">
            <a:extLst>
              <a:ext uri="{FF2B5EF4-FFF2-40B4-BE49-F238E27FC236}">
                <a16:creationId xmlns:a16="http://schemas.microsoft.com/office/drawing/2014/main" id="{60472E9C-C888-49A1-B7A4-BCCE128B4A21}"/>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132</a:t>
            </a:fld>
            <a:endParaRPr lang="en-US" dirty="0"/>
          </a:p>
        </p:txBody>
      </p:sp>
    </p:spTree>
    <p:extLst>
      <p:ext uri="{BB962C8B-B14F-4D97-AF65-F5344CB8AC3E}">
        <p14:creationId xmlns:p14="http://schemas.microsoft.com/office/powerpoint/2010/main" val="2614537132"/>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6A6A8-CE36-5985-C0C9-058FFF3EFB7F}"/>
              </a:ext>
            </a:extLst>
          </p:cNvPr>
          <p:cNvSpPr>
            <a:spLocks noGrp="1"/>
          </p:cNvSpPr>
          <p:nvPr>
            <p:ph type="title"/>
          </p:nvPr>
        </p:nvSpPr>
        <p:spPr>
          <a:solidFill>
            <a:srgbClr val="001970"/>
          </a:solidFill>
        </p:spPr>
        <p:txBody>
          <a:bodyPr/>
          <a:lstStyle/>
          <a:p>
            <a:r>
              <a:rPr lang="en-US" dirty="0"/>
              <a:t>During Testing</a:t>
            </a:r>
          </a:p>
        </p:txBody>
      </p:sp>
    </p:spTree>
    <p:extLst>
      <p:ext uri="{BB962C8B-B14F-4D97-AF65-F5344CB8AC3E}">
        <p14:creationId xmlns:p14="http://schemas.microsoft.com/office/powerpoint/2010/main" val="4029254531"/>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0EC1E-63D8-40AA-A8D0-7E2F158F0BD9}"/>
              </a:ext>
            </a:extLst>
          </p:cNvPr>
          <p:cNvSpPr>
            <a:spLocks noGrp="1"/>
          </p:cNvSpPr>
          <p:nvPr>
            <p:ph type="title"/>
          </p:nvPr>
        </p:nvSpPr>
        <p:spPr/>
        <p:txBody>
          <a:bodyPr>
            <a:normAutofit/>
          </a:bodyPr>
          <a:lstStyle/>
          <a:p>
            <a:r>
              <a:rPr lang="en-US" sz="2800" dirty="0"/>
              <a:t>CBT Task “Prepare” Test Sessions</a:t>
            </a:r>
          </a:p>
        </p:txBody>
      </p:sp>
      <p:sp>
        <p:nvSpPr>
          <p:cNvPr id="3" name="Content Placeholder 2">
            <a:extLst>
              <a:ext uri="{FF2B5EF4-FFF2-40B4-BE49-F238E27FC236}">
                <a16:creationId xmlns:a16="http://schemas.microsoft.com/office/drawing/2014/main" id="{C1BF7FCA-67A3-46D3-B0C5-FDD11014201A}"/>
              </a:ext>
            </a:extLst>
          </p:cNvPr>
          <p:cNvSpPr>
            <a:spLocks noGrp="1"/>
          </p:cNvSpPr>
          <p:nvPr>
            <p:ph type="body" idx="1"/>
          </p:nvPr>
        </p:nvSpPr>
        <p:spPr/>
        <p:txBody>
          <a:bodyPr>
            <a:normAutofit/>
          </a:bodyPr>
          <a:lstStyle/>
          <a:p>
            <a:pPr marL="285750" indent="-285750">
              <a:lnSpc>
                <a:spcPct val="100000"/>
              </a:lnSpc>
              <a:buFont typeface="Arial" panose="020B0604020202020204" pitchFamily="34" charset="0"/>
              <a:buChar char="•"/>
              <a:defRPr/>
            </a:pPr>
            <a:r>
              <a:rPr lang="en-US" sz="1800" dirty="0">
                <a:solidFill>
                  <a:prstClr val="black"/>
                </a:solidFill>
                <a:latin typeface="+mn-lt"/>
              </a:rPr>
              <a:t>This step assigns forms to each student in the test session</a:t>
            </a:r>
          </a:p>
          <a:p>
            <a:pPr lvl="1">
              <a:lnSpc>
                <a:spcPct val="100000"/>
              </a:lnSpc>
              <a:buFont typeface="Arial" panose="020B0604020202020204" pitchFamily="34" charset="0"/>
              <a:buChar char="•"/>
              <a:defRPr/>
            </a:pPr>
            <a:r>
              <a:rPr lang="en-US" sz="1800" b="1" dirty="0">
                <a:solidFill>
                  <a:prstClr val="black"/>
                </a:solidFill>
                <a:latin typeface="+mn-lt"/>
              </a:rPr>
              <a:t>Prior</a:t>
            </a:r>
            <a:r>
              <a:rPr lang="en-US" sz="1800" dirty="0">
                <a:solidFill>
                  <a:prstClr val="black"/>
                </a:solidFill>
                <a:latin typeface="+mn-lt"/>
              </a:rPr>
              <a:t> to completing this step, ensure students are assigned to the appropriate form-dependent accommodations and accessibility features (e.g., TTS)</a:t>
            </a:r>
          </a:p>
          <a:p>
            <a:pPr lvl="2">
              <a:lnSpc>
                <a:spcPct val="100000"/>
              </a:lnSpc>
              <a:buFont typeface="Arial" panose="020B0604020202020204" pitchFamily="34" charset="0"/>
              <a:buChar char="•"/>
              <a:defRPr/>
            </a:pPr>
            <a:r>
              <a:rPr lang="en-US" sz="1800" dirty="0">
                <a:solidFill>
                  <a:prstClr val="black"/>
                </a:solidFill>
                <a:latin typeface="+mn-lt"/>
              </a:rPr>
              <a:t>If not indicated prior to this step, remove student from the test session, update PNP, then add back to the test session</a:t>
            </a:r>
          </a:p>
          <a:p>
            <a:pPr marL="285750" indent="-285750">
              <a:lnSpc>
                <a:spcPct val="100000"/>
              </a:lnSpc>
              <a:buFont typeface="Arial" panose="020B0604020202020204" pitchFamily="34" charset="0"/>
              <a:buChar char="•"/>
              <a:defRPr/>
            </a:pPr>
            <a:r>
              <a:rPr lang="en-US" sz="1800" dirty="0">
                <a:solidFill>
                  <a:prstClr val="black"/>
                </a:solidFill>
                <a:latin typeface="+mn-lt"/>
              </a:rPr>
              <a:t>“Prepare” sessions at least one school-day prior to starting a test session</a:t>
            </a:r>
          </a:p>
          <a:p>
            <a:pPr lvl="1">
              <a:lnSpc>
                <a:spcPct val="100000"/>
              </a:lnSpc>
              <a:buFont typeface="Arial" panose="020B0604020202020204" pitchFamily="34" charset="0"/>
              <a:buChar char="•"/>
              <a:defRPr/>
            </a:pPr>
            <a:r>
              <a:rPr lang="en-US" sz="1800" dirty="0">
                <a:solidFill>
                  <a:prstClr val="black"/>
                </a:solidFill>
                <a:latin typeface="+mn-lt"/>
              </a:rPr>
              <a:t>Allows for the starting of multiple test sessions at one time</a:t>
            </a:r>
          </a:p>
          <a:p>
            <a:pPr lvl="1">
              <a:lnSpc>
                <a:spcPct val="100000"/>
              </a:lnSpc>
              <a:buFont typeface="Arial" panose="020B0604020202020204" pitchFamily="34" charset="0"/>
              <a:buChar char="•"/>
              <a:defRPr/>
            </a:pPr>
            <a:r>
              <a:rPr lang="en-US" sz="1800" dirty="0">
                <a:solidFill>
                  <a:prstClr val="black"/>
                </a:solidFill>
                <a:latin typeface="+mn-lt"/>
              </a:rPr>
              <a:t>Only users with LEA or STC roles (DAC, SAC) can “prepare”</a:t>
            </a:r>
          </a:p>
          <a:p>
            <a:pPr marL="285750" indent="-285750">
              <a:lnSpc>
                <a:spcPct val="100000"/>
              </a:lnSpc>
              <a:buFont typeface="Arial" panose="020B0604020202020204" pitchFamily="34" charset="0"/>
              <a:buChar char="•"/>
              <a:defRPr/>
            </a:pPr>
            <a:r>
              <a:rPr lang="en-US" sz="1800" dirty="0">
                <a:solidFill>
                  <a:prstClr val="black"/>
                </a:solidFill>
                <a:latin typeface="+mn-lt"/>
              </a:rPr>
              <a:t>Once the session is “prepared” and the window is open, “start” the test session</a:t>
            </a:r>
          </a:p>
          <a:p>
            <a:pPr>
              <a:buFont typeface="Arial" panose="020B0604020202020204" pitchFamily="34" charset="0"/>
              <a:buChar char="•"/>
            </a:pPr>
            <a:endParaRPr lang="en-US" sz="1800" dirty="0">
              <a:latin typeface="+mn-lt"/>
            </a:endParaRPr>
          </a:p>
        </p:txBody>
      </p:sp>
      <p:sp>
        <p:nvSpPr>
          <p:cNvPr id="4" name="Slide Number Placeholder 3">
            <a:extLst>
              <a:ext uri="{FF2B5EF4-FFF2-40B4-BE49-F238E27FC236}">
                <a16:creationId xmlns:a16="http://schemas.microsoft.com/office/drawing/2014/main" id="{B2640BA7-8E94-4346-ABF9-6EFF9B1A5BFC}"/>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134</a:t>
            </a:fld>
            <a:endParaRPr lang="en-US" dirty="0"/>
          </a:p>
        </p:txBody>
      </p:sp>
    </p:spTree>
    <p:extLst>
      <p:ext uri="{BB962C8B-B14F-4D97-AF65-F5344CB8AC3E}">
        <p14:creationId xmlns:p14="http://schemas.microsoft.com/office/powerpoint/2010/main" val="3196690964"/>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B87E4-5813-445B-A82F-40985DF45571}"/>
              </a:ext>
            </a:extLst>
          </p:cNvPr>
          <p:cNvSpPr>
            <a:spLocks noGrp="1"/>
          </p:cNvSpPr>
          <p:nvPr>
            <p:ph type="title"/>
          </p:nvPr>
        </p:nvSpPr>
        <p:spPr/>
        <p:txBody>
          <a:bodyPr>
            <a:normAutofit/>
          </a:bodyPr>
          <a:lstStyle/>
          <a:p>
            <a:r>
              <a:rPr lang="en-US" sz="2800" dirty="0"/>
              <a:t>CBT Task “Prepare” Test Sessions</a:t>
            </a:r>
          </a:p>
        </p:txBody>
      </p:sp>
      <p:sp>
        <p:nvSpPr>
          <p:cNvPr id="4" name="Slide Number Placeholder 3">
            <a:extLst>
              <a:ext uri="{FF2B5EF4-FFF2-40B4-BE49-F238E27FC236}">
                <a16:creationId xmlns:a16="http://schemas.microsoft.com/office/drawing/2014/main" id="{A3E57402-A203-4681-A6EA-3EFD55231A10}"/>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135</a:t>
            </a:fld>
            <a:endParaRPr lang="en-US" dirty="0"/>
          </a:p>
        </p:txBody>
      </p:sp>
      <p:sp>
        <p:nvSpPr>
          <p:cNvPr id="6" name="Diagonal Stripe 5">
            <a:hlinkClick r:id="rId2"/>
            <a:extLst>
              <a:ext uri="{FF2B5EF4-FFF2-40B4-BE49-F238E27FC236}">
                <a16:creationId xmlns:a16="http://schemas.microsoft.com/office/drawing/2014/main" id="{AA6C624A-1A48-FF0D-2A4E-58FFF239CFFF}"/>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200" b="1" kern="0" dirty="0">
                <a:solidFill>
                  <a:schemeClr val="bg1"/>
                </a:solidFill>
                <a:latin typeface="+mn-lt"/>
                <a:ea typeface="Roboto" panose="02000000000000000000" pitchFamily="2" charset="0"/>
                <a:cs typeface="Roboto" panose="02000000000000000000" pitchFamily="2" charset="0"/>
              </a:rPr>
              <a:t>Preparing Sessions Quick Guide</a:t>
            </a:r>
          </a:p>
        </p:txBody>
      </p:sp>
      <p:pic>
        <p:nvPicPr>
          <p:cNvPr id="2050" name="Picture 2" descr="An image of the PAnext Students in Sessions screen with the Prepare Session button highlighted.">
            <a:extLst>
              <a:ext uri="{FF2B5EF4-FFF2-40B4-BE49-F238E27FC236}">
                <a16:creationId xmlns:a16="http://schemas.microsoft.com/office/drawing/2014/main" id="{15DEC95E-AE83-87F1-CF6F-4A5F2E993B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0925" y="1378169"/>
            <a:ext cx="7543800" cy="3238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2100130"/>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5E997-E44A-40BF-96CE-EFD33D594577}"/>
              </a:ext>
            </a:extLst>
          </p:cNvPr>
          <p:cNvSpPr>
            <a:spLocks noGrp="1"/>
          </p:cNvSpPr>
          <p:nvPr>
            <p:ph type="title"/>
          </p:nvPr>
        </p:nvSpPr>
        <p:spPr/>
        <p:txBody>
          <a:bodyPr>
            <a:normAutofit/>
          </a:bodyPr>
          <a:lstStyle/>
          <a:p>
            <a:r>
              <a:rPr lang="en-US" sz="2800" dirty="0"/>
              <a:t>Incorrect Form Assignment</a:t>
            </a:r>
          </a:p>
        </p:txBody>
      </p:sp>
      <p:sp>
        <p:nvSpPr>
          <p:cNvPr id="3" name="Content Placeholder 2">
            <a:extLst>
              <a:ext uri="{FF2B5EF4-FFF2-40B4-BE49-F238E27FC236}">
                <a16:creationId xmlns:a16="http://schemas.microsoft.com/office/drawing/2014/main" id="{A0C7CD2A-B9F2-4E23-8E10-F4C04073DED1}"/>
              </a:ext>
            </a:extLst>
          </p:cNvPr>
          <p:cNvSpPr>
            <a:spLocks noGrp="1"/>
          </p:cNvSpPr>
          <p:nvPr>
            <p:ph type="body" idx="1"/>
          </p:nvPr>
        </p:nvSpPr>
        <p:spPr/>
        <p:txBody>
          <a:bodyPr>
            <a:noAutofit/>
          </a:bodyPr>
          <a:lstStyle/>
          <a:p>
            <a:pPr marL="355608" indent="-342900">
              <a:lnSpc>
                <a:spcPct val="100000"/>
              </a:lnSpc>
              <a:spcBef>
                <a:spcPts val="150"/>
              </a:spcBef>
              <a:spcAft>
                <a:spcPts val="150"/>
              </a:spcAft>
              <a:buFont typeface="Arial" panose="020B0604020202020204" pitchFamily="34" charset="0"/>
              <a:buChar char="•"/>
              <a:defRPr/>
            </a:pPr>
            <a:r>
              <a:rPr lang="en-US" sz="1800" dirty="0">
                <a:solidFill>
                  <a:sysClr val="windowText" lastClr="000000"/>
                </a:solidFill>
                <a:latin typeface="+mn-lt"/>
              </a:rPr>
              <a:t>Check form assignments </a:t>
            </a:r>
            <a:r>
              <a:rPr lang="en-US" sz="1800" b="1" dirty="0">
                <a:solidFill>
                  <a:sysClr val="windowText" lastClr="000000"/>
                </a:solidFill>
                <a:latin typeface="+mn-lt"/>
              </a:rPr>
              <a:t>before </a:t>
            </a:r>
            <a:r>
              <a:rPr lang="en-US" sz="1800" dirty="0">
                <a:solidFill>
                  <a:sysClr val="windowText" lastClr="000000"/>
                </a:solidFill>
                <a:latin typeface="+mn-lt"/>
              </a:rPr>
              <a:t>students log in</a:t>
            </a:r>
          </a:p>
          <a:p>
            <a:pPr marL="355608" indent="-342900">
              <a:lnSpc>
                <a:spcPct val="100000"/>
              </a:lnSpc>
              <a:spcBef>
                <a:spcPts val="150"/>
              </a:spcBef>
              <a:spcAft>
                <a:spcPts val="150"/>
              </a:spcAft>
              <a:buFont typeface="Arial" panose="020B0604020202020204" pitchFamily="34" charset="0"/>
              <a:buChar char="•"/>
              <a:defRPr/>
            </a:pPr>
            <a:r>
              <a:rPr lang="en-US" sz="1800" dirty="0">
                <a:solidFill>
                  <a:sysClr val="windowText" lastClr="000000"/>
                </a:solidFill>
                <a:latin typeface="+mn-lt"/>
              </a:rPr>
              <a:t>Incorrect forms </a:t>
            </a:r>
            <a:r>
              <a:rPr lang="en-US" sz="1800" b="1" dirty="0">
                <a:solidFill>
                  <a:sysClr val="windowText" lastClr="000000"/>
                </a:solidFill>
                <a:latin typeface="+mn-lt"/>
              </a:rPr>
              <a:t>must</a:t>
            </a:r>
            <a:r>
              <a:rPr lang="en-US" sz="1800" dirty="0">
                <a:solidFill>
                  <a:sysClr val="windowText" lastClr="000000"/>
                </a:solidFill>
                <a:latin typeface="+mn-lt"/>
              </a:rPr>
              <a:t> be identified </a:t>
            </a:r>
            <a:r>
              <a:rPr lang="en-US" sz="1800" b="1" dirty="0">
                <a:solidFill>
                  <a:sysClr val="windowText" lastClr="000000"/>
                </a:solidFill>
                <a:latin typeface="+mn-lt"/>
              </a:rPr>
              <a:t>before</a:t>
            </a:r>
            <a:r>
              <a:rPr lang="en-US" sz="1800" dirty="0">
                <a:solidFill>
                  <a:sysClr val="windowText" lastClr="000000"/>
                </a:solidFill>
                <a:latin typeface="+mn-lt"/>
              </a:rPr>
              <a:t> students log in to test</a:t>
            </a:r>
          </a:p>
          <a:p>
            <a:pPr marL="355608" indent="-342900">
              <a:lnSpc>
                <a:spcPct val="100000"/>
              </a:lnSpc>
              <a:spcBef>
                <a:spcPts val="150"/>
              </a:spcBef>
              <a:spcAft>
                <a:spcPts val="150"/>
              </a:spcAft>
              <a:buFont typeface="Arial" panose="020B0604020202020204" pitchFamily="34" charset="0"/>
              <a:buChar char="•"/>
              <a:defRPr/>
            </a:pPr>
            <a:r>
              <a:rPr lang="en-US" sz="1800" dirty="0">
                <a:solidFill>
                  <a:sysClr val="windowText" lastClr="000000"/>
                </a:solidFill>
                <a:latin typeface="+mn-lt"/>
              </a:rPr>
              <a:t>If errors are identified </a:t>
            </a:r>
            <a:r>
              <a:rPr lang="en-US" sz="1800" b="1" dirty="0">
                <a:solidFill>
                  <a:sysClr val="windowText" lastClr="000000"/>
                </a:solidFill>
                <a:latin typeface="+mn-lt"/>
              </a:rPr>
              <a:t>after</a:t>
            </a:r>
            <a:r>
              <a:rPr lang="en-US" sz="1800" dirty="0">
                <a:solidFill>
                  <a:sysClr val="windowText" lastClr="000000"/>
                </a:solidFill>
                <a:latin typeface="+mn-lt"/>
              </a:rPr>
              <a:t> students log in to test, the options are: </a:t>
            </a:r>
          </a:p>
          <a:p>
            <a:pPr lvl="1">
              <a:lnSpc>
                <a:spcPct val="100000"/>
              </a:lnSpc>
              <a:spcBef>
                <a:spcPts val="150"/>
              </a:spcBef>
              <a:spcAft>
                <a:spcPts val="150"/>
              </a:spcAft>
              <a:buFont typeface="Arial" panose="020B0604020202020204" pitchFamily="34" charset="0"/>
              <a:buChar char="•"/>
              <a:defRPr/>
            </a:pPr>
            <a:r>
              <a:rPr lang="en-US" sz="1800" dirty="0">
                <a:solidFill>
                  <a:sysClr val="windowText" lastClr="000000"/>
                </a:solidFill>
                <a:latin typeface="+mn-lt"/>
              </a:rPr>
              <a:t>Continue with the test and suppress the score </a:t>
            </a:r>
          </a:p>
          <a:p>
            <a:pPr lvl="2">
              <a:lnSpc>
                <a:spcPct val="100000"/>
              </a:lnSpc>
              <a:spcBef>
                <a:spcPts val="150"/>
              </a:spcBef>
              <a:spcAft>
                <a:spcPts val="150"/>
              </a:spcAft>
              <a:buFont typeface="Arial" panose="020B0604020202020204" pitchFamily="34" charset="0"/>
              <a:buChar char="•"/>
              <a:defRPr/>
            </a:pPr>
            <a:r>
              <a:rPr lang="en-US" sz="1800" dirty="0">
                <a:solidFill>
                  <a:sysClr val="windowText" lastClr="000000"/>
                </a:solidFill>
                <a:latin typeface="+mn-lt"/>
              </a:rPr>
              <a:t>Student receives SPR, but the scores are not aggregated</a:t>
            </a:r>
          </a:p>
          <a:p>
            <a:pPr lvl="2">
              <a:lnSpc>
                <a:spcPct val="100000"/>
              </a:lnSpc>
              <a:spcBef>
                <a:spcPts val="150"/>
              </a:spcBef>
              <a:spcAft>
                <a:spcPts val="150"/>
              </a:spcAft>
              <a:buFont typeface="Arial" panose="020B0604020202020204" pitchFamily="34" charset="0"/>
              <a:buChar char="•"/>
              <a:defRPr/>
            </a:pPr>
            <a:r>
              <a:rPr lang="en-US" sz="1800" dirty="0">
                <a:solidFill>
                  <a:sysClr val="windowText" lastClr="000000"/>
                </a:solidFill>
                <a:latin typeface="+mn-lt"/>
              </a:rPr>
              <a:t>Counts against participation for the school and district</a:t>
            </a:r>
          </a:p>
          <a:p>
            <a:pPr lvl="1">
              <a:lnSpc>
                <a:spcPct val="100000"/>
              </a:lnSpc>
              <a:spcBef>
                <a:spcPts val="150"/>
              </a:spcBef>
              <a:spcAft>
                <a:spcPts val="150"/>
              </a:spcAft>
              <a:buFont typeface="Arial" panose="020B0604020202020204" pitchFamily="34" charset="0"/>
              <a:buChar char="•"/>
              <a:defRPr/>
            </a:pPr>
            <a:r>
              <a:rPr lang="en-US" sz="1800" dirty="0">
                <a:solidFill>
                  <a:sysClr val="windowText" lastClr="000000"/>
                </a:solidFill>
                <a:latin typeface="+mn-lt"/>
              </a:rPr>
              <a:t>Stop the test and invalidate with Void 06</a:t>
            </a:r>
          </a:p>
          <a:p>
            <a:pPr lvl="2">
              <a:lnSpc>
                <a:spcPct val="100000"/>
              </a:lnSpc>
              <a:spcBef>
                <a:spcPts val="150"/>
              </a:spcBef>
              <a:spcAft>
                <a:spcPts val="150"/>
              </a:spcAft>
              <a:buFont typeface="Arial" panose="020B0604020202020204" pitchFamily="34" charset="0"/>
              <a:buChar char="•"/>
              <a:defRPr/>
            </a:pPr>
            <a:r>
              <a:rPr lang="en-US" sz="1800" dirty="0">
                <a:solidFill>
                  <a:sysClr val="windowText" lastClr="000000"/>
                </a:solidFill>
                <a:latin typeface="+mn-lt"/>
              </a:rPr>
              <a:t>Misadministration = the student does not receive SPR</a:t>
            </a:r>
          </a:p>
          <a:p>
            <a:pPr lvl="2">
              <a:lnSpc>
                <a:spcPct val="100000"/>
              </a:lnSpc>
              <a:spcBef>
                <a:spcPts val="150"/>
              </a:spcBef>
              <a:spcAft>
                <a:spcPts val="150"/>
              </a:spcAft>
              <a:buFont typeface="Arial" panose="020B0604020202020204" pitchFamily="34" charset="0"/>
              <a:buChar char="•"/>
              <a:defRPr/>
            </a:pPr>
            <a:r>
              <a:rPr lang="en-US" sz="1800" dirty="0">
                <a:solidFill>
                  <a:sysClr val="windowText" lastClr="000000"/>
                </a:solidFill>
                <a:latin typeface="+mn-lt"/>
              </a:rPr>
              <a:t>Counts against participation for the school and district</a:t>
            </a:r>
          </a:p>
          <a:p>
            <a:pPr>
              <a:buFont typeface="Arial" panose="020B0604020202020204" pitchFamily="34" charset="0"/>
              <a:buChar char="•"/>
            </a:pPr>
            <a:endParaRPr lang="en-US" sz="1800" dirty="0">
              <a:latin typeface="+mn-lt"/>
            </a:endParaRPr>
          </a:p>
        </p:txBody>
      </p:sp>
      <p:sp>
        <p:nvSpPr>
          <p:cNvPr id="4" name="Slide Number Placeholder 3">
            <a:extLst>
              <a:ext uri="{FF2B5EF4-FFF2-40B4-BE49-F238E27FC236}">
                <a16:creationId xmlns:a16="http://schemas.microsoft.com/office/drawing/2014/main" id="{19D0ADB1-5E3D-4D68-B188-EEFFA6CADD56}"/>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136</a:t>
            </a:fld>
            <a:endParaRPr lang="en-US" dirty="0"/>
          </a:p>
        </p:txBody>
      </p:sp>
    </p:spTree>
    <p:extLst>
      <p:ext uri="{BB962C8B-B14F-4D97-AF65-F5344CB8AC3E}">
        <p14:creationId xmlns:p14="http://schemas.microsoft.com/office/powerpoint/2010/main" val="3874267361"/>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1130D-EC15-4E0A-92E5-0D18526802E7}"/>
              </a:ext>
            </a:extLst>
          </p:cNvPr>
          <p:cNvSpPr>
            <a:spLocks noGrp="1"/>
          </p:cNvSpPr>
          <p:nvPr>
            <p:ph type="title"/>
          </p:nvPr>
        </p:nvSpPr>
        <p:spPr/>
        <p:txBody>
          <a:bodyPr>
            <a:normAutofit/>
          </a:bodyPr>
          <a:lstStyle/>
          <a:p>
            <a:r>
              <a:rPr lang="en-US" sz="2800" dirty="0"/>
              <a:t>PAnext Online Test Session Life Cycle</a:t>
            </a:r>
          </a:p>
        </p:txBody>
      </p:sp>
      <p:sp>
        <p:nvSpPr>
          <p:cNvPr id="8" name="Text Placeholder 7">
            <a:extLst>
              <a:ext uri="{FF2B5EF4-FFF2-40B4-BE49-F238E27FC236}">
                <a16:creationId xmlns:a16="http://schemas.microsoft.com/office/drawing/2014/main" id="{25A8D0F3-4593-A573-4476-4DF6EECD28E9}"/>
              </a:ext>
            </a:extLst>
          </p:cNvPr>
          <p:cNvSpPr>
            <a:spLocks noGrp="1"/>
          </p:cNvSpPr>
          <p:nvPr>
            <p:ph type="body" idx="1"/>
          </p:nvPr>
        </p:nvSpPr>
        <p:spPr/>
        <p:txBody>
          <a:bodyPr>
            <a:normAutofit fontScale="25000" lnSpcReduction="20000"/>
          </a:bodyPr>
          <a:lstStyle/>
          <a:p>
            <a:pPr marL="469897" indent="-342900">
              <a:spcAft>
                <a:spcPts val="300"/>
              </a:spcAft>
              <a:buFont typeface="+mj-lt"/>
              <a:buAutoNum type="arabicPeriod"/>
            </a:pPr>
            <a:r>
              <a:rPr lang="en-US" sz="4400" b="1" dirty="0">
                <a:latin typeface="+mn-lt"/>
              </a:rPr>
              <a:t>Create</a:t>
            </a:r>
          </a:p>
          <a:p>
            <a:pPr lvl="1">
              <a:spcAft>
                <a:spcPts val="300"/>
              </a:spcAft>
              <a:buFont typeface="Arial" panose="020B0604020202020204" pitchFamily="34" charset="0"/>
              <a:buChar char="•"/>
            </a:pPr>
            <a:r>
              <a:rPr lang="en-US" sz="4400" dirty="0">
                <a:latin typeface="+mn-lt"/>
              </a:rPr>
              <a:t>Set </a:t>
            </a:r>
            <a:r>
              <a:rPr lang="en-US" sz="4400" b="1" dirty="0">
                <a:latin typeface="+mn-lt"/>
              </a:rPr>
              <a:t>Form Group Type </a:t>
            </a:r>
            <a:r>
              <a:rPr lang="en-US" sz="4400" dirty="0">
                <a:latin typeface="+mn-lt"/>
              </a:rPr>
              <a:t>to Main, Auditory/Signed Presentation, Paper Transcription, or Virtual as necessary</a:t>
            </a:r>
          </a:p>
          <a:p>
            <a:pPr lvl="1">
              <a:spcAft>
                <a:spcPts val="300"/>
              </a:spcAft>
              <a:buFont typeface="Arial" panose="020B0604020202020204" pitchFamily="34" charset="0"/>
              <a:buChar char="•"/>
            </a:pPr>
            <a:r>
              <a:rPr lang="en-US" sz="4400" dirty="0">
                <a:latin typeface="+mn-lt"/>
              </a:rPr>
              <a:t>Students’ PNPs can be updated if session is not in prepared status</a:t>
            </a:r>
          </a:p>
          <a:p>
            <a:pPr marL="469897" indent="-342900">
              <a:spcAft>
                <a:spcPts val="300"/>
              </a:spcAft>
              <a:buFont typeface="+mj-lt"/>
              <a:buAutoNum type="arabicPeriod"/>
            </a:pPr>
            <a:r>
              <a:rPr lang="en-US" sz="4400" b="1" dirty="0">
                <a:latin typeface="+mn-lt"/>
              </a:rPr>
              <a:t>Prepare</a:t>
            </a:r>
          </a:p>
          <a:p>
            <a:pPr lvl="1">
              <a:spcAft>
                <a:spcPts val="300"/>
              </a:spcAft>
              <a:buFont typeface="Arial" panose="020B0604020202020204" pitchFamily="34" charset="0"/>
              <a:buChar char="•"/>
            </a:pPr>
            <a:r>
              <a:rPr lang="en-US" sz="4400" dirty="0">
                <a:latin typeface="+mn-lt"/>
              </a:rPr>
              <a:t>Test forms are assigned when session is prepared</a:t>
            </a:r>
          </a:p>
          <a:p>
            <a:pPr lvl="1">
              <a:spcAft>
                <a:spcPts val="300"/>
              </a:spcAft>
              <a:buFont typeface="Arial" panose="020B0604020202020204" pitchFamily="34" charset="0"/>
              <a:buChar char="•"/>
            </a:pPr>
            <a:r>
              <a:rPr lang="en-US" sz="4400" dirty="0">
                <a:latin typeface="+mn-lt"/>
              </a:rPr>
              <a:t>DAC or SAC can prepare sessions (TA cannot prepare)</a:t>
            </a:r>
          </a:p>
          <a:p>
            <a:pPr lvl="1">
              <a:spcAft>
                <a:spcPts val="300"/>
              </a:spcAft>
              <a:buFont typeface="Arial" panose="020B0604020202020204" pitchFamily="34" charset="0"/>
              <a:buChar char="•"/>
            </a:pPr>
            <a:r>
              <a:rPr lang="en-US" sz="4400" dirty="0">
                <a:latin typeface="+mn-lt"/>
              </a:rPr>
              <a:t>Students can be added to a prepared session through the UI only</a:t>
            </a:r>
          </a:p>
          <a:p>
            <a:pPr marL="469897" indent="-342900">
              <a:spcAft>
                <a:spcPts val="300"/>
              </a:spcAft>
              <a:buFont typeface="+mj-lt"/>
              <a:buAutoNum type="arabicPeriod"/>
            </a:pPr>
            <a:r>
              <a:rPr lang="en-US" sz="4400" b="1" dirty="0">
                <a:latin typeface="+mn-lt"/>
              </a:rPr>
              <a:t>Start</a:t>
            </a:r>
          </a:p>
          <a:p>
            <a:pPr lvl="1">
              <a:spcAft>
                <a:spcPts val="300"/>
              </a:spcAft>
              <a:buFont typeface="Arial" panose="020B0604020202020204" pitchFamily="34" charset="0"/>
              <a:buChar char="•"/>
            </a:pPr>
            <a:r>
              <a:rPr lang="en-US" sz="4400" dirty="0">
                <a:latin typeface="+mn-lt"/>
              </a:rPr>
              <a:t>Must be started prior to student being able to test </a:t>
            </a:r>
          </a:p>
          <a:p>
            <a:pPr lvl="1">
              <a:spcAft>
                <a:spcPts val="300"/>
              </a:spcAft>
              <a:buFont typeface="Arial" panose="020B0604020202020204" pitchFamily="34" charset="0"/>
              <a:buChar char="•"/>
            </a:pPr>
            <a:r>
              <a:rPr lang="en-US" sz="4400" dirty="0">
                <a:latin typeface="+mn-lt"/>
              </a:rPr>
              <a:t>Can be started on the day the state window opens</a:t>
            </a:r>
          </a:p>
          <a:p>
            <a:pPr lvl="1">
              <a:spcAft>
                <a:spcPts val="300"/>
              </a:spcAft>
              <a:buFont typeface="Arial" panose="020B0604020202020204" pitchFamily="34" charset="0"/>
              <a:buChar char="•"/>
            </a:pPr>
            <a:r>
              <a:rPr lang="en-US" sz="4400" dirty="0">
                <a:latin typeface="+mn-lt"/>
              </a:rPr>
              <a:t>Students can be added to a started session through the UI only</a:t>
            </a:r>
          </a:p>
          <a:p>
            <a:pPr marL="469897" indent="-342900">
              <a:spcAft>
                <a:spcPts val="300"/>
              </a:spcAft>
              <a:buFont typeface="+mj-lt"/>
              <a:buAutoNum type="arabicPeriod"/>
            </a:pPr>
            <a:r>
              <a:rPr lang="en-US" sz="4400" b="1" dirty="0">
                <a:latin typeface="+mn-lt"/>
              </a:rPr>
              <a:t>Stop</a:t>
            </a:r>
          </a:p>
          <a:p>
            <a:pPr lvl="1">
              <a:spcAft>
                <a:spcPts val="300"/>
              </a:spcAft>
              <a:buFont typeface="Arial" panose="020B0604020202020204" pitchFamily="34" charset="0"/>
              <a:buChar char="•"/>
            </a:pPr>
            <a:r>
              <a:rPr lang="en-US" sz="4400" dirty="0">
                <a:latin typeface="+mn-lt"/>
              </a:rPr>
              <a:t>Remove and code students with all units in “ready” status before attempting to stop the session</a:t>
            </a:r>
          </a:p>
          <a:p>
            <a:pPr lvl="1">
              <a:spcAft>
                <a:spcPts val="300"/>
              </a:spcAft>
              <a:buFont typeface="Arial" panose="020B0604020202020204" pitchFamily="34" charset="0"/>
              <a:buChar char="•"/>
            </a:pPr>
            <a:r>
              <a:rPr lang="en-US" sz="4400" dirty="0">
                <a:latin typeface="+mn-lt"/>
              </a:rPr>
              <a:t>Stop sessions once all students complete testing</a:t>
            </a:r>
          </a:p>
          <a:p>
            <a:pPr lvl="1">
              <a:spcAft>
                <a:spcPts val="300"/>
              </a:spcAft>
              <a:buFont typeface="Arial" panose="020B0604020202020204" pitchFamily="34" charset="0"/>
              <a:buChar char="•"/>
            </a:pPr>
            <a:r>
              <a:rPr lang="en-US" sz="4400" dirty="0">
                <a:latin typeface="+mn-lt"/>
              </a:rPr>
              <a:t>All units for all students in the session must be in “complete” or “marked complete” status to stop the session</a:t>
            </a:r>
          </a:p>
          <a:p>
            <a:pPr marL="469900" indent="-342900">
              <a:buFont typeface="+mj-lt"/>
              <a:buAutoNum type="arabicPeriod"/>
            </a:pPr>
            <a:endParaRPr lang="en-US" dirty="0">
              <a:latin typeface="+mn-lt"/>
            </a:endParaRPr>
          </a:p>
        </p:txBody>
      </p:sp>
      <p:sp>
        <p:nvSpPr>
          <p:cNvPr id="4" name="Slide Number Placeholder 3">
            <a:extLst>
              <a:ext uri="{FF2B5EF4-FFF2-40B4-BE49-F238E27FC236}">
                <a16:creationId xmlns:a16="http://schemas.microsoft.com/office/drawing/2014/main" id="{0DEC3395-3326-4C15-883E-79E2A03D7238}"/>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137</a:t>
            </a:fld>
            <a:endParaRPr lang="en-US" dirty="0"/>
          </a:p>
        </p:txBody>
      </p:sp>
    </p:spTree>
    <p:extLst>
      <p:ext uri="{BB962C8B-B14F-4D97-AF65-F5344CB8AC3E}">
        <p14:creationId xmlns:p14="http://schemas.microsoft.com/office/powerpoint/2010/main" val="461301305"/>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F5575-6C5D-418D-AB6A-F0B18B93FFD3}"/>
              </a:ext>
            </a:extLst>
          </p:cNvPr>
          <p:cNvSpPr>
            <a:spLocks noGrp="1"/>
          </p:cNvSpPr>
          <p:nvPr>
            <p:ph type="title"/>
          </p:nvPr>
        </p:nvSpPr>
        <p:spPr/>
        <p:txBody>
          <a:bodyPr>
            <a:normAutofit/>
          </a:bodyPr>
          <a:lstStyle/>
          <a:p>
            <a:r>
              <a:rPr lang="en-US" sz="2800" dirty="0"/>
              <a:t>PAnext “Prepare” Test Session</a:t>
            </a:r>
          </a:p>
        </p:txBody>
      </p:sp>
      <p:sp>
        <p:nvSpPr>
          <p:cNvPr id="4" name="Slide Number Placeholder 3">
            <a:extLst>
              <a:ext uri="{FF2B5EF4-FFF2-40B4-BE49-F238E27FC236}">
                <a16:creationId xmlns:a16="http://schemas.microsoft.com/office/drawing/2014/main" id="{4B36DD84-D48A-4A1C-B695-AFD17DF145B5}"/>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138</a:t>
            </a:fld>
            <a:endParaRPr lang="en-US" dirty="0"/>
          </a:p>
        </p:txBody>
      </p:sp>
      <p:graphicFrame>
        <p:nvGraphicFramePr>
          <p:cNvPr id="7" name="Table 6">
            <a:extLst>
              <a:ext uri="{FF2B5EF4-FFF2-40B4-BE49-F238E27FC236}">
                <a16:creationId xmlns:a16="http://schemas.microsoft.com/office/drawing/2014/main" id="{29C2711B-682D-4D4E-86F6-4AE40FAFDD48}"/>
              </a:ext>
            </a:extLst>
          </p:cNvPr>
          <p:cNvGraphicFramePr>
            <a:graphicFrameLocks noGrp="1"/>
          </p:cNvGraphicFramePr>
          <p:nvPr>
            <p:extLst>
              <p:ext uri="{D42A27DB-BD31-4B8C-83A1-F6EECF244321}">
                <p14:modId xmlns:p14="http://schemas.microsoft.com/office/powerpoint/2010/main" val="2417461632"/>
              </p:ext>
            </p:extLst>
          </p:nvPr>
        </p:nvGraphicFramePr>
        <p:xfrm>
          <a:off x="569418" y="1025080"/>
          <a:ext cx="8025307" cy="3322320"/>
        </p:xfrm>
        <a:graphic>
          <a:graphicData uri="http://schemas.openxmlformats.org/drawingml/2006/table">
            <a:tbl>
              <a:tblPr firstRow="1" bandRow="1">
                <a:tableStyleId>{BC89EF96-8CEA-46FF-86C4-4CE0E7609802}</a:tableStyleId>
              </a:tblPr>
              <a:tblGrid>
                <a:gridCol w="832816">
                  <a:extLst>
                    <a:ext uri="{9D8B030D-6E8A-4147-A177-3AD203B41FA5}">
                      <a16:colId xmlns:a16="http://schemas.microsoft.com/office/drawing/2014/main" val="1936965632"/>
                    </a:ext>
                  </a:extLst>
                </a:gridCol>
                <a:gridCol w="7192491">
                  <a:extLst>
                    <a:ext uri="{9D8B030D-6E8A-4147-A177-3AD203B41FA5}">
                      <a16:colId xmlns:a16="http://schemas.microsoft.com/office/drawing/2014/main" val="3883146741"/>
                    </a:ext>
                  </a:extLst>
                </a:gridCol>
              </a:tblGrid>
              <a:tr h="463033">
                <a:tc>
                  <a:txBody>
                    <a:bodyPr/>
                    <a:lstStyle/>
                    <a:p>
                      <a:pPr algn="ctr"/>
                      <a:endParaRPr lang="en-US" sz="1600" dirty="0">
                        <a:latin typeface="+mn-lt"/>
                      </a:endParaRPr>
                    </a:p>
                  </a:txBody>
                  <a:tcPr marL="47689" marR="47689" marT="0" marB="0" anchor="ct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1600" dirty="0">
                          <a:solidFill>
                            <a:sysClr val="windowText" lastClr="000000"/>
                          </a:solidFill>
                          <a:effectLst/>
                        </a:rPr>
                        <a:t>Checklist Prior to Preparing a Session</a:t>
                      </a:r>
                      <a:endParaRPr lang="en-US" sz="1600" dirty="0">
                        <a:solidFill>
                          <a:sysClr val="windowText" lastClr="000000"/>
                        </a:solidFill>
                        <a:effectLst/>
                        <a:latin typeface="+mn-lt"/>
                        <a:ea typeface="Calibri"/>
                      </a:endParaRPr>
                    </a:p>
                  </a:txBody>
                  <a:tcPr marL="47689" marR="47689" marT="137160" marB="137160" anchor="ctr"/>
                </a:tc>
                <a:extLst>
                  <a:ext uri="{0D108BD9-81ED-4DB2-BD59-A6C34878D82A}">
                    <a16:rowId xmlns:a16="http://schemas.microsoft.com/office/drawing/2014/main" val="3599131083"/>
                  </a:ext>
                </a:extLst>
              </a:tr>
              <a:tr h="463033">
                <a:tc>
                  <a:txBody>
                    <a:bodyPr/>
                    <a:lstStyle/>
                    <a:p>
                      <a:pPr marL="285750" indent="-285750" algn="ctr">
                        <a:buFont typeface="Wingdings" panose="05000000000000000000" pitchFamily="2" charset="2"/>
                        <a:buChar char="q"/>
                      </a:pPr>
                      <a:r>
                        <a:rPr lang="en-US" sz="1600" dirty="0"/>
                        <a:t> </a:t>
                      </a:r>
                      <a:endParaRPr lang="en-US" sz="1600" dirty="0">
                        <a:latin typeface="+mn-lt"/>
                      </a:endParaRPr>
                    </a:p>
                  </a:txBody>
                  <a:tcPr marL="47689" marR="47689" marT="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marL="0" marR="0">
                        <a:spcBef>
                          <a:spcPts val="0"/>
                        </a:spcBef>
                        <a:spcAft>
                          <a:spcPts val="0"/>
                        </a:spcAft>
                      </a:pPr>
                      <a:r>
                        <a:rPr lang="en-US" sz="1600" dirty="0">
                          <a:effectLst/>
                          <a:latin typeface="Arial" panose="020B0604020202020204" pitchFamily="34" charset="0"/>
                        </a:rPr>
                        <a:t>All students’ PNP attributes are correct</a:t>
                      </a:r>
                      <a:endParaRPr lang="en-US" sz="1600" dirty="0">
                        <a:solidFill>
                          <a:schemeClr val="tx1"/>
                        </a:solidFill>
                        <a:effectLst/>
                        <a:latin typeface="+mn-lt"/>
                        <a:ea typeface="Calibri"/>
                      </a:endParaRPr>
                    </a:p>
                  </a:txBody>
                  <a:tcPr marL="47689" marR="47689" marT="137160" marB="137160" anchor="ctr"/>
                </a:tc>
                <a:extLst>
                  <a:ext uri="{0D108BD9-81ED-4DB2-BD59-A6C34878D82A}">
                    <a16:rowId xmlns:a16="http://schemas.microsoft.com/office/drawing/2014/main" val="2221692143"/>
                  </a:ext>
                </a:extLst>
              </a:tr>
              <a:tr h="0">
                <a:tc>
                  <a:txBody>
                    <a:bodyPr/>
                    <a:lstStyle/>
                    <a:p>
                      <a:pPr marL="285750" indent="-285750" algn="ctr">
                        <a:buFont typeface="Wingdings" panose="05000000000000000000" pitchFamily="2" charset="2"/>
                        <a:buChar char="q"/>
                      </a:pPr>
                      <a:r>
                        <a:rPr lang="en-US" sz="1600" dirty="0"/>
                        <a:t> </a:t>
                      </a:r>
                      <a:endParaRPr lang="en-US" sz="1600" dirty="0">
                        <a:latin typeface="+mn-lt"/>
                      </a:endParaRPr>
                    </a:p>
                  </a:txBody>
                  <a:tcPr marL="47689" marR="47689" marT="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marL="0" marR="0">
                        <a:spcBef>
                          <a:spcPts val="0"/>
                        </a:spcBef>
                        <a:spcAft>
                          <a:spcPts val="0"/>
                        </a:spcAft>
                      </a:pPr>
                      <a:r>
                        <a:rPr lang="en-US" sz="1600" dirty="0">
                          <a:effectLst/>
                          <a:latin typeface="Arial" panose="020B0604020202020204" pitchFamily="34" charset="0"/>
                        </a:rPr>
                        <a:t>Students requiring auditory/signed</a:t>
                      </a:r>
                      <a:r>
                        <a:rPr lang="en-US" sz="1600" baseline="0" dirty="0">
                          <a:effectLst/>
                          <a:latin typeface="Arial" panose="020B0604020202020204" pitchFamily="34" charset="0"/>
                        </a:rPr>
                        <a:t> presentation of</a:t>
                      </a:r>
                      <a:r>
                        <a:rPr lang="en-US" sz="1600" dirty="0">
                          <a:effectLst/>
                          <a:latin typeface="Arial" panose="020B0604020202020204" pitchFamily="34" charset="0"/>
                        </a:rPr>
                        <a:t> tests with scripts</a:t>
                      </a:r>
                      <a:r>
                        <a:rPr lang="en-US" sz="1600" baseline="0" dirty="0">
                          <a:effectLst/>
                          <a:latin typeface="Arial" panose="020B0604020202020204" pitchFamily="34" charset="0"/>
                        </a:rPr>
                        <a:t> </a:t>
                      </a:r>
                      <a:r>
                        <a:rPr lang="en-US" sz="1600" dirty="0">
                          <a:effectLst/>
                          <a:latin typeface="Arial" panose="020B0604020202020204" pitchFamily="34" charset="0"/>
                        </a:rPr>
                        <a:t>are added to separate sessions and those sessions are set to </a:t>
                      </a:r>
                      <a:r>
                        <a:rPr lang="en-US" sz="1600" b="1" dirty="0">
                          <a:effectLst/>
                          <a:latin typeface="Arial" panose="020B0604020202020204" pitchFamily="34" charset="0"/>
                        </a:rPr>
                        <a:t>Auditory/Signed Presentation</a:t>
                      </a:r>
                      <a:endParaRPr lang="en-US" sz="1600" b="1" dirty="0">
                        <a:solidFill>
                          <a:schemeClr val="tx1"/>
                        </a:solidFill>
                        <a:effectLst/>
                        <a:latin typeface="+mn-lt"/>
                        <a:ea typeface="Calibri"/>
                      </a:endParaRPr>
                    </a:p>
                  </a:txBody>
                  <a:tcPr marL="47689" marR="47689" marT="137160" marB="137160" anchor="ctr"/>
                </a:tc>
                <a:extLst>
                  <a:ext uri="{0D108BD9-81ED-4DB2-BD59-A6C34878D82A}">
                    <a16:rowId xmlns:a16="http://schemas.microsoft.com/office/drawing/2014/main" val="1810043776"/>
                  </a:ext>
                </a:extLst>
              </a:tr>
              <a:tr h="364753">
                <a:tc>
                  <a:txBody>
                    <a:bodyPr/>
                    <a:lstStyle/>
                    <a:p>
                      <a:pPr marL="285750" indent="-285750" algn="ctr">
                        <a:buFont typeface="Wingdings" panose="05000000000000000000" pitchFamily="2" charset="2"/>
                        <a:buChar char="q"/>
                      </a:pPr>
                      <a:r>
                        <a:rPr lang="en-US" sz="1600" dirty="0"/>
                        <a:t> </a:t>
                      </a:r>
                      <a:endParaRPr lang="en-US" sz="1600" dirty="0">
                        <a:latin typeface="+mn-lt"/>
                      </a:endParaRPr>
                    </a:p>
                  </a:txBody>
                  <a:tcPr marL="47689" marR="47689" marT="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marL="0" marR="0">
                        <a:spcBef>
                          <a:spcPts val="0"/>
                        </a:spcBef>
                        <a:spcAft>
                          <a:spcPts val="0"/>
                        </a:spcAft>
                      </a:pPr>
                      <a:r>
                        <a:rPr lang="en-US" sz="1600" dirty="0">
                          <a:effectLst/>
                          <a:latin typeface="Arial" panose="020B0604020202020204" pitchFamily="34" charset="0"/>
                        </a:rPr>
                        <a:t>Students requiring accommodated paper tests are added to separate sessions and those sessions are set to </a:t>
                      </a:r>
                      <a:r>
                        <a:rPr lang="en-US" sz="1600" b="1" dirty="0">
                          <a:effectLst/>
                          <a:latin typeface="Arial" panose="020B0604020202020204" pitchFamily="34" charset="0"/>
                        </a:rPr>
                        <a:t>Paper Transcription</a:t>
                      </a:r>
                      <a:endParaRPr lang="en-US" sz="1600" b="1" dirty="0">
                        <a:solidFill>
                          <a:schemeClr val="tx1"/>
                        </a:solidFill>
                        <a:effectLst/>
                        <a:latin typeface="+mn-lt"/>
                        <a:ea typeface="Calibri"/>
                      </a:endParaRPr>
                    </a:p>
                  </a:txBody>
                  <a:tcPr marL="47689" marR="47689" marT="137160" marB="137160" anchor="ctr"/>
                </a:tc>
                <a:extLst>
                  <a:ext uri="{0D108BD9-81ED-4DB2-BD59-A6C34878D82A}">
                    <a16:rowId xmlns:a16="http://schemas.microsoft.com/office/drawing/2014/main" val="530011452"/>
                  </a:ext>
                </a:extLst>
              </a:tr>
              <a:tr h="463033">
                <a:tc>
                  <a:txBody>
                    <a:bodyPr/>
                    <a:lstStyle/>
                    <a:p>
                      <a:pPr marL="285750" indent="-285750" algn="ctr">
                        <a:buFont typeface="Wingdings" panose="05000000000000000000" pitchFamily="2" charset="2"/>
                        <a:buChar char="q"/>
                      </a:pPr>
                      <a:r>
                        <a:rPr lang="en-US" sz="1600" dirty="0"/>
                        <a:t> </a:t>
                      </a:r>
                      <a:endParaRPr lang="en-US" sz="1600" dirty="0">
                        <a:latin typeface="+mn-lt"/>
                      </a:endParaRPr>
                    </a:p>
                  </a:txBody>
                  <a:tcPr marL="47689" marR="47689" marT="0" marB="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marL="0" marR="0">
                        <a:spcBef>
                          <a:spcPts val="0"/>
                        </a:spcBef>
                        <a:spcAft>
                          <a:spcPts val="0"/>
                        </a:spcAft>
                      </a:pPr>
                      <a:r>
                        <a:rPr lang="en-US" sz="1600" b="1" dirty="0">
                          <a:effectLst/>
                          <a:latin typeface="Arial" panose="020B0604020202020204" pitchFamily="34" charset="0"/>
                        </a:rPr>
                        <a:t>Optional</a:t>
                      </a:r>
                      <a:r>
                        <a:rPr lang="en-US" sz="1600" dirty="0">
                          <a:effectLst/>
                          <a:latin typeface="Arial" panose="020B0604020202020204" pitchFamily="34" charset="0"/>
                        </a:rPr>
                        <a:t>: Test content is proctor cached</a:t>
                      </a:r>
                      <a:endParaRPr lang="en-US" sz="1600" dirty="0">
                        <a:solidFill>
                          <a:schemeClr val="tx1"/>
                        </a:solidFill>
                        <a:effectLst/>
                        <a:latin typeface="+mn-lt"/>
                        <a:ea typeface="Calibri"/>
                      </a:endParaRPr>
                    </a:p>
                  </a:txBody>
                  <a:tcPr marL="47689" marR="47689" marT="137160" marB="137160" anchor="ctr"/>
                </a:tc>
                <a:extLst>
                  <a:ext uri="{0D108BD9-81ED-4DB2-BD59-A6C34878D82A}">
                    <a16:rowId xmlns:a16="http://schemas.microsoft.com/office/drawing/2014/main" val="3243101666"/>
                  </a:ext>
                </a:extLst>
              </a:tr>
            </a:tbl>
          </a:graphicData>
        </a:graphic>
      </p:graphicFrame>
    </p:spTree>
    <p:extLst>
      <p:ext uri="{BB962C8B-B14F-4D97-AF65-F5344CB8AC3E}">
        <p14:creationId xmlns:p14="http://schemas.microsoft.com/office/powerpoint/2010/main" val="3899413737"/>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EE13A-B0C0-42CA-8055-50FBE95E3D9C}"/>
              </a:ext>
            </a:extLst>
          </p:cNvPr>
          <p:cNvSpPr>
            <a:spLocks noGrp="1"/>
          </p:cNvSpPr>
          <p:nvPr>
            <p:ph type="title"/>
          </p:nvPr>
        </p:nvSpPr>
        <p:spPr/>
        <p:txBody>
          <a:bodyPr>
            <a:normAutofit/>
          </a:bodyPr>
          <a:lstStyle/>
          <a:p>
            <a:r>
              <a:rPr lang="en-US" sz="2800" dirty="0"/>
              <a:t>TAM Reminders</a:t>
            </a:r>
          </a:p>
        </p:txBody>
      </p:sp>
      <p:sp>
        <p:nvSpPr>
          <p:cNvPr id="10" name="Subtitle 9">
            <a:extLst>
              <a:ext uri="{FF2B5EF4-FFF2-40B4-BE49-F238E27FC236}">
                <a16:creationId xmlns:a16="http://schemas.microsoft.com/office/drawing/2014/main" id="{DA0DF28C-C0F1-0F42-74F9-907AFFB3D185}"/>
              </a:ext>
            </a:extLst>
          </p:cNvPr>
          <p:cNvSpPr>
            <a:spLocks noGrp="1"/>
          </p:cNvSpPr>
          <p:nvPr>
            <p:ph type="subTitle" idx="1"/>
          </p:nvPr>
        </p:nvSpPr>
        <p:spPr/>
        <p:txBody>
          <a:bodyPr>
            <a:noAutofit/>
          </a:bodyPr>
          <a:lstStyle/>
          <a:p>
            <a:pPr marL="117475" indent="-3175" algn="r"/>
            <a:r>
              <a:rPr lang="en-US" sz="1800" dirty="0">
                <a:solidFill>
                  <a:sysClr val="windowText" lastClr="000000"/>
                </a:solidFill>
                <a:latin typeface="+mn-lt"/>
              </a:rPr>
              <a:t>Before, during, and after testing checklists appear on the back of the TAM for Test Administrators to quickly reference</a:t>
            </a:r>
          </a:p>
        </p:txBody>
      </p:sp>
      <p:sp>
        <p:nvSpPr>
          <p:cNvPr id="4" name="Slide Number Placeholder 3">
            <a:extLst>
              <a:ext uri="{FF2B5EF4-FFF2-40B4-BE49-F238E27FC236}">
                <a16:creationId xmlns:a16="http://schemas.microsoft.com/office/drawing/2014/main" id="{574CB3CB-23AD-44A6-A15B-F4D426DAC3EC}"/>
              </a:ext>
            </a:extLst>
          </p:cNvPr>
          <p:cNvSpPr>
            <a:spLocks noGrp="1"/>
          </p:cNvSpPr>
          <p:nvPr>
            <p:ph type="sldNum" idx="12"/>
          </p:nvPr>
        </p:nvSpPr>
        <p:spPr/>
        <p:txBody>
          <a:bodyPr>
            <a:normAutofit/>
          </a:bodyPr>
          <a:lstStyle/>
          <a:p>
            <a:fld id="{C479D5F6-EDCB-402A-AC08-4943A1820E8F}" type="slidenum">
              <a:rPr lang="en-US" smtClean="0"/>
              <a:pPr/>
              <a:t>139</a:t>
            </a:fld>
            <a:endParaRPr lang="en-US" dirty="0"/>
          </a:p>
        </p:txBody>
      </p:sp>
      <p:pic>
        <p:nvPicPr>
          <p:cNvPr id="6" name="Picture 5">
            <a:extLst>
              <a:ext uri="{FF2B5EF4-FFF2-40B4-BE49-F238E27FC236}">
                <a16:creationId xmlns:a16="http://schemas.microsoft.com/office/drawing/2014/main" id="{A88D9F76-1638-BF8B-013C-944AD2CB2B21}"/>
              </a:ext>
            </a:extLst>
          </p:cNvPr>
          <p:cNvPicPr>
            <a:picLocks noChangeAspect="1"/>
          </p:cNvPicPr>
          <p:nvPr/>
        </p:nvPicPr>
        <p:blipFill>
          <a:blip r:embed="rId2"/>
          <a:stretch>
            <a:fillRect/>
          </a:stretch>
        </p:blipFill>
        <p:spPr>
          <a:xfrm>
            <a:off x="5083224" y="232541"/>
            <a:ext cx="3696281" cy="4678417"/>
          </a:xfrm>
          <a:prstGeom prst="rect">
            <a:avLst/>
          </a:prstGeom>
        </p:spPr>
      </p:pic>
    </p:spTree>
    <p:extLst>
      <p:ext uri="{BB962C8B-B14F-4D97-AF65-F5344CB8AC3E}">
        <p14:creationId xmlns:p14="http://schemas.microsoft.com/office/powerpoint/2010/main" val="2203414759"/>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5BA60-A9B9-4D74-8502-A0631AF7EBB0}"/>
              </a:ext>
            </a:extLst>
          </p:cNvPr>
          <p:cNvSpPr>
            <a:spLocks noGrp="1"/>
          </p:cNvSpPr>
          <p:nvPr>
            <p:ph type="title"/>
          </p:nvPr>
        </p:nvSpPr>
        <p:spPr/>
        <p:txBody>
          <a:bodyPr>
            <a:normAutofit/>
          </a:bodyPr>
          <a:lstStyle/>
          <a:p>
            <a:r>
              <a:rPr lang="en-US" sz="2800" dirty="0"/>
              <a:t>Tasks to Complete During Testing</a:t>
            </a:r>
          </a:p>
        </p:txBody>
      </p:sp>
      <p:sp>
        <p:nvSpPr>
          <p:cNvPr id="3" name="Content Placeholder 2">
            <a:extLst>
              <a:ext uri="{FF2B5EF4-FFF2-40B4-BE49-F238E27FC236}">
                <a16:creationId xmlns:a16="http://schemas.microsoft.com/office/drawing/2014/main" id="{8FE9C10C-15B7-4A18-8A30-C2AC7BC3120E}"/>
              </a:ext>
            </a:extLst>
          </p:cNvPr>
          <p:cNvSpPr>
            <a:spLocks noGrp="1"/>
          </p:cNvSpPr>
          <p:nvPr>
            <p:ph type="body" idx="1"/>
          </p:nvPr>
        </p:nvSpPr>
        <p:spPr>
          <a:xfrm>
            <a:off x="311700" y="985345"/>
            <a:ext cx="8580052" cy="3201930"/>
          </a:xfrm>
        </p:spPr>
        <p:txBody>
          <a:bodyPr>
            <a:noAutofit/>
          </a:bodyPr>
          <a:lstStyle/>
          <a:p>
            <a:pPr marL="0" indent="0">
              <a:buNone/>
              <a:defRPr/>
            </a:pPr>
            <a:r>
              <a:rPr lang="en-US" sz="1400" b="1" dirty="0">
                <a:solidFill>
                  <a:sysClr val="windowText" lastClr="000000"/>
                </a:solidFill>
                <a:latin typeface="+mn-lt"/>
              </a:rPr>
              <a:t>On the Day of Testing (CBT):</a:t>
            </a:r>
          </a:p>
          <a:p>
            <a:pPr marL="285750" indent="-285750">
              <a:lnSpc>
                <a:spcPct val="100000"/>
              </a:lnSpc>
              <a:spcBef>
                <a:spcPts val="150"/>
              </a:spcBef>
              <a:spcAft>
                <a:spcPts val="150"/>
              </a:spcAft>
              <a:buSzPct val="100000"/>
              <a:buFont typeface="Wingdings" panose="05000000000000000000" pitchFamily="2" charset="2"/>
              <a:buChar char="q"/>
              <a:defRPr/>
            </a:pPr>
            <a:r>
              <a:rPr lang="en-US" sz="1400" dirty="0">
                <a:solidFill>
                  <a:sysClr val="windowText" lastClr="000000"/>
                </a:solidFill>
                <a:latin typeface="+mn-lt"/>
              </a:rPr>
              <a:t>Distribute test materials</a:t>
            </a:r>
          </a:p>
          <a:p>
            <a:pPr marL="628650" lvl="2" indent="-285750">
              <a:lnSpc>
                <a:spcPct val="100000"/>
              </a:lnSpc>
              <a:spcBef>
                <a:spcPts val="150"/>
              </a:spcBef>
              <a:spcAft>
                <a:spcPts val="150"/>
              </a:spcAft>
              <a:buSzPct val="100000"/>
              <a:buFont typeface="Wingdings" panose="05000000000000000000" pitchFamily="2" charset="2"/>
              <a:buChar char="q"/>
              <a:defRPr/>
            </a:pPr>
            <a:r>
              <a:rPr lang="en-US" dirty="0">
                <a:solidFill>
                  <a:sysClr val="windowText" lastClr="000000"/>
                </a:solidFill>
                <a:latin typeface="+mn-lt"/>
              </a:rPr>
              <a:t>Ensure TAMs have 2026 on the cover</a:t>
            </a:r>
          </a:p>
          <a:p>
            <a:pPr marL="285750" indent="-285750">
              <a:lnSpc>
                <a:spcPct val="100000"/>
              </a:lnSpc>
              <a:spcBef>
                <a:spcPts val="150"/>
              </a:spcBef>
              <a:spcAft>
                <a:spcPts val="150"/>
              </a:spcAft>
              <a:buSzPct val="100000"/>
              <a:buFont typeface="Wingdings" panose="05000000000000000000" pitchFamily="2" charset="2"/>
              <a:buChar char="q"/>
              <a:defRPr/>
            </a:pPr>
            <a:r>
              <a:rPr lang="en-US" sz="1400" dirty="0">
                <a:solidFill>
                  <a:sysClr val="windowText" lastClr="000000"/>
                </a:solidFill>
                <a:latin typeface="+mn-lt"/>
              </a:rPr>
              <a:t>Ensure Test Administrators have a computer or tablet available</a:t>
            </a:r>
          </a:p>
          <a:p>
            <a:pPr marL="285750" indent="-285750">
              <a:lnSpc>
                <a:spcPct val="100000"/>
              </a:lnSpc>
              <a:spcBef>
                <a:spcPts val="150"/>
              </a:spcBef>
              <a:spcAft>
                <a:spcPts val="150"/>
              </a:spcAft>
              <a:buSzPct val="100000"/>
              <a:buFont typeface="Wingdings" panose="05000000000000000000" pitchFamily="2" charset="2"/>
              <a:buChar char="q"/>
              <a:defRPr/>
            </a:pPr>
            <a:r>
              <a:rPr lang="en-US" sz="1400" dirty="0">
                <a:solidFill>
                  <a:sysClr val="windowText" lastClr="000000"/>
                </a:solidFill>
                <a:latin typeface="+mn-lt"/>
              </a:rPr>
              <a:t>Check form assignment</a:t>
            </a:r>
          </a:p>
          <a:p>
            <a:pPr marL="628650" lvl="2" indent="-285750">
              <a:lnSpc>
                <a:spcPct val="100000"/>
              </a:lnSpc>
              <a:spcBef>
                <a:spcPts val="150"/>
              </a:spcBef>
              <a:spcAft>
                <a:spcPts val="150"/>
              </a:spcAft>
              <a:buSzPct val="100000"/>
              <a:buFont typeface="Wingdings" panose="05000000000000000000" pitchFamily="2" charset="2"/>
              <a:buChar char="q"/>
              <a:defRPr/>
            </a:pPr>
            <a:r>
              <a:rPr lang="en-US" dirty="0">
                <a:solidFill>
                  <a:sysClr val="windowText" lastClr="000000"/>
                </a:solidFill>
                <a:latin typeface="+mn-lt"/>
              </a:rPr>
              <a:t>Ensure accessibility features and accommodated forms are assigned to appropriate students</a:t>
            </a:r>
          </a:p>
          <a:p>
            <a:pPr marL="285750" indent="-285750">
              <a:lnSpc>
                <a:spcPct val="100000"/>
              </a:lnSpc>
              <a:spcBef>
                <a:spcPts val="150"/>
              </a:spcBef>
              <a:spcAft>
                <a:spcPts val="150"/>
              </a:spcAft>
              <a:buSzPct val="100000"/>
              <a:buFont typeface="Wingdings" panose="05000000000000000000" pitchFamily="2" charset="2"/>
              <a:buChar char="q"/>
              <a:defRPr/>
            </a:pPr>
            <a:r>
              <a:rPr lang="en-US" sz="1400" dirty="0">
                <a:solidFill>
                  <a:sysClr val="windowText" lastClr="000000"/>
                </a:solidFill>
                <a:latin typeface="+mn-lt"/>
              </a:rPr>
              <a:t>Monitor test activity</a:t>
            </a:r>
          </a:p>
          <a:p>
            <a:pPr marL="285750" indent="-285750">
              <a:lnSpc>
                <a:spcPct val="100000"/>
              </a:lnSpc>
              <a:spcBef>
                <a:spcPts val="150"/>
              </a:spcBef>
              <a:spcAft>
                <a:spcPts val="150"/>
              </a:spcAft>
              <a:buSzPct val="100000"/>
              <a:buFont typeface="Wingdings" panose="05000000000000000000" pitchFamily="2" charset="2"/>
              <a:buChar char="q"/>
              <a:defRPr/>
            </a:pPr>
            <a:r>
              <a:rPr lang="en-US" sz="1400" dirty="0">
                <a:solidFill>
                  <a:sysClr val="windowText" lastClr="000000"/>
                </a:solidFill>
                <a:latin typeface="+mn-lt"/>
              </a:rPr>
              <a:t>Be available to Test Administrators and Proctors</a:t>
            </a:r>
          </a:p>
          <a:p>
            <a:pPr marL="285750" indent="-285750">
              <a:lnSpc>
                <a:spcPct val="100000"/>
              </a:lnSpc>
              <a:spcBef>
                <a:spcPts val="150"/>
              </a:spcBef>
              <a:spcAft>
                <a:spcPts val="150"/>
              </a:spcAft>
              <a:buSzPct val="100000"/>
              <a:buFont typeface="Wingdings" panose="05000000000000000000" pitchFamily="2" charset="2"/>
              <a:buChar char="q"/>
              <a:defRPr/>
            </a:pPr>
            <a:r>
              <a:rPr lang="en-US" sz="1400" dirty="0">
                <a:solidFill>
                  <a:sysClr val="windowText" lastClr="000000"/>
                </a:solidFill>
                <a:latin typeface="+mn-lt"/>
              </a:rPr>
              <a:t>Investigate security breaches and testing irregularities</a:t>
            </a:r>
          </a:p>
          <a:p>
            <a:pPr marL="285750" indent="-285750">
              <a:lnSpc>
                <a:spcPct val="100000"/>
              </a:lnSpc>
              <a:spcBef>
                <a:spcPts val="150"/>
              </a:spcBef>
              <a:spcAft>
                <a:spcPts val="150"/>
              </a:spcAft>
              <a:buSzPct val="100000"/>
              <a:buFont typeface="Wingdings" panose="05000000000000000000" pitchFamily="2" charset="2"/>
              <a:buChar char="q"/>
              <a:defRPr/>
            </a:pPr>
            <a:r>
              <a:rPr lang="en-US" sz="1400" dirty="0">
                <a:solidFill>
                  <a:sysClr val="windowText" lastClr="000000"/>
                </a:solidFill>
                <a:latin typeface="+mn-lt"/>
              </a:rPr>
              <a:t>Follow protocol for contaminated or damaged test materials, safety threats, and severe weather</a:t>
            </a:r>
          </a:p>
          <a:p>
            <a:pPr marL="285750" indent="-285750">
              <a:lnSpc>
                <a:spcPct val="100000"/>
              </a:lnSpc>
              <a:spcBef>
                <a:spcPts val="150"/>
              </a:spcBef>
              <a:spcAft>
                <a:spcPts val="150"/>
              </a:spcAft>
              <a:buSzPct val="100000"/>
              <a:buFont typeface="Wingdings" panose="05000000000000000000" pitchFamily="2" charset="2"/>
              <a:buChar char="q"/>
              <a:defRPr/>
            </a:pPr>
            <a:r>
              <a:rPr lang="en-US" sz="1400" dirty="0">
                <a:solidFill>
                  <a:sysClr val="windowText" lastClr="000000"/>
                </a:solidFill>
                <a:latin typeface="+mn-lt"/>
              </a:rPr>
              <a:t>Respond to all technology related issues</a:t>
            </a:r>
          </a:p>
          <a:p>
            <a:pPr marL="285750" indent="-285750">
              <a:lnSpc>
                <a:spcPct val="100000"/>
              </a:lnSpc>
              <a:spcBef>
                <a:spcPts val="150"/>
              </a:spcBef>
              <a:spcAft>
                <a:spcPts val="150"/>
              </a:spcAft>
              <a:buSzPct val="100000"/>
              <a:buFont typeface="Wingdings" panose="05000000000000000000" pitchFamily="2" charset="2"/>
              <a:buChar char="q"/>
              <a:defRPr/>
            </a:pPr>
            <a:r>
              <a:rPr lang="en-US" sz="1400" dirty="0">
                <a:solidFill>
                  <a:sysClr val="windowText" lastClr="000000"/>
                </a:solidFill>
                <a:latin typeface="+mn-lt"/>
              </a:rPr>
              <a:t>Collect materials from Test Administrators after each test unit</a:t>
            </a:r>
          </a:p>
          <a:p>
            <a:pPr marL="285750" indent="-285750">
              <a:buFont typeface="Wingdings" panose="05000000000000000000" pitchFamily="2" charset="2"/>
              <a:buChar char="q"/>
            </a:pPr>
            <a:endParaRPr lang="en-US" sz="1400" dirty="0">
              <a:latin typeface="+mn-lt"/>
            </a:endParaRPr>
          </a:p>
        </p:txBody>
      </p:sp>
      <p:sp>
        <p:nvSpPr>
          <p:cNvPr id="4" name="Slide Number Placeholder 3">
            <a:extLst>
              <a:ext uri="{FF2B5EF4-FFF2-40B4-BE49-F238E27FC236}">
                <a16:creationId xmlns:a16="http://schemas.microsoft.com/office/drawing/2014/main" id="{106B9184-10F4-4572-830A-4B8D96580937}"/>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140</a:t>
            </a:fld>
            <a:endParaRPr lang="en-US" dirty="0"/>
          </a:p>
        </p:txBody>
      </p:sp>
      <p:pic>
        <p:nvPicPr>
          <p:cNvPr id="6" name="Picture 5">
            <a:extLst>
              <a:ext uri="{FF2B5EF4-FFF2-40B4-BE49-F238E27FC236}">
                <a16:creationId xmlns:a16="http://schemas.microsoft.com/office/drawing/2014/main" id="{4C69A85D-E8F1-2F1E-A2E4-120AA41A12EA}"/>
              </a:ext>
            </a:extLst>
          </p:cNvPr>
          <p:cNvPicPr>
            <a:picLocks noChangeAspect="1"/>
          </p:cNvPicPr>
          <p:nvPr/>
        </p:nvPicPr>
        <p:blipFill rotWithShape="1">
          <a:blip r:embed="rId2"/>
          <a:srcRect t="3810" b="3810"/>
          <a:stretch/>
        </p:blipFill>
        <p:spPr>
          <a:xfrm rot="811804">
            <a:off x="7205853" y="441228"/>
            <a:ext cx="1358612" cy="163288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34305068"/>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42047-FCF3-4BD1-88C3-AE82DA55412C}"/>
              </a:ext>
            </a:extLst>
          </p:cNvPr>
          <p:cNvSpPr>
            <a:spLocks noGrp="1"/>
          </p:cNvSpPr>
          <p:nvPr>
            <p:ph type="title"/>
          </p:nvPr>
        </p:nvSpPr>
        <p:spPr/>
        <p:txBody>
          <a:bodyPr>
            <a:noAutofit/>
          </a:bodyPr>
          <a:lstStyle/>
          <a:p>
            <a:r>
              <a:rPr lang="en-US" sz="2400" dirty="0"/>
              <a:t>During Testing – Security Breaches and Irregularities</a:t>
            </a:r>
          </a:p>
        </p:txBody>
      </p:sp>
      <p:sp>
        <p:nvSpPr>
          <p:cNvPr id="3" name="Content Placeholder 2">
            <a:extLst>
              <a:ext uri="{FF2B5EF4-FFF2-40B4-BE49-F238E27FC236}">
                <a16:creationId xmlns:a16="http://schemas.microsoft.com/office/drawing/2014/main" id="{A20A62A2-7542-456A-BA5E-384A57CD1888}"/>
              </a:ext>
            </a:extLst>
          </p:cNvPr>
          <p:cNvSpPr>
            <a:spLocks noGrp="1"/>
          </p:cNvSpPr>
          <p:nvPr>
            <p:ph type="body" idx="1"/>
          </p:nvPr>
        </p:nvSpPr>
        <p:spPr>
          <a:xfrm>
            <a:off x="311700" y="960305"/>
            <a:ext cx="8516294" cy="3226970"/>
          </a:xfrm>
        </p:spPr>
        <p:txBody>
          <a:bodyPr>
            <a:noAutofit/>
          </a:bodyPr>
          <a:lstStyle/>
          <a:p>
            <a:pPr marL="0" indent="0">
              <a:buNone/>
              <a:defRPr/>
            </a:pPr>
            <a:r>
              <a:rPr lang="en-US" b="1" dirty="0">
                <a:solidFill>
                  <a:prstClr val="black"/>
                </a:solidFill>
                <a:latin typeface="+mn-lt"/>
              </a:rPr>
              <a:t>Monitor and Report Security Breaches and Testing Irregularities</a:t>
            </a:r>
          </a:p>
          <a:p>
            <a:pPr marL="385763" indent="-385763">
              <a:lnSpc>
                <a:spcPct val="100000"/>
              </a:lnSpc>
              <a:spcBef>
                <a:spcPts val="150"/>
              </a:spcBef>
              <a:spcAft>
                <a:spcPts val="150"/>
              </a:spcAft>
              <a:buClr>
                <a:prstClr val="black"/>
              </a:buClr>
              <a:buSzPct val="100000"/>
              <a:buFont typeface="+mj-lt"/>
              <a:buAutoNum type="arabicPeriod"/>
              <a:defRPr/>
            </a:pPr>
            <a:r>
              <a:rPr lang="en-US" dirty="0">
                <a:solidFill>
                  <a:prstClr val="black"/>
                </a:solidFill>
                <a:latin typeface="+mn-lt"/>
              </a:rPr>
              <a:t>Immediately report all instances of security breaches and testing irregularities to the SAC, and subsequently the DAC </a:t>
            </a:r>
          </a:p>
          <a:p>
            <a:pPr marL="385763" indent="-385763">
              <a:lnSpc>
                <a:spcPct val="100000"/>
              </a:lnSpc>
              <a:spcBef>
                <a:spcPts val="150"/>
              </a:spcBef>
              <a:spcAft>
                <a:spcPts val="150"/>
              </a:spcAft>
              <a:buClr>
                <a:prstClr val="black"/>
              </a:buClr>
              <a:buSzPct val="100000"/>
              <a:buFont typeface="+mj-lt"/>
              <a:buAutoNum type="arabicPeriod"/>
              <a:defRPr/>
            </a:pPr>
            <a:r>
              <a:rPr lang="en-US" dirty="0">
                <a:solidFill>
                  <a:prstClr val="black"/>
                </a:solidFill>
                <a:latin typeface="+mn-lt"/>
              </a:rPr>
              <a:t>DAC immediately contact CDE upon receiving notification of a security breach</a:t>
            </a:r>
          </a:p>
          <a:p>
            <a:pPr marL="385763" indent="-385763">
              <a:lnSpc>
                <a:spcPct val="100000"/>
              </a:lnSpc>
              <a:spcBef>
                <a:spcPts val="150"/>
              </a:spcBef>
              <a:spcAft>
                <a:spcPts val="150"/>
              </a:spcAft>
              <a:buClr>
                <a:prstClr val="black"/>
              </a:buClr>
              <a:buSzPct val="100000"/>
              <a:buFont typeface="+mj-lt"/>
              <a:buAutoNum type="arabicPeriod"/>
              <a:defRPr/>
            </a:pPr>
            <a:r>
              <a:rPr lang="en-US" dirty="0">
                <a:solidFill>
                  <a:prstClr val="black"/>
                </a:solidFill>
                <a:latin typeface="+mn-lt"/>
              </a:rPr>
              <a:t>Testing Irregularity or Security Breach</a:t>
            </a:r>
          </a:p>
          <a:p>
            <a:pPr marL="685800" lvl="1" indent="-225425">
              <a:lnSpc>
                <a:spcPct val="100000"/>
              </a:lnSpc>
              <a:spcBef>
                <a:spcPts val="150"/>
              </a:spcBef>
              <a:spcAft>
                <a:spcPts val="150"/>
              </a:spcAft>
              <a:buClr>
                <a:prstClr val="black"/>
              </a:buClr>
              <a:buSzPct val="100000"/>
              <a:buFont typeface="Arial" panose="020B0604020202020204" pitchFamily="34" charset="0"/>
              <a:buChar char="•"/>
              <a:defRPr/>
            </a:pPr>
            <a:r>
              <a:rPr lang="en-US" sz="1600" dirty="0">
                <a:solidFill>
                  <a:prstClr val="black"/>
                </a:solidFill>
                <a:latin typeface="+mn-lt"/>
              </a:rPr>
              <a:t>SAC completes the </a:t>
            </a:r>
            <a:r>
              <a:rPr lang="en-US" sz="1600" i="1" dirty="0">
                <a:solidFill>
                  <a:prstClr val="black"/>
                </a:solidFill>
                <a:latin typeface="+mn-lt"/>
                <a:hlinkClick r:id="rId2"/>
              </a:rPr>
              <a:t>Testing Irregularity or Security Breach Form</a:t>
            </a:r>
            <a:endParaRPr lang="en-US" sz="1600" i="1" dirty="0">
              <a:solidFill>
                <a:prstClr val="black"/>
              </a:solidFill>
              <a:latin typeface="+mn-lt"/>
            </a:endParaRPr>
          </a:p>
          <a:p>
            <a:pPr marL="685800" lvl="1" indent="-225425">
              <a:lnSpc>
                <a:spcPct val="100000"/>
              </a:lnSpc>
              <a:spcBef>
                <a:spcPts val="150"/>
              </a:spcBef>
              <a:spcAft>
                <a:spcPts val="150"/>
              </a:spcAft>
              <a:buClr>
                <a:prstClr val="black"/>
              </a:buClr>
              <a:buSzPct val="100000"/>
              <a:buFont typeface="Arial" panose="020B0604020202020204" pitchFamily="34" charset="0"/>
              <a:buChar char="•"/>
              <a:defRPr/>
            </a:pPr>
            <a:r>
              <a:rPr lang="en-US" sz="1600" dirty="0">
                <a:solidFill>
                  <a:prstClr val="black"/>
                </a:solidFill>
                <a:latin typeface="+mn-lt"/>
              </a:rPr>
              <a:t>SAC adds incident to the </a:t>
            </a:r>
            <a:r>
              <a:rPr lang="en-US" sz="1600" i="1" dirty="0">
                <a:solidFill>
                  <a:prstClr val="black"/>
                </a:solidFill>
                <a:latin typeface="+mn-lt"/>
                <a:hlinkClick r:id="rId3"/>
              </a:rPr>
              <a:t>TIR Tracking Spreadsheet</a:t>
            </a:r>
            <a:endParaRPr lang="en-US" sz="1600" i="1" dirty="0">
              <a:solidFill>
                <a:prstClr val="black"/>
              </a:solidFill>
              <a:latin typeface="+mn-lt"/>
            </a:endParaRPr>
          </a:p>
          <a:p>
            <a:pPr marL="685800" lvl="1" indent="-225425">
              <a:lnSpc>
                <a:spcPct val="100000"/>
              </a:lnSpc>
              <a:spcBef>
                <a:spcPts val="150"/>
              </a:spcBef>
              <a:spcAft>
                <a:spcPts val="150"/>
              </a:spcAft>
              <a:buClr>
                <a:prstClr val="black"/>
              </a:buClr>
              <a:buSzPct val="100000"/>
              <a:buFont typeface="Arial" panose="020B0604020202020204" pitchFamily="34" charset="0"/>
              <a:buChar char="•"/>
              <a:defRPr/>
            </a:pPr>
            <a:r>
              <a:rPr lang="en-US" sz="1600" dirty="0">
                <a:solidFill>
                  <a:prstClr val="black"/>
                </a:solidFill>
                <a:latin typeface="+mn-lt"/>
              </a:rPr>
              <a:t>DAC submits completed form and updated spreadsheet through CDE Assessment Syncplicity in the Assessment Forms folder</a:t>
            </a:r>
          </a:p>
          <a:p>
            <a:pPr marL="985838" lvl="2" indent="-188913">
              <a:lnSpc>
                <a:spcPct val="100000"/>
              </a:lnSpc>
              <a:spcBef>
                <a:spcPts val="150"/>
              </a:spcBef>
              <a:spcAft>
                <a:spcPts val="150"/>
              </a:spcAft>
              <a:buClr>
                <a:prstClr val="black"/>
              </a:buClr>
              <a:buSzPct val="100000"/>
              <a:buFont typeface="Arial" panose="020B0604020202020204" pitchFamily="34" charset="0"/>
              <a:buChar char="•"/>
              <a:defRPr/>
            </a:pPr>
            <a:r>
              <a:rPr lang="en-US" sz="1600" dirty="0">
                <a:solidFill>
                  <a:prstClr val="black"/>
                </a:solidFill>
                <a:latin typeface="+mn-lt"/>
              </a:rPr>
              <a:t>Notify the CDE CMAS contact with the form is posted</a:t>
            </a:r>
            <a:endParaRPr lang="en-US" sz="1600" dirty="0">
              <a:solidFill>
                <a:srgbClr val="6C1B89"/>
              </a:solidFill>
              <a:latin typeface="+mn-lt"/>
            </a:endParaRPr>
          </a:p>
          <a:p>
            <a:endParaRPr lang="en-US" dirty="0">
              <a:latin typeface="+mn-lt"/>
            </a:endParaRPr>
          </a:p>
        </p:txBody>
      </p:sp>
      <p:sp>
        <p:nvSpPr>
          <p:cNvPr id="4" name="Slide Number Placeholder 3">
            <a:extLst>
              <a:ext uri="{FF2B5EF4-FFF2-40B4-BE49-F238E27FC236}">
                <a16:creationId xmlns:a16="http://schemas.microsoft.com/office/drawing/2014/main" id="{F93695B1-4E23-41FF-B2E1-53D5C9524F9F}"/>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141</a:t>
            </a:fld>
            <a:endParaRPr lang="en-US" dirty="0"/>
          </a:p>
        </p:txBody>
      </p:sp>
      <p:sp>
        <p:nvSpPr>
          <p:cNvPr id="6" name="Diagonal Stripe 5">
            <a:hlinkClick r:id="rId4"/>
            <a:extLst>
              <a:ext uri="{FF2B5EF4-FFF2-40B4-BE49-F238E27FC236}">
                <a16:creationId xmlns:a16="http://schemas.microsoft.com/office/drawing/2014/main" id="{7E6789B0-4FC4-5DC2-02A9-021F46F9CA41}"/>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800" b="1" kern="0" dirty="0">
                <a:solidFill>
                  <a:schemeClr val="bg1"/>
                </a:solidFill>
                <a:latin typeface="+mn-lt"/>
                <a:ea typeface="Roboto" panose="02000000000000000000" pitchFamily="2" charset="0"/>
                <a:cs typeface="Roboto" panose="02000000000000000000" pitchFamily="2" charset="0"/>
              </a:rPr>
              <a:t>All CMAS Forms</a:t>
            </a:r>
          </a:p>
        </p:txBody>
      </p:sp>
    </p:spTree>
    <p:extLst>
      <p:ext uri="{BB962C8B-B14F-4D97-AF65-F5344CB8AC3E}">
        <p14:creationId xmlns:p14="http://schemas.microsoft.com/office/powerpoint/2010/main" val="944304726"/>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41D06-CB3B-4EEC-8BE4-18FF27369105}"/>
              </a:ext>
            </a:extLst>
          </p:cNvPr>
          <p:cNvSpPr>
            <a:spLocks noGrp="1"/>
          </p:cNvSpPr>
          <p:nvPr>
            <p:ph type="title"/>
          </p:nvPr>
        </p:nvSpPr>
        <p:spPr>
          <a:xfrm>
            <a:off x="311699" y="105100"/>
            <a:ext cx="8426784" cy="741300"/>
          </a:xfrm>
        </p:spPr>
        <p:txBody>
          <a:bodyPr>
            <a:noAutofit/>
          </a:bodyPr>
          <a:lstStyle/>
          <a:p>
            <a:r>
              <a:rPr lang="en-US" dirty="0"/>
              <a:t>During Testing – Reporting Security Breaches and Irregularities</a:t>
            </a:r>
          </a:p>
        </p:txBody>
      </p:sp>
      <p:sp>
        <p:nvSpPr>
          <p:cNvPr id="3" name="Content Placeholder 2">
            <a:extLst>
              <a:ext uri="{FF2B5EF4-FFF2-40B4-BE49-F238E27FC236}">
                <a16:creationId xmlns:a16="http://schemas.microsoft.com/office/drawing/2014/main" id="{71445DB9-797F-4FC9-8884-698EAED07EAD}"/>
              </a:ext>
            </a:extLst>
          </p:cNvPr>
          <p:cNvSpPr>
            <a:spLocks noGrp="1"/>
          </p:cNvSpPr>
          <p:nvPr>
            <p:ph type="body" idx="1"/>
          </p:nvPr>
        </p:nvSpPr>
        <p:spPr>
          <a:xfrm>
            <a:off x="311699" y="977462"/>
            <a:ext cx="8698293" cy="3209813"/>
          </a:xfrm>
        </p:spPr>
        <p:txBody>
          <a:bodyPr>
            <a:noAutofit/>
          </a:bodyPr>
          <a:lstStyle/>
          <a:p>
            <a:pPr marL="126997" indent="0">
              <a:lnSpc>
                <a:spcPct val="100000"/>
              </a:lnSpc>
              <a:spcAft>
                <a:spcPts val="300"/>
              </a:spcAft>
              <a:buNone/>
              <a:defRPr/>
            </a:pPr>
            <a:r>
              <a:rPr lang="en-US" sz="1800" dirty="0">
                <a:solidFill>
                  <a:sysClr val="windowText" lastClr="000000"/>
                </a:solidFill>
                <a:latin typeface="+mn-lt"/>
              </a:rPr>
              <a:t>When to submit TIR form and spreadsheet to CDE via Syncplicity:</a:t>
            </a:r>
          </a:p>
          <a:p>
            <a:pPr marL="502444" indent="-285750">
              <a:lnSpc>
                <a:spcPct val="100000"/>
              </a:lnSpc>
              <a:spcAft>
                <a:spcPts val="300"/>
              </a:spcAft>
              <a:buFont typeface="Arial" panose="020B0604020202020204" pitchFamily="34" charset="0"/>
              <a:buChar char="•"/>
              <a:defRPr/>
            </a:pPr>
            <a:r>
              <a:rPr lang="en-US" sz="1400" dirty="0">
                <a:solidFill>
                  <a:sysClr val="windowText" lastClr="000000"/>
                </a:solidFill>
                <a:latin typeface="+mn-lt"/>
              </a:rPr>
              <a:t>Students were grouped incorrectly – different directions or timing</a:t>
            </a:r>
          </a:p>
          <a:p>
            <a:pPr marL="502444" indent="-285750">
              <a:lnSpc>
                <a:spcPct val="100000"/>
              </a:lnSpc>
              <a:spcAft>
                <a:spcPts val="300"/>
              </a:spcAft>
              <a:buFont typeface="Arial" panose="020B0604020202020204" pitchFamily="34" charset="0"/>
              <a:buChar char="•"/>
              <a:defRPr/>
            </a:pPr>
            <a:r>
              <a:rPr lang="en-US" sz="1400" dirty="0">
                <a:solidFill>
                  <a:sysClr val="windowText" lastClr="000000"/>
                </a:solidFill>
                <a:latin typeface="+mn-lt"/>
              </a:rPr>
              <a:t>Students were given an incorrect amount of time (more or less)</a:t>
            </a:r>
          </a:p>
          <a:p>
            <a:pPr marL="502444" indent="-285750">
              <a:lnSpc>
                <a:spcPct val="100000"/>
              </a:lnSpc>
              <a:spcAft>
                <a:spcPts val="300"/>
              </a:spcAft>
              <a:buFont typeface="Arial" panose="020B0604020202020204" pitchFamily="34" charset="0"/>
              <a:buChar char="•"/>
              <a:defRPr/>
            </a:pPr>
            <a:r>
              <a:rPr lang="en-US" sz="1400" dirty="0">
                <a:solidFill>
                  <a:sysClr val="windowText" lastClr="000000"/>
                </a:solidFill>
                <a:latin typeface="+mn-lt"/>
              </a:rPr>
              <a:t>Students were cheating or using an unapproved electronic device</a:t>
            </a:r>
          </a:p>
          <a:p>
            <a:pPr marL="502444" indent="-285750">
              <a:lnSpc>
                <a:spcPct val="100000"/>
              </a:lnSpc>
              <a:spcAft>
                <a:spcPts val="300"/>
              </a:spcAft>
              <a:buFont typeface="Arial" panose="020B0604020202020204" pitchFamily="34" charset="0"/>
              <a:buChar char="•"/>
              <a:defRPr/>
            </a:pPr>
            <a:r>
              <a:rPr lang="en-US" sz="1400" dirty="0">
                <a:solidFill>
                  <a:sysClr val="windowText" lastClr="000000"/>
                </a:solidFill>
                <a:latin typeface="+mn-lt"/>
              </a:rPr>
              <a:t>Students used an unapproved accommodation </a:t>
            </a:r>
            <a:r>
              <a:rPr lang="en-US" sz="1400" b="1" dirty="0">
                <a:solidFill>
                  <a:sysClr val="windowText" lastClr="000000"/>
                </a:solidFill>
                <a:latin typeface="+mn-lt"/>
              </a:rPr>
              <a:t>or</a:t>
            </a:r>
            <a:r>
              <a:rPr lang="en-US" sz="1400" dirty="0">
                <a:solidFill>
                  <a:sysClr val="windowText" lastClr="000000"/>
                </a:solidFill>
                <a:latin typeface="+mn-lt"/>
              </a:rPr>
              <a:t> were not provided an accommodation according to IEP, 504, or ML plan</a:t>
            </a:r>
          </a:p>
          <a:p>
            <a:pPr marL="845344" lvl="2" indent="-285750">
              <a:lnSpc>
                <a:spcPct val="100000"/>
              </a:lnSpc>
              <a:spcAft>
                <a:spcPts val="300"/>
              </a:spcAft>
              <a:buFont typeface="Arial" panose="020B0604020202020204" pitchFamily="34" charset="0"/>
              <a:buChar char="•"/>
              <a:defRPr/>
            </a:pPr>
            <a:r>
              <a:rPr lang="en-US" dirty="0">
                <a:solidFill>
                  <a:sysClr val="windowText" lastClr="000000"/>
                </a:solidFill>
                <a:latin typeface="+mn-lt"/>
              </a:rPr>
              <a:t>Example: Test read aloud to students without the auditory/signed presentation script</a:t>
            </a:r>
          </a:p>
          <a:p>
            <a:pPr marL="502444" indent="-285750">
              <a:lnSpc>
                <a:spcPct val="100000"/>
              </a:lnSpc>
              <a:spcAft>
                <a:spcPts val="300"/>
              </a:spcAft>
              <a:buFont typeface="Arial" panose="020B0604020202020204" pitchFamily="34" charset="0"/>
              <a:buChar char="•"/>
              <a:defRPr/>
            </a:pPr>
            <a:r>
              <a:rPr lang="en-US" sz="1400" dirty="0">
                <a:solidFill>
                  <a:sysClr val="windowText" lastClr="000000"/>
                </a:solidFill>
                <a:latin typeface="+mn-lt"/>
              </a:rPr>
              <a:t>Test Administrator did not follow procedures</a:t>
            </a:r>
          </a:p>
          <a:p>
            <a:pPr marL="502444" indent="-285750">
              <a:lnSpc>
                <a:spcPct val="100000"/>
              </a:lnSpc>
              <a:spcAft>
                <a:spcPts val="300"/>
              </a:spcAft>
              <a:buFont typeface="Arial" panose="020B0604020202020204" pitchFamily="34" charset="0"/>
              <a:buChar char="•"/>
              <a:defRPr/>
            </a:pPr>
            <a:r>
              <a:rPr lang="en-US" sz="1400" dirty="0">
                <a:solidFill>
                  <a:sysClr val="windowText" lastClr="000000"/>
                </a:solidFill>
                <a:latin typeface="+mn-lt"/>
              </a:rPr>
              <a:t>PBT student goes past stop sign at the end of the unit</a:t>
            </a:r>
          </a:p>
          <a:p>
            <a:pPr marL="502444" indent="-285750">
              <a:lnSpc>
                <a:spcPct val="100000"/>
              </a:lnSpc>
              <a:spcAft>
                <a:spcPts val="300"/>
              </a:spcAft>
              <a:buFont typeface="Arial" panose="020B0604020202020204" pitchFamily="34" charset="0"/>
              <a:buChar char="•"/>
              <a:defRPr/>
            </a:pPr>
            <a:r>
              <a:rPr lang="en-US" sz="1400" dirty="0">
                <a:solidFill>
                  <a:sysClr val="windowText" lastClr="000000"/>
                </a:solidFill>
                <a:latin typeface="+mn-lt"/>
              </a:rPr>
              <a:t>Large number of students involved in a technology related irregularity</a:t>
            </a:r>
          </a:p>
          <a:p>
            <a:pPr marL="502444" indent="-285750">
              <a:lnSpc>
                <a:spcPct val="100000"/>
              </a:lnSpc>
              <a:spcAft>
                <a:spcPts val="300"/>
              </a:spcAft>
              <a:buFont typeface="Arial" panose="020B0604020202020204" pitchFamily="34" charset="0"/>
              <a:buChar char="•"/>
              <a:defRPr/>
            </a:pPr>
            <a:r>
              <a:rPr lang="en-US" sz="1400" dirty="0">
                <a:solidFill>
                  <a:sysClr val="windowText" lastClr="000000"/>
                </a:solidFill>
                <a:latin typeface="+mn-lt"/>
              </a:rPr>
              <a:t>Student goes back into a unit on a different day and changes answers </a:t>
            </a:r>
          </a:p>
          <a:p>
            <a:pPr marL="502444" indent="-285750">
              <a:lnSpc>
                <a:spcPct val="100000"/>
              </a:lnSpc>
              <a:spcAft>
                <a:spcPts val="300"/>
              </a:spcAft>
              <a:buFont typeface="Arial" panose="020B0604020202020204" pitchFamily="34" charset="0"/>
              <a:buChar char="•"/>
              <a:defRPr/>
            </a:pPr>
            <a:r>
              <a:rPr lang="en-US" sz="1400" dirty="0">
                <a:solidFill>
                  <a:sysClr val="windowText" lastClr="000000"/>
                </a:solidFill>
                <a:latin typeface="+mn-lt"/>
              </a:rPr>
              <a:t>Test security breach – contact CDE immediately</a:t>
            </a:r>
            <a:endParaRPr lang="en-US" dirty="0">
              <a:solidFill>
                <a:sysClr val="windowText" lastClr="000000"/>
              </a:solidFill>
              <a:latin typeface="+mn-lt"/>
            </a:endParaRPr>
          </a:p>
        </p:txBody>
      </p:sp>
      <p:sp>
        <p:nvSpPr>
          <p:cNvPr id="4" name="Slide Number Placeholder 3">
            <a:extLst>
              <a:ext uri="{FF2B5EF4-FFF2-40B4-BE49-F238E27FC236}">
                <a16:creationId xmlns:a16="http://schemas.microsoft.com/office/drawing/2014/main" id="{15001A93-897A-48A3-819C-70ABC35B0511}"/>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142</a:t>
            </a:fld>
            <a:endParaRPr lang="en-US" dirty="0"/>
          </a:p>
        </p:txBody>
      </p:sp>
    </p:spTree>
    <p:extLst>
      <p:ext uri="{BB962C8B-B14F-4D97-AF65-F5344CB8AC3E}">
        <p14:creationId xmlns:p14="http://schemas.microsoft.com/office/powerpoint/2010/main" val="87913209"/>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4B08-AC16-4CF1-A237-7BF77A6DB3DE}"/>
              </a:ext>
            </a:extLst>
          </p:cNvPr>
          <p:cNvSpPr>
            <a:spLocks noGrp="1"/>
          </p:cNvSpPr>
          <p:nvPr>
            <p:ph type="title"/>
          </p:nvPr>
        </p:nvSpPr>
        <p:spPr/>
        <p:txBody>
          <a:bodyPr>
            <a:noAutofit/>
          </a:bodyPr>
          <a:lstStyle/>
          <a:p>
            <a:r>
              <a:rPr lang="en-US" dirty="0"/>
              <a:t>During Testing – Contaminated and Damaged Materials</a:t>
            </a:r>
          </a:p>
        </p:txBody>
      </p:sp>
      <p:sp>
        <p:nvSpPr>
          <p:cNvPr id="3" name="Content Placeholder 2">
            <a:extLst>
              <a:ext uri="{FF2B5EF4-FFF2-40B4-BE49-F238E27FC236}">
                <a16:creationId xmlns:a16="http://schemas.microsoft.com/office/drawing/2014/main" id="{0CBC2358-CE6B-4FA9-B62F-2E9AEF4DC8F0}"/>
              </a:ext>
            </a:extLst>
          </p:cNvPr>
          <p:cNvSpPr>
            <a:spLocks noGrp="1"/>
          </p:cNvSpPr>
          <p:nvPr>
            <p:ph type="body" idx="1"/>
          </p:nvPr>
        </p:nvSpPr>
        <p:spPr/>
        <p:txBody>
          <a:bodyPr>
            <a:noAutofit/>
          </a:bodyPr>
          <a:lstStyle/>
          <a:p>
            <a:pPr marL="0" indent="0">
              <a:lnSpc>
                <a:spcPct val="100000"/>
              </a:lnSpc>
              <a:spcBef>
                <a:spcPts val="150"/>
              </a:spcBef>
              <a:spcAft>
                <a:spcPts val="300"/>
              </a:spcAft>
              <a:buSzPct val="100000"/>
              <a:buNone/>
              <a:defRPr/>
            </a:pPr>
            <a:r>
              <a:rPr lang="en-US" sz="1800" dirty="0">
                <a:solidFill>
                  <a:prstClr val="black"/>
                </a:solidFill>
                <a:latin typeface="+mn-lt"/>
              </a:rPr>
              <a:t>If necessary, replace contaminated or damaged materials</a:t>
            </a:r>
          </a:p>
          <a:p>
            <a:pPr marL="216694" indent="-216694">
              <a:lnSpc>
                <a:spcPct val="100000"/>
              </a:lnSpc>
              <a:spcBef>
                <a:spcPts val="150"/>
              </a:spcBef>
              <a:spcAft>
                <a:spcPts val="300"/>
              </a:spcAft>
              <a:buSzPct val="100000"/>
              <a:buFont typeface="Wingdings" panose="05000000000000000000" pitchFamily="2" charset="2"/>
              <a:buChar char="q"/>
              <a:defRPr/>
            </a:pPr>
            <a:r>
              <a:rPr lang="en-US" dirty="0">
                <a:solidFill>
                  <a:prstClr val="black"/>
                </a:solidFill>
                <a:latin typeface="+mn-lt"/>
              </a:rPr>
              <a:t>Record security barcode number of the damaged and new documents</a:t>
            </a:r>
          </a:p>
          <a:p>
            <a:pPr marL="216694" indent="-216694">
              <a:lnSpc>
                <a:spcPct val="100000"/>
              </a:lnSpc>
              <a:spcBef>
                <a:spcPts val="150"/>
              </a:spcBef>
              <a:spcAft>
                <a:spcPts val="300"/>
              </a:spcAft>
              <a:buSzPct val="100000"/>
              <a:buFont typeface="Wingdings" panose="05000000000000000000" pitchFamily="2" charset="2"/>
              <a:buChar char="q"/>
              <a:defRPr/>
            </a:pPr>
            <a:r>
              <a:rPr lang="en-US" dirty="0">
                <a:solidFill>
                  <a:prstClr val="black"/>
                </a:solidFill>
                <a:latin typeface="+mn-lt"/>
              </a:rPr>
              <a:t>Submit the </a:t>
            </a:r>
            <a:r>
              <a:rPr lang="en-US" i="1" dirty="0">
                <a:solidFill>
                  <a:prstClr val="black"/>
                </a:solidFill>
                <a:latin typeface="+mn-lt"/>
              </a:rPr>
              <a:t>Form to Report Contaminated, Damaged, or Missing Materials</a:t>
            </a:r>
            <a:endParaRPr lang="en-US" dirty="0">
              <a:solidFill>
                <a:prstClr val="black"/>
              </a:solidFill>
              <a:latin typeface="+mn-lt"/>
            </a:endParaRPr>
          </a:p>
          <a:p>
            <a:pPr marL="216694" indent="-216694">
              <a:lnSpc>
                <a:spcPct val="100000"/>
              </a:lnSpc>
              <a:spcBef>
                <a:spcPts val="150"/>
              </a:spcBef>
              <a:spcAft>
                <a:spcPts val="300"/>
              </a:spcAft>
              <a:buSzPct val="100000"/>
              <a:buFont typeface="Wingdings" panose="05000000000000000000" pitchFamily="2" charset="2"/>
              <a:buChar char="q"/>
              <a:defRPr/>
            </a:pPr>
            <a:r>
              <a:rPr lang="en-US" dirty="0">
                <a:solidFill>
                  <a:prstClr val="black"/>
                </a:solidFill>
                <a:latin typeface="+mn-lt"/>
              </a:rPr>
              <a:t>If possible, transcribe responses from contaminated test material into the replacement</a:t>
            </a:r>
          </a:p>
          <a:p>
            <a:pPr marL="628650" lvl="2" indent="-285750">
              <a:lnSpc>
                <a:spcPct val="100000"/>
              </a:lnSpc>
              <a:spcBef>
                <a:spcPts val="150"/>
              </a:spcBef>
              <a:spcAft>
                <a:spcPts val="300"/>
              </a:spcAft>
              <a:buSzPct val="100000"/>
              <a:buFont typeface="Arial" panose="020B0604020202020204" pitchFamily="34" charset="0"/>
              <a:buChar char="•"/>
              <a:defRPr/>
            </a:pPr>
            <a:r>
              <a:rPr lang="en-US" sz="1600" dirty="0">
                <a:solidFill>
                  <a:prstClr val="black"/>
                </a:solidFill>
                <a:latin typeface="+mn-lt"/>
              </a:rPr>
              <a:t>If not possible, the DAC reaches out to the CDE CMAS contact</a:t>
            </a:r>
            <a:endParaRPr lang="en-US" sz="1600" dirty="0">
              <a:solidFill>
                <a:srgbClr val="6C1B89"/>
              </a:solidFill>
              <a:latin typeface="+mn-lt"/>
            </a:endParaRPr>
          </a:p>
          <a:p>
            <a:pPr marL="216694" indent="-216694">
              <a:lnSpc>
                <a:spcPct val="100000"/>
              </a:lnSpc>
              <a:spcBef>
                <a:spcPts val="150"/>
              </a:spcBef>
              <a:spcAft>
                <a:spcPts val="300"/>
              </a:spcAft>
              <a:buSzPct val="100000"/>
              <a:buFont typeface="Wingdings" panose="05000000000000000000" pitchFamily="2" charset="2"/>
              <a:buChar char="q"/>
              <a:defRPr/>
            </a:pPr>
            <a:r>
              <a:rPr lang="en-US" dirty="0">
                <a:solidFill>
                  <a:prstClr val="black"/>
                </a:solidFill>
                <a:latin typeface="+mn-lt"/>
              </a:rPr>
              <a:t>Destroy contaminated material according to local biohazards protocols</a:t>
            </a:r>
          </a:p>
          <a:p>
            <a:pPr marL="628650" lvl="1" indent="-285750">
              <a:lnSpc>
                <a:spcPct val="100000"/>
              </a:lnSpc>
              <a:spcBef>
                <a:spcPts val="150"/>
              </a:spcBef>
              <a:spcAft>
                <a:spcPts val="300"/>
              </a:spcAft>
              <a:buSzPct val="100000"/>
              <a:buFont typeface="Arial" panose="020B0604020202020204" pitchFamily="34" charset="0"/>
              <a:buChar char="•"/>
              <a:defRPr/>
            </a:pPr>
            <a:r>
              <a:rPr lang="en-US" sz="1600" dirty="0">
                <a:solidFill>
                  <a:prstClr val="black"/>
                </a:solidFill>
                <a:latin typeface="+mn-lt"/>
              </a:rPr>
              <a:t>A school nurse/health aide is a good resource if unsure of these protocols</a:t>
            </a:r>
          </a:p>
          <a:p>
            <a:endParaRPr lang="en-US" sz="1800" dirty="0">
              <a:latin typeface="+mn-lt"/>
            </a:endParaRPr>
          </a:p>
        </p:txBody>
      </p:sp>
      <p:sp>
        <p:nvSpPr>
          <p:cNvPr id="4" name="Slide Number Placeholder 3">
            <a:extLst>
              <a:ext uri="{FF2B5EF4-FFF2-40B4-BE49-F238E27FC236}">
                <a16:creationId xmlns:a16="http://schemas.microsoft.com/office/drawing/2014/main" id="{416742F9-68F8-4B7D-8F86-DD0C2C4BFA98}"/>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143</a:t>
            </a:fld>
            <a:endParaRPr lang="en-US" dirty="0"/>
          </a:p>
        </p:txBody>
      </p:sp>
      <p:sp>
        <p:nvSpPr>
          <p:cNvPr id="7" name="Diagonal Stripe 6">
            <a:hlinkClick r:id="rId2"/>
            <a:extLst>
              <a:ext uri="{FF2B5EF4-FFF2-40B4-BE49-F238E27FC236}">
                <a16:creationId xmlns:a16="http://schemas.microsoft.com/office/drawing/2014/main" id="{AF3BA128-F541-6EBD-28EC-3F9FC132C651}"/>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200" b="1" kern="0" dirty="0">
                <a:solidFill>
                  <a:schemeClr val="bg1"/>
                </a:solidFill>
                <a:latin typeface="+mn-lt"/>
                <a:ea typeface="Roboto" panose="02000000000000000000" pitchFamily="2" charset="0"/>
                <a:cs typeface="Roboto" panose="02000000000000000000" pitchFamily="2" charset="0"/>
              </a:rPr>
              <a:t>Contaminated, Damaged,</a:t>
            </a:r>
            <a:r>
              <a:rPr lang="en-US" sz="1200" b="1" dirty="0">
                <a:solidFill>
                  <a:schemeClr val="bg1"/>
                </a:solidFill>
                <a:latin typeface="+mn-lt"/>
                <a:ea typeface="Roboto" panose="02000000000000000000" pitchFamily="2" charset="0"/>
                <a:cs typeface="Roboto" panose="02000000000000000000" pitchFamily="2" charset="0"/>
              </a:rPr>
              <a:t> and</a:t>
            </a:r>
            <a:r>
              <a:rPr lang="en-US" sz="1200" b="1" kern="0" dirty="0">
                <a:solidFill>
                  <a:schemeClr val="bg1"/>
                </a:solidFill>
                <a:latin typeface="+mn-lt"/>
                <a:ea typeface="Roboto" panose="02000000000000000000" pitchFamily="2" charset="0"/>
                <a:cs typeface="Roboto" panose="02000000000000000000" pitchFamily="2" charset="0"/>
              </a:rPr>
              <a:t> Missing Form</a:t>
            </a:r>
          </a:p>
        </p:txBody>
      </p:sp>
    </p:spTree>
    <p:extLst>
      <p:ext uri="{BB962C8B-B14F-4D97-AF65-F5344CB8AC3E}">
        <p14:creationId xmlns:p14="http://schemas.microsoft.com/office/powerpoint/2010/main" val="1809732155"/>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EC6F4-91D1-4A48-B12B-A2290933BBDD}"/>
              </a:ext>
            </a:extLst>
          </p:cNvPr>
          <p:cNvSpPr>
            <a:spLocks noGrp="1"/>
          </p:cNvSpPr>
          <p:nvPr>
            <p:ph type="title"/>
          </p:nvPr>
        </p:nvSpPr>
        <p:spPr/>
        <p:txBody>
          <a:bodyPr>
            <a:noAutofit/>
          </a:bodyPr>
          <a:lstStyle/>
          <a:p>
            <a:r>
              <a:rPr lang="en-US" sz="2400" dirty="0"/>
              <a:t>During Testing – Safety Threats and Severe Weather</a:t>
            </a:r>
          </a:p>
        </p:txBody>
      </p:sp>
      <p:sp>
        <p:nvSpPr>
          <p:cNvPr id="3" name="Content Placeholder 2">
            <a:extLst>
              <a:ext uri="{FF2B5EF4-FFF2-40B4-BE49-F238E27FC236}">
                <a16:creationId xmlns:a16="http://schemas.microsoft.com/office/drawing/2014/main" id="{04F6F5EC-CEFF-4745-8F65-78E045B3217F}"/>
              </a:ext>
            </a:extLst>
          </p:cNvPr>
          <p:cNvSpPr>
            <a:spLocks noGrp="1"/>
          </p:cNvSpPr>
          <p:nvPr>
            <p:ph type="body" idx="1"/>
          </p:nvPr>
        </p:nvSpPr>
        <p:spPr>
          <a:xfrm>
            <a:off x="311700" y="1064172"/>
            <a:ext cx="8516294" cy="3123103"/>
          </a:xfrm>
        </p:spPr>
        <p:txBody>
          <a:bodyPr>
            <a:noAutofit/>
          </a:bodyPr>
          <a:lstStyle/>
          <a:p>
            <a:pPr marL="0" indent="0">
              <a:buNone/>
              <a:defRPr/>
            </a:pPr>
            <a:r>
              <a:rPr lang="en-US" sz="1800" b="1" dirty="0">
                <a:solidFill>
                  <a:prstClr val="black"/>
                </a:solidFill>
                <a:latin typeface="+mn-lt"/>
              </a:rPr>
              <a:t>Create a plan and train staff for safety threats and severe weather</a:t>
            </a:r>
            <a:endParaRPr lang="en-US" sz="1800" b="1" strike="sngStrike" dirty="0">
              <a:solidFill>
                <a:prstClr val="black"/>
              </a:solidFill>
              <a:latin typeface="+mn-lt"/>
            </a:endParaRPr>
          </a:p>
          <a:p>
            <a:pPr>
              <a:defRPr/>
            </a:pPr>
            <a:endParaRPr lang="en-US" sz="1800" dirty="0">
              <a:solidFill>
                <a:prstClr val="black"/>
              </a:solidFill>
              <a:latin typeface="+mn-lt"/>
            </a:endParaRPr>
          </a:p>
          <a:p>
            <a:pPr marL="0" indent="0">
              <a:lnSpc>
                <a:spcPct val="100000"/>
              </a:lnSpc>
              <a:buNone/>
              <a:defRPr/>
            </a:pPr>
            <a:r>
              <a:rPr lang="en-US" sz="1800" dirty="0">
                <a:solidFill>
                  <a:prstClr val="black"/>
                </a:solidFill>
                <a:latin typeface="+mn-lt"/>
              </a:rPr>
              <a:t>Test Administrators and Proctors must:</a:t>
            </a:r>
            <a:endParaRPr lang="en-US" sz="1800" b="1" dirty="0">
              <a:solidFill>
                <a:prstClr val="black"/>
              </a:solidFill>
              <a:latin typeface="+mn-lt"/>
            </a:endParaRPr>
          </a:p>
          <a:p>
            <a:pPr marL="398463" lvl="1" indent="-254000">
              <a:lnSpc>
                <a:spcPct val="100000"/>
              </a:lnSpc>
              <a:spcBef>
                <a:spcPts val="150"/>
              </a:spcBef>
              <a:spcAft>
                <a:spcPts val="150"/>
              </a:spcAft>
              <a:buClr>
                <a:prstClr val="black"/>
              </a:buClr>
              <a:buSzPct val="100000"/>
              <a:buFont typeface="+mj-lt"/>
              <a:buAutoNum type="arabicPeriod"/>
              <a:defRPr/>
            </a:pPr>
            <a:r>
              <a:rPr lang="en-US" sz="1600" dirty="0">
                <a:solidFill>
                  <a:prstClr val="black"/>
                </a:solidFill>
                <a:latin typeface="+mn-lt"/>
              </a:rPr>
              <a:t>Note the time of the disruption</a:t>
            </a:r>
          </a:p>
          <a:p>
            <a:pPr marL="398463" lvl="1" indent="-254000">
              <a:lnSpc>
                <a:spcPct val="100000"/>
              </a:lnSpc>
              <a:spcBef>
                <a:spcPts val="150"/>
              </a:spcBef>
              <a:spcAft>
                <a:spcPts val="150"/>
              </a:spcAft>
              <a:buClr>
                <a:prstClr val="black"/>
              </a:buClr>
              <a:buSzPct val="100000"/>
              <a:buFont typeface="+mj-lt"/>
              <a:buAutoNum type="arabicPeriod"/>
              <a:defRPr/>
            </a:pPr>
            <a:r>
              <a:rPr lang="en-US" sz="1600" dirty="0">
                <a:solidFill>
                  <a:prstClr val="black"/>
                </a:solidFill>
                <a:latin typeface="+mn-lt"/>
              </a:rPr>
              <a:t>Secure test materials as specified in the School Security Plan</a:t>
            </a:r>
          </a:p>
          <a:p>
            <a:pPr marL="398463" lvl="1" indent="-254000">
              <a:lnSpc>
                <a:spcPct val="100000"/>
              </a:lnSpc>
              <a:spcBef>
                <a:spcPts val="150"/>
              </a:spcBef>
              <a:spcAft>
                <a:spcPts val="150"/>
              </a:spcAft>
              <a:buClr>
                <a:prstClr val="black"/>
              </a:buClr>
              <a:buSzPct val="100000"/>
              <a:buFont typeface="+mj-lt"/>
              <a:buAutoNum type="arabicPeriod"/>
              <a:defRPr/>
            </a:pPr>
            <a:r>
              <a:rPr lang="en-US" sz="1600" dirty="0">
                <a:solidFill>
                  <a:prstClr val="black"/>
                </a:solidFill>
                <a:latin typeface="+mn-lt"/>
              </a:rPr>
              <a:t>When testing can continue, prepare students for the continuation of the unit and resume tests</a:t>
            </a:r>
          </a:p>
          <a:p>
            <a:pPr marL="398463" lvl="1" indent="-254000">
              <a:lnSpc>
                <a:spcPct val="100000"/>
              </a:lnSpc>
              <a:spcBef>
                <a:spcPts val="150"/>
              </a:spcBef>
              <a:spcAft>
                <a:spcPts val="150"/>
              </a:spcAft>
              <a:buClr>
                <a:prstClr val="black"/>
              </a:buClr>
              <a:buSzPct val="100000"/>
              <a:buFont typeface="+mj-lt"/>
              <a:buAutoNum type="arabicPeriod"/>
              <a:defRPr/>
            </a:pPr>
            <a:r>
              <a:rPr lang="en-US" sz="1600" dirty="0">
                <a:solidFill>
                  <a:prstClr val="black"/>
                </a:solidFill>
                <a:latin typeface="+mn-lt"/>
              </a:rPr>
              <a:t>Document the situation in writing</a:t>
            </a:r>
          </a:p>
        </p:txBody>
      </p:sp>
      <p:sp>
        <p:nvSpPr>
          <p:cNvPr id="4" name="Slide Number Placeholder 3">
            <a:extLst>
              <a:ext uri="{FF2B5EF4-FFF2-40B4-BE49-F238E27FC236}">
                <a16:creationId xmlns:a16="http://schemas.microsoft.com/office/drawing/2014/main" id="{554EFA75-0646-4E64-B619-1B5ACBF222CB}"/>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144</a:t>
            </a:fld>
            <a:endParaRPr lang="en-US" dirty="0"/>
          </a:p>
        </p:txBody>
      </p:sp>
    </p:spTree>
    <p:extLst>
      <p:ext uri="{BB962C8B-B14F-4D97-AF65-F5344CB8AC3E}">
        <p14:creationId xmlns:p14="http://schemas.microsoft.com/office/powerpoint/2010/main" val="2221542761"/>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987B7-FC7B-44A8-BEFA-59013C4E7F43}"/>
              </a:ext>
            </a:extLst>
          </p:cNvPr>
          <p:cNvSpPr>
            <a:spLocks noGrp="1"/>
          </p:cNvSpPr>
          <p:nvPr>
            <p:ph type="title"/>
          </p:nvPr>
        </p:nvSpPr>
        <p:spPr/>
        <p:txBody>
          <a:bodyPr>
            <a:normAutofit/>
          </a:bodyPr>
          <a:lstStyle/>
          <a:p>
            <a:r>
              <a:rPr lang="en-US" sz="2800" dirty="0"/>
              <a:t>Test Administration Materials</a:t>
            </a:r>
          </a:p>
        </p:txBody>
      </p:sp>
      <p:sp>
        <p:nvSpPr>
          <p:cNvPr id="3" name="Content Placeholder 2">
            <a:extLst>
              <a:ext uri="{FF2B5EF4-FFF2-40B4-BE49-F238E27FC236}">
                <a16:creationId xmlns:a16="http://schemas.microsoft.com/office/drawing/2014/main" id="{6FFED4BF-D385-4C05-B9F1-87D9480B0CD8}"/>
              </a:ext>
            </a:extLst>
          </p:cNvPr>
          <p:cNvSpPr>
            <a:spLocks noGrp="1"/>
          </p:cNvSpPr>
          <p:nvPr>
            <p:ph type="body" idx="1"/>
          </p:nvPr>
        </p:nvSpPr>
        <p:spPr>
          <a:xfrm>
            <a:off x="311700" y="1024758"/>
            <a:ext cx="8516294" cy="3239813"/>
          </a:xfrm>
        </p:spPr>
        <p:txBody>
          <a:bodyPr>
            <a:normAutofit lnSpcReduction="10000"/>
          </a:bodyPr>
          <a:lstStyle/>
          <a:p>
            <a:pPr>
              <a:lnSpc>
                <a:spcPct val="100000"/>
              </a:lnSpc>
              <a:spcAft>
                <a:spcPts val="300"/>
              </a:spcAft>
              <a:buClr>
                <a:sysClr val="windowText" lastClr="000000"/>
              </a:buClr>
              <a:buFont typeface="Arial" panose="020B0604020202020204" pitchFamily="34" charset="0"/>
              <a:buChar char="•"/>
              <a:defRPr/>
            </a:pPr>
            <a:r>
              <a:rPr lang="en-US" sz="1800" dirty="0">
                <a:solidFill>
                  <a:srgbClr val="000000"/>
                </a:solidFill>
                <a:latin typeface="+mn-lt"/>
              </a:rPr>
              <a:t>2026 Test Administrator Manual (TAM)</a:t>
            </a:r>
          </a:p>
          <a:p>
            <a:pPr lvl="1">
              <a:lnSpc>
                <a:spcPct val="100000"/>
              </a:lnSpc>
              <a:spcAft>
                <a:spcPts val="300"/>
              </a:spcAft>
              <a:buClr>
                <a:sysClr val="windowText" lastClr="000000"/>
              </a:buClr>
              <a:buFont typeface="Arial" panose="020B0604020202020204" pitchFamily="34" charset="0"/>
              <a:buChar char="•"/>
              <a:defRPr/>
            </a:pPr>
            <a:r>
              <a:rPr lang="en-US" sz="1800" dirty="0">
                <a:solidFill>
                  <a:srgbClr val="000000"/>
                </a:solidFill>
                <a:latin typeface="+mn-lt"/>
              </a:rPr>
              <a:t>Select district/school options for after the test session</a:t>
            </a:r>
          </a:p>
          <a:p>
            <a:pPr lvl="1">
              <a:lnSpc>
                <a:spcPct val="100000"/>
              </a:lnSpc>
              <a:spcAft>
                <a:spcPts val="300"/>
              </a:spcAft>
              <a:buClr>
                <a:sysClr val="windowText" lastClr="000000"/>
              </a:buClr>
              <a:buFont typeface="Arial" panose="020B0604020202020204" pitchFamily="34" charset="0"/>
              <a:buChar char="•"/>
              <a:defRPr/>
            </a:pPr>
            <a:r>
              <a:rPr lang="en-US" sz="1800" dirty="0">
                <a:solidFill>
                  <a:srgbClr val="000000"/>
                </a:solidFill>
                <a:latin typeface="+mn-lt"/>
              </a:rPr>
              <a:t>Read SAY instructions </a:t>
            </a:r>
            <a:r>
              <a:rPr lang="en-US" sz="1800" i="1" dirty="0">
                <a:solidFill>
                  <a:srgbClr val="000000"/>
                </a:solidFill>
                <a:latin typeface="+mn-lt"/>
              </a:rPr>
              <a:t>exactly </a:t>
            </a:r>
            <a:r>
              <a:rPr lang="en-US" sz="1800" dirty="0">
                <a:solidFill>
                  <a:srgbClr val="000000"/>
                </a:solidFill>
                <a:latin typeface="+mn-lt"/>
              </a:rPr>
              <a:t>as written </a:t>
            </a:r>
            <a:r>
              <a:rPr lang="en-US" sz="1800" dirty="0">
                <a:solidFill>
                  <a:sysClr val="windowText" lastClr="000000"/>
                </a:solidFill>
                <a:latin typeface="+mn-lt"/>
              </a:rPr>
              <a:t>(may clarify after)</a:t>
            </a:r>
          </a:p>
          <a:p>
            <a:pPr lvl="1">
              <a:lnSpc>
                <a:spcPct val="100000"/>
              </a:lnSpc>
              <a:spcAft>
                <a:spcPts val="300"/>
              </a:spcAft>
              <a:buClr>
                <a:sysClr val="windowText" lastClr="000000"/>
              </a:buClr>
              <a:buFont typeface="Arial" panose="020B0604020202020204" pitchFamily="34" charset="0"/>
              <a:buChar char="•"/>
              <a:defRPr/>
            </a:pPr>
            <a:r>
              <a:rPr lang="en-US" sz="1800" dirty="0">
                <a:solidFill>
                  <a:srgbClr val="000000"/>
                </a:solidFill>
                <a:latin typeface="+mn-lt"/>
              </a:rPr>
              <a:t>Practice in advance</a:t>
            </a:r>
          </a:p>
          <a:p>
            <a:pPr lvl="1">
              <a:lnSpc>
                <a:spcPct val="100000"/>
              </a:lnSpc>
              <a:spcAft>
                <a:spcPts val="300"/>
              </a:spcAft>
              <a:buClr>
                <a:sysClr val="windowText" lastClr="000000"/>
              </a:buClr>
              <a:buFont typeface="Arial" panose="020B0604020202020204" pitchFamily="34" charset="0"/>
              <a:buChar char="•"/>
              <a:defRPr/>
            </a:pPr>
            <a:r>
              <a:rPr lang="en-US" sz="1800" dirty="0">
                <a:solidFill>
                  <a:srgbClr val="000000"/>
                </a:solidFill>
                <a:latin typeface="+mn-lt"/>
              </a:rPr>
              <a:t>Each </a:t>
            </a:r>
            <a:r>
              <a:rPr lang="en-US" sz="1800" dirty="0">
                <a:solidFill>
                  <a:sysClr val="windowText" lastClr="000000"/>
                </a:solidFill>
                <a:latin typeface="+mn-lt"/>
              </a:rPr>
              <a:t>unit</a:t>
            </a:r>
            <a:r>
              <a:rPr lang="en-US" sz="1800" dirty="0">
                <a:solidFill>
                  <a:srgbClr val="000000"/>
                </a:solidFill>
                <a:latin typeface="+mn-lt"/>
              </a:rPr>
              <a:t> is submitted independently </a:t>
            </a:r>
          </a:p>
          <a:p>
            <a:pPr>
              <a:lnSpc>
                <a:spcPct val="100000"/>
              </a:lnSpc>
              <a:spcAft>
                <a:spcPts val="300"/>
              </a:spcAft>
              <a:buClr>
                <a:sysClr val="windowText" lastClr="000000"/>
              </a:buClr>
              <a:buFont typeface="Arial" panose="020B0604020202020204" pitchFamily="34" charset="0"/>
              <a:buChar char="•"/>
              <a:defRPr/>
            </a:pPr>
            <a:r>
              <a:rPr lang="en-US" sz="1800" dirty="0">
                <a:solidFill>
                  <a:sysClr val="windowText" lastClr="000000"/>
                </a:solidFill>
                <a:latin typeface="+mn-lt"/>
              </a:rPr>
              <a:t>Student Testing Tickets (CBT) and accommodated Test Books (PBT)</a:t>
            </a:r>
          </a:p>
          <a:p>
            <a:pPr lvl="1">
              <a:lnSpc>
                <a:spcPct val="100000"/>
              </a:lnSpc>
              <a:spcAft>
                <a:spcPts val="300"/>
              </a:spcAft>
              <a:buClr>
                <a:sysClr val="windowText" lastClr="000000"/>
              </a:buClr>
              <a:buFont typeface="Arial" panose="020B0604020202020204" pitchFamily="34" charset="0"/>
              <a:buChar char="•"/>
              <a:defRPr/>
            </a:pPr>
            <a:r>
              <a:rPr lang="en-US" sz="1800" dirty="0">
                <a:solidFill>
                  <a:srgbClr val="000000"/>
                </a:solidFill>
                <a:latin typeface="+mn-lt"/>
              </a:rPr>
              <a:t>Hand out and collect in the test environment</a:t>
            </a:r>
          </a:p>
          <a:p>
            <a:pPr lvl="1">
              <a:lnSpc>
                <a:spcPct val="100000"/>
              </a:lnSpc>
              <a:spcAft>
                <a:spcPts val="300"/>
              </a:spcAft>
              <a:buClr>
                <a:sysClr val="windowText" lastClr="000000"/>
              </a:buClr>
              <a:buFont typeface="Arial" panose="020B0604020202020204" pitchFamily="34" charset="0"/>
              <a:buChar char="•"/>
              <a:defRPr/>
            </a:pPr>
            <a:r>
              <a:rPr lang="en-US" sz="1800" dirty="0">
                <a:solidFill>
                  <a:srgbClr val="000000"/>
                </a:solidFill>
                <a:latin typeface="+mn-lt"/>
              </a:rPr>
              <a:t>Have a master list of students including accommodations</a:t>
            </a:r>
          </a:p>
          <a:p>
            <a:pPr>
              <a:lnSpc>
                <a:spcPct val="100000"/>
              </a:lnSpc>
              <a:spcAft>
                <a:spcPts val="300"/>
              </a:spcAft>
              <a:buClr>
                <a:sysClr val="windowText" lastClr="000000"/>
              </a:buClr>
              <a:buFont typeface="Arial" panose="020B0604020202020204" pitchFamily="34" charset="0"/>
              <a:buChar char="•"/>
              <a:defRPr/>
            </a:pPr>
            <a:r>
              <a:rPr lang="en-US" sz="1800" b="1" dirty="0">
                <a:solidFill>
                  <a:srgbClr val="000000"/>
                </a:solidFill>
                <a:latin typeface="+mn-lt"/>
              </a:rPr>
              <a:t>Note</a:t>
            </a:r>
            <a:r>
              <a:rPr lang="en-US" sz="1800" dirty="0">
                <a:solidFill>
                  <a:srgbClr val="000000"/>
                </a:solidFill>
                <a:latin typeface="+mn-lt"/>
              </a:rPr>
              <a:t>: Like test books, Student </a:t>
            </a:r>
            <a:r>
              <a:rPr lang="en-US" sz="1800" dirty="0">
                <a:solidFill>
                  <a:sysClr val="windowText" lastClr="000000"/>
                </a:solidFill>
                <a:latin typeface="+mn-lt"/>
              </a:rPr>
              <a:t>Testing Tickets </a:t>
            </a:r>
            <a:r>
              <a:rPr lang="en-US" sz="1800" dirty="0">
                <a:solidFill>
                  <a:srgbClr val="000000"/>
                </a:solidFill>
                <a:latin typeface="+mn-lt"/>
              </a:rPr>
              <a:t>are secure</a:t>
            </a:r>
          </a:p>
          <a:p>
            <a:pPr lvl="1">
              <a:lnSpc>
                <a:spcPct val="100000"/>
              </a:lnSpc>
              <a:spcAft>
                <a:spcPts val="300"/>
              </a:spcAft>
              <a:buClr>
                <a:sysClr val="windowText" lastClr="000000"/>
              </a:buClr>
              <a:buFont typeface="Arial" panose="020B0604020202020204" pitchFamily="34" charset="0"/>
              <a:buChar char="•"/>
              <a:defRPr/>
            </a:pPr>
            <a:r>
              <a:rPr lang="en-US" sz="1800" dirty="0">
                <a:solidFill>
                  <a:srgbClr val="000000"/>
                </a:solidFill>
                <a:latin typeface="+mn-lt"/>
              </a:rPr>
              <a:t>The same ticket is used for all units of a content area test</a:t>
            </a:r>
          </a:p>
          <a:p>
            <a:pPr>
              <a:spcAft>
                <a:spcPts val="300"/>
              </a:spcAft>
              <a:buFont typeface="Arial" panose="020B0604020202020204" pitchFamily="34" charset="0"/>
              <a:buChar char="•"/>
            </a:pPr>
            <a:endParaRPr lang="en-US" sz="1800" dirty="0">
              <a:latin typeface="+mn-lt"/>
            </a:endParaRPr>
          </a:p>
        </p:txBody>
      </p:sp>
      <p:sp>
        <p:nvSpPr>
          <p:cNvPr id="4" name="Slide Number Placeholder 3">
            <a:extLst>
              <a:ext uri="{FF2B5EF4-FFF2-40B4-BE49-F238E27FC236}">
                <a16:creationId xmlns:a16="http://schemas.microsoft.com/office/drawing/2014/main" id="{19907DDB-0231-4D66-91C9-35C925C289C2}"/>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145</a:t>
            </a:fld>
            <a:endParaRPr lang="en-US" dirty="0"/>
          </a:p>
        </p:txBody>
      </p:sp>
    </p:spTree>
    <p:extLst>
      <p:ext uri="{BB962C8B-B14F-4D97-AF65-F5344CB8AC3E}">
        <p14:creationId xmlns:p14="http://schemas.microsoft.com/office/powerpoint/2010/main" val="1273062483"/>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15E3C-A9EA-4D48-97BD-6C6B5E6E15D7}"/>
              </a:ext>
            </a:extLst>
          </p:cNvPr>
          <p:cNvSpPr>
            <a:spLocks noGrp="1"/>
          </p:cNvSpPr>
          <p:nvPr>
            <p:ph type="title"/>
          </p:nvPr>
        </p:nvSpPr>
        <p:spPr/>
        <p:txBody>
          <a:bodyPr>
            <a:normAutofit fontScale="90000"/>
          </a:bodyPr>
          <a:lstStyle/>
          <a:p>
            <a:r>
              <a:rPr lang="en-US" sz="2800" dirty="0"/>
              <a:t>District Decisions – After Students Finish Unit</a:t>
            </a:r>
          </a:p>
        </p:txBody>
      </p:sp>
      <p:sp>
        <p:nvSpPr>
          <p:cNvPr id="3" name="Content Placeholder 2">
            <a:extLst>
              <a:ext uri="{FF2B5EF4-FFF2-40B4-BE49-F238E27FC236}">
                <a16:creationId xmlns:a16="http://schemas.microsoft.com/office/drawing/2014/main" id="{2F37D211-51E4-4AE3-9FBC-ACCD0D8E32E0}"/>
              </a:ext>
            </a:extLst>
          </p:cNvPr>
          <p:cNvSpPr>
            <a:spLocks noGrp="1"/>
          </p:cNvSpPr>
          <p:nvPr>
            <p:ph type="body" idx="1"/>
          </p:nvPr>
        </p:nvSpPr>
        <p:spPr>
          <a:xfrm>
            <a:off x="311700" y="1032641"/>
            <a:ext cx="8516294" cy="3154634"/>
          </a:xfrm>
        </p:spPr>
        <p:txBody>
          <a:bodyPr>
            <a:noAutofit/>
          </a:bodyPr>
          <a:lstStyle/>
          <a:p>
            <a:pPr marL="0" indent="0">
              <a:lnSpc>
                <a:spcPct val="100000"/>
              </a:lnSpc>
              <a:buClr>
                <a:sysClr val="windowText" lastClr="000000"/>
              </a:buClr>
              <a:buNone/>
              <a:defRPr/>
            </a:pPr>
            <a:r>
              <a:rPr lang="en-US" sz="1800" b="1" dirty="0">
                <a:solidFill>
                  <a:srgbClr val="000000"/>
                </a:solidFill>
                <a:latin typeface="+mn-lt"/>
              </a:rPr>
              <a:t>District Decisions:</a:t>
            </a:r>
          </a:p>
          <a:p>
            <a:pPr>
              <a:lnSpc>
                <a:spcPct val="100000"/>
              </a:lnSpc>
              <a:buClr>
                <a:sysClr val="windowText" lastClr="000000"/>
              </a:buClr>
              <a:buFont typeface="Arial" panose="020B0604020202020204" pitchFamily="34" charset="0"/>
              <a:buChar char="•"/>
              <a:defRPr/>
            </a:pPr>
            <a:r>
              <a:rPr lang="en-US" dirty="0">
                <a:solidFill>
                  <a:srgbClr val="000000"/>
                </a:solidFill>
                <a:latin typeface="+mn-lt"/>
              </a:rPr>
              <a:t>Are students to remain in the testing room and read silently when they finish testing?</a:t>
            </a:r>
          </a:p>
          <a:p>
            <a:pPr lvl="1">
              <a:lnSpc>
                <a:spcPct val="100000"/>
              </a:lnSpc>
              <a:buClr>
                <a:sysClr val="windowText" lastClr="000000"/>
              </a:buClr>
              <a:buFont typeface="Arial" panose="020B0604020202020204" pitchFamily="34" charset="0"/>
              <a:buChar char="•"/>
              <a:defRPr/>
            </a:pPr>
            <a:r>
              <a:rPr lang="en-US" sz="1600" dirty="0">
                <a:solidFill>
                  <a:srgbClr val="000000"/>
                </a:solidFill>
                <a:latin typeface="+mn-lt"/>
              </a:rPr>
              <a:t>Cannot use any electronic reading devices</a:t>
            </a:r>
          </a:p>
          <a:p>
            <a:pPr lvl="1">
              <a:lnSpc>
                <a:spcPct val="100000"/>
              </a:lnSpc>
              <a:buClr>
                <a:sysClr val="windowText" lastClr="000000"/>
              </a:buClr>
              <a:buFont typeface="Arial" panose="020B0604020202020204" pitchFamily="34" charset="0"/>
              <a:buChar char="•"/>
              <a:defRPr/>
            </a:pPr>
            <a:r>
              <a:rPr lang="en-US" sz="1600" dirty="0">
                <a:solidFill>
                  <a:srgbClr val="000000"/>
                </a:solidFill>
                <a:latin typeface="+mn-lt"/>
              </a:rPr>
              <a:t>Cannot read material related to the assessed content area</a:t>
            </a:r>
          </a:p>
          <a:p>
            <a:pPr>
              <a:lnSpc>
                <a:spcPct val="100000"/>
              </a:lnSpc>
              <a:buClr>
                <a:sysClr val="windowText" lastClr="000000"/>
              </a:buClr>
              <a:buFont typeface="Arial" panose="020B0604020202020204" pitchFamily="34" charset="0"/>
              <a:buChar char="•"/>
              <a:defRPr/>
            </a:pPr>
            <a:r>
              <a:rPr lang="en-US" dirty="0">
                <a:solidFill>
                  <a:srgbClr val="000000"/>
                </a:solidFill>
                <a:latin typeface="+mn-lt"/>
              </a:rPr>
              <a:t>Are students able to leave the testing room when they finish testing? (there is no minimum testing time)</a:t>
            </a:r>
          </a:p>
          <a:p>
            <a:pPr>
              <a:lnSpc>
                <a:spcPct val="100000"/>
              </a:lnSpc>
              <a:buClr>
                <a:sysClr val="windowText" lastClr="000000"/>
              </a:buClr>
              <a:buFont typeface="Arial" panose="020B0604020202020204" pitchFamily="34" charset="0"/>
              <a:buChar char="•"/>
              <a:defRPr/>
            </a:pPr>
            <a:r>
              <a:rPr lang="en-US" dirty="0">
                <a:solidFill>
                  <a:srgbClr val="000000"/>
                </a:solidFill>
                <a:latin typeface="+mn-lt"/>
              </a:rPr>
              <a:t>What to do when all students have completed the </a:t>
            </a:r>
            <a:r>
              <a:rPr lang="en-US" dirty="0">
                <a:solidFill>
                  <a:sysClr val="windowText" lastClr="000000"/>
                </a:solidFill>
                <a:latin typeface="+mn-lt"/>
              </a:rPr>
              <a:t>unit?</a:t>
            </a:r>
          </a:p>
          <a:p>
            <a:pPr lvl="1">
              <a:lnSpc>
                <a:spcPct val="100000"/>
              </a:lnSpc>
              <a:buClr>
                <a:sysClr val="windowText" lastClr="000000"/>
              </a:buClr>
              <a:defRPr/>
            </a:pPr>
            <a:endParaRPr lang="en-US" sz="1800" dirty="0">
              <a:solidFill>
                <a:sysClr val="windowText" lastClr="000000"/>
              </a:solidFill>
              <a:latin typeface="+mn-lt"/>
            </a:endParaRPr>
          </a:p>
          <a:p>
            <a:pPr marL="0" indent="0">
              <a:lnSpc>
                <a:spcPct val="100000"/>
              </a:lnSpc>
              <a:buClr>
                <a:sysClr val="windowText" lastClr="000000"/>
              </a:buClr>
              <a:buNone/>
              <a:defRPr/>
            </a:pPr>
            <a:r>
              <a:rPr lang="en-US" sz="1800" b="1" dirty="0">
                <a:solidFill>
                  <a:srgbClr val="000000"/>
                </a:solidFill>
                <a:latin typeface="+mn-lt"/>
              </a:rPr>
              <a:t>School Site Considerations:</a:t>
            </a:r>
          </a:p>
          <a:p>
            <a:pPr>
              <a:lnSpc>
                <a:spcPct val="100000"/>
              </a:lnSpc>
              <a:buClr>
                <a:sysClr val="windowText" lastClr="000000"/>
              </a:buClr>
              <a:buFont typeface="Arial" panose="020B0604020202020204" pitchFamily="34" charset="0"/>
              <a:buChar char="•"/>
              <a:defRPr/>
            </a:pPr>
            <a:r>
              <a:rPr lang="en-US" dirty="0">
                <a:solidFill>
                  <a:srgbClr val="000000"/>
                </a:solidFill>
                <a:latin typeface="+mn-lt"/>
              </a:rPr>
              <a:t>Where do students go if they are released?</a:t>
            </a:r>
          </a:p>
          <a:p>
            <a:pPr>
              <a:lnSpc>
                <a:spcPct val="100000"/>
              </a:lnSpc>
              <a:buClr>
                <a:sysClr val="windowText" lastClr="000000"/>
              </a:buClr>
              <a:buFont typeface="Arial" panose="020B0604020202020204" pitchFamily="34" charset="0"/>
              <a:buChar char="•"/>
              <a:defRPr/>
            </a:pPr>
            <a:r>
              <a:rPr lang="en-US" dirty="0">
                <a:solidFill>
                  <a:srgbClr val="000000"/>
                </a:solidFill>
                <a:latin typeface="+mn-lt"/>
              </a:rPr>
              <a:t>To whom are students released? </a:t>
            </a:r>
          </a:p>
          <a:p>
            <a:endParaRPr lang="en-US" sz="1800" dirty="0">
              <a:latin typeface="+mn-lt"/>
            </a:endParaRPr>
          </a:p>
        </p:txBody>
      </p:sp>
      <p:sp>
        <p:nvSpPr>
          <p:cNvPr id="4" name="Slide Number Placeholder 3">
            <a:extLst>
              <a:ext uri="{FF2B5EF4-FFF2-40B4-BE49-F238E27FC236}">
                <a16:creationId xmlns:a16="http://schemas.microsoft.com/office/drawing/2014/main" id="{3767109F-E31B-4946-8667-2C9C468D19E2}"/>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146</a:t>
            </a:fld>
            <a:endParaRPr lang="en-US" dirty="0"/>
          </a:p>
        </p:txBody>
      </p:sp>
    </p:spTree>
    <p:extLst>
      <p:ext uri="{BB962C8B-B14F-4D97-AF65-F5344CB8AC3E}">
        <p14:creationId xmlns:p14="http://schemas.microsoft.com/office/powerpoint/2010/main" val="2670001401"/>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wrap="square" anchor="ctr">
            <a:normAutofit/>
          </a:bodyPr>
          <a:lstStyle/>
          <a:p>
            <a:pPr>
              <a:lnSpc>
                <a:spcPct val="90000"/>
              </a:lnSpc>
            </a:pPr>
            <a:r>
              <a:rPr lang="en-US" sz="2800" dirty="0"/>
              <a:t>Active Administration</a:t>
            </a:r>
          </a:p>
        </p:txBody>
      </p:sp>
      <p:sp>
        <p:nvSpPr>
          <p:cNvPr id="3" name="Content Placeholder 2"/>
          <p:cNvSpPr>
            <a:spLocks noGrp="1"/>
          </p:cNvSpPr>
          <p:nvPr>
            <p:ph type="body" idx="1"/>
          </p:nvPr>
        </p:nvSpPr>
        <p:spPr>
          <a:xfrm>
            <a:off x="4934185" y="1129064"/>
            <a:ext cx="4137378" cy="3034800"/>
          </a:xfrm>
        </p:spPr>
        <p:txBody>
          <a:bodyPr wrap="square" anchor="t">
            <a:noAutofit/>
          </a:bodyPr>
          <a:lstStyle/>
          <a:p>
            <a:pPr marL="0" indent="0">
              <a:lnSpc>
                <a:spcPct val="105000"/>
              </a:lnSpc>
              <a:spcAft>
                <a:spcPts val="600"/>
              </a:spcAft>
              <a:buNone/>
            </a:pPr>
            <a:r>
              <a:rPr lang="en-US" sz="1400" b="1" dirty="0">
                <a:solidFill>
                  <a:schemeClr val="tx1"/>
                </a:solidFill>
                <a:latin typeface="+mn-lt"/>
              </a:rPr>
              <a:t>Test Administrations May Not:</a:t>
            </a:r>
          </a:p>
          <a:p>
            <a:pPr>
              <a:lnSpc>
                <a:spcPct val="105000"/>
              </a:lnSpc>
              <a:spcAft>
                <a:spcPts val="600"/>
              </a:spcAft>
              <a:buBlip>
                <a:blip r:embed="rId2"/>
              </a:buBlip>
              <a:defRPr/>
            </a:pPr>
            <a:r>
              <a:rPr lang="en-US" sz="1200" dirty="0">
                <a:solidFill>
                  <a:schemeClr val="tx1"/>
                </a:solidFill>
                <a:latin typeface="+mn-lt"/>
              </a:rPr>
              <a:t>Provide feedback</a:t>
            </a:r>
          </a:p>
          <a:p>
            <a:pPr>
              <a:lnSpc>
                <a:spcPct val="105000"/>
              </a:lnSpc>
              <a:spcAft>
                <a:spcPts val="600"/>
              </a:spcAft>
              <a:buBlip>
                <a:blip r:embed="rId2"/>
              </a:buBlip>
              <a:defRPr/>
            </a:pPr>
            <a:r>
              <a:rPr lang="en-US" sz="1200" dirty="0">
                <a:solidFill>
                  <a:schemeClr val="tx1"/>
                </a:solidFill>
                <a:latin typeface="+mn-lt"/>
              </a:rPr>
              <a:t>Clarify test questions</a:t>
            </a:r>
          </a:p>
          <a:p>
            <a:pPr>
              <a:lnSpc>
                <a:spcPct val="105000"/>
              </a:lnSpc>
              <a:spcAft>
                <a:spcPts val="600"/>
              </a:spcAft>
              <a:buBlip>
                <a:blip r:embed="rId2"/>
              </a:buBlip>
              <a:defRPr/>
            </a:pPr>
            <a:r>
              <a:rPr lang="en-US" sz="1200" dirty="0">
                <a:solidFill>
                  <a:schemeClr val="tx1"/>
                </a:solidFill>
                <a:latin typeface="+mn-lt"/>
              </a:rPr>
              <a:t>Answer content related questions</a:t>
            </a:r>
          </a:p>
          <a:p>
            <a:pPr>
              <a:lnSpc>
                <a:spcPct val="105000"/>
              </a:lnSpc>
              <a:spcAft>
                <a:spcPts val="600"/>
              </a:spcAft>
              <a:buBlip>
                <a:blip r:embed="rId2"/>
              </a:buBlip>
              <a:defRPr/>
            </a:pPr>
            <a:r>
              <a:rPr lang="en-US" sz="1200" dirty="0">
                <a:solidFill>
                  <a:schemeClr val="tx1"/>
                </a:solidFill>
                <a:latin typeface="+mn-lt"/>
              </a:rPr>
              <a:t>Interfere with students’ demonstration of skills</a:t>
            </a:r>
          </a:p>
          <a:p>
            <a:pPr>
              <a:lnSpc>
                <a:spcPct val="105000"/>
              </a:lnSpc>
              <a:spcAft>
                <a:spcPts val="600"/>
              </a:spcAft>
              <a:buBlip>
                <a:blip r:embed="rId2"/>
              </a:buBlip>
              <a:defRPr/>
            </a:pPr>
            <a:r>
              <a:rPr lang="en-US" sz="1200" dirty="0">
                <a:solidFill>
                  <a:schemeClr val="tx1"/>
                </a:solidFill>
                <a:latin typeface="+mn-lt"/>
              </a:rPr>
              <a:t>Interact with students in any way that would impact student responses</a:t>
            </a:r>
          </a:p>
          <a:p>
            <a:pPr>
              <a:lnSpc>
                <a:spcPct val="105000"/>
              </a:lnSpc>
              <a:spcAft>
                <a:spcPts val="600"/>
              </a:spcAft>
              <a:buBlip>
                <a:blip r:embed="rId2"/>
              </a:buBlip>
              <a:defRPr/>
            </a:pPr>
            <a:r>
              <a:rPr lang="en-US" sz="1200" dirty="0">
                <a:solidFill>
                  <a:schemeClr val="tx1"/>
                </a:solidFill>
                <a:latin typeface="+mn-lt"/>
              </a:rPr>
              <a:t>Engage in other tasks during test sessions</a:t>
            </a:r>
          </a:p>
          <a:p>
            <a:pPr>
              <a:lnSpc>
                <a:spcPct val="105000"/>
              </a:lnSpc>
              <a:spcAft>
                <a:spcPts val="600"/>
              </a:spcAft>
              <a:buBlip>
                <a:blip r:embed="rId2"/>
              </a:buBlip>
              <a:defRPr/>
            </a:pPr>
            <a:r>
              <a:rPr lang="en-US" sz="1200" dirty="0">
                <a:solidFill>
                  <a:schemeClr val="tx1"/>
                </a:solidFill>
                <a:latin typeface="+mn-lt"/>
              </a:rPr>
              <a:t>Read sources, passages, questions, or student responses</a:t>
            </a:r>
          </a:p>
          <a:p>
            <a:pPr>
              <a:lnSpc>
                <a:spcPct val="105000"/>
              </a:lnSpc>
              <a:spcAft>
                <a:spcPts val="600"/>
              </a:spcAft>
              <a:buBlip>
                <a:blip r:embed="rId2"/>
              </a:buBlip>
              <a:defRPr/>
            </a:pPr>
            <a:r>
              <a:rPr lang="en-US" sz="1200" dirty="0">
                <a:solidFill>
                  <a:schemeClr val="tx1"/>
                </a:solidFill>
                <a:latin typeface="+mn-lt"/>
              </a:rPr>
              <a:t>Help with TestNav navigation</a:t>
            </a:r>
          </a:p>
          <a:p>
            <a:pPr>
              <a:lnSpc>
                <a:spcPct val="105000"/>
              </a:lnSpc>
              <a:spcAft>
                <a:spcPts val="600"/>
              </a:spcAft>
            </a:pPr>
            <a:endParaRPr lang="en-US" sz="1400" dirty="0">
              <a:solidFill>
                <a:schemeClr val="tx1"/>
              </a:solidFill>
              <a:latin typeface="+mn-lt"/>
            </a:endParaRPr>
          </a:p>
        </p:txBody>
      </p:sp>
      <p:sp>
        <p:nvSpPr>
          <p:cNvPr id="8" name="Text Placeholder 7">
            <a:extLst>
              <a:ext uri="{FF2B5EF4-FFF2-40B4-BE49-F238E27FC236}">
                <a16:creationId xmlns:a16="http://schemas.microsoft.com/office/drawing/2014/main" id="{3D6DCC87-8207-6D1F-B314-613F49149193}"/>
              </a:ext>
            </a:extLst>
          </p:cNvPr>
          <p:cNvSpPr>
            <a:spLocks noGrp="1"/>
          </p:cNvSpPr>
          <p:nvPr>
            <p:ph type="body" idx="4294967295"/>
          </p:nvPr>
        </p:nvSpPr>
        <p:spPr>
          <a:xfrm>
            <a:off x="571500" y="1009400"/>
            <a:ext cx="4000500" cy="3416300"/>
          </a:xfrm>
        </p:spPr>
        <p:txBody>
          <a:bodyPr>
            <a:normAutofit/>
          </a:bodyPr>
          <a:lstStyle/>
          <a:p>
            <a:pPr marL="0" indent="0" algn="ctr">
              <a:buNone/>
            </a:pPr>
            <a:r>
              <a:rPr lang="en-US" sz="1800" b="1" dirty="0">
                <a:solidFill>
                  <a:schemeClr val="tx1"/>
                </a:solidFill>
              </a:rPr>
              <a:t>Active Test Administrators</a:t>
            </a:r>
          </a:p>
        </p:txBody>
      </p:sp>
      <p:sp>
        <p:nvSpPr>
          <p:cNvPr id="4" name="Slide Number Placeholder 3" hidden="1"/>
          <p:cNvSpPr>
            <a:spLocks noGrp="1"/>
          </p:cNvSpPr>
          <p:nvPr>
            <p:ph type="sldNum" idx="4294967295"/>
          </p:nvPr>
        </p:nvSpPr>
        <p:spPr>
          <a:xfrm>
            <a:off x="8596313" y="4759325"/>
            <a:ext cx="547687" cy="393700"/>
          </a:xfrm>
        </p:spPr>
        <p:txBody>
          <a:bodyPr>
            <a:normAutofit/>
          </a:bodyPr>
          <a:lstStyle/>
          <a:p>
            <a:pPr>
              <a:lnSpc>
                <a:spcPct val="90000"/>
              </a:lnSpc>
              <a:spcAft>
                <a:spcPts val="600"/>
              </a:spcAft>
            </a:pPr>
            <a:fld id="{C479D5F6-EDCB-402A-AC08-4943A1820E8F}" type="slidenum">
              <a:rPr lang="en-US" sz="300" smtClean="0"/>
              <a:pPr>
                <a:lnSpc>
                  <a:spcPct val="90000"/>
                </a:lnSpc>
                <a:spcAft>
                  <a:spcPts val="600"/>
                </a:spcAft>
              </a:pPr>
              <a:t>147</a:t>
            </a:fld>
            <a:endParaRPr lang="en-US" sz="300" dirty="0"/>
          </a:p>
        </p:txBody>
      </p:sp>
      <p:graphicFrame>
        <p:nvGraphicFramePr>
          <p:cNvPr id="9" name="Content Placeholder 1">
            <a:extLst>
              <a:ext uri="{FF2B5EF4-FFF2-40B4-BE49-F238E27FC236}">
                <a16:creationId xmlns:a16="http://schemas.microsoft.com/office/drawing/2014/main" id="{5C5F508D-FB6A-DF53-DB1F-74A3783B9830}"/>
              </a:ext>
            </a:extLst>
          </p:cNvPr>
          <p:cNvGraphicFramePr/>
          <p:nvPr>
            <p:extLst>
              <p:ext uri="{D42A27DB-BD31-4B8C-83A1-F6EECF244321}">
                <p14:modId xmlns:p14="http://schemas.microsoft.com/office/powerpoint/2010/main" val="2799042193"/>
              </p:ext>
            </p:extLst>
          </p:nvPr>
        </p:nvGraphicFramePr>
        <p:xfrm>
          <a:off x="293830" y="1129064"/>
          <a:ext cx="4470400" cy="32824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6386762"/>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DD1D1-74B8-4C0C-8A88-646614C2DDF3}"/>
              </a:ext>
            </a:extLst>
          </p:cNvPr>
          <p:cNvSpPr>
            <a:spLocks noGrp="1"/>
          </p:cNvSpPr>
          <p:nvPr>
            <p:ph type="title"/>
          </p:nvPr>
        </p:nvSpPr>
        <p:spPr/>
        <p:txBody>
          <a:bodyPr>
            <a:normAutofit/>
          </a:bodyPr>
          <a:lstStyle/>
          <a:p>
            <a:r>
              <a:rPr lang="en-US" sz="2800" dirty="0"/>
              <a:t>Administration Steps for CBT</a:t>
            </a:r>
          </a:p>
        </p:txBody>
      </p:sp>
      <p:sp>
        <p:nvSpPr>
          <p:cNvPr id="3" name="Content Placeholder 2">
            <a:extLst>
              <a:ext uri="{FF2B5EF4-FFF2-40B4-BE49-F238E27FC236}">
                <a16:creationId xmlns:a16="http://schemas.microsoft.com/office/drawing/2014/main" id="{AF449903-5373-48A4-95FD-FC3B9D34C1BC}"/>
              </a:ext>
            </a:extLst>
          </p:cNvPr>
          <p:cNvSpPr>
            <a:spLocks noGrp="1"/>
          </p:cNvSpPr>
          <p:nvPr>
            <p:ph type="body" idx="1"/>
          </p:nvPr>
        </p:nvSpPr>
        <p:spPr>
          <a:xfrm>
            <a:off x="311700" y="961697"/>
            <a:ext cx="8516294" cy="3225578"/>
          </a:xfrm>
        </p:spPr>
        <p:txBody>
          <a:bodyPr>
            <a:noAutofit/>
          </a:bodyPr>
          <a:lstStyle/>
          <a:p>
            <a:pPr>
              <a:lnSpc>
                <a:spcPct val="100000"/>
              </a:lnSpc>
              <a:spcAft>
                <a:spcPts val="300"/>
              </a:spcAft>
              <a:buFont typeface="Wingdings" panose="05000000000000000000" pitchFamily="2" charset="2"/>
              <a:buChar char="q"/>
              <a:defRPr/>
            </a:pPr>
            <a:r>
              <a:rPr lang="en-US" dirty="0">
                <a:solidFill>
                  <a:srgbClr val="000000"/>
                </a:solidFill>
                <a:latin typeface="+mn-lt"/>
              </a:rPr>
              <a:t>Prepare the test </a:t>
            </a:r>
            <a:r>
              <a:rPr lang="en-US" dirty="0">
                <a:solidFill>
                  <a:sysClr val="windowText" lastClr="000000"/>
                </a:solidFill>
                <a:latin typeface="+mn-lt"/>
              </a:rPr>
              <a:t>environment and situate students</a:t>
            </a:r>
          </a:p>
          <a:p>
            <a:pPr>
              <a:lnSpc>
                <a:spcPct val="100000"/>
              </a:lnSpc>
              <a:spcAft>
                <a:spcPts val="300"/>
              </a:spcAft>
              <a:buFont typeface="Wingdings" panose="05000000000000000000" pitchFamily="2" charset="2"/>
              <a:buChar char="q"/>
              <a:defRPr/>
            </a:pPr>
            <a:r>
              <a:rPr lang="en-US" dirty="0">
                <a:solidFill>
                  <a:sysClr val="windowText" lastClr="000000"/>
                </a:solidFill>
                <a:latin typeface="+mn-lt"/>
              </a:rPr>
              <a:t>Start test session (SAC must “prepare” first)</a:t>
            </a:r>
            <a:endParaRPr lang="en-US" baseline="30000" dirty="0">
              <a:solidFill>
                <a:sysClr val="windowText" lastClr="000000"/>
              </a:solidFill>
              <a:latin typeface="+mn-lt"/>
            </a:endParaRPr>
          </a:p>
          <a:p>
            <a:pPr>
              <a:lnSpc>
                <a:spcPct val="100000"/>
              </a:lnSpc>
              <a:spcAft>
                <a:spcPts val="300"/>
              </a:spcAft>
              <a:buFont typeface="Wingdings" panose="05000000000000000000" pitchFamily="2" charset="2"/>
              <a:buChar char="q"/>
              <a:defRPr/>
            </a:pPr>
            <a:r>
              <a:rPr lang="en-US" dirty="0">
                <a:solidFill>
                  <a:sysClr val="windowText" lastClr="000000"/>
                </a:solidFill>
                <a:latin typeface="+mn-lt"/>
              </a:rPr>
              <a:t>Unlock the unit through PAnext</a:t>
            </a:r>
          </a:p>
          <a:p>
            <a:pPr>
              <a:lnSpc>
                <a:spcPct val="100000"/>
              </a:lnSpc>
              <a:spcAft>
                <a:spcPts val="300"/>
              </a:spcAft>
              <a:buFont typeface="Wingdings" panose="05000000000000000000" pitchFamily="2" charset="2"/>
              <a:buChar char="q"/>
              <a:defRPr/>
            </a:pPr>
            <a:r>
              <a:rPr lang="en-US" dirty="0">
                <a:solidFill>
                  <a:srgbClr val="000000"/>
                </a:solidFill>
                <a:latin typeface="+mn-lt"/>
              </a:rPr>
              <a:t>Follow directions and read aloud </a:t>
            </a:r>
            <a:r>
              <a:rPr lang="en-US" dirty="0">
                <a:solidFill>
                  <a:sysClr val="windowText" lastClr="000000"/>
                </a:solidFill>
                <a:latin typeface="+mn-lt"/>
              </a:rPr>
              <a:t>SAY </a:t>
            </a:r>
            <a:r>
              <a:rPr lang="en-US" dirty="0">
                <a:solidFill>
                  <a:srgbClr val="000000"/>
                </a:solidFill>
                <a:latin typeface="+mn-lt"/>
              </a:rPr>
              <a:t>instructions from TAM</a:t>
            </a:r>
          </a:p>
          <a:p>
            <a:pPr>
              <a:lnSpc>
                <a:spcPct val="100000"/>
              </a:lnSpc>
              <a:spcAft>
                <a:spcPts val="300"/>
              </a:spcAft>
              <a:buFont typeface="Wingdings" panose="05000000000000000000" pitchFamily="2" charset="2"/>
              <a:buChar char="q"/>
              <a:defRPr/>
            </a:pPr>
            <a:r>
              <a:rPr lang="en-US" dirty="0">
                <a:solidFill>
                  <a:srgbClr val="000000"/>
                </a:solidFill>
                <a:latin typeface="+mn-lt"/>
              </a:rPr>
              <a:t>Distribute </a:t>
            </a:r>
            <a:r>
              <a:rPr lang="en-US" dirty="0">
                <a:solidFill>
                  <a:sysClr val="windowText" lastClr="000000"/>
                </a:solidFill>
                <a:latin typeface="+mn-lt"/>
              </a:rPr>
              <a:t>Student Testing Tickets and scratch paper when directed</a:t>
            </a:r>
          </a:p>
          <a:p>
            <a:pPr>
              <a:lnSpc>
                <a:spcPct val="100000"/>
              </a:lnSpc>
              <a:spcAft>
                <a:spcPts val="300"/>
              </a:spcAft>
              <a:buFont typeface="Wingdings" panose="05000000000000000000" pitchFamily="2" charset="2"/>
              <a:buChar char="q"/>
              <a:defRPr/>
            </a:pPr>
            <a:r>
              <a:rPr lang="en-US" dirty="0">
                <a:solidFill>
                  <a:sysClr val="windowText" lastClr="000000"/>
                </a:solidFill>
                <a:latin typeface="+mn-lt"/>
              </a:rPr>
              <a:t>Assist students with logging into TestNav</a:t>
            </a:r>
          </a:p>
          <a:p>
            <a:pPr>
              <a:lnSpc>
                <a:spcPct val="100000"/>
              </a:lnSpc>
              <a:spcAft>
                <a:spcPts val="300"/>
              </a:spcAft>
              <a:buFont typeface="Wingdings" panose="05000000000000000000" pitchFamily="2" charset="2"/>
              <a:buChar char="q"/>
              <a:defRPr/>
            </a:pPr>
            <a:r>
              <a:rPr lang="en-US" dirty="0">
                <a:solidFill>
                  <a:sysClr val="windowText" lastClr="000000"/>
                </a:solidFill>
                <a:latin typeface="+mn-lt"/>
              </a:rPr>
              <a:t>Actively administer each test unit</a:t>
            </a:r>
          </a:p>
          <a:p>
            <a:pPr>
              <a:lnSpc>
                <a:spcPct val="100000"/>
              </a:lnSpc>
              <a:spcAft>
                <a:spcPts val="300"/>
              </a:spcAft>
              <a:buFont typeface="Wingdings" panose="05000000000000000000" pitchFamily="2" charset="2"/>
              <a:buChar char="q"/>
              <a:defRPr/>
            </a:pPr>
            <a:r>
              <a:rPr lang="en-US" dirty="0">
                <a:solidFill>
                  <a:sysClr val="windowText" lastClr="000000"/>
                </a:solidFill>
                <a:latin typeface="+mn-lt"/>
              </a:rPr>
              <a:t>Collect Student Testing Tickets and scratch paper</a:t>
            </a:r>
          </a:p>
          <a:p>
            <a:pPr>
              <a:lnSpc>
                <a:spcPct val="100000"/>
              </a:lnSpc>
              <a:spcAft>
                <a:spcPts val="300"/>
              </a:spcAft>
              <a:buFont typeface="Wingdings" panose="05000000000000000000" pitchFamily="2" charset="2"/>
              <a:buChar char="q"/>
              <a:defRPr/>
            </a:pPr>
            <a:r>
              <a:rPr lang="en-US" dirty="0">
                <a:solidFill>
                  <a:sysClr val="windowText" lastClr="000000"/>
                </a:solidFill>
                <a:latin typeface="+mn-lt"/>
              </a:rPr>
              <a:t>Confirm students submitted the unit</a:t>
            </a:r>
          </a:p>
          <a:p>
            <a:pPr>
              <a:lnSpc>
                <a:spcPct val="100000"/>
              </a:lnSpc>
              <a:spcAft>
                <a:spcPts val="300"/>
              </a:spcAft>
              <a:buFont typeface="Wingdings" panose="05000000000000000000" pitchFamily="2" charset="2"/>
              <a:buChar char="q"/>
              <a:defRPr/>
            </a:pPr>
            <a:r>
              <a:rPr lang="en-US" dirty="0">
                <a:solidFill>
                  <a:sysClr val="windowText" lastClr="000000"/>
                </a:solidFill>
                <a:latin typeface="+mn-lt"/>
              </a:rPr>
              <a:t>Lock the unit – each day</a:t>
            </a:r>
          </a:p>
          <a:p>
            <a:pPr>
              <a:lnSpc>
                <a:spcPct val="100000"/>
              </a:lnSpc>
              <a:spcAft>
                <a:spcPts val="300"/>
              </a:spcAft>
              <a:buFont typeface="Wingdings" panose="05000000000000000000" pitchFamily="2" charset="2"/>
              <a:buChar char="q"/>
              <a:defRPr/>
            </a:pPr>
            <a:r>
              <a:rPr lang="en-US" dirty="0">
                <a:solidFill>
                  <a:sysClr val="windowText" lastClr="000000"/>
                </a:solidFill>
                <a:latin typeface="+mn-lt"/>
              </a:rPr>
              <a:t>Stop test session in PAnext </a:t>
            </a:r>
            <a:r>
              <a:rPr lang="en-US" b="1" dirty="0">
                <a:solidFill>
                  <a:sysClr val="windowText" lastClr="000000"/>
                </a:solidFill>
                <a:latin typeface="+mn-lt"/>
              </a:rPr>
              <a:t>after last unit </a:t>
            </a:r>
            <a:r>
              <a:rPr lang="en-US" b="1" dirty="0">
                <a:solidFill>
                  <a:srgbClr val="000000"/>
                </a:solidFill>
                <a:latin typeface="+mn-lt"/>
              </a:rPr>
              <a:t>only</a:t>
            </a:r>
          </a:p>
        </p:txBody>
      </p:sp>
      <p:sp>
        <p:nvSpPr>
          <p:cNvPr id="4" name="Slide Number Placeholder 3">
            <a:extLst>
              <a:ext uri="{FF2B5EF4-FFF2-40B4-BE49-F238E27FC236}">
                <a16:creationId xmlns:a16="http://schemas.microsoft.com/office/drawing/2014/main" id="{6B74394B-FC0E-41B8-8DB8-5491AF782C30}"/>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148</a:t>
            </a:fld>
            <a:endParaRPr lang="en-US" dirty="0"/>
          </a:p>
        </p:txBody>
      </p:sp>
    </p:spTree>
    <p:extLst>
      <p:ext uri="{BB962C8B-B14F-4D97-AF65-F5344CB8AC3E}">
        <p14:creationId xmlns:p14="http://schemas.microsoft.com/office/powerpoint/2010/main" val="3522348170"/>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25A6B-AD54-44D2-92C9-06499EF92609}"/>
              </a:ext>
            </a:extLst>
          </p:cNvPr>
          <p:cNvSpPr>
            <a:spLocks noGrp="1"/>
          </p:cNvSpPr>
          <p:nvPr>
            <p:ph type="title"/>
          </p:nvPr>
        </p:nvSpPr>
        <p:spPr/>
        <p:txBody>
          <a:bodyPr>
            <a:normAutofit/>
          </a:bodyPr>
          <a:lstStyle/>
          <a:p>
            <a:r>
              <a:rPr lang="en-US" sz="2800" dirty="0"/>
              <a:t>Start a Session and Unlock Units</a:t>
            </a:r>
          </a:p>
        </p:txBody>
      </p:sp>
      <p:sp>
        <p:nvSpPr>
          <p:cNvPr id="4" name="Slide Number Placeholder 3">
            <a:extLst>
              <a:ext uri="{FF2B5EF4-FFF2-40B4-BE49-F238E27FC236}">
                <a16:creationId xmlns:a16="http://schemas.microsoft.com/office/drawing/2014/main" id="{6950A17A-12D0-4EE9-A984-62B3523D78B7}"/>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149</a:t>
            </a:fld>
            <a:endParaRPr lang="en-US" dirty="0"/>
          </a:p>
        </p:txBody>
      </p:sp>
      <p:sp>
        <p:nvSpPr>
          <p:cNvPr id="3" name="Diagonal Stripe 2">
            <a:hlinkClick r:id="rId2"/>
            <a:extLst>
              <a:ext uri="{FF2B5EF4-FFF2-40B4-BE49-F238E27FC236}">
                <a16:creationId xmlns:a16="http://schemas.microsoft.com/office/drawing/2014/main" id="{4ADD8D8C-9ABB-5D00-E3D2-CED838614E9B}"/>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200" b="1" kern="0" dirty="0">
                <a:solidFill>
                  <a:schemeClr val="bg1"/>
                </a:solidFill>
                <a:latin typeface="+mn-lt"/>
                <a:ea typeface="Roboto" panose="02000000000000000000" pitchFamily="2" charset="0"/>
                <a:cs typeface="Arial" panose="020B0604020202020204" pitchFamily="34" charset="0"/>
              </a:rPr>
              <a:t>Start a Session and Unlock Units</a:t>
            </a:r>
          </a:p>
        </p:txBody>
      </p:sp>
      <p:sp>
        <p:nvSpPr>
          <p:cNvPr id="6" name="Text Placeholder 2">
            <a:extLst>
              <a:ext uri="{FF2B5EF4-FFF2-40B4-BE49-F238E27FC236}">
                <a16:creationId xmlns:a16="http://schemas.microsoft.com/office/drawing/2014/main" id="{AF12804C-D17F-38D4-BFFA-3B2E834DDE6E}"/>
              </a:ext>
            </a:extLst>
          </p:cNvPr>
          <p:cNvSpPr>
            <a:spLocks noGrp="1"/>
          </p:cNvSpPr>
          <p:nvPr>
            <p:ph type="body" idx="1"/>
          </p:nvPr>
        </p:nvSpPr>
        <p:spPr>
          <a:xfrm>
            <a:off x="311703" y="1080302"/>
            <a:ext cx="3944988" cy="3106973"/>
          </a:xfrm>
        </p:spPr>
        <p:txBody>
          <a:bodyPr/>
          <a:lstStyle/>
          <a:p>
            <a:r>
              <a:rPr lang="en-US" dirty="0"/>
              <a:t>At the top of the </a:t>
            </a:r>
            <a:r>
              <a:rPr lang="en-US" b="1" dirty="0"/>
              <a:t>Students in Sessions </a:t>
            </a:r>
            <a:r>
              <a:rPr lang="en-US" dirty="0"/>
              <a:t>screen, with the session selected, click </a:t>
            </a:r>
            <a:r>
              <a:rPr lang="en-US" b="1" dirty="0"/>
              <a:t>Start Session.</a:t>
            </a:r>
          </a:p>
        </p:txBody>
      </p:sp>
      <p:pic>
        <p:nvPicPr>
          <p:cNvPr id="7" name="Picture 2" descr="An image of the Students in Sessions screen with a session selected and the Start Session button highlighted.">
            <a:extLst>
              <a:ext uri="{FF2B5EF4-FFF2-40B4-BE49-F238E27FC236}">
                <a16:creationId xmlns:a16="http://schemas.microsoft.com/office/drawing/2014/main" id="{97A7C107-7406-C74F-F242-E6DB2EEDCE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26753" y="960305"/>
            <a:ext cx="2332726" cy="1125929"/>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mc:AlternateContent xmlns:mc="http://schemas.openxmlformats.org/markup-compatibility/2006">
        <mc:Choice xmlns:a14="http://schemas.microsoft.com/office/drawing/2010/main" Requires="a14">
          <p:sp>
            <p:nvSpPr>
              <p:cNvPr id="8" name="Text Placeholder 2">
                <a:extLst>
                  <a:ext uri="{FF2B5EF4-FFF2-40B4-BE49-F238E27FC236}">
                    <a16:creationId xmlns:a16="http://schemas.microsoft.com/office/drawing/2014/main" id="{7F5833CE-3856-FC0B-46D8-37D0651F7D5D}"/>
                  </a:ext>
                </a:extLst>
              </p:cNvPr>
              <p:cNvSpPr txBox="1">
                <a:spLocks/>
              </p:cNvSpPr>
              <p:nvPr/>
            </p:nvSpPr>
            <p:spPr>
              <a:xfrm>
                <a:off x="311700" y="2090314"/>
                <a:ext cx="8487741" cy="2092881"/>
              </a:xfrm>
              <a:prstGeom prst="rect">
                <a:avLst/>
              </a:prstGeom>
              <a:noFill/>
              <a:ln>
                <a:noFill/>
              </a:ln>
            </p:spPr>
            <p:txBody>
              <a:bodyPr spcFirstLastPara="1" wrap="square" lIns="91425" tIns="91425" rIns="91425" bIns="91425" anchor="t" anchorCtr="0">
                <a:normAutofit fontScale="85000" lnSpcReduction="20000"/>
              </a:bodyPr>
              <a:lstStyle>
                <a:defPPr marR="0" lvl="0" algn="l" rtl="0">
                  <a:lnSpc>
                    <a:spcPct val="100000"/>
                  </a:lnSpc>
                  <a:spcBef>
                    <a:spcPts val="0"/>
                  </a:spcBef>
                  <a:spcAft>
                    <a:spcPts val="0"/>
                  </a:spcAft>
                </a:defPPr>
                <a:lvl1pPr marL="457200" marR="0" lvl="0" indent="-330200" algn="l" rtl="0">
                  <a:lnSpc>
                    <a:spcPct val="115000"/>
                  </a:lnSpc>
                  <a:spcBef>
                    <a:spcPts val="0"/>
                  </a:spcBef>
                  <a:spcAft>
                    <a:spcPts val="0"/>
                  </a:spcAft>
                  <a:buClr>
                    <a:srgbClr val="000000"/>
                  </a:buClr>
                  <a:buSzPts val="1600"/>
                  <a:buFont typeface="Roboto"/>
                  <a:buChar char="●"/>
                  <a:defRPr sz="1600" b="0" i="0" u="none" strike="noStrike" cap="none">
                    <a:solidFill>
                      <a:srgbClr val="000000"/>
                    </a:solidFill>
                    <a:latin typeface="Roboto"/>
                    <a:ea typeface="Roboto"/>
                    <a:cs typeface="Roboto"/>
                    <a:sym typeface="Roboto"/>
                  </a:defRPr>
                </a:lvl1pPr>
                <a:lvl2pPr marL="914400" marR="0" lvl="1" indent="-317500" algn="l" rtl="0">
                  <a:lnSpc>
                    <a:spcPct val="115000"/>
                  </a:lnSpc>
                  <a:spcBef>
                    <a:spcPts val="0"/>
                  </a:spcBef>
                  <a:spcAft>
                    <a:spcPts val="0"/>
                  </a:spcAft>
                  <a:buClr>
                    <a:srgbClr val="000000"/>
                  </a:buClr>
                  <a:buSzPts val="1400"/>
                  <a:buFont typeface="Roboto"/>
                  <a:buChar char="○"/>
                  <a:defRPr sz="1400" b="0" i="0" u="none" strike="noStrike" cap="none">
                    <a:solidFill>
                      <a:srgbClr val="000000"/>
                    </a:solidFill>
                    <a:latin typeface="Roboto"/>
                    <a:ea typeface="Roboto"/>
                    <a:cs typeface="Roboto"/>
                    <a:sym typeface="Roboto"/>
                  </a:defRPr>
                </a:lvl2pPr>
                <a:lvl3pPr marL="1371600" marR="0" lvl="2" indent="-317500" algn="l" rtl="0">
                  <a:lnSpc>
                    <a:spcPct val="115000"/>
                  </a:lnSpc>
                  <a:spcBef>
                    <a:spcPts val="0"/>
                  </a:spcBef>
                  <a:spcAft>
                    <a:spcPts val="0"/>
                  </a:spcAft>
                  <a:buClr>
                    <a:srgbClr val="000000"/>
                  </a:buClr>
                  <a:buSzPts val="1400"/>
                  <a:buFont typeface="Roboto"/>
                  <a:buChar char="■"/>
                  <a:defRPr sz="1400" b="0" i="0" u="none" strike="noStrike" cap="none">
                    <a:solidFill>
                      <a:srgbClr val="000000"/>
                    </a:solidFill>
                    <a:latin typeface="Roboto"/>
                    <a:ea typeface="Roboto"/>
                    <a:cs typeface="Roboto"/>
                    <a:sym typeface="Roboto"/>
                  </a:defRPr>
                </a:lvl3pPr>
                <a:lvl4pPr marL="1828800" marR="0" lvl="3" indent="-317500" algn="l" rtl="0">
                  <a:lnSpc>
                    <a:spcPct val="115000"/>
                  </a:lnSpc>
                  <a:spcBef>
                    <a:spcPts val="0"/>
                  </a:spcBef>
                  <a:spcAft>
                    <a:spcPts val="0"/>
                  </a:spcAft>
                  <a:buClr>
                    <a:srgbClr val="000000"/>
                  </a:buClr>
                  <a:buSzPts val="1400"/>
                  <a:buFont typeface="Roboto"/>
                  <a:buChar char="●"/>
                  <a:defRPr sz="1400" b="0" i="0" u="none" strike="noStrike" cap="none">
                    <a:solidFill>
                      <a:srgbClr val="000000"/>
                    </a:solidFill>
                    <a:latin typeface="Roboto"/>
                    <a:ea typeface="Roboto"/>
                    <a:cs typeface="Roboto"/>
                    <a:sym typeface="Roboto"/>
                  </a:defRPr>
                </a:lvl4pPr>
                <a:lvl5pPr marL="2286000" marR="0" lvl="4" indent="-317500" algn="l" rtl="0">
                  <a:lnSpc>
                    <a:spcPct val="115000"/>
                  </a:lnSpc>
                  <a:spcBef>
                    <a:spcPts val="0"/>
                  </a:spcBef>
                  <a:spcAft>
                    <a:spcPts val="0"/>
                  </a:spcAft>
                  <a:buClr>
                    <a:srgbClr val="000000"/>
                  </a:buClr>
                  <a:buSzPts val="1400"/>
                  <a:buFont typeface="Roboto"/>
                  <a:buChar char="○"/>
                  <a:defRPr sz="1400" b="0" i="0" u="none" strike="noStrike" cap="none">
                    <a:solidFill>
                      <a:srgbClr val="000000"/>
                    </a:solidFill>
                    <a:latin typeface="Roboto"/>
                    <a:ea typeface="Roboto"/>
                    <a:cs typeface="Roboto"/>
                    <a:sym typeface="Roboto"/>
                  </a:defRPr>
                </a:lvl5pPr>
                <a:lvl6pPr marL="2743200" marR="0" lvl="5" indent="-317500" algn="l" rtl="0">
                  <a:lnSpc>
                    <a:spcPct val="115000"/>
                  </a:lnSpc>
                  <a:spcBef>
                    <a:spcPts val="0"/>
                  </a:spcBef>
                  <a:spcAft>
                    <a:spcPts val="0"/>
                  </a:spcAft>
                  <a:buClr>
                    <a:srgbClr val="000000"/>
                  </a:buClr>
                  <a:buSzPts val="1400"/>
                  <a:buFont typeface="Roboto"/>
                  <a:buChar char="■"/>
                  <a:defRPr sz="1400" b="0" i="0" u="none" strike="noStrike" cap="none">
                    <a:solidFill>
                      <a:srgbClr val="000000"/>
                    </a:solidFill>
                    <a:latin typeface="Roboto"/>
                    <a:ea typeface="Roboto"/>
                    <a:cs typeface="Roboto"/>
                    <a:sym typeface="Roboto"/>
                  </a:defRPr>
                </a:lvl6pPr>
                <a:lvl7pPr marL="3200400" marR="0" lvl="6" indent="-317500" algn="l" rtl="0">
                  <a:lnSpc>
                    <a:spcPct val="115000"/>
                  </a:lnSpc>
                  <a:spcBef>
                    <a:spcPts val="0"/>
                  </a:spcBef>
                  <a:spcAft>
                    <a:spcPts val="0"/>
                  </a:spcAft>
                  <a:buClr>
                    <a:srgbClr val="000000"/>
                  </a:buClr>
                  <a:buSzPts val="1400"/>
                  <a:buFont typeface="Roboto"/>
                  <a:buChar char="●"/>
                  <a:defRPr sz="1400" b="0" i="0" u="none" strike="noStrike" cap="none">
                    <a:solidFill>
                      <a:srgbClr val="000000"/>
                    </a:solidFill>
                    <a:latin typeface="Roboto"/>
                    <a:ea typeface="Roboto"/>
                    <a:cs typeface="Roboto"/>
                    <a:sym typeface="Roboto"/>
                  </a:defRPr>
                </a:lvl7pPr>
                <a:lvl8pPr marL="3657600" marR="0" lvl="7" indent="-317500" algn="l" rtl="0">
                  <a:lnSpc>
                    <a:spcPct val="115000"/>
                  </a:lnSpc>
                  <a:spcBef>
                    <a:spcPts val="0"/>
                  </a:spcBef>
                  <a:spcAft>
                    <a:spcPts val="0"/>
                  </a:spcAft>
                  <a:buClr>
                    <a:srgbClr val="000000"/>
                  </a:buClr>
                  <a:buSzPts val="1400"/>
                  <a:buFont typeface="Roboto"/>
                  <a:buChar char="○"/>
                  <a:defRPr sz="1400" b="0" i="0" u="none" strike="noStrike" cap="none">
                    <a:solidFill>
                      <a:srgbClr val="000000"/>
                    </a:solidFill>
                    <a:latin typeface="Roboto"/>
                    <a:ea typeface="Roboto"/>
                    <a:cs typeface="Roboto"/>
                    <a:sym typeface="Roboto"/>
                  </a:defRPr>
                </a:lvl8pPr>
                <a:lvl9pPr marL="4114800" marR="0" lvl="8" indent="-317500" algn="l" rtl="0">
                  <a:lnSpc>
                    <a:spcPct val="115000"/>
                  </a:lnSpc>
                  <a:spcBef>
                    <a:spcPts val="0"/>
                  </a:spcBef>
                  <a:spcAft>
                    <a:spcPts val="0"/>
                  </a:spcAft>
                  <a:buClr>
                    <a:srgbClr val="000000"/>
                  </a:buClr>
                  <a:buSzPts val="1400"/>
                  <a:buFont typeface="Roboto"/>
                  <a:buChar char="■"/>
                  <a:defRPr sz="1400" b="0" i="0" u="none" strike="noStrike" cap="none">
                    <a:solidFill>
                      <a:srgbClr val="000000"/>
                    </a:solidFill>
                    <a:latin typeface="Roboto"/>
                    <a:ea typeface="Roboto"/>
                    <a:cs typeface="Roboto"/>
                    <a:sym typeface="Roboto"/>
                  </a:defRPr>
                </a:lvl9pPr>
              </a:lstStyle>
              <a:p>
                <a:r>
                  <a:rPr lang="en-US" dirty="0"/>
                  <a:t>Before reading aloud the SAY instructions, at the top of the </a:t>
                </a:r>
                <a:r>
                  <a:rPr lang="en-US" b="1" dirty="0"/>
                  <a:t>Students in Sessions </a:t>
                </a:r>
                <a:r>
                  <a:rPr lang="en-US" dirty="0"/>
                  <a:t>screen, with the session selected:</a:t>
                </a:r>
              </a:p>
              <a:p>
                <a:pPr lvl="1"/>
                <a:r>
                  <a:rPr lang="en-US" dirty="0"/>
                  <a:t>At the unit level, unlock the unit for all students in the session</a:t>
                </a:r>
              </a:p>
              <a:p>
                <a:pPr lvl="1"/>
                <a:endParaRPr lang="en-US" dirty="0"/>
              </a:p>
              <a:p>
                <a:pPr lvl="1"/>
                <a:endParaRPr lang="en-US" dirty="0"/>
              </a:p>
              <a:p>
                <a:pPr lvl="1"/>
                <a:endParaRPr lang="en-US" dirty="0"/>
              </a:p>
              <a:p>
                <a:pPr lvl="1"/>
                <a:endParaRPr lang="en-US" dirty="0"/>
              </a:p>
              <a:p>
                <a:pPr lvl="1"/>
                <a:r>
                  <a:rPr lang="en-US" dirty="0"/>
                  <a:t>At the student level,</a:t>
                </a:r>
              </a:p>
              <a:p>
                <a:pPr lvl="2"/>
                <a:r>
                  <a:rPr lang="en-US" dirty="0"/>
                  <a:t>Lock (</a:t>
                </a:r>
                <a14:m>
                  <m:oMath xmlns:m="http://schemas.openxmlformats.org/officeDocument/2006/math">
                    <m:r>
                      <a:rPr lang="en-US" i="1">
                        <a:latin typeface="Cambria Math" panose="02040503050406030204" pitchFamily="18" charset="0"/>
                        <a:sym typeface="Webdings"/>
                      </a:rPr>
                      <m:t></m:t>
                    </m:r>
                  </m:oMath>
                </a14:m>
                <a:r>
                  <a:rPr lang="en-US" dirty="0"/>
                  <a:t>) the unit for any absent students</a:t>
                </a:r>
              </a:p>
              <a:p>
                <a:pPr lvl="2"/>
                <a:r>
                  <a:rPr lang="en-US" dirty="0"/>
                  <a:t>Unlock (</a:t>
                </a:r>
                <a:r>
                  <a:rPr lang="en-US" dirty="0">
                    <a:cs typeface="Arial" panose="020B0604020202020204" pitchFamily="34" charset="0"/>
                    <a:sym typeface="Webdings"/>
                  </a:rPr>
                  <a:t></a:t>
                </a:r>
                <a:r>
                  <a:rPr lang="en-US" dirty="0"/>
                  <a:t>) appropriate units for any make-up students </a:t>
                </a:r>
              </a:p>
            </p:txBody>
          </p:sp>
        </mc:Choice>
        <mc:Fallback>
          <p:sp>
            <p:nvSpPr>
              <p:cNvPr id="8" name="Text Placeholder 2">
                <a:extLst>
                  <a:ext uri="{FF2B5EF4-FFF2-40B4-BE49-F238E27FC236}">
                    <a16:creationId xmlns:a16="http://schemas.microsoft.com/office/drawing/2014/main" id="{7F5833CE-3856-FC0B-46D8-37D0651F7D5D}"/>
                  </a:ext>
                </a:extLst>
              </p:cNvPr>
              <p:cNvSpPr txBox="1">
                <a:spLocks noRot="1" noChangeAspect="1" noMove="1" noResize="1" noEditPoints="1" noAdjustHandles="1" noChangeArrowheads="1" noChangeShapeType="1" noTextEdit="1"/>
              </p:cNvSpPr>
              <p:nvPr/>
            </p:nvSpPr>
            <p:spPr>
              <a:xfrm>
                <a:off x="311700" y="2090314"/>
                <a:ext cx="8487741" cy="2092881"/>
              </a:xfrm>
              <a:prstGeom prst="rect">
                <a:avLst/>
              </a:prstGeom>
              <a:blipFill>
                <a:blip r:embed="rId4"/>
                <a:stretch>
                  <a:fillRect/>
                </a:stretch>
              </a:blipFill>
              <a:ln>
                <a:noFill/>
              </a:ln>
            </p:spPr>
            <p:txBody>
              <a:bodyPr/>
              <a:lstStyle/>
              <a:p>
                <a:r>
                  <a:rPr lang="en-US">
                    <a:noFill/>
                  </a:rPr>
                  <a:t> </a:t>
                </a:r>
              </a:p>
            </p:txBody>
          </p:sp>
        </mc:Fallback>
      </mc:AlternateContent>
      <p:pic>
        <p:nvPicPr>
          <p:cNvPr id="9" name="Picture 2" descr="An image of the Students in Sessions screen with a session selected and focused on the list of students. A unit status of Ready is displayed for a student and the unit status dropdown is expanded showing Unlock as the selected option.">
            <a:extLst>
              <a:ext uri="{FF2B5EF4-FFF2-40B4-BE49-F238E27FC236}">
                <a16:creationId xmlns:a16="http://schemas.microsoft.com/office/drawing/2014/main" id="{9B562A73-2FD7-3012-FEFF-032DA9D3BBB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18560" b="41105"/>
          <a:stretch>
            <a:fillRect/>
          </a:stretch>
        </p:blipFill>
        <p:spPr bwMode="auto">
          <a:xfrm>
            <a:off x="1789385" y="4022706"/>
            <a:ext cx="3795704" cy="969888"/>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0" name="Picture 4" descr="An image of the Students in Sessions screen with a session selected and focused on the session level list of units at the top of the screen. The lock/unlock slider is highlighted.">
            <a:extLst>
              <a:ext uri="{FF2B5EF4-FFF2-40B4-BE49-F238E27FC236}">
                <a16:creationId xmlns:a16="http://schemas.microsoft.com/office/drawing/2014/main" id="{790A2EF8-724C-32BB-69B4-741D5DE4D968}"/>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73018"/>
          <a:stretch>
            <a:fillRect/>
          </a:stretch>
        </p:blipFill>
        <p:spPr bwMode="auto">
          <a:xfrm>
            <a:off x="1316419" y="2804694"/>
            <a:ext cx="3874532" cy="528280"/>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7E7E4B09-DC26-1BE4-279C-F61491B57767}"/>
              </a:ext>
            </a:extLst>
          </p:cNvPr>
          <p:cNvSpPr txBox="1"/>
          <p:nvPr/>
        </p:nvSpPr>
        <p:spPr>
          <a:xfrm>
            <a:off x="6082054" y="2907212"/>
            <a:ext cx="2883042" cy="1600438"/>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ln>
            <a:noFill/>
          </a:ln>
        </p:spPr>
        <p:style>
          <a:lnRef idx="1">
            <a:schemeClr val="accent5"/>
          </a:lnRef>
          <a:fillRef idx="2">
            <a:schemeClr val="accent5"/>
          </a:fillRef>
          <a:effectRef idx="1">
            <a:schemeClr val="accent5"/>
          </a:effectRef>
          <a:fontRef idx="minor">
            <a:schemeClr val="dk1"/>
          </a:fontRef>
        </p:style>
        <p:txBody>
          <a:bodyPr wrap="square" rtlCol="0">
            <a:spAutoFit/>
          </a:bodyPr>
          <a:lstStyle>
            <a:defPPr marR="0" lvl="0" algn="l" rtl="0">
              <a:lnSpc>
                <a:spcPct val="100000"/>
              </a:lnSpc>
              <a:spcBef>
                <a:spcPts val="0"/>
              </a:spcBef>
              <a:spcAft>
                <a:spcPts val="0"/>
              </a:spcAft>
            </a:defPPr>
            <a:lvl1pPr algn="ctr">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marL="117475" lvl="1" indent="-117475">
              <a:buFont typeface="Arial" panose="020B0604020202020204" pitchFamily="34" charset="0"/>
              <a:buChar char="•"/>
            </a:pPr>
            <a:r>
              <a:rPr lang="en-US" dirty="0"/>
              <a:t>Students who are taking make-up units can be unlocked individually</a:t>
            </a:r>
          </a:p>
          <a:p>
            <a:pPr marL="117475" lvl="1" indent="-117475">
              <a:buFont typeface="Arial" panose="020B0604020202020204" pitchFamily="34" charset="0"/>
              <a:buChar char="•"/>
            </a:pPr>
            <a:r>
              <a:rPr lang="en-US" dirty="0"/>
              <a:t>A student can only have one unit unlocked at a given time</a:t>
            </a:r>
          </a:p>
          <a:p>
            <a:pPr marL="117475" lvl="1" indent="-117475">
              <a:buFont typeface="Arial" panose="020B0604020202020204" pitchFamily="34" charset="0"/>
              <a:buChar char="•"/>
            </a:pPr>
            <a:r>
              <a:rPr lang="en-US" dirty="0"/>
              <a:t>Administer all units in sequential order</a:t>
            </a:r>
          </a:p>
        </p:txBody>
      </p:sp>
    </p:spTree>
    <p:extLst>
      <p:ext uri="{BB962C8B-B14F-4D97-AF65-F5344CB8AC3E}">
        <p14:creationId xmlns:p14="http://schemas.microsoft.com/office/powerpoint/2010/main" val="3382696437"/>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4">
            <a:extLst>
              <a:ext uri="{FF2B5EF4-FFF2-40B4-BE49-F238E27FC236}">
                <a16:creationId xmlns:a16="http://schemas.microsoft.com/office/drawing/2014/main" id="{9F83DF53-45DF-46C4-E764-E7C8D5651E00}"/>
              </a:ext>
            </a:extLst>
          </p:cNvPr>
          <p:cNvSpPr txBox="1">
            <a:spLocks/>
          </p:cNvSpPr>
          <p:nvPr/>
        </p:nvSpPr>
        <p:spPr>
          <a:xfrm>
            <a:off x="929181" y="3709592"/>
            <a:ext cx="6852002" cy="393600"/>
          </a:xfrm>
          <a:prstGeom prst="rect">
            <a:avLst/>
          </a:prstGeom>
          <a:solidFill>
            <a:schemeClr val="bg1"/>
          </a:solidFill>
        </p:spPr>
        <p:txBody>
          <a:bodyPr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b="1" dirty="0">
                <a:latin typeface="+mn-lt"/>
              </a:rPr>
              <a:t>Note: </a:t>
            </a:r>
            <a:r>
              <a:rPr lang="en-US" dirty="0"/>
              <a:t>A unit cannot be resumed if it is </a:t>
            </a:r>
            <a:r>
              <a:rPr lang="en-US" b="1" dirty="0"/>
              <a:t>Resumed</a:t>
            </a:r>
            <a:r>
              <a:rPr lang="en-US" dirty="0"/>
              <a:t>, </a:t>
            </a:r>
            <a:r>
              <a:rPr lang="en-US" b="1" dirty="0"/>
              <a:t>Marked Complete</a:t>
            </a:r>
            <a:r>
              <a:rPr lang="en-US" dirty="0"/>
              <a:t>, or </a:t>
            </a:r>
            <a:r>
              <a:rPr lang="en-US" b="1" dirty="0"/>
              <a:t>Completed.</a:t>
            </a:r>
            <a:endParaRPr lang="en-US" dirty="0">
              <a:latin typeface="+mn-lt"/>
            </a:endParaRPr>
          </a:p>
        </p:txBody>
      </p:sp>
      <p:sp>
        <p:nvSpPr>
          <p:cNvPr id="2" name="Title 1">
            <a:extLst>
              <a:ext uri="{FF2B5EF4-FFF2-40B4-BE49-F238E27FC236}">
                <a16:creationId xmlns:a16="http://schemas.microsoft.com/office/drawing/2014/main" id="{7FF050A2-44A3-4D70-93C7-F6C7C0A42052}"/>
              </a:ext>
            </a:extLst>
          </p:cNvPr>
          <p:cNvSpPr>
            <a:spLocks noGrp="1"/>
          </p:cNvSpPr>
          <p:nvPr>
            <p:ph type="title"/>
          </p:nvPr>
        </p:nvSpPr>
        <p:spPr/>
        <p:txBody>
          <a:bodyPr>
            <a:normAutofit/>
          </a:bodyPr>
          <a:lstStyle/>
          <a:p>
            <a:r>
              <a:rPr lang="en-US" sz="2800" dirty="0"/>
              <a:t>Resume a Test</a:t>
            </a:r>
          </a:p>
        </p:txBody>
      </p:sp>
      <p:sp>
        <p:nvSpPr>
          <p:cNvPr id="4" name="Slide Number Placeholder 3">
            <a:extLst>
              <a:ext uri="{FF2B5EF4-FFF2-40B4-BE49-F238E27FC236}">
                <a16:creationId xmlns:a16="http://schemas.microsoft.com/office/drawing/2014/main" id="{3BEF29AC-DFA4-4187-92A7-16BEB3467E31}"/>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150</a:t>
            </a:fld>
            <a:endParaRPr lang="en-US" dirty="0"/>
          </a:p>
        </p:txBody>
      </p:sp>
      <p:pic>
        <p:nvPicPr>
          <p:cNvPr id="3" name="Picture 4" descr="An image of the Students in Sessions screen with a session selected and focused on the list of students. A unit status of Exited is displayed for a student and the unit status dropdown is expanded showing Resume as the selected option.">
            <a:extLst>
              <a:ext uri="{FF2B5EF4-FFF2-40B4-BE49-F238E27FC236}">
                <a16:creationId xmlns:a16="http://schemas.microsoft.com/office/drawing/2014/main" id="{8EC00886-A4A1-EFCA-A289-BB72D2E92A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8229" y="2158787"/>
            <a:ext cx="7143750" cy="1733550"/>
          </a:xfrm>
          <a:prstGeom prst="rect">
            <a:avLst/>
          </a:prstGeom>
          <a:noFill/>
          <a:extLst>
            <a:ext uri="{909E8E84-426E-40DD-AFC4-6F175D3DCCD1}">
              <a14:hiddenFill xmlns:a14="http://schemas.microsoft.com/office/drawing/2010/main">
                <a:solidFill>
                  <a:srgbClr val="FFFFFF"/>
                </a:solidFill>
              </a14:hiddenFill>
            </a:ext>
          </a:extLst>
        </p:spPr>
      </p:pic>
      <p:sp>
        <p:nvSpPr>
          <p:cNvPr id="6" name="Diagonal Stripe 5">
            <a:hlinkClick r:id="rId3"/>
            <a:extLst>
              <a:ext uri="{FF2B5EF4-FFF2-40B4-BE49-F238E27FC236}">
                <a16:creationId xmlns:a16="http://schemas.microsoft.com/office/drawing/2014/main" id="{863838F6-7929-2182-9AFF-D1B490059D7F}"/>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b="1" kern="0" dirty="0">
                <a:solidFill>
                  <a:schemeClr val="bg1"/>
                </a:solidFill>
                <a:latin typeface="+mn-lt"/>
                <a:ea typeface="Roboto" panose="02000000000000000000" pitchFamily="2" charset="0"/>
                <a:cs typeface="Arial" panose="020B0604020202020204" pitchFamily="34" charset="0"/>
              </a:rPr>
              <a:t>Resume a Test</a:t>
            </a:r>
          </a:p>
        </p:txBody>
      </p:sp>
      <p:sp>
        <p:nvSpPr>
          <p:cNvPr id="7" name="Text Placeholder 2">
            <a:extLst>
              <a:ext uri="{FF2B5EF4-FFF2-40B4-BE49-F238E27FC236}">
                <a16:creationId xmlns:a16="http://schemas.microsoft.com/office/drawing/2014/main" id="{3DC2F704-FC11-9143-AADA-BFCFA544CA02}"/>
              </a:ext>
            </a:extLst>
          </p:cNvPr>
          <p:cNvSpPr>
            <a:spLocks noGrp="1"/>
          </p:cNvSpPr>
          <p:nvPr>
            <p:ph type="body" idx="1"/>
          </p:nvPr>
        </p:nvSpPr>
        <p:spPr>
          <a:xfrm>
            <a:off x="311702" y="960305"/>
            <a:ext cx="8487741" cy="3226970"/>
          </a:xfrm>
        </p:spPr>
        <p:txBody>
          <a:bodyPr/>
          <a:lstStyle/>
          <a:p>
            <a:r>
              <a:rPr lang="en-US" dirty="0"/>
              <a:t>Locate the student’s test that needs to be resumed.</a:t>
            </a:r>
          </a:p>
          <a:p>
            <a:r>
              <a:rPr lang="en-US" dirty="0"/>
              <a:t>Click the arrow next to the student's status and select either </a:t>
            </a:r>
            <a:r>
              <a:rPr lang="en-US" b="1" dirty="0"/>
              <a:t>Resume</a:t>
            </a:r>
            <a:r>
              <a:rPr lang="en-US" dirty="0"/>
              <a:t> or </a:t>
            </a:r>
            <a:r>
              <a:rPr lang="en-US" b="1" dirty="0"/>
              <a:t>Resume Upload </a:t>
            </a:r>
            <a:r>
              <a:rPr lang="en-US" dirty="0"/>
              <a:t>(only displayed if the student’s status is still Active but they are not still in TestNav)</a:t>
            </a:r>
          </a:p>
        </p:txBody>
      </p:sp>
      <p:sp>
        <p:nvSpPr>
          <p:cNvPr id="11" name="TextBox 10">
            <a:extLst>
              <a:ext uri="{FF2B5EF4-FFF2-40B4-BE49-F238E27FC236}">
                <a16:creationId xmlns:a16="http://schemas.microsoft.com/office/drawing/2014/main" id="{5B086FFA-A625-0C29-CA35-04BCF86EB106}"/>
              </a:ext>
            </a:extLst>
          </p:cNvPr>
          <p:cNvSpPr txBox="1"/>
          <p:nvPr/>
        </p:nvSpPr>
        <p:spPr>
          <a:xfrm>
            <a:off x="1700552" y="4306658"/>
            <a:ext cx="5439103" cy="523220"/>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ln>
            <a:noFill/>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dirty="0"/>
              <a:t>Visit </a:t>
            </a:r>
            <a:r>
              <a:rPr lang="en-US" i="1" dirty="0">
                <a:hlinkClick r:id="rId3"/>
              </a:rPr>
              <a:t>Resume a Test</a:t>
            </a:r>
            <a:r>
              <a:rPr lang="en-US" dirty="0"/>
              <a:t> to see how to resume multiple tests at once.</a:t>
            </a:r>
          </a:p>
          <a:p>
            <a:pPr algn="ctr"/>
            <a:r>
              <a:rPr lang="en-US" dirty="0"/>
              <a:t>See also </a:t>
            </a:r>
            <a:r>
              <a:rPr lang="en-US" i="1" dirty="0">
                <a:hlinkClick r:id="rId4"/>
              </a:rPr>
              <a:t>Stop a Session</a:t>
            </a:r>
            <a:r>
              <a:rPr lang="en-US" i="1" dirty="0"/>
              <a:t> </a:t>
            </a:r>
            <a:r>
              <a:rPr lang="en-US" dirty="0"/>
              <a:t>for step-by-step directions</a:t>
            </a:r>
          </a:p>
        </p:txBody>
      </p:sp>
    </p:spTree>
    <p:extLst>
      <p:ext uri="{BB962C8B-B14F-4D97-AF65-F5344CB8AC3E}">
        <p14:creationId xmlns:p14="http://schemas.microsoft.com/office/powerpoint/2010/main" val="2820677908"/>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06CE8-1B33-B22E-A795-B6CBB62CD1D4}"/>
              </a:ext>
            </a:extLst>
          </p:cNvPr>
          <p:cNvSpPr>
            <a:spLocks noGrp="1"/>
          </p:cNvSpPr>
          <p:nvPr>
            <p:ph type="title"/>
          </p:nvPr>
        </p:nvSpPr>
        <p:spPr>
          <a:solidFill>
            <a:srgbClr val="001970"/>
          </a:solidFill>
        </p:spPr>
        <p:txBody>
          <a:bodyPr/>
          <a:lstStyle/>
          <a:p>
            <a:r>
              <a:rPr lang="en-US" dirty="0"/>
              <a:t>Basic Technical Troubleshooting</a:t>
            </a:r>
          </a:p>
        </p:txBody>
      </p:sp>
    </p:spTree>
    <p:extLst>
      <p:ext uri="{BB962C8B-B14F-4D97-AF65-F5344CB8AC3E}">
        <p14:creationId xmlns:p14="http://schemas.microsoft.com/office/powerpoint/2010/main" val="2762064840"/>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a:t>Error Codes</a:t>
            </a:r>
          </a:p>
        </p:txBody>
      </p:sp>
      <p:sp>
        <p:nvSpPr>
          <p:cNvPr id="3" name="Slide Number Placeholder 2"/>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152</a:t>
            </a:fld>
            <a:endParaRPr lang="en-US" dirty="0"/>
          </a:p>
        </p:txBody>
      </p:sp>
      <p:sp>
        <p:nvSpPr>
          <p:cNvPr id="4" name="Content Placeholder 1">
            <a:extLst>
              <a:ext uri="{FF2B5EF4-FFF2-40B4-BE49-F238E27FC236}">
                <a16:creationId xmlns:a16="http://schemas.microsoft.com/office/drawing/2014/main" id="{8315EC72-CBAD-4C49-B983-0C1975E51B1E}"/>
              </a:ext>
            </a:extLst>
          </p:cNvPr>
          <p:cNvSpPr txBox="1">
            <a:spLocks/>
          </p:cNvSpPr>
          <p:nvPr/>
        </p:nvSpPr>
        <p:spPr>
          <a:xfrm>
            <a:off x="311701" y="922215"/>
            <a:ext cx="8708423" cy="3636070"/>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300"/>
              </a:spcBef>
              <a:spcAft>
                <a:spcPts val="300"/>
              </a:spcAft>
              <a:buClr>
                <a:sysClr val="windowText" lastClr="000000"/>
              </a:buClr>
              <a:buNone/>
              <a:defRPr/>
            </a:pPr>
            <a:r>
              <a:rPr lang="en-US" sz="1300" dirty="0">
                <a:solidFill>
                  <a:srgbClr val="000000"/>
                </a:solidFill>
              </a:rPr>
              <a:t>Error codes are received on a student’s device when TestNav identifies an issue. Examples:</a:t>
            </a:r>
          </a:p>
          <a:p>
            <a:pPr>
              <a:spcBef>
                <a:spcPts val="300"/>
              </a:spcBef>
              <a:spcAft>
                <a:spcPts val="300"/>
              </a:spcAft>
              <a:buClr>
                <a:sysClr val="windowText" lastClr="000000"/>
              </a:buClr>
              <a:defRPr/>
            </a:pPr>
            <a:r>
              <a:rPr lang="en-US" sz="1300" dirty="0">
                <a:solidFill>
                  <a:srgbClr val="000000"/>
                </a:solidFill>
              </a:rPr>
              <a:t>1001: “</a:t>
            </a:r>
            <a:r>
              <a:rPr lang="en-US" sz="1300" dirty="0">
                <a:solidFill>
                  <a:sysClr val="windowText" lastClr="000000"/>
                </a:solidFill>
              </a:rPr>
              <a:t>Your test has been saved. Please notify your test administrator.”</a:t>
            </a:r>
          </a:p>
          <a:p>
            <a:pPr lvl="1">
              <a:spcBef>
                <a:spcPts val="300"/>
              </a:spcBef>
              <a:spcAft>
                <a:spcPts val="300"/>
              </a:spcAft>
              <a:buClr>
                <a:sysClr val="windowText" lastClr="000000"/>
              </a:buClr>
              <a:defRPr/>
            </a:pPr>
            <a:r>
              <a:rPr lang="en-US" sz="1300" dirty="0">
                <a:solidFill>
                  <a:srgbClr val="000000"/>
                </a:solidFill>
              </a:rPr>
              <a:t>This is an Early Warning System initial message, which does not indicate the issue, so another error code will follow</a:t>
            </a:r>
          </a:p>
          <a:p>
            <a:pPr>
              <a:spcBef>
                <a:spcPts val="300"/>
              </a:spcBef>
              <a:spcAft>
                <a:spcPts val="300"/>
              </a:spcAft>
              <a:buClr>
                <a:sysClr val="windowText" lastClr="000000"/>
              </a:buClr>
              <a:defRPr/>
            </a:pPr>
            <a:r>
              <a:rPr lang="en-US" sz="1300" dirty="0">
                <a:solidFill>
                  <a:srgbClr val="000000"/>
                </a:solidFill>
              </a:rPr>
              <a:t>1009: “</a:t>
            </a:r>
            <a:r>
              <a:rPr lang="en-US" sz="1300" dirty="0">
                <a:solidFill>
                  <a:sysClr val="windowText" lastClr="000000"/>
                </a:solidFill>
              </a:rPr>
              <a:t>Unable to download test content”</a:t>
            </a:r>
          </a:p>
          <a:p>
            <a:pPr lvl="1">
              <a:spcBef>
                <a:spcPts val="300"/>
              </a:spcBef>
              <a:spcAft>
                <a:spcPts val="300"/>
              </a:spcAft>
              <a:buClr>
                <a:sysClr val="windowText" lastClr="000000"/>
              </a:buClr>
              <a:defRPr/>
            </a:pPr>
            <a:r>
              <a:rPr lang="en-US" sz="1300" dirty="0">
                <a:solidFill>
                  <a:srgbClr val="000000"/>
                </a:solidFill>
              </a:rPr>
              <a:t>Network connection issue between the testing device and Pearson servers </a:t>
            </a:r>
          </a:p>
          <a:p>
            <a:pPr>
              <a:spcBef>
                <a:spcPts val="300"/>
              </a:spcBef>
              <a:spcAft>
                <a:spcPts val="300"/>
              </a:spcAft>
              <a:buClr>
                <a:sysClr val="windowText" lastClr="000000"/>
              </a:buClr>
              <a:defRPr/>
            </a:pPr>
            <a:r>
              <a:rPr lang="en-US" sz="1300" dirty="0">
                <a:solidFill>
                  <a:srgbClr val="000000"/>
                </a:solidFill>
              </a:rPr>
              <a:t>3005: “</a:t>
            </a:r>
            <a:r>
              <a:rPr lang="en-US" sz="1300" dirty="0">
                <a:solidFill>
                  <a:sysClr val="windowText" lastClr="000000"/>
                </a:solidFill>
              </a:rPr>
              <a:t>TestNav has detected that another application attempted to become the active window…”</a:t>
            </a:r>
          </a:p>
          <a:p>
            <a:pPr lvl="1">
              <a:spcBef>
                <a:spcPts val="300"/>
              </a:spcBef>
              <a:spcAft>
                <a:spcPts val="300"/>
              </a:spcAft>
              <a:buClr>
                <a:sysClr val="windowText" lastClr="000000"/>
              </a:buClr>
              <a:defRPr/>
            </a:pPr>
            <a:r>
              <a:rPr lang="en-US" sz="1300" dirty="0">
                <a:solidFill>
                  <a:srgbClr val="000000"/>
                </a:solidFill>
              </a:rPr>
              <a:t>Could be caused by pop-ups in the background or power saving features</a:t>
            </a:r>
            <a:endParaRPr lang="en-US" sz="1300" dirty="0">
              <a:solidFill>
                <a:srgbClr val="FF0000"/>
              </a:solidFill>
            </a:endParaRPr>
          </a:p>
          <a:p>
            <a:pPr>
              <a:spcBef>
                <a:spcPts val="300"/>
              </a:spcBef>
              <a:spcAft>
                <a:spcPts val="300"/>
              </a:spcAft>
              <a:buClr>
                <a:sysClr val="windowText" lastClr="000000"/>
              </a:buClr>
              <a:defRPr/>
            </a:pPr>
            <a:r>
              <a:rPr lang="en-US" sz="1300" dirty="0">
                <a:solidFill>
                  <a:srgbClr val="000000"/>
                </a:solidFill>
              </a:rPr>
              <a:t>TestNav exits the test and displays the following errors </a:t>
            </a:r>
            <a:r>
              <a:rPr lang="en-US" sz="1300" b="1" u="sng" dirty="0">
                <a:solidFill>
                  <a:srgbClr val="000000"/>
                </a:solidFill>
              </a:rPr>
              <a:t>when a student types certain key combinations while testing</a:t>
            </a:r>
            <a:r>
              <a:rPr lang="en-US" sz="1300" dirty="0">
                <a:solidFill>
                  <a:srgbClr val="000000"/>
                </a:solidFill>
              </a:rPr>
              <a:t> – the test must be resumed before the student can sign in again:</a:t>
            </a:r>
          </a:p>
          <a:p>
            <a:pPr lvl="1">
              <a:spcBef>
                <a:spcPts val="300"/>
              </a:spcBef>
              <a:spcAft>
                <a:spcPts val="300"/>
              </a:spcAft>
              <a:buClr>
                <a:sysClr val="windowText" lastClr="000000"/>
              </a:buClr>
              <a:defRPr/>
            </a:pPr>
            <a:r>
              <a:rPr lang="en-US" sz="1300" dirty="0">
                <a:solidFill>
                  <a:srgbClr val="000000"/>
                </a:solidFill>
              </a:rPr>
              <a:t>3020: “TestNav has detected that </a:t>
            </a:r>
            <a:r>
              <a:rPr lang="en-US" sz="1300" b="1" dirty="0">
                <a:solidFill>
                  <a:srgbClr val="000000"/>
                </a:solidFill>
              </a:rPr>
              <a:t>Command+Option+Esc</a:t>
            </a:r>
            <a:r>
              <a:rPr lang="en-US" sz="1300" dirty="0">
                <a:solidFill>
                  <a:srgbClr val="000000"/>
                </a:solidFill>
              </a:rPr>
              <a:t> has been typed...”</a:t>
            </a:r>
          </a:p>
          <a:p>
            <a:pPr lvl="1">
              <a:spcBef>
                <a:spcPts val="300"/>
              </a:spcBef>
              <a:spcAft>
                <a:spcPts val="300"/>
              </a:spcAft>
              <a:buClr>
                <a:sysClr val="windowText" lastClr="000000"/>
              </a:buClr>
              <a:defRPr/>
            </a:pPr>
            <a:r>
              <a:rPr lang="en-US" sz="1300" dirty="0">
                <a:solidFill>
                  <a:srgbClr val="000000"/>
                </a:solidFill>
              </a:rPr>
              <a:t>3022: “TestNav has detected that </a:t>
            </a:r>
            <a:r>
              <a:rPr lang="en-US" sz="1300" b="1" dirty="0">
                <a:solidFill>
                  <a:srgbClr val="000000"/>
                </a:solidFill>
              </a:rPr>
              <a:t>Ctrl+Alt+Del</a:t>
            </a:r>
            <a:r>
              <a:rPr lang="en-US" sz="1300" dirty="0">
                <a:solidFill>
                  <a:srgbClr val="000000"/>
                </a:solidFill>
              </a:rPr>
              <a:t> has been typed...”</a:t>
            </a:r>
          </a:p>
          <a:p>
            <a:pPr>
              <a:spcBef>
                <a:spcPts val="300"/>
              </a:spcBef>
              <a:spcAft>
                <a:spcPts val="300"/>
              </a:spcAft>
              <a:buClr>
                <a:sysClr val="windowText" lastClr="000000"/>
              </a:buClr>
              <a:defRPr/>
            </a:pPr>
            <a:r>
              <a:rPr lang="en-US" sz="1300" dirty="0">
                <a:solidFill>
                  <a:srgbClr val="000000"/>
                </a:solidFill>
              </a:rPr>
              <a:t>8026: “</a:t>
            </a:r>
            <a:r>
              <a:rPr lang="en-US" sz="1300" dirty="0">
                <a:solidFill>
                  <a:sysClr val="windowText" lastClr="000000"/>
                </a:solidFill>
              </a:rPr>
              <a:t>Unable to connect to the proctor caching computer. Please contact your administrator.”</a:t>
            </a:r>
          </a:p>
          <a:p>
            <a:pPr lvl="1">
              <a:spcBef>
                <a:spcPts val="300"/>
              </a:spcBef>
              <a:spcAft>
                <a:spcPts val="300"/>
              </a:spcAft>
              <a:buClr>
                <a:sysClr val="windowText" lastClr="000000"/>
              </a:buClr>
              <a:defRPr/>
            </a:pPr>
            <a:r>
              <a:rPr lang="en-US" sz="1300" dirty="0">
                <a:solidFill>
                  <a:srgbClr val="000000"/>
                </a:solidFill>
              </a:rPr>
              <a:t>Network connection issue between the testing device and the local proctor caching device</a:t>
            </a:r>
          </a:p>
        </p:txBody>
      </p:sp>
    </p:spTree>
    <p:extLst>
      <p:ext uri="{BB962C8B-B14F-4D97-AF65-F5344CB8AC3E}">
        <p14:creationId xmlns:p14="http://schemas.microsoft.com/office/powerpoint/2010/main" val="1797770756"/>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n image of the user dropdown menu in TestNav with the Sign out of TestNav option highlighted.">
            <a:extLst>
              <a:ext uri="{FF2B5EF4-FFF2-40B4-BE49-F238E27FC236}">
                <a16:creationId xmlns:a16="http://schemas.microsoft.com/office/drawing/2014/main" id="{269A0990-BACE-625E-046E-3996AD503DF2}"/>
              </a:ext>
            </a:extLst>
          </p:cNvPr>
          <p:cNvPicPr>
            <a:picLocks noChangeAspect="1"/>
          </p:cNvPicPr>
          <p:nvPr/>
        </p:nvPicPr>
        <p:blipFill>
          <a:blip r:embed="rId2"/>
          <a:stretch>
            <a:fillRect/>
          </a:stretch>
        </p:blipFill>
        <p:spPr>
          <a:xfrm>
            <a:off x="6739759" y="2232406"/>
            <a:ext cx="2155199" cy="1268786"/>
          </a:xfrm>
          <a:prstGeom prst="rect">
            <a:avLst/>
          </a:prstGeom>
        </p:spPr>
      </p:pic>
      <p:sp>
        <p:nvSpPr>
          <p:cNvPr id="2" name="Title 1">
            <a:extLst>
              <a:ext uri="{FF2B5EF4-FFF2-40B4-BE49-F238E27FC236}">
                <a16:creationId xmlns:a16="http://schemas.microsoft.com/office/drawing/2014/main" id="{2ADCDC25-18EC-47BA-9F6C-48D93026FE5B}"/>
              </a:ext>
            </a:extLst>
          </p:cNvPr>
          <p:cNvSpPr>
            <a:spLocks noGrp="1"/>
          </p:cNvSpPr>
          <p:nvPr>
            <p:ph type="title"/>
          </p:nvPr>
        </p:nvSpPr>
        <p:spPr/>
        <p:txBody>
          <a:bodyPr>
            <a:normAutofit/>
          </a:bodyPr>
          <a:lstStyle/>
          <a:p>
            <a:r>
              <a:rPr lang="en-US" sz="2800" dirty="0"/>
              <a:t>Error Codes – Next Steps</a:t>
            </a:r>
          </a:p>
        </p:txBody>
      </p:sp>
      <p:sp>
        <p:nvSpPr>
          <p:cNvPr id="3" name="Content Placeholder 2">
            <a:extLst>
              <a:ext uri="{FF2B5EF4-FFF2-40B4-BE49-F238E27FC236}">
                <a16:creationId xmlns:a16="http://schemas.microsoft.com/office/drawing/2014/main" id="{6538BC0A-C121-4797-95D4-A12A5F765934}"/>
              </a:ext>
            </a:extLst>
          </p:cNvPr>
          <p:cNvSpPr>
            <a:spLocks noGrp="1"/>
          </p:cNvSpPr>
          <p:nvPr>
            <p:ph type="body" idx="1"/>
          </p:nvPr>
        </p:nvSpPr>
        <p:spPr/>
        <p:txBody>
          <a:bodyPr>
            <a:normAutofit/>
          </a:bodyPr>
          <a:lstStyle/>
          <a:p>
            <a:pPr marL="285750" indent="-285750">
              <a:lnSpc>
                <a:spcPct val="100000"/>
              </a:lnSpc>
              <a:buClr>
                <a:sysClr val="windowText" lastClr="000000"/>
              </a:buClr>
              <a:buFont typeface="Arial" panose="020B0604020202020204" pitchFamily="34" charset="0"/>
              <a:buChar char="•"/>
              <a:defRPr/>
            </a:pPr>
            <a:r>
              <a:rPr lang="en-US" sz="1800" dirty="0">
                <a:solidFill>
                  <a:srgbClr val="000000"/>
                </a:solidFill>
                <a:latin typeface="+mn-lt"/>
              </a:rPr>
              <a:t>Resume the student’s test in PAnext</a:t>
            </a:r>
            <a:endParaRPr lang="en-US" sz="1800" baseline="30000" dirty="0">
              <a:solidFill>
                <a:srgbClr val="000000"/>
              </a:solidFill>
              <a:latin typeface="+mn-lt"/>
            </a:endParaRPr>
          </a:p>
          <a:p>
            <a:pPr marL="285750" indent="-285750">
              <a:lnSpc>
                <a:spcPct val="100000"/>
              </a:lnSpc>
              <a:buClr>
                <a:sysClr val="windowText" lastClr="000000"/>
              </a:buClr>
              <a:buFont typeface="Arial" panose="020B0604020202020204" pitchFamily="34" charset="0"/>
              <a:buChar char="•"/>
              <a:defRPr/>
            </a:pPr>
            <a:r>
              <a:rPr lang="en-US" sz="1800" dirty="0">
                <a:solidFill>
                  <a:srgbClr val="000000"/>
                </a:solidFill>
                <a:latin typeface="+mn-lt"/>
              </a:rPr>
              <a:t>Have the student log in again on the </a:t>
            </a:r>
            <a:r>
              <a:rPr lang="en-US" sz="1800" u="sng" dirty="0">
                <a:solidFill>
                  <a:srgbClr val="000000"/>
                </a:solidFill>
                <a:latin typeface="+mn-lt"/>
              </a:rPr>
              <a:t>same testing device</a:t>
            </a:r>
          </a:p>
          <a:p>
            <a:pPr lvl="1">
              <a:lnSpc>
                <a:spcPct val="100000"/>
              </a:lnSpc>
              <a:buClr>
                <a:sysClr val="windowText" lastClr="000000"/>
              </a:buClr>
              <a:buFont typeface="Arial" panose="020B0604020202020204" pitchFamily="34" charset="0"/>
              <a:buChar char="•"/>
              <a:defRPr/>
            </a:pPr>
            <a:r>
              <a:rPr lang="en-US" sz="1800" u="sng" dirty="0">
                <a:solidFill>
                  <a:srgbClr val="000000"/>
                </a:solidFill>
                <a:latin typeface="+mn-lt"/>
              </a:rPr>
              <a:t>Do not</a:t>
            </a:r>
            <a:r>
              <a:rPr lang="en-US" sz="1800" dirty="0">
                <a:solidFill>
                  <a:srgbClr val="000000"/>
                </a:solidFill>
                <a:latin typeface="+mn-lt"/>
              </a:rPr>
              <a:t> move the student to another testing device unless the student safely exits the test using the “sign out” feature in TestNav</a:t>
            </a:r>
            <a:endParaRPr lang="en-US" sz="1800" u="sng" dirty="0">
              <a:solidFill>
                <a:srgbClr val="000000"/>
              </a:solidFill>
              <a:latin typeface="+mn-lt"/>
            </a:endParaRPr>
          </a:p>
          <a:p>
            <a:pPr marL="285750" indent="-285750">
              <a:lnSpc>
                <a:spcPct val="100000"/>
              </a:lnSpc>
              <a:buClr>
                <a:sysClr val="windowText" lastClr="000000"/>
              </a:buClr>
              <a:buFont typeface="Arial" panose="020B0604020202020204" pitchFamily="34" charset="0"/>
              <a:buChar char="•"/>
              <a:defRPr/>
            </a:pPr>
            <a:endParaRPr lang="en-US" sz="1800" dirty="0">
              <a:solidFill>
                <a:srgbClr val="000000"/>
              </a:solidFill>
              <a:latin typeface="+mn-lt"/>
            </a:endParaRPr>
          </a:p>
          <a:p>
            <a:pPr marL="285750" indent="-285750">
              <a:lnSpc>
                <a:spcPct val="100000"/>
              </a:lnSpc>
              <a:buClr>
                <a:sysClr val="windowText" lastClr="000000"/>
              </a:buClr>
              <a:buFont typeface="Arial" panose="020B0604020202020204" pitchFamily="34" charset="0"/>
              <a:buChar char="•"/>
              <a:defRPr/>
            </a:pPr>
            <a:endParaRPr lang="en-US" sz="1800" dirty="0">
              <a:solidFill>
                <a:srgbClr val="000000"/>
              </a:solidFill>
              <a:latin typeface="+mn-lt"/>
            </a:endParaRPr>
          </a:p>
          <a:p>
            <a:pPr marL="285750" indent="-285750">
              <a:lnSpc>
                <a:spcPct val="100000"/>
              </a:lnSpc>
              <a:buClr>
                <a:sysClr val="windowText" lastClr="000000"/>
              </a:buClr>
              <a:buFont typeface="Arial" panose="020B0604020202020204" pitchFamily="34" charset="0"/>
              <a:buChar char="•"/>
              <a:defRPr/>
            </a:pPr>
            <a:endParaRPr lang="en-US" sz="1800" dirty="0">
              <a:solidFill>
                <a:srgbClr val="000000"/>
              </a:solidFill>
              <a:latin typeface="+mn-lt"/>
            </a:endParaRPr>
          </a:p>
          <a:p>
            <a:pPr marL="285750" indent="-285750">
              <a:lnSpc>
                <a:spcPct val="100000"/>
              </a:lnSpc>
              <a:buClr>
                <a:sysClr val="windowText" lastClr="000000"/>
              </a:buClr>
              <a:buFont typeface="Arial" panose="020B0604020202020204" pitchFamily="34" charset="0"/>
              <a:buChar char="•"/>
              <a:defRPr/>
            </a:pPr>
            <a:endParaRPr lang="en-US" sz="1800" dirty="0">
              <a:solidFill>
                <a:srgbClr val="000000"/>
              </a:solidFill>
              <a:latin typeface="+mn-lt"/>
            </a:endParaRPr>
          </a:p>
          <a:p>
            <a:pPr marL="285750" indent="-285750">
              <a:lnSpc>
                <a:spcPct val="100000"/>
              </a:lnSpc>
              <a:buClr>
                <a:sysClr val="windowText" lastClr="000000"/>
              </a:buClr>
              <a:buFont typeface="Arial" panose="020B0604020202020204" pitchFamily="34" charset="0"/>
              <a:buChar char="•"/>
              <a:defRPr/>
            </a:pPr>
            <a:r>
              <a:rPr lang="en-US" sz="1800" dirty="0">
                <a:solidFill>
                  <a:srgbClr val="000000"/>
                </a:solidFill>
                <a:latin typeface="+mn-lt"/>
              </a:rPr>
              <a:t>If the same error occurs repeatedly, or if the same error is affecting multiple students, contact the Technology Coordinator</a:t>
            </a:r>
          </a:p>
          <a:p>
            <a:pPr>
              <a:buFont typeface="Arial" panose="020B0604020202020204" pitchFamily="34" charset="0"/>
              <a:buChar char="•"/>
            </a:pPr>
            <a:endParaRPr lang="en-US" sz="1800" dirty="0">
              <a:latin typeface="+mn-lt"/>
            </a:endParaRPr>
          </a:p>
        </p:txBody>
      </p:sp>
      <p:sp>
        <p:nvSpPr>
          <p:cNvPr id="4" name="Slide Number Placeholder 3">
            <a:extLst>
              <a:ext uri="{FF2B5EF4-FFF2-40B4-BE49-F238E27FC236}">
                <a16:creationId xmlns:a16="http://schemas.microsoft.com/office/drawing/2014/main" id="{0921507A-E826-4FEB-9C46-664EDEFF79A8}"/>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153</a:t>
            </a:fld>
            <a:endParaRPr lang="en-US" dirty="0"/>
          </a:p>
        </p:txBody>
      </p:sp>
      <p:sp>
        <p:nvSpPr>
          <p:cNvPr id="7" name="Diagonal Stripe 6">
            <a:hlinkClick r:id="rId3"/>
            <a:extLst>
              <a:ext uri="{FF2B5EF4-FFF2-40B4-BE49-F238E27FC236}">
                <a16:creationId xmlns:a16="http://schemas.microsoft.com/office/drawing/2014/main" id="{460108AB-1A65-3EBF-7FB0-A8BA390CBE7B}"/>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b="1" kern="0" dirty="0">
                <a:solidFill>
                  <a:schemeClr val="bg1"/>
                </a:solidFill>
                <a:latin typeface="+mn-lt"/>
                <a:ea typeface="Roboto" panose="02000000000000000000" pitchFamily="2" charset="0"/>
                <a:cs typeface="Roboto" panose="02000000000000000000" pitchFamily="2" charset="0"/>
              </a:rPr>
              <a:t>Error Code Directory</a:t>
            </a:r>
          </a:p>
        </p:txBody>
      </p:sp>
      <p:sp>
        <p:nvSpPr>
          <p:cNvPr id="9" name="Right Arrow 8" descr="An arrow pointing to the word &quot;Sign out of TestNav&quot; on the TestNav User dropdown menu.">
            <a:extLst>
              <a:ext uri="{FF2B5EF4-FFF2-40B4-BE49-F238E27FC236}">
                <a16:creationId xmlns:a16="http://schemas.microsoft.com/office/drawing/2014/main" id="{E6EB41B8-FACE-66C8-1048-8BCF98D2588F}"/>
              </a:ext>
            </a:extLst>
          </p:cNvPr>
          <p:cNvSpPr/>
          <p:nvPr/>
        </p:nvSpPr>
        <p:spPr>
          <a:xfrm rot="1391910">
            <a:off x="6123194" y="2554823"/>
            <a:ext cx="918576" cy="653609"/>
          </a:xfrm>
          <a:prstGeom prst="rightArrow">
            <a:avLst/>
          </a:prstGeom>
          <a:solidFill>
            <a:schemeClr val="accent1"/>
          </a:solidFill>
          <a:ln>
            <a:noFill/>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sz="1050" dirty="0"/>
          </a:p>
        </p:txBody>
      </p:sp>
    </p:spTree>
    <p:extLst>
      <p:ext uri="{BB962C8B-B14F-4D97-AF65-F5344CB8AC3E}">
        <p14:creationId xmlns:p14="http://schemas.microsoft.com/office/powerpoint/2010/main" val="2617735019"/>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69B53-CA95-46D6-AD85-8D4B9384184F}"/>
              </a:ext>
            </a:extLst>
          </p:cNvPr>
          <p:cNvSpPr>
            <a:spLocks noGrp="1"/>
          </p:cNvSpPr>
          <p:nvPr>
            <p:ph type="title"/>
          </p:nvPr>
        </p:nvSpPr>
        <p:spPr/>
        <p:txBody>
          <a:bodyPr>
            <a:normAutofit/>
          </a:bodyPr>
          <a:lstStyle/>
          <a:p>
            <a:r>
              <a:rPr lang="en-US" sz="2800" dirty="0"/>
              <a:t>Common Errors – 9059</a:t>
            </a:r>
          </a:p>
        </p:txBody>
      </p:sp>
      <p:sp>
        <p:nvSpPr>
          <p:cNvPr id="3" name="Content Placeholder 2">
            <a:extLst>
              <a:ext uri="{FF2B5EF4-FFF2-40B4-BE49-F238E27FC236}">
                <a16:creationId xmlns:a16="http://schemas.microsoft.com/office/drawing/2014/main" id="{C40CAC81-C9A3-4744-8AA9-1EFF5AB73787}"/>
              </a:ext>
            </a:extLst>
          </p:cNvPr>
          <p:cNvSpPr>
            <a:spLocks noGrp="1"/>
          </p:cNvSpPr>
          <p:nvPr>
            <p:ph type="body" idx="1"/>
          </p:nvPr>
        </p:nvSpPr>
        <p:spPr/>
        <p:txBody>
          <a:bodyPr>
            <a:normAutofit/>
          </a:bodyPr>
          <a:lstStyle/>
          <a:p>
            <a:pPr marL="285750" indent="-285750">
              <a:buClr>
                <a:sysClr val="windowText" lastClr="000000"/>
              </a:buClr>
              <a:buFont typeface="Arial" panose="020B0604020202020204" pitchFamily="34" charset="0"/>
              <a:buChar char="•"/>
              <a:defRPr/>
            </a:pPr>
            <a:r>
              <a:rPr lang="en-US" sz="1800" b="1" dirty="0">
                <a:solidFill>
                  <a:srgbClr val="000000"/>
                </a:solidFill>
                <a:latin typeface="+mn-lt"/>
              </a:rPr>
              <a:t>9059:</a:t>
            </a:r>
            <a:r>
              <a:rPr lang="en-US" sz="1800" dirty="0">
                <a:solidFill>
                  <a:srgbClr val="000000"/>
                </a:solidFill>
                <a:latin typeface="+mn-lt"/>
              </a:rPr>
              <a:t> “</a:t>
            </a:r>
            <a:r>
              <a:rPr lang="en-US" sz="1800" dirty="0">
                <a:solidFill>
                  <a:sysClr val="windowText" lastClr="000000"/>
                </a:solidFill>
                <a:latin typeface="+mn-lt"/>
              </a:rPr>
              <a:t>The username or password you entered is incorrect.”</a:t>
            </a:r>
            <a:endParaRPr lang="en-US" sz="1800" b="1" dirty="0">
              <a:solidFill>
                <a:srgbClr val="000000"/>
              </a:solidFill>
              <a:latin typeface="+mn-lt"/>
            </a:endParaRPr>
          </a:p>
          <a:p>
            <a:pPr marL="285750" indent="-285750">
              <a:buClr>
                <a:sysClr val="windowText" lastClr="000000"/>
              </a:buClr>
              <a:buFont typeface="Arial" panose="020B0604020202020204" pitchFamily="34" charset="0"/>
              <a:buChar char="•"/>
              <a:defRPr/>
            </a:pPr>
            <a:r>
              <a:rPr lang="en-US" sz="1800" dirty="0">
                <a:solidFill>
                  <a:srgbClr val="000000"/>
                </a:solidFill>
                <a:latin typeface="+mn-lt"/>
              </a:rPr>
              <a:t>If the username and password being used are accurate, the student may be on the incorrect login page</a:t>
            </a:r>
          </a:p>
          <a:p>
            <a:pPr lvl="1">
              <a:buClr>
                <a:sysClr val="windowText" lastClr="000000"/>
              </a:buClr>
              <a:buFont typeface="Arial" panose="020B0604020202020204" pitchFamily="34" charset="0"/>
              <a:buChar char="•"/>
              <a:defRPr/>
            </a:pPr>
            <a:r>
              <a:rPr lang="en-US" sz="1800" dirty="0">
                <a:solidFill>
                  <a:srgbClr val="000000"/>
                </a:solidFill>
                <a:latin typeface="+mn-lt"/>
              </a:rPr>
              <a:t> “Colorado”</a:t>
            </a:r>
          </a:p>
          <a:p>
            <a:pPr>
              <a:buFont typeface="Arial" panose="020B0604020202020204" pitchFamily="34" charset="0"/>
              <a:buChar char="•"/>
            </a:pPr>
            <a:endParaRPr lang="en-US" sz="1800" dirty="0">
              <a:latin typeface="+mn-lt"/>
            </a:endParaRPr>
          </a:p>
        </p:txBody>
      </p:sp>
      <p:sp>
        <p:nvSpPr>
          <p:cNvPr id="4" name="Slide Number Placeholder 3">
            <a:extLst>
              <a:ext uri="{FF2B5EF4-FFF2-40B4-BE49-F238E27FC236}">
                <a16:creationId xmlns:a16="http://schemas.microsoft.com/office/drawing/2014/main" id="{64BCAB5B-4E7E-4490-9351-73BE63AB2B4F}"/>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154</a:t>
            </a:fld>
            <a:endParaRPr lang="en-US" dirty="0"/>
          </a:p>
        </p:txBody>
      </p:sp>
      <p:pic>
        <p:nvPicPr>
          <p:cNvPr id="6" name="Picture 5" descr="An image of the TestNav Colorado sign in screen."/>
          <p:cNvPicPr>
            <a:picLocks noChangeAspect="1"/>
          </p:cNvPicPr>
          <p:nvPr/>
        </p:nvPicPr>
        <p:blipFill>
          <a:blip r:embed="rId2"/>
          <a:stretch>
            <a:fillRect/>
          </a:stretch>
        </p:blipFill>
        <p:spPr>
          <a:xfrm>
            <a:off x="4019425" y="2357448"/>
            <a:ext cx="3371650" cy="2466725"/>
          </a:xfrm>
          <a:prstGeom prst="rect">
            <a:avLst/>
          </a:prstGeom>
          <a:ln>
            <a:noFill/>
          </a:ln>
          <a:effectLst>
            <a:outerShdw blurRad="50800" dist="38100" dir="2700000" algn="tl" rotWithShape="0">
              <a:prstClr val="black">
                <a:alpha val="40000"/>
              </a:prstClr>
            </a:outerShdw>
          </a:effectLst>
        </p:spPr>
      </p:pic>
      <p:sp>
        <p:nvSpPr>
          <p:cNvPr id="9" name="Right Arrow 8" descr="An arrow pointing to the word &quot;Colorado&quot; on the TestNav Colorado sign in screen."/>
          <p:cNvSpPr/>
          <p:nvPr/>
        </p:nvSpPr>
        <p:spPr>
          <a:xfrm rot="1391910">
            <a:off x="4239215" y="2270096"/>
            <a:ext cx="918576" cy="653609"/>
          </a:xfrm>
          <a:prstGeom prst="rightArrow">
            <a:avLst/>
          </a:prstGeom>
          <a:solidFill>
            <a:schemeClr val="accent1"/>
          </a:solidFill>
          <a:ln>
            <a:noFill/>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sz="1050" dirty="0"/>
          </a:p>
        </p:txBody>
      </p:sp>
    </p:spTree>
    <p:extLst>
      <p:ext uri="{BB962C8B-B14F-4D97-AF65-F5344CB8AC3E}">
        <p14:creationId xmlns:p14="http://schemas.microsoft.com/office/powerpoint/2010/main" val="2303927345"/>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F7AE2-ACB3-4713-AD4C-C239FDF17678}"/>
              </a:ext>
            </a:extLst>
          </p:cNvPr>
          <p:cNvSpPr>
            <a:spLocks noGrp="1"/>
          </p:cNvSpPr>
          <p:nvPr>
            <p:ph type="title"/>
          </p:nvPr>
        </p:nvSpPr>
        <p:spPr/>
        <p:txBody>
          <a:bodyPr>
            <a:normAutofit/>
          </a:bodyPr>
          <a:lstStyle/>
          <a:p>
            <a:r>
              <a:rPr lang="en-US" sz="2800" dirty="0"/>
              <a:t>TestNav</a:t>
            </a:r>
          </a:p>
        </p:txBody>
      </p:sp>
      <p:sp>
        <p:nvSpPr>
          <p:cNvPr id="3" name="Content Placeholder 2">
            <a:extLst>
              <a:ext uri="{FF2B5EF4-FFF2-40B4-BE49-F238E27FC236}">
                <a16:creationId xmlns:a16="http://schemas.microsoft.com/office/drawing/2014/main" id="{19DE0661-3CB3-4B19-B3F3-78DEA27D57E9}"/>
              </a:ext>
            </a:extLst>
          </p:cNvPr>
          <p:cNvSpPr>
            <a:spLocks noGrp="1"/>
          </p:cNvSpPr>
          <p:nvPr>
            <p:ph type="body" idx="1"/>
          </p:nvPr>
        </p:nvSpPr>
        <p:spPr/>
        <p:txBody>
          <a:bodyPr>
            <a:normAutofit/>
          </a:bodyPr>
          <a:lstStyle/>
          <a:p>
            <a:pPr marL="0" indent="0">
              <a:lnSpc>
                <a:spcPct val="100000"/>
              </a:lnSpc>
              <a:buNone/>
            </a:pPr>
            <a:r>
              <a:rPr lang="en-US" sz="1800" b="1" dirty="0">
                <a:solidFill>
                  <a:prstClr val="black"/>
                </a:solidFill>
                <a:latin typeface="+mn-lt"/>
                <a:ea typeface="ＭＳ Ｐゴシック" pitchFamily="34" charset="-128"/>
              </a:rPr>
              <a:t>Note</a:t>
            </a:r>
            <a:r>
              <a:rPr lang="en-US" sz="1800" dirty="0">
                <a:solidFill>
                  <a:prstClr val="black"/>
                </a:solidFill>
                <a:latin typeface="+mn-lt"/>
                <a:ea typeface="ＭＳ Ｐゴシック" pitchFamily="34" charset="-128"/>
              </a:rPr>
              <a:t>: The Sign In page should say “Colorado” above the Username and Password fields. If it doesn’t, click the User Icon and select “Choose a different customer”.</a:t>
            </a:r>
          </a:p>
          <a:p>
            <a:endParaRPr lang="en-US" sz="1800" dirty="0">
              <a:latin typeface="+mn-lt"/>
            </a:endParaRPr>
          </a:p>
        </p:txBody>
      </p:sp>
      <p:sp>
        <p:nvSpPr>
          <p:cNvPr id="4" name="Slide Number Placeholder 3">
            <a:extLst>
              <a:ext uri="{FF2B5EF4-FFF2-40B4-BE49-F238E27FC236}">
                <a16:creationId xmlns:a16="http://schemas.microsoft.com/office/drawing/2014/main" id="{307478E9-5300-4F59-B075-BE733674524C}"/>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155</a:t>
            </a:fld>
            <a:endParaRPr lang="en-US" dirty="0"/>
          </a:p>
        </p:txBody>
      </p:sp>
      <p:pic>
        <p:nvPicPr>
          <p:cNvPr id="8" name="Picture 7" descr="The TestNav &quot;Choose a different customer&quot; screen with &quot;Colorado&quot; highlighted"/>
          <p:cNvPicPr>
            <a:picLocks noChangeAspect="1"/>
          </p:cNvPicPr>
          <p:nvPr/>
        </p:nvPicPr>
        <p:blipFill>
          <a:blip r:embed="rId2"/>
          <a:stretch>
            <a:fillRect/>
          </a:stretch>
        </p:blipFill>
        <p:spPr>
          <a:xfrm>
            <a:off x="3211976" y="2131775"/>
            <a:ext cx="4517588" cy="3011725"/>
          </a:xfrm>
          <a:prstGeom prst="rect">
            <a:avLst/>
          </a:prstGeom>
          <a:ln>
            <a:noFill/>
          </a:ln>
          <a:effectLst>
            <a:outerShdw blurRad="50800" dist="38100" dir="2700000" algn="tl" rotWithShape="0">
              <a:prstClr val="black">
                <a:alpha val="40000"/>
              </a:prstClr>
            </a:outerShdw>
          </a:effectLst>
        </p:spPr>
      </p:pic>
      <p:pic>
        <p:nvPicPr>
          <p:cNvPr id="10" name="Picture 9" descr="The TestNav User dropdown menu with &quot;Choose a different customer&quot; highlighted"/>
          <p:cNvPicPr>
            <a:picLocks noChangeAspect="1"/>
          </p:cNvPicPr>
          <p:nvPr/>
        </p:nvPicPr>
        <p:blipFill>
          <a:blip r:embed="rId3"/>
          <a:stretch>
            <a:fillRect/>
          </a:stretch>
        </p:blipFill>
        <p:spPr>
          <a:xfrm>
            <a:off x="6521561" y="1825700"/>
            <a:ext cx="2156897" cy="1007836"/>
          </a:xfrm>
          <a:prstGeom prst="rect">
            <a:avLst/>
          </a:prstGeom>
          <a:ln>
            <a:no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45855602"/>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F1880-D48D-4BC3-A386-85DB05097EDC}"/>
              </a:ext>
            </a:extLst>
          </p:cNvPr>
          <p:cNvSpPr>
            <a:spLocks noGrp="1"/>
          </p:cNvSpPr>
          <p:nvPr>
            <p:ph type="title"/>
          </p:nvPr>
        </p:nvSpPr>
        <p:spPr/>
        <p:txBody>
          <a:bodyPr>
            <a:normAutofit/>
          </a:bodyPr>
          <a:lstStyle/>
          <a:p>
            <a:r>
              <a:rPr lang="en-US" sz="2800" dirty="0"/>
              <a:t>“Early Submission” of Test</a:t>
            </a:r>
          </a:p>
        </p:txBody>
      </p:sp>
      <p:sp>
        <p:nvSpPr>
          <p:cNvPr id="3" name="Content Placeholder 2">
            <a:extLst>
              <a:ext uri="{FF2B5EF4-FFF2-40B4-BE49-F238E27FC236}">
                <a16:creationId xmlns:a16="http://schemas.microsoft.com/office/drawing/2014/main" id="{CD49451F-D5B9-4FAC-BEFD-F7F838DEDE59}"/>
              </a:ext>
            </a:extLst>
          </p:cNvPr>
          <p:cNvSpPr>
            <a:spLocks noGrp="1"/>
          </p:cNvSpPr>
          <p:nvPr>
            <p:ph type="body" idx="1"/>
          </p:nvPr>
        </p:nvSpPr>
        <p:spPr/>
        <p:txBody>
          <a:bodyPr>
            <a:normAutofit/>
          </a:bodyPr>
          <a:lstStyle/>
          <a:p>
            <a:pPr marL="285750" indent="-285750">
              <a:lnSpc>
                <a:spcPct val="100000"/>
              </a:lnSpc>
              <a:buFont typeface="Arial" panose="020B0604020202020204" pitchFamily="34" charset="0"/>
              <a:buChar char="•"/>
              <a:defRPr/>
            </a:pPr>
            <a:r>
              <a:rPr lang="en-US" sz="1800" dirty="0">
                <a:solidFill>
                  <a:sysClr val="windowText" lastClr="000000"/>
                </a:solidFill>
                <a:latin typeface="+mn-lt"/>
              </a:rPr>
              <a:t>There are no confirmed cases of a student getting “kicked out” of TestNav and the test submitting itself </a:t>
            </a:r>
          </a:p>
          <a:p>
            <a:pPr lvl="1">
              <a:lnSpc>
                <a:spcPct val="100000"/>
              </a:lnSpc>
              <a:buFont typeface="Arial" panose="020B0604020202020204" pitchFamily="34" charset="0"/>
              <a:buChar char="•"/>
              <a:defRPr/>
            </a:pPr>
            <a:r>
              <a:rPr lang="en-US" sz="1800" dirty="0">
                <a:solidFill>
                  <a:sysClr val="windowText" lastClr="000000"/>
                </a:solidFill>
                <a:latin typeface="+mn-lt"/>
              </a:rPr>
              <a:t>In all cases where a student’s test was submitted and the log files were sent to Pearson the student followed the on-screen logout procedures and selected the </a:t>
            </a:r>
            <a:r>
              <a:rPr lang="en-US" sz="1800" b="1" dirty="0">
                <a:solidFill>
                  <a:sysClr val="windowText" lastClr="000000"/>
                </a:solidFill>
                <a:latin typeface="+mn-lt"/>
              </a:rPr>
              <a:t>submit</a:t>
            </a:r>
            <a:r>
              <a:rPr lang="en-US" sz="1800" dirty="0">
                <a:solidFill>
                  <a:sysClr val="windowText" lastClr="000000"/>
                </a:solidFill>
                <a:latin typeface="+mn-lt"/>
              </a:rPr>
              <a:t> button </a:t>
            </a:r>
          </a:p>
          <a:p>
            <a:pPr marL="285750" indent="-285750">
              <a:lnSpc>
                <a:spcPct val="100000"/>
              </a:lnSpc>
              <a:buFont typeface="Arial" panose="020B0604020202020204" pitchFamily="34" charset="0"/>
              <a:buChar char="•"/>
              <a:defRPr/>
            </a:pPr>
            <a:r>
              <a:rPr lang="en-US" sz="1800" dirty="0">
                <a:solidFill>
                  <a:sysClr val="windowText" lastClr="000000"/>
                </a:solidFill>
                <a:latin typeface="+mn-lt"/>
              </a:rPr>
              <a:t>CDE unsubmits tests for: </a:t>
            </a:r>
          </a:p>
          <a:p>
            <a:pPr lvl="1">
              <a:lnSpc>
                <a:spcPct val="100000"/>
              </a:lnSpc>
              <a:buFont typeface="Arial" panose="020B0604020202020204" pitchFamily="34" charset="0"/>
              <a:buChar char="•"/>
              <a:defRPr/>
            </a:pPr>
            <a:r>
              <a:rPr lang="en-US" sz="1800" dirty="0">
                <a:solidFill>
                  <a:sysClr val="windowText" lastClr="000000"/>
                </a:solidFill>
                <a:latin typeface="+mn-lt"/>
              </a:rPr>
              <a:t>3</a:t>
            </a:r>
            <a:r>
              <a:rPr lang="en-US" sz="1800" baseline="30000" dirty="0">
                <a:solidFill>
                  <a:sysClr val="windowText" lastClr="000000"/>
                </a:solidFill>
                <a:latin typeface="+mn-lt"/>
              </a:rPr>
              <a:t>rd</a:t>
            </a:r>
            <a:r>
              <a:rPr lang="en-US" sz="1800" dirty="0">
                <a:solidFill>
                  <a:sysClr val="windowText" lastClr="000000"/>
                </a:solidFill>
                <a:latin typeface="+mn-lt"/>
              </a:rPr>
              <a:t> graders </a:t>
            </a:r>
            <a:r>
              <a:rPr lang="en-US" sz="1800" b="1" dirty="0">
                <a:solidFill>
                  <a:sysClr val="windowText" lastClr="000000"/>
                </a:solidFill>
                <a:latin typeface="+mn-lt"/>
              </a:rPr>
              <a:t>one</a:t>
            </a:r>
            <a:r>
              <a:rPr lang="en-US" sz="1800" dirty="0">
                <a:solidFill>
                  <a:sysClr val="windowText" lastClr="000000"/>
                </a:solidFill>
                <a:latin typeface="+mn-lt"/>
              </a:rPr>
              <a:t> time only</a:t>
            </a:r>
          </a:p>
          <a:p>
            <a:pPr lvl="1">
              <a:lnSpc>
                <a:spcPct val="100000"/>
              </a:lnSpc>
              <a:buFont typeface="Arial" panose="020B0604020202020204" pitchFamily="34" charset="0"/>
              <a:buChar char="•"/>
              <a:defRPr/>
            </a:pPr>
            <a:r>
              <a:rPr lang="en-US" sz="1800" dirty="0">
                <a:solidFill>
                  <a:sysClr val="windowText" lastClr="000000"/>
                </a:solidFill>
                <a:latin typeface="+mn-lt"/>
              </a:rPr>
              <a:t>Transcription</a:t>
            </a:r>
          </a:p>
          <a:p>
            <a:pPr lvl="1">
              <a:lnSpc>
                <a:spcPct val="100000"/>
              </a:lnSpc>
              <a:buFont typeface="Arial" panose="020B0604020202020204" pitchFamily="34" charset="0"/>
              <a:buChar char="•"/>
              <a:defRPr/>
            </a:pPr>
            <a:r>
              <a:rPr lang="en-US" sz="1800" dirty="0">
                <a:solidFill>
                  <a:sysClr val="windowText" lastClr="000000"/>
                </a:solidFill>
                <a:latin typeface="+mn-lt"/>
              </a:rPr>
              <a:t>Other grades: If log files sent to Pearson show the student did not submit the test</a:t>
            </a:r>
            <a:endParaRPr lang="en-US" sz="1800" dirty="0">
              <a:solidFill>
                <a:srgbClr val="000000"/>
              </a:solidFill>
              <a:latin typeface="+mn-lt"/>
            </a:endParaRPr>
          </a:p>
          <a:p>
            <a:pPr>
              <a:buFont typeface="Arial" panose="020B0604020202020204" pitchFamily="34" charset="0"/>
              <a:buChar char="•"/>
            </a:pPr>
            <a:endParaRPr lang="en-US" sz="1800" dirty="0">
              <a:latin typeface="+mn-lt"/>
            </a:endParaRPr>
          </a:p>
        </p:txBody>
      </p:sp>
      <p:sp>
        <p:nvSpPr>
          <p:cNvPr id="4" name="Slide Number Placeholder 3">
            <a:extLst>
              <a:ext uri="{FF2B5EF4-FFF2-40B4-BE49-F238E27FC236}">
                <a16:creationId xmlns:a16="http://schemas.microsoft.com/office/drawing/2014/main" id="{073496CE-F9DE-4ABF-9DF3-99848D4CAD24}"/>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156</a:t>
            </a:fld>
            <a:endParaRPr lang="en-US" dirty="0"/>
          </a:p>
        </p:txBody>
      </p:sp>
    </p:spTree>
    <p:extLst>
      <p:ext uri="{BB962C8B-B14F-4D97-AF65-F5344CB8AC3E}">
        <p14:creationId xmlns:p14="http://schemas.microsoft.com/office/powerpoint/2010/main" val="3707603913"/>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B6750-0C23-488B-B599-9C744676BAB9}"/>
              </a:ext>
            </a:extLst>
          </p:cNvPr>
          <p:cNvSpPr>
            <a:spLocks noGrp="1"/>
          </p:cNvSpPr>
          <p:nvPr>
            <p:ph type="title"/>
          </p:nvPr>
        </p:nvSpPr>
        <p:spPr/>
        <p:txBody>
          <a:bodyPr>
            <a:normAutofit/>
          </a:bodyPr>
          <a:lstStyle/>
          <a:p>
            <a:r>
              <a:rPr lang="en-US" sz="2800" dirty="0"/>
              <a:t>Student Logs into Another Student’s Test</a:t>
            </a:r>
          </a:p>
        </p:txBody>
      </p:sp>
      <p:sp>
        <p:nvSpPr>
          <p:cNvPr id="3" name="Content Placeholder 2">
            <a:extLst>
              <a:ext uri="{FF2B5EF4-FFF2-40B4-BE49-F238E27FC236}">
                <a16:creationId xmlns:a16="http://schemas.microsoft.com/office/drawing/2014/main" id="{CADCA4A4-7B7C-45F8-9673-8848AA3E2289}"/>
              </a:ext>
            </a:extLst>
          </p:cNvPr>
          <p:cNvSpPr>
            <a:spLocks noGrp="1"/>
          </p:cNvSpPr>
          <p:nvPr>
            <p:ph type="body" idx="1"/>
          </p:nvPr>
        </p:nvSpPr>
        <p:spPr>
          <a:xfrm>
            <a:off x="311700" y="977462"/>
            <a:ext cx="8516294" cy="3209813"/>
          </a:xfrm>
        </p:spPr>
        <p:txBody>
          <a:bodyPr>
            <a:noAutofit/>
          </a:bodyPr>
          <a:lstStyle/>
          <a:p>
            <a:pPr marL="0" indent="0">
              <a:buNone/>
              <a:defRPr/>
            </a:pPr>
            <a:r>
              <a:rPr lang="en-US" sz="1800" dirty="0">
                <a:solidFill>
                  <a:sysClr val="windowText" lastClr="000000"/>
                </a:solidFill>
                <a:latin typeface="+mn-lt"/>
              </a:rPr>
              <a:t>Student A logs into Student B’s test</a:t>
            </a:r>
          </a:p>
          <a:p>
            <a:pPr marL="728663" lvl="1" indent="-385763">
              <a:lnSpc>
                <a:spcPct val="100000"/>
              </a:lnSpc>
              <a:spcBef>
                <a:spcPts val="150"/>
              </a:spcBef>
              <a:spcAft>
                <a:spcPts val="150"/>
              </a:spcAft>
              <a:buFont typeface="+mj-lt"/>
              <a:buAutoNum type="arabicPeriod"/>
              <a:defRPr/>
            </a:pPr>
            <a:r>
              <a:rPr lang="en-US" dirty="0">
                <a:solidFill>
                  <a:sysClr val="windowText" lastClr="000000"/>
                </a:solidFill>
                <a:latin typeface="+mn-lt"/>
              </a:rPr>
              <a:t>Immediately exit the test</a:t>
            </a:r>
          </a:p>
          <a:p>
            <a:pPr marL="1016794" lvl="2" indent="-285750">
              <a:lnSpc>
                <a:spcPct val="100000"/>
              </a:lnSpc>
              <a:spcBef>
                <a:spcPts val="150"/>
              </a:spcBef>
              <a:spcAft>
                <a:spcPts val="150"/>
              </a:spcAft>
              <a:buFont typeface="Arial" panose="020B0604020202020204" pitchFamily="34" charset="0"/>
              <a:buChar char="•"/>
              <a:defRPr/>
            </a:pPr>
            <a:r>
              <a:rPr lang="en-US" sz="1200" dirty="0">
                <a:solidFill>
                  <a:sysClr val="windowText" lastClr="000000"/>
                </a:solidFill>
                <a:latin typeface="+mn-lt"/>
              </a:rPr>
              <a:t>Do not have Student A or Student B continue/start testing</a:t>
            </a:r>
            <a:endParaRPr lang="en-US" dirty="0">
              <a:solidFill>
                <a:sysClr val="windowText" lastClr="000000"/>
              </a:solidFill>
              <a:latin typeface="+mn-lt"/>
            </a:endParaRPr>
          </a:p>
          <a:p>
            <a:pPr marL="728663" lvl="1" indent="-385763">
              <a:lnSpc>
                <a:spcPct val="100000"/>
              </a:lnSpc>
              <a:spcBef>
                <a:spcPts val="150"/>
              </a:spcBef>
              <a:spcAft>
                <a:spcPts val="150"/>
              </a:spcAft>
              <a:buFont typeface="+mj-lt"/>
              <a:buAutoNum type="arabicPeriod"/>
              <a:defRPr/>
            </a:pPr>
            <a:r>
              <a:rPr lang="en-US" dirty="0">
                <a:solidFill>
                  <a:sysClr val="windowText" lastClr="000000"/>
                </a:solidFill>
                <a:latin typeface="+mn-lt"/>
              </a:rPr>
              <a:t>School immediately contacts DAC</a:t>
            </a:r>
          </a:p>
          <a:p>
            <a:pPr marL="728663" lvl="1" indent="-385763">
              <a:lnSpc>
                <a:spcPct val="100000"/>
              </a:lnSpc>
              <a:spcBef>
                <a:spcPts val="150"/>
              </a:spcBef>
              <a:spcAft>
                <a:spcPts val="150"/>
              </a:spcAft>
              <a:buFont typeface="+mj-lt"/>
              <a:buAutoNum type="arabicPeriod"/>
              <a:defRPr/>
            </a:pPr>
            <a:r>
              <a:rPr lang="en-US" dirty="0">
                <a:solidFill>
                  <a:sysClr val="windowText" lastClr="000000"/>
                </a:solidFill>
                <a:latin typeface="+mn-lt"/>
              </a:rPr>
              <a:t>DAC immediately contacts CDE  </a:t>
            </a:r>
          </a:p>
          <a:p>
            <a:pPr marL="1016794" lvl="2" indent="-285750">
              <a:lnSpc>
                <a:spcPct val="100000"/>
              </a:lnSpc>
              <a:spcBef>
                <a:spcPts val="150"/>
              </a:spcBef>
              <a:spcAft>
                <a:spcPts val="150"/>
              </a:spcAft>
              <a:buFont typeface="Arial" panose="020B0604020202020204" pitchFamily="34" charset="0"/>
              <a:buChar char="•"/>
              <a:defRPr/>
            </a:pPr>
            <a:r>
              <a:rPr lang="en-US" sz="1200" dirty="0">
                <a:solidFill>
                  <a:sysClr val="windowText" lastClr="000000"/>
                </a:solidFill>
                <a:latin typeface="+mn-lt"/>
              </a:rPr>
              <a:t>If Student B hasn’t touched the test, CDE may be able to move the test into Student A’s name</a:t>
            </a:r>
          </a:p>
          <a:p>
            <a:pPr marL="1271587" lvl="3" indent="-285750">
              <a:lnSpc>
                <a:spcPct val="100000"/>
              </a:lnSpc>
              <a:spcBef>
                <a:spcPts val="150"/>
              </a:spcBef>
              <a:spcAft>
                <a:spcPts val="150"/>
              </a:spcAft>
              <a:buFont typeface="Arial" panose="020B0604020202020204" pitchFamily="34" charset="0"/>
              <a:buChar char="•"/>
              <a:defRPr/>
            </a:pPr>
            <a:r>
              <a:rPr lang="en-US" sz="1200" dirty="0">
                <a:solidFill>
                  <a:sysClr val="windowText" lastClr="000000"/>
                </a:solidFill>
                <a:latin typeface="+mn-lt"/>
              </a:rPr>
              <a:t>Moves the whole test</a:t>
            </a:r>
          </a:p>
          <a:p>
            <a:pPr marL="1271587" lvl="3" indent="-285750">
              <a:lnSpc>
                <a:spcPct val="100000"/>
              </a:lnSpc>
              <a:spcBef>
                <a:spcPts val="150"/>
              </a:spcBef>
              <a:spcAft>
                <a:spcPts val="150"/>
              </a:spcAft>
              <a:buFont typeface="Arial" panose="020B0604020202020204" pitchFamily="34" charset="0"/>
              <a:buChar char="•"/>
              <a:defRPr/>
            </a:pPr>
            <a:r>
              <a:rPr lang="en-US" sz="1200" dirty="0">
                <a:solidFill>
                  <a:sysClr val="windowText" lastClr="000000"/>
                </a:solidFill>
                <a:latin typeface="+mn-lt"/>
              </a:rPr>
              <a:t>Individual units cannot be moved</a:t>
            </a:r>
          </a:p>
          <a:p>
            <a:pPr marL="1016794" lvl="2" indent="-285750">
              <a:lnSpc>
                <a:spcPct val="100000"/>
              </a:lnSpc>
              <a:spcBef>
                <a:spcPts val="150"/>
              </a:spcBef>
              <a:spcAft>
                <a:spcPts val="150"/>
              </a:spcAft>
              <a:buFont typeface="Arial" panose="020B0604020202020204" pitchFamily="34" charset="0"/>
              <a:buChar char="•"/>
              <a:defRPr/>
            </a:pPr>
            <a:r>
              <a:rPr lang="en-US" sz="1200" dirty="0">
                <a:solidFill>
                  <a:sysClr val="windowText" lastClr="000000"/>
                </a:solidFill>
                <a:latin typeface="+mn-lt"/>
              </a:rPr>
              <a:t>If Student B has taken one unit or more, CDE may have to void the unit taken by Student A to allow Student B to complete their test</a:t>
            </a:r>
          </a:p>
          <a:p>
            <a:pPr marL="1271587" lvl="3" indent="-285750">
              <a:lnSpc>
                <a:spcPct val="100000"/>
              </a:lnSpc>
              <a:spcBef>
                <a:spcPts val="150"/>
              </a:spcBef>
              <a:spcAft>
                <a:spcPts val="150"/>
              </a:spcAft>
              <a:buFont typeface="Arial" panose="020B0604020202020204" pitchFamily="34" charset="0"/>
              <a:buChar char="•"/>
              <a:defRPr/>
            </a:pPr>
            <a:r>
              <a:rPr lang="en-US" sz="1200" dirty="0">
                <a:solidFill>
                  <a:sysClr val="windowText" lastClr="000000"/>
                </a:solidFill>
                <a:latin typeface="+mn-lt"/>
              </a:rPr>
              <a:t>Responses cannot be transferred to Student A’s test</a:t>
            </a:r>
          </a:p>
          <a:p>
            <a:pPr marL="1271587" lvl="3" indent="-285750">
              <a:lnSpc>
                <a:spcPct val="100000"/>
              </a:lnSpc>
              <a:spcBef>
                <a:spcPts val="150"/>
              </a:spcBef>
              <a:spcAft>
                <a:spcPts val="150"/>
              </a:spcAft>
              <a:buFont typeface="Arial" panose="020B0604020202020204" pitchFamily="34" charset="0"/>
              <a:buChar char="•"/>
              <a:defRPr/>
            </a:pPr>
            <a:r>
              <a:rPr lang="en-US" sz="1200" dirty="0">
                <a:solidFill>
                  <a:sysClr val="windowText" lastClr="000000"/>
                </a:solidFill>
                <a:latin typeface="+mn-lt"/>
              </a:rPr>
              <a:t>Student A’s test may need to be invalidated as a misadministration</a:t>
            </a:r>
          </a:p>
          <a:p>
            <a:pPr marL="1614487" lvl="4" indent="-285750">
              <a:lnSpc>
                <a:spcPct val="100000"/>
              </a:lnSpc>
              <a:spcBef>
                <a:spcPts val="150"/>
              </a:spcBef>
              <a:spcAft>
                <a:spcPts val="150"/>
              </a:spcAft>
              <a:buFont typeface="Arial" panose="020B0604020202020204" pitchFamily="34" charset="0"/>
              <a:buChar char="•"/>
              <a:defRPr/>
            </a:pPr>
            <a:r>
              <a:rPr lang="en-US" sz="1200" dirty="0">
                <a:solidFill>
                  <a:sysClr val="windowText" lastClr="000000"/>
                </a:solidFill>
                <a:latin typeface="+mn-lt"/>
              </a:rPr>
              <a:t>Not allowed to access test questions more than once</a:t>
            </a:r>
          </a:p>
          <a:p>
            <a:endParaRPr lang="en-US" sz="1800" dirty="0">
              <a:latin typeface="+mn-lt"/>
            </a:endParaRPr>
          </a:p>
        </p:txBody>
      </p:sp>
      <p:sp>
        <p:nvSpPr>
          <p:cNvPr id="4" name="Slide Number Placeholder 3">
            <a:extLst>
              <a:ext uri="{FF2B5EF4-FFF2-40B4-BE49-F238E27FC236}">
                <a16:creationId xmlns:a16="http://schemas.microsoft.com/office/drawing/2014/main" id="{C12AE7BC-8F4F-4B88-BCF1-7AC4F0E32374}"/>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157</a:t>
            </a:fld>
            <a:endParaRPr lang="en-US" dirty="0"/>
          </a:p>
        </p:txBody>
      </p:sp>
    </p:spTree>
    <p:extLst>
      <p:ext uri="{BB962C8B-B14F-4D97-AF65-F5344CB8AC3E}">
        <p14:creationId xmlns:p14="http://schemas.microsoft.com/office/powerpoint/2010/main" val="2030609022"/>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DE48F-F30B-469B-9F92-51501E41BAD4}"/>
              </a:ext>
            </a:extLst>
          </p:cNvPr>
          <p:cNvSpPr>
            <a:spLocks noGrp="1"/>
          </p:cNvSpPr>
          <p:nvPr>
            <p:ph type="title"/>
          </p:nvPr>
        </p:nvSpPr>
        <p:spPr/>
        <p:txBody>
          <a:bodyPr>
            <a:normAutofit/>
          </a:bodyPr>
          <a:lstStyle/>
          <a:p>
            <a:r>
              <a:rPr lang="en-US" sz="2800" dirty="0"/>
              <a:t>Technology Tip</a:t>
            </a:r>
          </a:p>
        </p:txBody>
      </p:sp>
      <p:sp>
        <p:nvSpPr>
          <p:cNvPr id="3" name="Content Placeholder 2">
            <a:extLst>
              <a:ext uri="{FF2B5EF4-FFF2-40B4-BE49-F238E27FC236}">
                <a16:creationId xmlns:a16="http://schemas.microsoft.com/office/drawing/2014/main" id="{05CD48F5-5273-46DB-B1BC-CE3F0668F6D4}"/>
              </a:ext>
            </a:extLst>
          </p:cNvPr>
          <p:cNvSpPr>
            <a:spLocks noGrp="1"/>
          </p:cNvSpPr>
          <p:nvPr>
            <p:ph type="body" idx="1"/>
          </p:nvPr>
        </p:nvSpPr>
        <p:spPr>
          <a:xfrm>
            <a:off x="311700" y="969405"/>
            <a:ext cx="8516294" cy="3217870"/>
          </a:xfrm>
        </p:spPr>
        <p:txBody>
          <a:bodyPr>
            <a:noAutofit/>
          </a:bodyPr>
          <a:lstStyle/>
          <a:p>
            <a:pPr marL="285750" indent="-285750">
              <a:lnSpc>
                <a:spcPct val="100000"/>
              </a:lnSpc>
              <a:spcAft>
                <a:spcPts val="900"/>
              </a:spcAft>
              <a:buClr>
                <a:sysClr val="windowText" lastClr="000000"/>
              </a:buClr>
              <a:buFont typeface="Arial" panose="020B0604020202020204" pitchFamily="34" charset="0"/>
              <a:buChar char="•"/>
              <a:defRPr/>
            </a:pPr>
            <a:r>
              <a:rPr lang="en-US" sz="1800" dirty="0">
                <a:solidFill>
                  <a:srgbClr val="000000"/>
                </a:solidFill>
                <a:latin typeface="+mn-lt"/>
              </a:rPr>
              <a:t>Document the device on which each student tests</a:t>
            </a:r>
          </a:p>
          <a:p>
            <a:pPr marL="660400" lvl="1" indent="-285750">
              <a:lnSpc>
                <a:spcPct val="100000"/>
              </a:lnSpc>
              <a:buClr>
                <a:sysClr val="windowText" lastClr="000000"/>
              </a:buClr>
              <a:buFont typeface="Arial" panose="020B0604020202020204" pitchFamily="34" charset="0"/>
              <a:buChar char="•"/>
              <a:defRPr/>
            </a:pPr>
            <a:r>
              <a:rPr lang="en-US" sz="1800" dirty="0">
                <a:solidFill>
                  <a:srgbClr val="000000"/>
                </a:solidFill>
                <a:latin typeface="+mn-lt"/>
              </a:rPr>
              <a:t>There is a space for this on the Student Testing Ticket </a:t>
            </a:r>
          </a:p>
          <a:p>
            <a:pPr marL="660400" lvl="1" indent="-285750">
              <a:lnSpc>
                <a:spcPct val="100000"/>
              </a:lnSpc>
              <a:buClr>
                <a:sysClr val="windowText" lastClr="000000"/>
              </a:buClr>
              <a:buFont typeface="Arial" panose="020B0604020202020204" pitchFamily="34" charset="0"/>
              <a:buChar char="•"/>
              <a:defRPr/>
            </a:pPr>
            <a:r>
              <a:rPr lang="en-US" sz="1800" dirty="0">
                <a:solidFill>
                  <a:srgbClr val="000000"/>
                </a:solidFill>
                <a:latin typeface="+mn-lt"/>
              </a:rPr>
              <a:t>This aids in response recovery if it becomes necessary (SRF)</a:t>
            </a:r>
          </a:p>
          <a:p>
            <a:pPr marL="660400" lvl="1" indent="-285750">
              <a:lnSpc>
                <a:spcPct val="100000"/>
              </a:lnSpc>
              <a:buClr>
                <a:sysClr val="windowText" lastClr="000000"/>
              </a:buClr>
              <a:buFont typeface="Arial" panose="020B0604020202020204" pitchFamily="34" charset="0"/>
              <a:buChar char="•"/>
              <a:defRPr/>
            </a:pPr>
            <a:r>
              <a:rPr lang="en-US" sz="1800" dirty="0">
                <a:solidFill>
                  <a:srgbClr val="000000"/>
                </a:solidFill>
                <a:latin typeface="+mn-lt"/>
              </a:rPr>
              <a:t>If not identified, may not be able to recover responses, if needed</a:t>
            </a:r>
          </a:p>
          <a:p>
            <a:pPr marL="285750" indent="-285750">
              <a:lnSpc>
                <a:spcPct val="100000"/>
              </a:lnSpc>
              <a:spcAft>
                <a:spcPts val="900"/>
              </a:spcAft>
              <a:buClr>
                <a:sysClr val="windowText" lastClr="000000"/>
              </a:buClr>
              <a:buFont typeface="Arial" panose="020B0604020202020204" pitchFamily="34" charset="0"/>
              <a:buChar char="•"/>
              <a:defRPr/>
            </a:pPr>
            <a:r>
              <a:rPr lang="en-US" sz="1800" dirty="0">
                <a:solidFill>
                  <a:srgbClr val="000000"/>
                </a:solidFill>
                <a:latin typeface="+mn-lt"/>
              </a:rPr>
              <a:t>If a student receives an error </a:t>
            </a:r>
            <a:r>
              <a:rPr lang="en-US" sz="1800" b="1" dirty="0">
                <a:solidFill>
                  <a:srgbClr val="000000"/>
                </a:solidFill>
                <a:latin typeface="+mn-lt"/>
              </a:rPr>
              <a:t>do not </a:t>
            </a:r>
            <a:r>
              <a:rPr lang="en-US" sz="1800" dirty="0">
                <a:solidFill>
                  <a:srgbClr val="000000"/>
                </a:solidFill>
                <a:latin typeface="+mn-lt"/>
              </a:rPr>
              <a:t>immediately move them to a new device</a:t>
            </a:r>
          </a:p>
          <a:p>
            <a:pPr marL="660400" lvl="1" indent="-285750">
              <a:lnSpc>
                <a:spcPct val="100000"/>
              </a:lnSpc>
              <a:buClr>
                <a:sysClr val="windowText" lastClr="000000"/>
              </a:buClr>
              <a:buFont typeface="Arial" panose="020B0604020202020204" pitchFamily="34" charset="0"/>
              <a:buChar char="•"/>
              <a:defRPr/>
            </a:pPr>
            <a:r>
              <a:rPr lang="en-US" sz="1800" dirty="0">
                <a:solidFill>
                  <a:srgbClr val="000000"/>
                </a:solidFill>
                <a:latin typeface="+mn-lt"/>
              </a:rPr>
              <a:t>Sign in using the same device again, then click the User icon in the top right screen corner to “sign out”</a:t>
            </a:r>
          </a:p>
          <a:p>
            <a:pPr marL="660400" lvl="1" indent="-285750">
              <a:lnSpc>
                <a:spcPct val="100000"/>
              </a:lnSpc>
              <a:buClr>
                <a:sysClr val="windowText" lastClr="000000"/>
              </a:buClr>
              <a:buFont typeface="Arial" panose="020B0604020202020204" pitchFamily="34" charset="0"/>
              <a:buChar char="•"/>
              <a:defRPr/>
            </a:pPr>
            <a:r>
              <a:rPr lang="en-US" sz="1800" dirty="0">
                <a:solidFill>
                  <a:srgbClr val="000000"/>
                </a:solidFill>
                <a:latin typeface="+mn-lt"/>
              </a:rPr>
              <a:t>This sends all responses saved on the device to the testing server</a:t>
            </a:r>
          </a:p>
          <a:p>
            <a:pPr marL="285750" indent="-285750">
              <a:lnSpc>
                <a:spcPct val="100000"/>
              </a:lnSpc>
              <a:spcAft>
                <a:spcPts val="900"/>
              </a:spcAft>
              <a:buClr>
                <a:sysClr val="windowText" lastClr="000000"/>
              </a:buClr>
              <a:buFont typeface="Arial" panose="020B0604020202020204" pitchFamily="34" charset="0"/>
              <a:buChar char="•"/>
              <a:defRPr/>
            </a:pPr>
            <a:r>
              <a:rPr lang="en-US" sz="1800" b="1" dirty="0">
                <a:solidFill>
                  <a:srgbClr val="000000"/>
                </a:solidFill>
                <a:latin typeface="+mn-lt"/>
              </a:rPr>
              <a:t>Always have the student “sign out” if they are not submitting their test</a:t>
            </a:r>
          </a:p>
          <a:p>
            <a:pPr marL="660400" lvl="1" indent="-285750">
              <a:lnSpc>
                <a:spcPct val="100000"/>
              </a:lnSpc>
              <a:buClr>
                <a:sysClr val="windowText" lastClr="000000"/>
              </a:buClr>
              <a:buFont typeface="Arial" panose="020B0604020202020204" pitchFamily="34" charset="0"/>
              <a:buChar char="•"/>
              <a:defRPr/>
            </a:pPr>
            <a:r>
              <a:rPr lang="en-US" sz="1800" b="1" dirty="0">
                <a:solidFill>
                  <a:srgbClr val="000000"/>
                </a:solidFill>
                <a:latin typeface="+mn-lt"/>
              </a:rPr>
              <a:t>Never just power-off a device</a:t>
            </a:r>
          </a:p>
          <a:p>
            <a:pPr>
              <a:buFont typeface="Arial" panose="020B0604020202020204" pitchFamily="34" charset="0"/>
              <a:buChar char="•"/>
            </a:pPr>
            <a:endParaRPr lang="en-US" sz="1800" dirty="0">
              <a:latin typeface="+mn-lt"/>
            </a:endParaRPr>
          </a:p>
        </p:txBody>
      </p:sp>
      <p:sp>
        <p:nvSpPr>
          <p:cNvPr id="4" name="Slide Number Placeholder 3">
            <a:extLst>
              <a:ext uri="{FF2B5EF4-FFF2-40B4-BE49-F238E27FC236}">
                <a16:creationId xmlns:a16="http://schemas.microsoft.com/office/drawing/2014/main" id="{7AA68FD7-A30C-4BE8-993C-0F1F69F46230}"/>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158</a:t>
            </a:fld>
            <a:endParaRPr lang="en-US" dirty="0"/>
          </a:p>
        </p:txBody>
      </p:sp>
      <p:pic>
        <p:nvPicPr>
          <p:cNvPr id="5" name="Picture 4" descr="An image of a sample student testing ticket with an arrow pointing to the line labeled &quot;local testing device ID&quot; where the device on which a student tests can be written"/>
          <p:cNvPicPr>
            <a:picLocks noChangeAspect="1"/>
          </p:cNvPicPr>
          <p:nvPr/>
        </p:nvPicPr>
        <p:blipFill>
          <a:blip r:embed="rId2"/>
          <a:stretch>
            <a:fillRect/>
          </a:stretch>
        </p:blipFill>
        <p:spPr>
          <a:xfrm>
            <a:off x="6841861" y="228105"/>
            <a:ext cx="2058802" cy="1469420"/>
          </a:xfrm>
          <a:prstGeom prst="rect">
            <a:avLst/>
          </a:prstGeom>
          <a:ln>
            <a:noFill/>
          </a:ln>
          <a:effectLst>
            <a:outerShdw blurRad="50800" dist="38100" dir="2700000" algn="tl" rotWithShape="0">
              <a:prstClr val="black">
                <a:alpha val="40000"/>
              </a:prstClr>
            </a:outerShdw>
          </a:effectLst>
        </p:spPr>
      </p:pic>
      <p:sp>
        <p:nvSpPr>
          <p:cNvPr id="6" name="Right Arrow 5" descr="An arrow pointing to the line labeled &quot;local testing device ID&quot; on a sample Student Testing Ticket."/>
          <p:cNvSpPr/>
          <p:nvPr/>
        </p:nvSpPr>
        <p:spPr>
          <a:xfrm rot="9296919">
            <a:off x="8389265" y="1262471"/>
            <a:ext cx="548437" cy="409224"/>
          </a:xfrm>
          <a:prstGeom prst="rightArrow">
            <a:avLst/>
          </a:prstGeom>
          <a:solidFill>
            <a:schemeClr val="accent1"/>
          </a:solidFill>
          <a:ln>
            <a:noFill/>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sz="1050" dirty="0"/>
          </a:p>
        </p:txBody>
      </p:sp>
    </p:spTree>
    <p:extLst>
      <p:ext uri="{BB962C8B-B14F-4D97-AF65-F5344CB8AC3E}">
        <p14:creationId xmlns:p14="http://schemas.microsoft.com/office/powerpoint/2010/main" val="2384212716"/>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144BB-D2B5-4441-B5A6-72E9D0055FB5}"/>
              </a:ext>
            </a:extLst>
          </p:cNvPr>
          <p:cNvSpPr>
            <a:spLocks noGrp="1"/>
          </p:cNvSpPr>
          <p:nvPr>
            <p:ph type="title"/>
          </p:nvPr>
        </p:nvSpPr>
        <p:spPr/>
        <p:txBody>
          <a:bodyPr>
            <a:normAutofit/>
          </a:bodyPr>
          <a:lstStyle/>
          <a:p>
            <a:r>
              <a:rPr lang="en-US" sz="2800" dirty="0"/>
              <a:t>Student Response Files (SRF)</a:t>
            </a:r>
          </a:p>
        </p:txBody>
      </p:sp>
      <p:sp>
        <p:nvSpPr>
          <p:cNvPr id="3" name="Content Placeholder 2">
            <a:extLst>
              <a:ext uri="{FF2B5EF4-FFF2-40B4-BE49-F238E27FC236}">
                <a16:creationId xmlns:a16="http://schemas.microsoft.com/office/drawing/2014/main" id="{9C15C8FF-9B35-4229-AAF0-F2B2952FE20B}"/>
              </a:ext>
            </a:extLst>
          </p:cNvPr>
          <p:cNvSpPr>
            <a:spLocks noGrp="1"/>
          </p:cNvSpPr>
          <p:nvPr>
            <p:ph type="body" idx="1"/>
          </p:nvPr>
        </p:nvSpPr>
        <p:spPr/>
        <p:txBody>
          <a:bodyPr>
            <a:normAutofit/>
          </a:bodyPr>
          <a:lstStyle/>
          <a:p>
            <a:pPr marL="0" indent="0">
              <a:lnSpc>
                <a:spcPct val="100000"/>
              </a:lnSpc>
              <a:buNone/>
              <a:defRPr/>
            </a:pPr>
            <a:r>
              <a:rPr lang="en-US" sz="1800" dirty="0">
                <a:solidFill>
                  <a:sysClr val="windowText" lastClr="000000"/>
                </a:solidFill>
                <a:latin typeface="+mn-lt"/>
              </a:rPr>
              <a:t>If the device cannot send a response to Pearson, it saves the response on the device and in a secondary save location (if set up by Technology Coordinator)</a:t>
            </a:r>
          </a:p>
          <a:p>
            <a:pPr>
              <a:lnSpc>
                <a:spcPct val="100000"/>
              </a:lnSpc>
              <a:buFont typeface="Arial" panose="020B0604020202020204" pitchFamily="34" charset="0"/>
              <a:buChar char="•"/>
              <a:defRPr/>
            </a:pPr>
            <a:r>
              <a:rPr lang="en-US" sz="1800" dirty="0">
                <a:solidFill>
                  <a:sysClr val="windowText" lastClr="000000"/>
                </a:solidFill>
                <a:latin typeface="+mn-lt"/>
              </a:rPr>
              <a:t>Test Administrator should check item progress/response receipt in PAnext</a:t>
            </a:r>
          </a:p>
          <a:p>
            <a:pPr lvl="1">
              <a:lnSpc>
                <a:spcPct val="100000"/>
              </a:lnSpc>
              <a:buFont typeface="Arial" panose="020B0604020202020204" pitchFamily="34" charset="0"/>
              <a:buChar char="•"/>
              <a:defRPr/>
            </a:pPr>
            <a:r>
              <a:rPr lang="en-US" sz="1800" dirty="0">
                <a:solidFill>
                  <a:sysClr val="windowText" lastClr="000000"/>
                </a:solidFill>
                <a:latin typeface="+mn-lt"/>
              </a:rPr>
              <a:t>If there is a discrepancy, call Pearson</a:t>
            </a:r>
          </a:p>
          <a:p>
            <a:pPr lvl="1">
              <a:lnSpc>
                <a:spcPct val="100000"/>
              </a:lnSpc>
              <a:buFont typeface="Arial" panose="020B0604020202020204" pitchFamily="34" charset="0"/>
              <a:buChar char="•"/>
              <a:defRPr/>
            </a:pPr>
            <a:r>
              <a:rPr lang="en-US" sz="1800" dirty="0">
                <a:solidFill>
                  <a:sysClr val="windowText" lastClr="000000"/>
                </a:solidFill>
                <a:latin typeface="+mn-lt"/>
              </a:rPr>
              <a:t>May need to manually move the SRF</a:t>
            </a:r>
          </a:p>
        </p:txBody>
      </p:sp>
      <p:sp>
        <p:nvSpPr>
          <p:cNvPr id="4" name="Slide Number Placeholder 3">
            <a:extLst>
              <a:ext uri="{FF2B5EF4-FFF2-40B4-BE49-F238E27FC236}">
                <a16:creationId xmlns:a16="http://schemas.microsoft.com/office/drawing/2014/main" id="{B2F8BED3-88C9-4A09-89B9-A1FA6AF705BE}"/>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159</a:t>
            </a:fld>
            <a:endParaRPr lang="en-US" dirty="0"/>
          </a:p>
        </p:txBody>
      </p:sp>
      <p:sp>
        <p:nvSpPr>
          <p:cNvPr id="6" name="Diagonal Stripe 5">
            <a:hlinkClick r:id="rId2"/>
            <a:extLst>
              <a:ext uri="{FF2B5EF4-FFF2-40B4-BE49-F238E27FC236}">
                <a16:creationId xmlns:a16="http://schemas.microsoft.com/office/drawing/2014/main" id="{2CE06F02-0180-1B30-6784-39ECB268AB39}"/>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b="1" kern="0" dirty="0">
                <a:solidFill>
                  <a:schemeClr val="bg1"/>
                </a:solidFill>
                <a:latin typeface="+mn-lt"/>
                <a:ea typeface="Roboto" panose="02000000000000000000" pitchFamily="2" charset="0"/>
                <a:cs typeface="Roboto" panose="02000000000000000000" pitchFamily="2" charset="0"/>
              </a:rPr>
              <a:t>SRF Guidance</a:t>
            </a:r>
          </a:p>
        </p:txBody>
      </p:sp>
    </p:spTree>
    <p:extLst>
      <p:ext uri="{BB962C8B-B14F-4D97-AF65-F5344CB8AC3E}">
        <p14:creationId xmlns:p14="http://schemas.microsoft.com/office/powerpoint/2010/main" val="386252148"/>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Shape 531"/>
        <p:cNvGrpSpPr/>
        <p:nvPr/>
      </p:nvGrpSpPr>
      <p:grpSpPr>
        <a:xfrm>
          <a:off x="0" y="0"/>
          <a:ext cx="0" cy="0"/>
          <a:chOff x="0" y="0"/>
          <a:chExt cx="0" cy="0"/>
        </a:xfrm>
      </p:grpSpPr>
      <p:sp>
        <p:nvSpPr>
          <p:cNvPr id="3" name="Title 2">
            <a:extLst>
              <a:ext uri="{FF2B5EF4-FFF2-40B4-BE49-F238E27FC236}">
                <a16:creationId xmlns:a16="http://schemas.microsoft.com/office/drawing/2014/main" id="{3714CA99-CF65-48CE-9BE9-7B9C3DF365BE}"/>
              </a:ext>
            </a:extLst>
          </p:cNvPr>
          <p:cNvSpPr>
            <a:spLocks noGrp="1"/>
          </p:cNvSpPr>
          <p:nvPr>
            <p:ph type="title"/>
          </p:nvPr>
        </p:nvSpPr>
        <p:spPr>
          <a:solidFill>
            <a:srgbClr val="001970"/>
          </a:solidFill>
        </p:spPr>
        <p:txBody>
          <a:bodyPr/>
          <a:lstStyle/>
          <a:p>
            <a:r>
              <a:rPr lang="en-US" dirty="0"/>
              <a:t>Make-up Testing</a:t>
            </a:r>
          </a:p>
        </p:txBody>
      </p:sp>
    </p:spTree>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A5A9D-373A-470C-B7FB-774F55E8A5AD}"/>
              </a:ext>
            </a:extLst>
          </p:cNvPr>
          <p:cNvSpPr>
            <a:spLocks noGrp="1"/>
          </p:cNvSpPr>
          <p:nvPr>
            <p:ph type="title"/>
          </p:nvPr>
        </p:nvSpPr>
        <p:spPr/>
        <p:txBody>
          <a:bodyPr>
            <a:normAutofit/>
          </a:bodyPr>
          <a:lstStyle/>
          <a:p>
            <a:r>
              <a:rPr lang="en-US" sz="2800" dirty="0"/>
              <a:t>Make-ups</a:t>
            </a:r>
          </a:p>
        </p:txBody>
      </p:sp>
      <p:sp>
        <p:nvSpPr>
          <p:cNvPr id="3" name="Content Placeholder 2">
            <a:extLst>
              <a:ext uri="{FF2B5EF4-FFF2-40B4-BE49-F238E27FC236}">
                <a16:creationId xmlns:a16="http://schemas.microsoft.com/office/drawing/2014/main" id="{ED88B72A-8A09-4C97-8036-F0CCD79EEAB3}"/>
              </a:ext>
            </a:extLst>
          </p:cNvPr>
          <p:cNvSpPr>
            <a:spLocks noGrp="1"/>
          </p:cNvSpPr>
          <p:nvPr>
            <p:ph type="body" idx="1"/>
          </p:nvPr>
        </p:nvSpPr>
        <p:spPr>
          <a:xfrm>
            <a:off x="311700" y="985962"/>
            <a:ext cx="8516294" cy="3201313"/>
          </a:xfrm>
        </p:spPr>
        <p:txBody>
          <a:bodyPr>
            <a:noAutofit/>
          </a:bodyPr>
          <a:lstStyle/>
          <a:p>
            <a:pPr marL="285750" indent="-285750">
              <a:lnSpc>
                <a:spcPct val="100000"/>
              </a:lnSpc>
              <a:buClr>
                <a:sysClr val="windowText" lastClr="000000"/>
              </a:buClr>
              <a:buFont typeface="Arial" panose="020B0604020202020204" pitchFamily="34" charset="0"/>
              <a:buChar char="•"/>
              <a:defRPr/>
            </a:pPr>
            <a:r>
              <a:rPr lang="en-US" sz="1800" dirty="0">
                <a:solidFill>
                  <a:sysClr val="windowText" lastClr="000000"/>
                </a:solidFill>
                <a:latin typeface="+mn-lt"/>
              </a:rPr>
              <a:t>Students who are absent, become ill, or can no longer test because of classroom, school, or technical interruptions during originally scheduled units, may utilize make-up testing</a:t>
            </a:r>
          </a:p>
          <a:p>
            <a:pPr marL="628650" lvl="1" indent="-285750">
              <a:lnSpc>
                <a:spcPct val="100000"/>
              </a:lnSpc>
              <a:buClr>
                <a:sysClr val="windowText" lastClr="000000"/>
              </a:buClr>
              <a:buFont typeface="Arial" panose="020B0604020202020204" pitchFamily="34" charset="0"/>
              <a:buChar char="•"/>
              <a:defRPr/>
            </a:pPr>
            <a:r>
              <a:rPr lang="en-US" sz="1800" b="1" dirty="0">
                <a:solidFill>
                  <a:schemeClr val="accent1"/>
                </a:solidFill>
                <a:latin typeface="+mn-lt"/>
              </a:rPr>
              <a:t>This includes students who had to leave unexpectedly in the middle of a unit (e.g., parent picks up for appointment)</a:t>
            </a:r>
          </a:p>
          <a:p>
            <a:pPr marL="628650" lvl="1" indent="-285750">
              <a:lnSpc>
                <a:spcPct val="100000"/>
              </a:lnSpc>
              <a:buClr>
                <a:sysClr val="windowText" lastClr="000000"/>
              </a:buClr>
              <a:buFont typeface="Arial" panose="020B0604020202020204" pitchFamily="34" charset="0"/>
              <a:buChar char="•"/>
              <a:defRPr/>
            </a:pPr>
            <a:r>
              <a:rPr lang="en-US" sz="1800" dirty="0">
                <a:solidFill>
                  <a:sysClr val="windowText" lastClr="000000"/>
                </a:solidFill>
                <a:latin typeface="+mn-lt"/>
              </a:rPr>
              <a:t>Students may not return to previously answered questions </a:t>
            </a:r>
          </a:p>
          <a:p>
            <a:pPr marL="285750" indent="-285750">
              <a:lnSpc>
                <a:spcPct val="100000"/>
              </a:lnSpc>
              <a:buClr>
                <a:sysClr val="windowText" lastClr="000000"/>
              </a:buClr>
              <a:buFont typeface="Arial" panose="020B0604020202020204" pitchFamily="34" charset="0"/>
              <a:buChar char="•"/>
              <a:defRPr/>
            </a:pPr>
            <a:r>
              <a:rPr lang="en-US" sz="1800" dirty="0">
                <a:solidFill>
                  <a:sysClr val="windowText" lastClr="000000"/>
                </a:solidFill>
                <a:latin typeface="+mn-lt"/>
              </a:rPr>
              <a:t>Test security and administration protocols apply</a:t>
            </a:r>
          </a:p>
          <a:p>
            <a:pPr marL="285750" indent="-285750">
              <a:lnSpc>
                <a:spcPct val="100000"/>
              </a:lnSpc>
              <a:buClr>
                <a:sysClr val="windowText" lastClr="000000"/>
              </a:buClr>
              <a:buFont typeface="Arial" panose="020B0604020202020204" pitchFamily="34" charset="0"/>
              <a:buChar char="•"/>
              <a:defRPr/>
            </a:pPr>
            <a:r>
              <a:rPr lang="en-US" sz="1800" dirty="0">
                <a:solidFill>
                  <a:sysClr val="windowText" lastClr="000000"/>
                </a:solidFill>
                <a:latin typeface="+mn-lt"/>
              </a:rPr>
              <a:t>SACs establish make-up testing schedules for their schools</a:t>
            </a:r>
            <a:endParaRPr lang="en-US" sz="1800" dirty="0">
              <a:solidFill>
                <a:prstClr val="black"/>
              </a:solidFill>
              <a:latin typeface="+mn-lt"/>
            </a:endParaRPr>
          </a:p>
          <a:p>
            <a:pPr marL="285750" indent="-285750">
              <a:lnSpc>
                <a:spcPct val="100000"/>
              </a:lnSpc>
              <a:buClr>
                <a:sysClr val="windowText" lastClr="000000"/>
              </a:buClr>
              <a:buFont typeface="Arial" panose="020B0604020202020204" pitchFamily="34" charset="0"/>
              <a:buChar char="•"/>
              <a:defRPr/>
            </a:pPr>
            <a:r>
              <a:rPr lang="en-US" sz="1800" dirty="0">
                <a:solidFill>
                  <a:prstClr val="black"/>
                </a:solidFill>
                <a:latin typeface="+mn-lt"/>
              </a:rPr>
              <a:t>Units </a:t>
            </a:r>
            <a:r>
              <a:rPr lang="en-US" sz="1800" b="1" dirty="0">
                <a:solidFill>
                  <a:prstClr val="black"/>
                </a:solidFill>
                <a:latin typeface="+mn-lt"/>
              </a:rPr>
              <a:t>may not </a:t>
            </a:r>
            <a:r>
              <a:rPr lang="en-US" sz="1800" dirty="0">
                <a:solidFill>
                  <a:prstClr val="black"/>
                </a:solidFill>
                <a:latin typeface="+mn-lt"/>
              </a:rPr>
              <a:t>be taken out of order for any test</a:t>
            </a:r>
            <a:endParaRPr lang="en-US" sz="1800" b="1" dirty="0">
              <a:solidFill>
                <a:prstClr val="black"/>
              </a:solidFill>
              <a:latin typeface="+mn-lt"/>
            </a:endParaRPr>
          </a:p>
          <a:p>
            <a:pPr marL="285750" indent="-285750">
              <a:lnSpc>
                <a:spcPct val="100000"/>
              </a:lnSpc>
              <a:buClr>
                <a:sysClr val="windowText" lastClr="000000"/>
              </a:buClr>
              <a:buFont typeface="Arial" panose="020B0604020202020204" pitchFamily="34" charset="0"/>
              <a:buChar char="•"/>
              <a:defRPr/>
            </a:pPr>
            <a:r>
              <a:rPr lang="en-US" sz="1800" b="1" dirty="0">
                <a:solidFill>
                  <a:srgbClr val="000000"/>
                </a:solidFill>
                <a:latin typeface="+mn-lt"/>
              </a:rPr>
              <a:t>Priority: </a:t>
            </a:r>
            <a:r>
              <a:rPr lang="en-US" sz="1800" dirty="0">
                <a:solidFill>
                  <a:srgbClr val="000000"/>
                </a:solidFill>
                <a:latin typeface="+mn-lt"/>
              </a:rPr>
              <a:t>Minimize risk of prior exposure to test content that could result in an invalidation</a:t>
            </a:r>
          </a:p>
          <a:p>
            <a:pPr>
              <a:buFont typeface="Arial" panose="020B0604020202020204" pitchFamily="34" charset="0"/>
              <a:buChar char="•"/>
            </a:pPr>
            <a:endParaRPr lang="en-US" sz="1800" dirty="0">
              <a:latin typeface="+mn-lt"/>
            </a:endParaRPr>
          </a:p>
        </p:txBody>
      </p:sp>
      <p:sp>
        <p:nvSpPr>
          <p:cNvPr id="8" name="Title 7">
            <a:extLst>
              <a:ext uri="{FF2B5EF4-FFF2-40B4-BE49-F238E27FC236}">
                <a16:creationId xmlns:a16="http://schemas.microsoft.com/office/drawing/2014/main" id="{7972B819-E85C-0352-A30B-3D3EE5FE6C14}"/>
              </a:ext>
            </a:extLst>
          </p:cNvPr>
          <p:cNvSpPr>
            <a:spLocks noGrp="1"/>
          </p:cNvSpPr>
          <p:nvPr>
            <p:ph type="title" idx="2"/>
          </p:nvPr>
        </p:nvSpPr>
        <p:spPr/>
        <p:txBody>
          <a:bodyPr anchor="t"/>
          <a:lstStyle/>
          <a:p>
            <a:r>
              <a:rPr lang="en-US" sz="1600" b="1" dirty="0">
                <a:latin typeface="+mn-lt"/>
              </a:rPr>
              <a:t>Online testing make-ups can be facilitated in two ways:</a:t>
            </a:r>
            <a:br>
              <a:rPr lang="en-US" sz="1600" dirty="0">
                <a:latin typeface="+mn-lt"/>
              </a:rPr>
            </a:br>
            <a:r>
              <a:rPr lang="en-US" sz="1600" dirty="0">
                <a:latin typeface="+mn-lt"/>
              </a:rPr>
              <a:t>	Option 1: Keep student(s) in their original session(s)</a:t>
            </a:r>
            <a:br>
              <a:rPr lang="en-US" sz="1600" dirty="0">
                <a:latin typeface="+mn-lt"/>
              </a:rPr>
            </a:br>
            <a:r>
              <a:rPr lang="en-US" sz="1600" dirty="0">
                <a:latin typeface="+mn-lt"/>
              </a:rPr>
              <a:t>	Option 2: Move student(s) to a different session</a:t>
            </a:r>
            <a:endParaRPr lang="en-US" sz="700" dirty="0">
              <a:latin typeface="+mn-lt"/>
            </a:endParaRPr>
          </a:p>
        </p:txBody>
      </p:sp>
      <p:sp>
        <p:nvSpPr>
          <p:cNvPr id="4" name="Slide Number Placeholder 3">
            <a:extLst>
              <a:ext uri="{FF2B5EF4-FFF2-40B4-BE49-F238E27FC236}">
                <a16:creationId xmlns:a16="http://schemas.microsoft.com/office/drawing/2014/main" id="{911C7E05-70F2-4C95-BFD0-6D7253F88B7A}"/>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161</a:t>
            </a:fld>
            <a:endParaRPr lang="en-US" dirty="0"/>
          </a:p>
        </p:txBody>
      </p:sp>
      <p:sp>
        <p:nvSpPr>
          <p:cNvPr id="7" name="7-Point Star 4">
            <a:extLst>
              <a:ext uri="{FF2B5EF4-FFF2-40B4-BE49-F238E27FC236}">
                <a16:creationId xmlns:a16="http://schemas.microsoft.com/office/drawing/2014/main" id="{6C635005-1CA5-08F1-E16B-80CAD11145DD}"/>
              </a:ext>
            </a:extLst>
          </p:cNvPr>
          <p:cNvSpPr/>
          <p:nvPr/>
        </p:nvSpPr>
        <p:spPr>
          <a:xfrm>
            <a:off x="7391075" y="2201100"/>
            <a:ext cx="1400233" cy="741300"/>
          </a:xfrm>
          <a:prstGeom prst="star7">
            <a:avLst/>
          </a:prstGeom>
          <a:solidFill>
            <a:schemeClr val="accent1"/>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100" dirty="0">
                <a:solidFill>
                  <a:schemeClr val="tx1"/>
                </a:solidFill>
              </a:rPr>
              <a:t>Common Question</a:t>
            </a:r>
          </a:p>
        </p:txBody>
      </p:sp>
    </p:spTree>
    <p:extLst>
      <p:ext uri="{BB962C8B-B14F-4D97-AF65-F5344CB8AC3E}">
        <p14:creationId xmlns:p14="http://schemas.microsoft.com/office/powerpoint/2010/main" val="3375817625"/>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205D4-5853-4A69-9032-FC7D20C58042}"/>
              </a:ext>
            </a:extLst>
          </p:cNvPr>
          <p:cNvSpPr>
            <a:spLocks noGrp="1"/>
          </p:cNvSpPr>
          <p:nvPr>
            <p:ph type="title"/>
          </p:nvPr>
        </p:nvSpPr>
        <p:spPr/>
        <p:txBody>
          <a:bodyPr>
            <a:normAutofit/>
          </a:bodyPr>
          <a:lstStyle/>
          <a:p>
            <a:r>
              <a:rPr lang="en-US" sz="2800" dirty="0"/>
              <a:t>Make-up Testing Option 1</a:t>
            </a:r>
          </a:p>
        </p:txBody>
      </p:sp>
      <p:sp>
        <p:nvSpPr>
          <p:cNvPr id="3" name="Content Placeholder 2">
            <a:extLst>
              <a:ext uri="{FF2B5EF4-FFF2-40B4-BE49-F238E27FC236}">
                <a16:creationId xmlns:a16="http://schemas.microsoft.com/office/drawing/2014/main" id="{21156861-6707-4F9C-A097-2362D1CB9EB4}"/>
              </a:ext>
            </a:extLst>
          </p:cNvPr>
          <p:cNvSpPr>
            <a:spLocks noGrp="1"/>
          </p:cNvSpPr>
          <p:nvPr>
            <p:ph type="body" idx="1"/>
          </p:nvPr>
        </p:nvSpPr>
        <p:spPr>
          <a:xfrm>
            <a:off x="311700" y="993913"/>
            <a:ext cx="8516294" cy="3193362"/>
          </a:xfrm>
        </p:spPr>
        <p:txBody>
          <a:bodyPr>
            <a:normAutofit/>
          </a:bodyPr>
          <a:lstStyle/>
          <a:p>
            <a:pPr marL="0" indent="0">
              <a:buNone/>
            </a:pPr>
            <a:r>
              <a:rPr lang="en-US" sz="1800" dirty="0">
                <a:solidFill>
                  <a:sysClr val="windowText" lastClr="000000"/>
                </a:solidFill>
                <a:latin typeface="+mn-lt"/>
              </a:rPr>
              <a:t>Online Option 1: Keep student(s) in original test session(s)</a:t>
            </a:r>
          </a:p>
          <a:p>
            <a:pPr>
              <a:buFont typeface="Arial" panose="020B0604020202020204" pitchFamily="34" charset="0"/>
              <a:buChar char="•"/>
            </a:pPr>
            <a:r>
              <a:rPr lang="en-US" sz="1800" dirty="0">
                <a:solidFill>
                  <a:sysClr val="windowText" lastClr="000000"/>
                </a:solidFill>
                <a:latin typeface="+mn-lt"/>
              </a:rPr>
              <a:t>To facilitate make-up sessions for students with tests in different online sessions, PAnext users can manage multiple sessions at the same time using “Combined View”</a:t>
            </a:r>
          </a:p>
          <a:p>
            <a:pPr>
              <a:buFont typeface="Arial" panose="020B0604020202020204" pitchFamily="34" charset="0"/>
              <a:buChar char="•"/>
            </a:pPr>
            <a:endParaRPr lang="en-US" sz="1800" dirty="0">
              <a:latin typeface="+mn-lt"/>
            </a:endParaRPr>
          </a:p>
        </p:txBody>
      </p:sp>
      <p:sp>
        <p:nvSpPr>
          <p:cNvPr id="4" name="Slide Number Placeholder 3">
            <a:extLst>
              <a:ext uri="{FF2B5EF4-FFF2-40B4-BE49-F238E27FC236}">
                <a16:creationId xmlns:a16="http://schemas.microsoft.com/office/drawing/2014/main" id="{F884BDF3-24FA-49A9-8AE1-AD4882C94A69}"/>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162</a:t>
            </a:fld>
            <a:endParaRPr lang="en-US" dirty="0"/>
          </a:p>
        </p:txBody>
      </p:sp>
      <p:pic>
        <p:nvPicPr>
          <p:cNvPr id="5" name="Picture 4" descr="Screen Shot 2016-11-04 at 4.59.14 PM.png">
            <a:extLst>
              <a:ext uri="{FF2B5EF4-FFF2-40B4-BE49-F238E27FC236}">
                <a16:creationId xmlns:a16="http://schemas.microsoft.com/office/drawing/2014/main" id="{17762439-23A1-45C0-9F1A-3C57056742B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86698" y="2089853"/>
            <a:ext cx="5633427" cy="2948547"/>
          </a:xfrm>
          <a:prstGeom prst="rect">
            <a:avLst/>
          </a:prstGeom>
          <a:ln w="3175">
            <a:noFill/>
          </a:ln>
          <a:effectLst>
            <a:outerShdw blurRad="50800" dist="38100" dir="2700000" algn="tl" rotWithShape="0">
              <a:prstClr val="black">
                <a:alpha val="40000"/>
              </a:prstClr>
            </a:outerShdw>
          </a:effectLst>
        </p:spPr>
      </p:pic>
      <p:sp>
        <p:nvSpPr>
          <p:cNvPr id="6" name="Right Arrow 5"/>
          <p:cNvSpPr/>
          <p:nvPr/>
        </p:nvSpPr>
        <p:spPr>
          <a:xfrm rot="9296919">
            <a:off x="4036350" y="2668615"/>
            <a:ext cx="548437" cy="409224"/>
          </a:xfrm>
          <a:prstGeom prst="rightArrow">
            <a:avLst/>
          </a:prstGeom>
          <a:solidFill>
            <a:schemeClr val="accent1"/>
          </a:solidFill>
          <a:ln>
            <a:noFill/>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sz="1050" dirty="0"/>
          </a:p>
        </p:txBody>
      </p:sp>
    </p:spTree>
    <p:extLst>
      <p:ext uri="{BB962C8B-B14F-4D97-AF65-F5344CB8AC3E}">
        <p14:creationId xmlns:p14="http://schemas.microsoft.com/office/powerpoint/2010/main" val="647373792"/>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E4D535DF-A0B4-4DAA-9254-D57767809616}"/>
              </a:ext>
            </a:extLst>
          </p:cNvPr>
          <p:cNvSpPr txBox="1">
            <a:spLocks/>
          </p:cNvSpPr>
          <p:nvPr/>
        </p:nvSpPr>
        <p:spPr>
          <a:xfrm>
            <a:off x="311702" y="1087850"/>
            <a:ext cx="8487741" cy="3941373"/>
          </a:xfrm>
          <a:prstGeom prst="rect">
            <a:avLst/>
          </a:prstGeom>
        </p:spPr>
        <p:txBody>
          <a:bodyPr vert="horz" lIns="0" tIns="0" rIns="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800" dirty="0">
                <a:solidFill>
                  <a:sysClr val="windowText" lastClr="000000"/>
                </a:solidFill>
              </a:rPr>
              <a:t>Online Option 2: Move student(s) making up tests to a different test session</a:t>
            </a:r>
          </a:p>
          <a:p>
            <a:r>
              <a:rPr lang="en-US" sz="1800" dirty="0">
                <a:solidFill>
                  <a:sysClr val="windowText" lastClr="000000"/>
                </a:solidFill>
              </a:rPr>
              <a:t>If moving multiple students into the same new session, they must be taking the same grade level and content area test</a:t>
            </a:r>
          </a:p>
          <a:p>
            <a:r>
              <a:rPr lang="en-US" sz="1800" dirty="0">
                <a:solidFill>
                  <a:sysClr val="windowText" lastClr="000000"/>
                </a:solidFill>
              </a:rPr>
              <a:t>Passwords are tied to the </a:t>
            </a:r>
            <a:br>
              <a:rPr lang="en-US" sz="1800" dirty="0">
                <a:solidFill>
                  <a:sysClr val="windowText" lastClr="000000"/>
                </a:solidFill>
              </a:rPr>
            </a:br>
            <a:r>
              <a:rPr lang="en-US" sz="1800" dirty="0">
                <a:solidFill>
                  <a:sysClr val="windowText" lastClr="000000"/>
                </a:solidFill>
              </a:rPr>
              <a:t>test session in which the </a:t>
            </a:r>
            <a:br>
              <a:rPr lang="en-US" sz="1800" dirty="0">
                <a:solidFill>
                  <a:sysClr val="windowText" lastClr="000000"/>
                </a:solidFill>
              </a:rPr>
            </a:br>
            <a:r>
              <a:rPr lang="en-US" sz="1800" dirty="0">
                <a:solidFill>
                  <a:sysClr val="windowText" lastClr="000000"/>
                </a:solidFill>
              </a:rPr>
              <a:t>student’s test is located</a:t>
            </a:r>
          </a:p>
          <a:p>
            <a:pPr lvl="1"/>
            <a:r>
              <a:rPr lang="en-US" sz="1800" dirty="0">
                <a:solidFill>
                  <a:sysClr val="windowText" lastClr="000000"/>
                </a:solidFill>
              </a:rPr>
              <a:t>New testing tickets are </a:t>
            </a:r>
            <a:br>
              <a:rPr lang="en-US" sz="1800" dirty="0">
                <a:solidFill>
                  <a:sysClr val="windowText" lastClr="000000"/>
                </a:solidFill>
              </a:rPr>
            </a:br>
            <a:r>
              <a:rPr lang="en-US" sz="1800" dirty="0">
                <a:solidFill>
                  <a:sysClr val="windowText" lastClr="000000"/>
                </a:solidFill>
              </a:rPr>
              <a:t>required when tests are </a:t>
            </a:r>
            <a:br>
              <a:rPr lang="en-US" sz="1800" dirty="0">
                <a:solidFill>
                  <a:sysClr val="windowText" lastClr="000000"/>
                </a:solidFill>
              </a:rPr>
            </a:br>
            <a:r>
              <a:rPr lang="en-US" sz="1800" dirty="0">
                <a:solidFill>
                  <a:sysClr val="windowText" lastClr="000000"/>
                </a:solidFill>
              </a:rPr>
              <a:t>moved to a different </a:t>
            </a:r>
            <a:br>
              <a:rPr lang="en-US" sz="1800" dirty="0">
                <a:solidFill>
                  <a:sysClr val="windowText" lastClr="000000"/>
                </a:solidFill>
              </a:rPr>
            </a:br>
            <a:r>
              <a:rPr lang="en-US" sz="1800" dirty="0">
                <a:solidFill>
                  <a:sysClr val="windowText" lastClr="000000"/>
                </a:solidFill>
              </a:rPr>
              <a:t>session</a:t>
            </a:r>
          </a:p>
        </p:txBody>
      </p:sp>
      <p:sp>
        <p:nvSpPr>
          <p:cNvPr id="2" name="Title 1">
            <a:extLst>
              <a:ext uri="{FF2B5EF4-FFF2-40B4-BE49-F238E27FC236}">
                <a16:creationId xmlns:a16="http://schemas.microsoft.com/office/drawing/2014/main" id="{6B51269A-8D45-4DE5-8FE5-E76367783B66}"/>
              </a:ext>
            </a:extLst>
          </p:cNvPr>
          <p:cNvSpPr>
            <a:spLocks noGrp="1"/>
          </p:cNvSpPr>
          <p:nvPr>
            <p:ph type="title"/>
          </p:nvPr>
        </p:nvSpPr>
        <p:spPr/>
        <p:txBody>
          <a:bodyPr>
            <a:normAutofit/>
          </a:bodyPr>
          <a:lstStyle/>
          <a:p>
            <a:r>
              <a:rPr lang="en-US" sz="2800" dirty="0"/>
              <a:t>Make-up Testing Option 2</a:t>
            </a:r>
          </a:p>
        </p:txBody>
      </p:sp>
      <p:sp>
        <p:nvSpPr>
          <p:cNvPr id="4" name="Slide Number Placeholder 3">
            <a:extLst>
              <a:ext uri="{FF2B5EF4-FFF2-40B4-BE49-F238E27FC236}">
                <a16:creationId xmlns:a16="http://schemas.microsoft.com/office/drawing/2014/main" id="{5E2AEEF2-0D7F-49A7-A16C-95DCD2066054}"/>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163</a:t>
            </a:fld>
            <a:endParaRPr lang="en-US" dirty="0"/>
          </a:p>
        </p:txBody>
      </p:sp>
      <p:sp>
        <p:nvSpPr>
          <p:cNvPr id="3" name="Diagonal Stripe 2">
            <a:hlinkClick r:id="rId2"/>
            <a:extLst>
              <a:ext uri="{FF2B5EF4-FFF2-40B4-BE49-F238E27FC236}">
                <a16:creationId xmlns:a16="http://schemas.microsoft.com/office/drawing/2014/main" id="{0F9F6105-F413-5F4D-8F74-390643C4F732}"/>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100" b="1" kern="0" dirty="0">
                <a:solidFill>
                  <a:schemeClr val="bg1"/>
                </a:solidFill>
                <a:latin typeface="+mn-lt"/>
                <a:ea typeface="Roboto" panose="02000000000000000000" pitchFamily="2" charset="0"/>
                <a:cs typeface="Roboto" panose="02000000000000000000" pitchFamily="2" charset="0"/>
              </a:rPr>
              <a:t>Move a Student Test between Sessions</a:t>
            </a:r>
          </a:p>
        </p:txBody>
      </p:sp>
      <p:pic>
        <p:nvPicPr>
          <p:cNvPr id="1028" name="Picture 4" descr="An image of the Move Students between Sessions task, previously selected from the Students in Sessions screen Tasks dropdown. Two student tests appear on the screen with their current session and the session into which they are to be moved selected in the Sessions dropdown.">
            <a:extLst>
              <a:ext uri="{FF2B5EF4-FFF2-40B4-BE49-F238E27FC236}">
                <a16:creationId xmlns:a16="http://schemas.microsoft.com/office/drawing/2014/main" id="{726B55B4-CA4C-8649-8629-681A40D0E2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0708" y="2151722"/>
            <a:ext cx="5583292" cy="22262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624466"/>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6ADA-B666-E4A4-693F-050DF601B5A1}"/>
              </a:ext>
            </a:extLst>
          </p:cNvPr>
          <p:cNvSpPr>
            <a:spLocks noGrp="1"/>
          </p:cNvSpPr>
          <p:nvPr>
            <p:ph type="title"/>
          </p:nvPr>
        </p:nvSpPr>
        <p:spPr>
          <a:solidFill>
            <a:srgbClr val="001970"/>
          </a:solidFill>
        </p:spPr>
        <p:txBody>
          <a:bodyPr/>
          <a:lstStyle/>
          <a:p>
            <a:r>
              <a:rPr lang="en-US" dirty="0"/>
              <a:t>After Testing</a:t>
            </a:r>
          </a:p>
        </p:txBody>
      </p:sp>
    </p:spTree>
    <p:extLst>
      <p:ext uri="{BB962C8B-B14F-4D97-AF65-F5344CB8AC3E}">
        <p14:creationId xmlns:p14="http://schemas.microsoft.com/office/powerpoint/2010/main" val="3278326333"/>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65D89-B587-46F9-8561-3CF8C6676B63}"/>
              </a:ext>
            </a:extLst>
          </p:cNvPr>
          <p:cNvSpPr>
            <a:spLocks noGrp="1"/>
          </p:cNvSpPr>
          <p:nvPr>
            <p:ph type="title"/>
          </p:nvPr>
        </p:nvSpPr>
        <p:spPr/>
        <p:txBody>
          <a:bodyPr>
            <a:normAutofit fontScale="90000"/>
          </a:bodyPr>
          <a:lstStyle/>
          <a:p>
            <a:r>
              <a:rPr lang="en-US" sz="2800" dirty="0"/>
              <a:t>Tasks to Complete After Each Testing Session</a:t>
            </a:r>
          </a:p>
        </p:txBody>
      </p:sp>
      <p:sp>
        <p:nvSpPr>
          <p:cNvPr id="3" name="Content Placeholder 2">
            <a:extLst>
              <a:ext uri="{FF2B5EF4-FFF2-40B4-BE49-F238E27FC236}">
                <a16:creationId xmlns:a16="http://schemas.microsoft.com/office/drawing/2014/main" id="{7461D639-784B-4EC5-A9A8-967B5921E18D}"/>
              </a:ext>
            </a:extLst>
          </p:cNvPr>
          <p:cNvSpPr>
            <a:spLocks noGrp="1"/>
          </p:cNvSpPr>
          <p:nvPr>
            <p:ph type="body" idx="1"/>
          </p:nvPr>
        </p:nvSpPr>
        <p:spPr>
          <a:xfrm>
            <a:off x="311701" y="925513"/>
            <a:ext cx="3361666" cy="3261762"/>
          </a:xfrm>
        </p:spPr>
        <p:txBody>
          <a:bodyPr>
            <a:noAutofit/>
          </a:bodyPr>
          <a:lstStyle/>
          <a:p>
            <a:pPr marL="0" indent="0">
              <a:buClr>
                <a:sysClr val="windowText" lastClr="000000"/>
              </a:buClr>
              <a:buNone/>
              <a:defRPr/>
            </a:pPr>
            <a:r>
              <a:rPr lang="en-US" sz="1800" b="1" dirty="0">
                <a:solidFill>
                  <a:sysClr val="windowText" lastClr="000000"/>
                </a:solidFill>
              </a:rPr>
              <a:t>CBT – After Testing</a:t>
            </a:r>
          </a:p>
          <a:p>
            <a:pPr marL="0" indent="0">
              <a:spcBef>
                <a:spcPts val="150"/>
              </a:spcBef>
              <a:spcAft>
                <a:spcPts val="150"/>
              </a:spcAft>
              <a:buClr>
                <a:sysClr val="windowText" lastClr="000000"/>
              </a:buClr>
              <a:buSzPct val="100000"/>
              <a:buNone/>
              <a:defRPr/>
            </a:pPr>
            <a:r>
              <a:rPr lang="en-US" sz="1600" dirty="0">
                <a:solidFill>
                  <a:sysClr val="windowText" lastClr="000000"/>
                </a:solidFill>
              </a:rPr>
              <a:t>The day of testing:</a:t>
            </a:r>
          </a:p>
          <a:p>
            <a:pPr marL="285750" indent="-285750">
              <a:spcBef>
                <a:spcPts val="150"/>
              </a:spcBef>
              <a:spcAft>
                <a:spcPts val="150"/>
              </a:spcAft>
              <a:buClr>
                <a:sysClr val="windowText" lastClr="000000"/>
              </a:buClr>
              <a:buSzPct val="125000"/>
              <a:buFont typeface="Arial" panose="020B0604020202020204" pitchFamily="34" charset="0"/>
              <a:buChar char="•"/>
              <a:defRPr/>
            </a:pPr>
            <a:r>
              <a:rPr lang="en-US" sz="1400" dirty="0">
                <a:solidFill>
                  <a:sysClr val="windowText" lastClr="000000"/>
                </a:solidFill>
                <a:latin typeface="+mn-lt"/>
              </a:rPr>
              <a:t>Collect materials (Student Testing Tickets, scratch paper, etc.)</a:t>
            </a:r>
          </a:p>
          <a:p>
            <a:pPr marL="285750" indent="-285750">
              <a:spcBef>
                <a:spcPts val="150"/>
              </a:spcBef>
              <a:spcAft>
                <a:spcPts val="150"/>
              </a:spcAft>
              <a:buClr>
                <a:sysClr val="windowText" lastClr="000000"/>
              </a:buClr>
              <a:buSzPct val="125000"/>
              <a:buFont typeface="Arial" panose="020B0604020202020204" pitchFamily="34" charset="0"/>
              <a:buChar char="•"/>
              <a:defRPr/>
            </a:pPr>
            <a:r>
              <a:rPr lang="en-US" sz="1400" dirty="0">
                <a:solidFill>
                  <a:sysClr val="windowText" lastClr="000000"/>
                </a:solidFill>
                <a:latin typeface="+mn-lt"/>
              </a:rPr>
              <a:t>Ensure students logged out of TestNav correctly</a:t>
            </a:r>
          </a:p>
          <a:p>
            <a:pPr marL="285750" indent="-285750">
              <a:spcBef>
                <a:spcPts val="150"/>
              </a:spcBef>
              <a:spcAft>
                <a:spcPts val="150"/>
              </a:spcAft>
              <a:buClr>
                <a:sysClr val="windowText" lastClr="000000"/>
              </a:buClr>
              <a:buSzPct val="125000"/>
              <a:buFont typeface="Arial" panose="020B0604020202020204" pitchFamily="34" charset="0"/>
              <a:buChar char="•"/>
              <a:defRPr/>
            </a:pPr>
            <a:r>
              <a:rPr lang="en-US" sz="1400" dirty="0">
                <a:solidFill>
                  <a:sysClr val="windowText" lastClr="000000"/>
                </a:solidFill>
                <a:latin typeface="+mn-lt"/>
              </a:rPr>
              <a:t>Return materials to SAC using chain of custody form </a:t>
            </a:r>
          </a:p>
          <a:p>
            <a:pPr marL="285750" indent="-285750">
              <a:spcBef>
                <a:spcPts val="150"/>
              </a:spcBef>
              <a:spcAft>
                <a:spcPts val="150"/>
              </a:spcAft>
              <a:buClr>
                <a:sysClr val="windowText" lastClr="000000"/>
              </a:buClr>
              <a:buSzPct val="125000"/>
              <a:buFont typeface="Arial" panose="020B0604020202020204" pitchFamily="34" charset="0"/>
              <a:buChar char="•"/>
              <a:defRPr/>
            </a:pPr>
            <a:r>
              <a:rPr lang="en-US" sz="1400" dirty="0">
                <a:solidFill>
                  <a:sysClr val="windowText" lastClr="000000"/>
                </a:solidFill>
                <a:latin typeface="+mn-lt"/>
              </a:rPr>
              <a:t>Notify SAC of absent students and/or needed transcriptions</a:t>
            </a:r>
          </a:p>
        </p:txBody>
      </p:sp>
      <p:sp>
        <p:nvSpPr>
          <p:cNvPr id="9" name="Text Placeholder 8">
            <a:extLst>
              <a:ext uri="{FF2B5EF4-FFF2-40B4-BE49-F238E27FC236}">
                <a16:creationId xmlns:a16="http://schemas.microsoft.com/office/drawing/2014/main" id="{77D14938-7F57-9287-24B2-F4A8A6430275}"/>
              </a:ext>
            </a:extLst>
          </p:cNvPr>
          <p:cNvSpPr>
            <a:spLocks noGrp="1"/>
          </p:cNvSpPr>
          <p:nvPr>
            <p:ph type="body" idx="4294967295"/>
          </p:nvPr>
        </p:nvSpPr>
        <p:spPr>
          <a:xfrm>
            <a:off x="3901966" y="925513"/>
            <a:ext cx="5242034" cy="3416300"/>
          </a:xfrm>
        </p:spPr>
        <p:txBody>
          <a:bodyPr>
            <a:noAutofit/>
          </a:bodyPr>
          <a:lstStyle/>
          <a:p>
            <a:pPr marL="0" indent="0" algn="just">
              <a:spcAft>
                <a:spcPts val="150"/>
              </a:spcAft>
              <a:buClr>
                <a:sysClr val="windowText" lastClr="000000"/>
              </a:buClr>
              <a:buSzPct val="100000"/>
              <a:buNone/>
              <a:defRPr/>
            </a:pPr>
            <a:r>
              <a:rPr lang="en-US" sz="1800" b="1" dirty="0">
                <a:solidFill>
                  <a:sysClr val="windowText" lastClr="000000"/>
                </a:solidFill>
              </a:rPr>
              <a:t>Accommodated PBT – After Testing</a:t>
            </a:r>
          </a:p>
          <a:p>
            <a:pPr marL="0" indent="0">
              <a:spcBef>
                <a:spcPts val="150"/>
              </a:spcBef>
              <a:spcAft>
                <a:spcPts val="150"/>
              </a:spcAft>
              <a:buClr>
                <a:sysClr val="windowText" lastClr="000000"/>
              </a:buClr>
              <a:buSzPct val="100000"/>
              <a:buNone/>
              <a:defRPr/>
            </a:pPr>
            <a:r>
              <a:rPr lang="en-US" sz="1600" dirty="0">
                <a:solidFill>
                  <a:sysClr val="windowText" lastClr="000000"/>
                </a:solidFill>
              </a:rPr>
              <a:t>The day of testing:</a:t>
            </a:r>
          </a:p>
          <a:p>
            <a:pPr marL="285750" indent="-285750">
              <a:spcBef>
                <a:spcPts val="150"/>
              </a:spcBef>
              <a:spcAft>
                <a:spcPts val="150"/>
              </a:spcAft>
              <a:buClr>
                <a:sysClr val="windowText" lastClr="000000"/>
              </a:buClr>
              <a:buSzPct val="125000"/>
              <a:buFont typeface="Arial" panose="020B0604020202020204" pitchFamily="34" charset="0"/>
              <a:buChar char="•"/>
              <a:defRPr/>
            </a:pPr>
            <a:r>
              <a:rPr lang="en-US" sz="1400" dirty="0">
                <a:solidFill>
                  <a:sysClr val="windowText" lastClr="000000"/>
                </a:solidFill>
                <a:latin typeface="+mn-lt"/>
              </a:rPr>
              <a:t>Collect materials (test books, scratch paper, etc.)</a:t>
            </a:r>
          </a:p>
          <a:p>
            <a:pPr marL="285750" indent="-285750">
              <a:spcBef>
                <a:spcPts val="150"/>
              </a:spcBef>
              <a:spcAft>
                <a:spcPts val="150"/>
              </a:spcAft>
              <a:buClr>
                <a:sysClr val="windowText" lastClr="000000"/>
              </a:buClr>
              <a:buSzPct val="125000"/>
              <a:buFont typeface="Arial" panose="020B0604020202020204" pitchFamily="34" charset="0"/>
              <a:buChar char="•"/>
              <a:defRPr/>
            </a:pPr>
            <a:r>
              <a:rPr lang="en-US" sz="1400" dirty="0">
                <a:solidFill>
                  <a:sysClr val="windowText" lastClr="000000"/>
                </a:solidFill>
                <a:latin typeface="+mn-lt"/>
              </a:rPr>
              <a:t>Ensure names are on test materials</a:t>
            </a:r>
          </a:p>
          <a:p>
            <a:pPr marL="285750" indent="-285750">
              <a:spcBef>
                <a:spcPts val="150"/>
              </a:spcBef>
              <a:spcAft>
                <a:spcPts val="150"/>
              </a:spcAft>
              <a:buClr>
                <a:sysClr val="windowText" lastClr="000000"/>
              </a:buClr>
              <a:buSzPct val="125000"/>
              <a:buFont typeface="Arial" panose="020B0604020202020204" pitchFamily="34" charset="0"/>
              <a:buChar char="•"/>
              <a:defRPr/>
            </a:pPr>
            <a:endParaRPr lang="en-US" sz="1400" dirty="0">
              <a:solidFill>
                <a:sysClr val="windowText" lastClr="000000"/>
              </a:solidFill>
              <a:latin typeface="+mn-lt"/>
            </a:endParaRPr>
          </a:p>
          <a:p>
            <a:pPr marL="285750" indent="-285750">
              <a:spcBef>
                <a:spcPts val="150"/>
              </a:spcBef>
              <a:spcAft>
                <a:spcPts val="150"/>
              </a:spcAft>
              <a:buClr>
                <a:sysClr val="windowText" lastClr="000000"/>
              </a:buClr>
              <a:buSzPct val="125000"/>
              <a:buFont typeface="Arial" panose="020B0604020202020204" pitchFamily="34" charset="0"/>
              <a:buChar char="•"/>
              <a:defRPr/>
            </a:pPr>
            <a:endParaRPr lang="en-US" sz="1400" dirty="0">
              <a:solidFill>
                <a:sysClr val="windowText" lastClr="000000"/>
              </a:solidFill>
              <a:latin typeface="+mn-lt"/>
            </a:endParaRPr>
          </a:p>
          <a:p>
            <a:pPr marL="285750" indent="-285750">
              <a:spcBef>
                <a:spcPts val="150"/>
              </a:spcBef>
              <a:spcAft>
                <a:spcPts val="150"/>
              </a:spcAft>
              <a:buClr>
                <a:sysClr val="windowText" lastClr="000000"/>
              </a:buClr>
              <a:buSzPct val="125000"/>
              <a:buFont typeface="Arial" panose="020B0604020202020204" pitchFamily="34" charset="0"/>
              <a:buChar char="•"/>
              <a:defRPr/>
            </a:pPr>
            <a:endParaRPr lang="en-US" sz="1400" b="1" dirty="0">
              <a:solidFill>
                <a:prstClr val="black"/>
              </a:solidFill>
            </a:endParaRPr>
          </a:p>
          <a:p>
            <a:pPr marL="285750" indent="-285750">
              <a:spcBef>
                <a:spcPts val="150"/>
              </a:spcBef>
              <a:spcAft>
                <a:spcPts val="150"/>
              </a:spcAft>
              <a:buClr>
                <a:sysClr val="windowText" lastClr="000000"/>
              </a:buClr>
              <a:buSzPct val="125000"/>
              <a:buFont typeface="Arial" panose="020B0604020202020204" pitchFamily="34" charset="0"/>
              <a:buChar char="•"/>
              <a:defRPr/>
            </a:pPr>
            <a:r>
              <a:rPr lang="en-US" sz="1400" b="1" dirty="0">
                <a:solidFill>
                  <a:prstClr val="black"/>
                </a:solidFill>
              </a:rPr>
              <a:t>Ensure student responses are transcribed into online forms as instructed by the SAC</a:t>
            </a:r>
            <a:endParaRPr lang="en-US" sz="1400" b="1" dirty="0">
              <a:solidFill>
                <a:schemeClr val="accent1"/>
              </a:solidFill>
            </a:endParaRPr>
          </a:p>
          <a:p>
            <a:pPr marL="285750" indent="-285750">
              <a:spcBef>
                <a:spcPts val="150"/>
              </a:spcBef>
              <a:spcAft>
                <a:spcPts val="150"/>
              </a:spcAft>
              <a:buClr>
                <a:sysClr val="windowText" lastClr="000000"/>
              </a:buClr>
              <a:buSzPct val="125000"/>
              <a:buFont typeface="Arial" panose="020B0604020202020204" pitchFamily="34" charset="0"/>
              <a:buChar char="•"/>
              <a:defRPr/>
            </a:pPr>
            <a:r>
              <a:rPr lang="en-US" sz="1400" dirty="0">
                <a:solidFill>
                  <a:sysClr val="windowText" lastClr="000000"/>
                </a:solidFill>
                <a:latin typeface="+mn-lt"/>
              </a:rPr>
              <a:t>Return materials to SAC using chain of custody form</a:t>
            </a:r>
          </a:p>
          <a:p>
            <a:pPr marL="285750" indent="-285750">
              <a:spcBef>
                <a:spcPts val="150"/>
              </a:spcBef>
              <a:spcAft>
                <a:spcPts val="150"/>
              </a:spcAft>
              <a:buSzPct val="125000"/>
              <a:buFont typeface="Arial" panose="020B0604020202020204" pitchFamily="34" charset="0"/>
              <a:buChar char="•"/>
              <a:defRPr/>
            </a:pPr>
            <a:r>
              <a:rPr lang="en-US" sz="1400" dirty="0">
                <a:solidFill>
                  <a:sysClr val="windowText" lastClr="000000"/>
                </a:solidFill>
                <a:latin typeface="+mn-lt"/>
              </a:rPr>
              <a:t>Notify SAC of absent students and/or needed transcription</a:t>
            </a:r>
          </a:p>
          <a:p>
            <a:pPr marL="0" indent="0">
              <a:buNone/>
            </a:pPr>
            <a:endParaRPr lang="en-US" sz="1800" dirty="0"/>
          </a:p>
        </p:txBody>
      </p:sp>
      <p:sp>
        <p:nvSpPr>
          <p:cNvPr id="4" name="Slide Number Placeholder 3">
            <a:extLst>
              <a:ext uri="{FF2B5EF4-FFF2-40B4-BE49-F238E27FC236}">
                <a16:creationId xmlns:a16="http://schemas.microsoft.com/office/drawing/2014/main" id="{4E9F44E8-439A-411C-9752-4EFD2E775CA2}"/>
              </a:ext>
            </a:extLst>
          </p:cNvPr>
          <p:cNvSpPr>
            <a:spLocks noGrp="1"/>
          </p:cNvSpPr>
          <p:nvPr>
            <p:ph type="sldNum" idx="4294967295"/>
          </p:nvPr>
        </p:nvSpPr>
        <p:spPr>
          <a:xfrm>
            <a:off x="8596313" y="4759325"/>
            <a:ext cx="547687" cy="393700"/>
          </a:xfrm>
        </p:spPr>
        <p:txBody>
          <a:bodyPr>
            <a:normAutofit/>
          </a:bodyPr>
          <a:lstStyle/>
          <a:p>
            <a:fld id="{C479D5F6-EDCB-402A-AC08-4943A1820E8F}" type="slidenum">
              <a:rPr lang="en-US" smtClean="0"/>
              <a:pPr/>
              <a:t>165</a:t>
            </a:fld>
            <a:endParaRPr lang="en-US" dirty="0"/>
          </a:p>
        </p:txBody>
      </p:sp>
      <p:pic>
        <p:nvPicPr>
          <p:cNvPr id="5" name="Picture 4"/>
          <p:cNvPicPr>
            <a:picLocks noChangeAspect="1"/>
          </p:cNvPicPr>
          <p:nvPr/>
        </p:nvPicPr>
        <p:blipFill>
          <a:blip r:embed="rId2"/>
          <a:stretch>
            <a:fillRect/>
          </a:stretch>
        </p:blipFill>
        <p:spPr>
          <a:xfrm>
            <a:off x="4263361" y="2260268"/>
            <a:ext cx="2128103" cy="746789"/>
          </a:xfrm>
          <a:prstGeom prst="rect">
            <a:avLst/>
          </a:prstGeom>
          <a:ln>
            <a:no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595900396"/>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A0A2B-BE96-45D3-86B6-B72B68733BF5}"/>
              </a:ext>
            </a:extLst>
          </p:cNvPr>
          <p:cNvSpPr>
            <a:spLocks noGrp="1"/>
          </p:cNvSpPr>
          <p:nvPr>
            <p:ph type="title"/>
          </p:nvPr>
        </p:nvSpPr>
        <p:spPr/>
        <p:txBody>
          <a:bodyPr>
            <a:normAutofit/>
          </a:bodyPr>
          <a:lstStyle/>
          <a:p>
            <a:r>
              <a:rPr lang="en-US" sz="2800" dirty="0"/>
              <a:t>Final Day – Tasks to Complete After Testing</a:t>
            </a:r>
          </a:p>
        </p:txBody>
      </p:sp>
      <p:sp>
        <p:nvSpPr>
          <p:cNvPr id="3" name="Content Placeholder 2">
            <a:extLst>
              <a:ext uri="{FF2B5EF4-FFF2-40B4-BE49-F238E27FC236}">
                <a16:creationId xmlns:a16="http://schemas.microsoft.com/office/drawing/2014/main" id="{633971A5-EA0A-4DB4-824F-7C1EDE953FEC}"/>
              </a:ext>
            </a:extLst>
          </p:cNvPr>
          <p:cNvSpPr>
            <a:spLocks noGrp="1"/>
          </p:cNvSpPr>
          <p:nvPr>
            <p:ph type="body" idx="1"/>
          </p:nvPr>
        </p:nvSpPr>
        <p:spPr>
          <a:xfrm>
            <a:off x="311700" y="960305"/>
            <a:ext cx="3923750" cy="3226970"/>
          </a:xfrm>
        </p:spPr>
        <p:txBody>
          <a:bodyPr>
            <a:noAutofit/>
          </a:bodyPr>
          <a:lstStyle/>
          <a:p>
            <a:pPr marL="0" indent="0">
              <a:buClr>
                <a:sysClr val="windowText" lastClr="000000"/>
              </a:buClr>
              <a:buNone/>
              <a:defRPr/>
            </a:pPr>
            <a:r>
              <a:rPr lang="en-US" sz="1800" b="1" dirty="0">
                <a:solidFill>
                  <a:sysClr val="windowText" lastClr="000000"/>
                </a:solidFill>
                <a:latin typeface="+mn-lt"/>
              </a:rPr>
              <a:t>CBT – After Testing</a:t>
            </a:r>
          </a:p>
          <a:p>
            <a:pPr marL="0" indent="0">
              <a:lnSpc>
                <a:spcPct val="100000"/>
              </a:lnSpc>
              <a:spcBef>
                <a:spcPts val="150"/>
              </a:spcBef>
              <a:spcAft>
                <a:spcPts val="150"/>
              </a:spcAft>
              <a:buClr>
                <a:sysClr val="windowText" lastClr="000000"/>
              </a:buClr>
              <a:buSzPct val="100000"/>
              <a:buNone/>
              <a:defRPr/>
            </a:pPr>
            <a:r>
              <a:rPr lang="en-US" sz="1600" dirty="0">
                <a:solidFill>
                  <a:sysClr val="windowText" lastClr="000000"/>
                </a:solidFill>
                <a:latin typeface="+mn-lt"/>
              </a:rPr>
              <a:t>The final day of testing:</a:t>
            </a:r>
          </a:p>
          <a:p>
            <a:pPr marL="285750" indent="-285750">
              <a:lnSpc>
                <a:spcPct val="100000"/>
              </a:lnSpc>
              <a:spcBef>
                <a:spcPts val="150"/>
              </a:spcBef>
              <a:spcAft>
                <a:spcPts val="150"/>
              </a:spcAft>
              <a:buClr>
                <a:sysClr val="windowText" lastClr="000000"/>
              </a:buClr>
              <a:buSzPct val="125000"/>
              <a:buFont typeface="Wingdings" panose="05000000000000000000" pitchFamily="2" charset="2"/>
              <a:buChar char="q"/>
              <a:defRPr/>
            </a:pPr>
            <a:r>
              <a:rPr lang="en-US" sz="1600" dirty="0">
                <a:solidFill>
                  <a:sysClr val="windowText" lastClr="000000"/>
                </a:solidFill>
                <a:latin typeface="+mn-lt"/>
              </a:rPr>
              <a:t>Collect materials (Student Testing Tickets, scratch paper, etc.)</a:t>
            </a:r>
          </a:p>
          <a:p>
            <a:pPr marL="285750" indent="-285750">
              <a:lnSpc>
                <a:spcPct val="100000"/>
              </a:lnSpc>
              <a:spcBef>
                <a:spcPts val="150"/>
              </a:spcBef>
              <a:spcAft>
                <a:spcPts val="150"/>
              </a:spcAft>
              <a:buClr>
                <a:sysClr val="windowText" lastClr="000000"/>
              </a:buClr>
              <a:buSzPct val="125000"/>
              <a:buFont typeface="Wingdings" panose="05000000000000000000" pitchFamily="2" charset="2"/>
              <a:buChar char="q"/>
              <a:defRPr/>
            </a:pPr>
            <a:r>
              <a:rPr lang="en-US" sz="1600" dirty="0">
                <a:solidFill>
                  <a:sysClr val="windowText" lastClr="000000"/>
                </a:solidFill>
                <a:latin typeface="+mn-lt"/>
              </a:rPr>
              <a:t>Ensure all student test units are submitted/completed</a:t>
            </a:r>
          </a:p>
          <a:p>
            <a:pPr marL="285750" indent="-285750">
              <a:lnSpc>
                <a:spcPct val="100000"/>
              </a:lnSpc>
              <a:spcBef>
                <a:spcPts val="150"/>
              </a:spcBef>
              <a:spcAft>
                <a:spcPts val="150"/>
              </a:spcAft>
              <a:buClr>
                <a:sysClr val="windowText" lastClr="000000"/>
              </a:buClr>
              <a:buSzPct val="125000"/>
              <a:buFont typeface="Wingdings" panose="05000000000000000000" pitchFamily="2" charset="2"/>
              <a:buChar char="q"/>
              <a:defRPr/>
            </a:pPr>
            <a:r>
              <a:rPr lang="en-US" sz="1600" dirty="0">
                <a:solidFill>
                  <a:sysClr val="windowText" lastClr="000000"/>
                </a:solidFill>
                <a:latin typeface="+mn-lt"/>
              </a:rPr>
              <a:t>Ensure all test sessions are stopped</a:t>
            </a:r>
          </a:p>
          <a:p>
            <a:pPr marL="285750" indent="-285750">
              <a:lnSpc>
                <a:spcPct val="100000"/>
              </a:lnSpc>
              <a:spcBef>
                <a:spcPts val="150"/>
              </a:spcBef>
              <a:spcAft>
                <a:spcPts val="150"/>
              </a:spcAft>
              <a:buClr>
                <a:sysClr val="windowText" lastClr="000000"/>
              </a:buClr>
              <a:buSzPct val="125000"/>
              <a:buFont typeface="Wingdings" panose="05000000000000000000" pitchFamily="2" charset="2"/>
              <a:buChar char="q"/>
              <a:defRPr/>
            </a:pPr>
            <a:r>
              <a:rPr lang="en-US" sz="1600" dirty="0">
                <a:solidFill>
                  <a:sysClr val="windowText" lastClr="000000"/>
                </a:solidFill>
                <a:latin typeface="+mn-lt"/>
              </a:rPr>
              <a:t>Purge the cached </a:t>
            </a:r>
            <a:r>
              <a:rPr lang="en-US" sz="1600" dirty="0">
                <a:solidFill>
                  <a:prstClr val="black"/>
                </a:solidFill>
                <a:latin typeface="+mn-lt"/>
              </a:rPr>
              <a:t>test content</a:t>
            </a:r>
          </a:p>
          <a:p>
            <a:pPr marL="285750" indent="-285750">
              <a:lnSpc>
                <a:spcPct val="100000"/>
              </a:lnSpc>
              <a:spcBef>
                <a:spcPts val="150"/>
              </a:spcBef>
              <a:spcAft>
                <a:spcPts val="150"/>
              </a:spcAft>
              <a:buClr>
                <a:sysClr val="windowText" lastClr="000000"/>
              </a:buClr>
              <a:buSzPct val="125000"/>
              <a:buFont typeface="Wingdings" panose="05000000000000000000" pitchFamily="2" charset="2"/>
              <a:buChar char="q"/>
              <a:defRPr/>
            </a:pPr>
            <a:r>
              <a:rPr lang="en-US" sz="1600" dirty="0">
                <a:solidFill>
                  <a:prstClr val="black"/>
                </a:solidFill>
                <a:latin typeface="+mn-lt"/>
              </a:rPr>
              <a:t>Securely destroy/recycle </a:t>
            </a:r>
            <a:r>
              <a:rPr lang="en-US" sz="1600" u="sng" dirty="0">
                <a:solidFill>
                  <a:prstClr val="black"/>
                </a:solidFill>
                <a:latin typeface="+mn-lt"/>
              </a:rPr>
              <a:t>used</a:t>
            </a:r>
            <a:r>
              <a:rPr lang="en-US" sz="1600" dirty="0">
                <a:solidFill>
                  <a:prstClr val="black"/>
                </a:solidFill>
                <a:latin typeface="+mn-lt"/>
              </a:rPr>
              <a:t> scratch paper and AT printouts</a:t>
            </a:r>
          </a:p>
        </p:txBody>
      </p:sp>
      <p:sp>
        <p:nvSpPr>
          <p:cNvPr id="8" name="Text Placeholder 7">
            <a:extLst>
              <a:ext uri="{FF2B5EF4-FFF2-40B4-BE49-F238E27FC236}">
                <a16:creationId xmlns:a16="http://schemas.microsoft.com/office/drawing/2014/main" id="{92C7582A-D4B4-2180-6B86-04B7EE8F8570}"/>
              </a:ext>
            </a:extLst>
          </p:cNvPr>
          <p:cNvSpPr>
            <a:spLocks noGrp="1"/>
          </p:cNvSpPr>
          <p:nvPr>
            <p:ph type="body" idx="4294967295"/>
          </p:nvPr>
        </p:nvSpPr>
        <p:spPr>
          <a:xfrm>
            <a:off x="4235450" y="887413"/>
            <a:ext cx="4482881" cy="3416300"/>
          </a:xfrm>
        </p:spPr>
        <p:txBody>
          <a:bodyPr>
            <a:noAutofit/>
          </a:bodyPr>
          <a:lstStyle/>
          <a:p>
            <a:pPr marL="0" indent="0" algn="just">
              <a:lnSpc>
                <a:spcPct val="100000"/>
              </a:lnSpc>
              <a:spcBef>
                <a:spcPts val="150"/>
              </a:spcBef>
              <a:spcAft>
                <a:spcPts val="150"/>
              </a:spcAft>
              <a:buClr>
                <a:sysClr val="windowText" lastClr="000000"/>
              </a:buClr>
              <a:buSzPct val="100000"/>
              <a:buNone/>
              <a:defRPr/>
            </a:pPr>
            <a:r>
              <a:rPr lang="en-US" sz="1800" b="1" dirty="0">
                <a:solidFill>
                  <a:prstClr val="black"/>
                </a:solidFill>
                <a:latin typeface="+mn-lt"/>
              </a:rPr>
              <a:t>Accommodated PBT – After Testing</a:t>
            </a:r>
          </a:p>
          <a:p>
            <a:pPr marL="0" indent="0" algn="just">
              <a:lnSpc>
                <a:spcPct val="100000"/>
              </a:lnSpc>
              <a:spcBef>
                <a:spcPts val="150"/>
              </a:spcBef>
              <a:spcAft>
                <a:spcPts val="150"/>
              </a:spcAft>
              <a:buClr>
                <a:sysClr val="windowText" lastClr="000000"/>
              </a:buClr>
              <a:buSzPct val="100000"/>
              <a:buNone/>
              <a:defRPr/>
            </a:pPr>
            <a:r>
              <a:rPr lang="en-US" sz="1600" dirty="0">
                <a:solidFill>
                  <a:prstClr val="black"/>
                </a:solidFill>
                <a:latin typeface="+mn-lt"/>
              </a:rPr>
              <a:t>The final day of testing:</a:t>
            </a:r>
          </a:p>
          <a:p>
            <a:pPr marL="285750" indent="-285750">
              <a:lnSpc>
                <a:spcPct val="100000"/>
              </a:lnSpc>
              <a:spcBef>
                <a:spcPts val="150"/>
              </a:spcBef>
              <a:spcAft>
                <a:spcPts val="150"/>
              </a:spcAft>
              <a:buClr>
                <a:sysClr val="windowText" lastClr="000000"/>
              </a:buClr>
              <a:buSzPct val="125000"/>
              <a:buFont typeface="Wingdings" panose="05000000000000000000" pitchFamily="2" charset="2"/>
              <a:buChar char="q"/>
              <a:defRPr/>
            </a:pPr>
            <a:r>
              <a:rPr lang="en-US" sz="1600" dirty="0">
                <a:solidFill>
                  <a:prstClr val="black"/>
                </a:solidFill>
                <a:latin typeface="+mn-lt"/>
              </a:rPr>
              <a:t>Collect materials (test books, scratch paper, etc.)</a:t>
            </a:r>
          </a:p>
          <a:p>
            <a:pPr marL="285750" indent="-285750">
              <a:lnSpc>
                <a:spcPct val="100000"/>
              </a:lnSpc>
              <a:spcBef>
                <a:spcPts val="150"/>
              </a:spcBef>
              <a:spcAft>
                <a:spcPts val="150"/>
              </a:spcAft>
              <a:buClr>
                <a:sysClr val="windowText" lastClr="000000"/>
              </a:buClr>
              <a:buSzPct val="125000"/>
              <a:buFont typeface="Wingdings" panose="05000000000000000000" pitchFamily="2" charset="2"/>
              <a:buChar char="q"/>
              <a:defRPr/>
            </a:pPr>
            <a:r>
              <a:rPr lang="en-US" sz="1600" b="1" dirty="0">
                <a:solidFill>
                  <a:prstClr val="black"/>
                </a:solidFill>
                <a:latin typeface="+mn-lt"/>
              </a:rPr>
              <a:t>Ensure student responses are transcribed into online forms by </a:t>
            </a:r>
            <a:r>
              <a:rPr lang="en-US" sz="1600" b="1" dirty="0">
                <a:solidFill>
                  <a:schemeClr val="accent1"/>
                </a:solidFill>
                <a:latin typeface="+mn-lt"/>
              </a:rPr>
              <a:t>April 24</a:t>
            </a:r>
          </a:p>
          <a:p>
            <a:pPr marL="285750" indent="-285750">
              <a:lnSpc>
                <a:spcPct val="100000"/>
              </a:lnSpc>
              <a:spcBef>
                <a:spcPts val="150"/>
              </a:spcBef>
              <a:spcAft>
                <a:spcPts val="150"/>
              </a:spcAft>
              <a:buClr>
                <a:sysClr val="windowText" lastClr="000000"/>
              </a:buClr>
              <a:buSzPct val="125000"/>
              <a:buFont typeface="Wingdings" panose="05000000000000000000" pitchFamily="2" charset="2"/>
              <a:buChar char="q"/>
              <a:defRPr/>
            </a:pPr>
            <a:r>
              <a:rPr lang="en-US" sz="1600" dirty="0">
                <a:solidFill>
                  <a:prstClr val="black"/>
                </a:solidFill>
                <a:latin typeface="+mn-lt"/>
              </a:rPr>
              <a:t>Return with other secure materials to Pearson by </a:t>
            </a:r>
            <a:r>
              <a:rPr lang="en-US" sz="1600" dirty="0">
                <a:solidFill>
                  <a:schemeClr val="accent1"/>
                </a:solidFill>
                <a:latin typeface="+mn-lt"/>
              </a:rPr>
              <a:t>May 1</a:t>
            </a:r>
          </a:p>
          <a:p>
            <a:pPr marL="285750" indent="-285750">
              <a:lnSpc>
                <a:spcPct val="100000"/>
              </a:lnSpc>
              <a:spcBef>
                <a:spcPts val="150"/>
              </a:spcBef>
              <a:spcAft>
                <a:spcPts val="150"/>
              </a:spcAft>
              <a:buClr>
                <a:sysClr val="windowText" lastClr="000000"/>
              </a:buClr>
              <a:buSzPct val="125000"/>
              <a:buFont typeface="Wingdings" panose="05000000000000000000" pitchFamily="2" charset="2"/>
              <a:buChar char="q"/>
              <a:defRPr/>
            </a:pPr>
            <a:r>
              <a:rPr lang="en-US" sz="1600" dirty="0">
                <a:solidFill>
                  <a:prstClr val="black"/>
                </a:solidFill>
                <a:latin typeface="+mn-lt"/>
              </a:rPr>
              <a:t>Securely destroy/recycle </a:t>
            </a:r>
            <a:r>
              <a:rPr lang="en-US" sz="1600" u="sng" dirty="0">
                <a:solidFill>
                  <a:prstClr val="black"/>
                </a:solidFill>
                <a:latin typeface="+mn-lt"/>
              </a:rPr>
              <a:t>used</a:t>
            </a:r>
            <a:r>
              <a:rPr lang="en-US" sz="1600" dirty="0">
                <a:solidFill>
                  <a:prstClr val="black"/>
                </a:solidFill>
                <a:latin typeface="+mn-lt"/>
              </a:rPr>
              <a:t> scratch paper and AT printouts</a:t>
            </a:r>
            <a:endParaRPr lang="en-US" sz="1600" dirty="0">
              <a:latin typeface="+mn-lt"/>
            </a:endParaRPr>
          </a:p>
        </p:txBody>
      </p:sp>
      <p:sp>
        <p:nvSpPr>
          <p:cNvPr id="4" name="Slide Number Placeholder 3">
            <a:extLst>
              <a:ext uri="{FF2B5EF4-FFF2-40B4-BE49-F238E27FC236}">
                <a16:creationId xmlns:a16="http://schemas.microsoft.com/office/drawing/2014/main" id="{08AC8E6C-9992-4292-ABF9-2D21B06F4FA8}"/>
              </a:ext>
            </a:extLst>
          </p:cNvPr>
          <p:cNvSpPr>
            <a:spLocks noGrp="1"/>
          </p:cNvSpPr>
          <p:nvPr>
            <p:ph type="sldNum" idx="4294967295"/>
          </p:nvPr>
        </p:nvSpPr>
        <p:spPr>
          <a:xfrm>
            <a:off x="8596313" y="4759325"/>
            <a:ext cx="547687" cy="393700"/>
          </a:xfrm>
        </p:spPr>
        <p:txBody>
          <a:bodyPr>
            <a:normAutofit/>
          </a:bodyPr>
          <a:lstStyle/>
          <a:p>
            <a:fld id="{C479D5F6-EDCB-402A-AC08-4943A1820E8F}" type="slidenum">
              <a:rPr lang="en-US" smtClean="0"/>
              <a:pPr/>
              <a:t>166</a:t>
            </a:fld>
            <a:endParaRPr lang="en-US" dirty="0"/>
          </a:p>
        </p:txBody>
      </p:sp>
    </p:spTree>
    <p:extLst>
      <p:ext uri="{BB962C8B-B14F-4D97-AF65-F5344CB8AC3E}">
        <p14:creationId xmlns:p14="http://schemas.microsoft.com/office/powerpoint/2010/main" val="4282090691"/>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A966D-46B6-4211-B741-2B261C237E86}"/>
              </a:ext>
            </a:extLst>
          </p:cNvPr>
          <p:cNvSpPr>
            <a:spLocks noGrp="1"/>
          </p:cNvSpPr>
          <p:nvPr>
            <p:ph type="title"/>
          </p:nvPr>
        </p:nvSpPr>
        <p:spPr/>
        <p:txBody>
          <a:bodyPr>
            <a:normAutofit/>
          </a:bodyPr>
          <a:lstStyle/>
          <a:p>
            <a:r>
              <a:rPr lang="en-US" sz="2800" dirty="0"/>
              <a:t>Packing Materials for Return</a:t>
            </a:r>
          </a:p>
        </p:txBody>
      </p:sp>
      <p:sp>
        <p:nvSpPr>
          <p:cNvPr id="3" name="Content Placeholder 2">
            <a:extLst>
              <a:ext uri="{FF2B5EF4-FFF2-40B4-BE49-F238E27FC236}">
                <a16:creationId xmlns:a16="http://schemas.microsoft.com/office/drawing/2014/main" id="{54CEDED6-7A7F-4E59-AD25-1F8D9092991B}"/>
              </a:ext>
            </a:extLst>
          </p:cNvPr>
          <p:cNvSpPr>
            <a:spLocks noGrp="1"/>
          </p:cNvSpPr>
          <p:nvPr>
            <p:ph type="body" idx="1"/>
          </p:nvPr>
        </p:nvSpPr>
        <p:spPr>
          <a:xfrm>
            <a:off x="311700" y="938254"/>
            <a:ext cx="4863600" cy="3409146"/>
          </a:xfrm>
        </p:spPr>
        <p:txBody>
          <a:bodyPr>
            <a:noAutofit/>
          </a:bodyPr>
          <a:lstStyle/>
          <a:p>
            <a:pPr marL="0" indent="0">
              <a:lnSpc>
                <a:spcPct val="100000"/>
              </a:lnSpc>
              <a:spcAft>
                <a:spcPts val="300"/>
              </a:spcAft>
              <a:buNone/>
              <a:defRPr/>
            </a:pPr>
            <a:r>
              <a:rPr lang="en-US" sz="1400" dirty="0">
                <a:solidFill>
                  <a:sysClr val="windowText" lastClr="000000"/>
                </a:solidFill>
                <a:latin typeface="+mn-lt"/>
              </a:rPr>
              <a:t>Organize by material type; however, the order in the box does not matter</a:t>
            </a:r>
          </a:p>
          <a:p>
            <a:pPr marL="396875" lvl="1" indent="-285750">
              <a:lnSpc>
                <a:spcPct val="100000"/>
              </a:lnSpc>
              <a:spcAft>
                <a:spcPts val="300"/>
              </a:spcAft>
              <a:buFont typeface="Arial" panose="020B0604020202020204" pitchFamily="34" charset="0"/>
              <a:buChar char="•"/>
              <a:defRPr/>
            </a:pPr>
            <a:r>
              <a:rPr lang="en-US" sz="1300" dirty="0">
                <a:solidFill>
                  <a:sysClr val="windowText" lastClr="000000"/>
                </a:solidFill>
                <a:latin typeface="+mn-lt"/>
              </a:rPr>
              <a:t>Unused test books (e.g., absent students, parent excuse)</a:t>
            </a:r>
          </a:p>
          <a:p>
            <a:pPr marL="396875" lvl="1" indent="-285750">
              <a:lnSpc>
                <a:spcPct val="100000"/>
              </a:lnSpc>
              <a:spcAft>
                <a:spcPts val="300"/>
              </a:spcAft>
              <a:buFont typeface="Arial" panose="020B0604020202020204" pitchFamily="34" charset="0"/>
              <a:buChar char="•"/>
              <a:defRPr/>
            </a:pPr>
            <a:r>
              <a:rPr lang="en-US" sz="1300" dirty="0">
                <a:solidFill>
                  <a:sysClr val="windowText" lastClr="000000"/>
                </a:solidFill>
                <a:latin typeface="+mn-lt"/>
              </a:rPr>
              <a:t>Used test books for which transcription into online forms was completed:</a:t>
            </a:r>
          </a:p>
          <a:p>
            <a:pPr marL="914400" lvl="2">
              <a:lnSpc>
                <a:spcPct val="100000"/>
              </a:lnSpc>
              <a:spcAft>
                <a:spcPts val="300"/>
              </a:spcAft>
              <a:buFont typeface="Arial" panose="020B0604020202020204" pitchFamily="34" charset="0"/>
              <a:buChar char="•"/>
              <a:defRPr/>
            </a:pPr>
            <a:r>
              <a:rPr lang="en-US" sz="1300" dirty="0">
                <a:solidFill>
                  <a:sysClr val="windowText" lastClr="000000"/>
                </a:solidFill>
                <a:latin typeface="+mn-lt"/>
              </a:rPr>
              <a:t>Standard print test books</a:t>
            </a:r>
          </a:p>
          <a:p>
            <a:pPr marL="914400" lvl="2">
              <a:lnSpc>
                <a:spcPct val="100000"/>
              </a:lnSpc>
              <a:spcAft>
                <a:spcPts val="300"/>
              </a:spcAft>
              <a:buFont typeface="Arial" panose="020B0604020202020204" pitchFamily="34" charset="0"/>
              <a:buChar char="•"/>
              <a:defRPr/>
            </a:pPr>
            <a:r>
              <a:rPr lang="en-US" sz="1300" dirty="0">
                <a:solidFill>
                  <a:sysClr val="windowText" lastClr="000000"/>
                </a:solidFill>
                <a:latin typeface="+mn-lt"/>
              </a:rPr>
              <a:t>Large print test books</a:t>
            </a:r>
          </a:p>
          <a:p>
            <a:pPr marL="914400" lvl="2">
              <a:lnSpc>
                <a:spcPct val="100000"/>
              </a:lnSpc>
              <a:spcAft>
                <a:spcPts val="300"/>
              </a:spcAft>
              <a:buFont typeface="Arial" panose="020B0604020202020204" pitchFamily="34" charset="0"/>
              <a:buChar char="•"/>
              <a:defRPr/>
            </a:pPr>
            <a:r>
              <a:rPr lang="en-US" sz="1300" dirty="0">
                <a:solidFill>
                  <a:sysClr val="windowText" lastClr="000000"/>
                </a:solidFill>
                <a:latin typeface="+mn-lt"/>
              </a:rPr>
              <a:t>Braille test books</a:t>
            </a:r>
          </a:p>
          <a:p>
            <a:pPr marL="914400" lvl="2">
              <a:lnSpc>
                <a:spcPct val="100000"/>
              </a:lnSpc>
              <a:spcAft>
                <a:spcPts val="300"/>
              </a:spcAft>
              <a:buFont typeface="Arial" panose="020B0604020202020204" pitchFamily="34" charset="0"/>
              <a:buChar char="•"/>
              <a:defRPr/>
            </a:pPr>
            <a:r>
              <a:rPr lang="en-US" sz="1300" dirty="0">
                <a:solidFill>
                  <a:sysClr val="windowText" lastClr="000000"/>
                </a:solidFill>
                <a:latin typeface="+mn-lt"/>
              </a:rPr>
              <a:t>CoAlt test books</a:t>
            </a:r>
          </a:p>
          <a:p>
            <a:pPr marL="396875" indent="-285750">
              <a:lnSpc>
                <a:spcPct val="100000"/>
              </a:lnSpc>
              <a:spcAft>
                <a:spcPts val="300"/>
              </a:spcAft>
              <a:buFont typeface="Arial" panose="020B0604020202020204" pitchFamily="34" charset="0"/>
              <a:buChar char="•"/>
              <a:defRPr/>
            </a:pPr>
            <a:r>
              <a:rPr lang="en-US" sz="1300" dirty="0">
                <a:solidFill>
                  <a:sysClr val="windowText" lastClr="000000"/>
                </a:solidFill>
                <a:latin typeface="+mn-lt"/>
              </a:rPr>
              <a:t>Other test books that were used but were not transcribed as responses will not be scored (e.g., student withdrew </a:t>
            </a:r>
            <a:r>
              <a:rPr lang="en-US" sz="1300" i="1" dirty="0">
                <a:solidFill>
                  <a:sysClr val="windowText" lastClr="000000"/>
                </a:solidFill>
                <a:latin typeface="+mn-lt"/>
              </a:rPr>
              <a:t>after</a:t>
            </a:r>
            <a:r>
              <a:rPr lang="en-US" sz="1300" dirty="0">
                <a:solidFill>
                  <a:sysClr val="windowText" lastClr="000000"/>
                </a:solidFill>
                <a:latin typeface="+mn-lt"/>
              </a:rPr>
              <a:t> they started but did not complete testing)</a:t>
            </a:r>
          </a:p>
          <a:p>
            <a:pPr marL="396875" lvl="1" indent="-285750">
              <a:lnSpc>
                <a:spcPct val="100000"/>
              </a:lnSpc>
              <a:spcAft>
                <a:spcPts val="300"/>
              </a:spcAft>
              <a:buFont typeface="Arial" panose="020B0604020202020204" pitchFamily="34" charset="0"/>
              <a:buChar char="•"/>
              <a:defRPr/>
            </a:pPr>
            <a:r>
              <a:rPr lang="en-US" sz="1300" dirty="0">
                <a:solidFill>
                  <a:sysClr val="windowText" lastClr="000000"/>
                </a:solidFill>
                <a:latin typeface="+mn-lt"/>
              </a:rPr>
              <a:t>Auditory/signed presentation scripts</a:t>
            </a:r>
          </a:p>
          <a:p>
            <a:pPr marL="396875" lvl="1" indent="-285750">
              <a:lnSpc>
                <a:spcPct val="100000"/>
              </a:lnSpc>
              <a:spcAft>
                <a:spcPts val="300"/>
              </a:spcAft>
              <a:buFont typeface="Arial" panose="020B0604020202020204" pitchFamily="34" charset="0"/>
              <a:buChar char="•"/>
              <a:defRPr/>
            </a:pPr>
            <a:r>
              <a:rPr lang="en-US" sz="1300" b="1" dirty="0">
                <a:solidFill>
                  <a:sysClr val="windowText" lastClr="000000"/>
                </a:solidFill>
                <a:latin typeface="+mn-lt"/>
              </a:rPr>
              <a:t>Optional:</a:t>
            </a:r>
            <a:r>
              <a:rPr lang="en-US" sz="1300" dirty="0">
                <a:solidFill>
                  <a:sysClr val="windowText" lastClr="000000"/>
                </a:solidFill>
                <a:latin typeface="+mn-lt"/>
              </a:rPr>
              <a:t> </a:t>
            </a:r>
            <a:r>
              <a:rPr lang="en-US" sz="1300" u="sng" dirty="0">
                <a:solidFill>
                  <a:sysClr val="windowText" lastClr="000000"/>
                </a:solidFill>
                <a:latin typeface="+mn-lt"/>
              </a:rPr>
              <a:t>used</a:t>
            </a:r>
            <a:r>
              <a:rPr lang="en-US" sz="1300" dirty="0">
                <a:solidFill>
                  <a:sysClr val="windowText" lastClr="000000"/>
                </a:solidFill>
                <a:latin typeface="+mn-lt"/>
              </a:rPr>
              <a:t> scratch paper</a:t>
            </a:r>
          </a:p>
        </p:txBody>
      </p:sp>
      <p:sp>
        <p:nvSpPr>
          <p:cNvPr id="4" name="Slide Number Placeholder 3">
            <a:extLst>
              <a:ext uri="{FF2B5EF4-FFF2-40B4-BE49-F238E27FC236}">
                <a16:creationId xmlns:a16="http://schemas.microsoft.com/office/drawing/2014/main" id="{B7FBB319-AA38-4672-A312-61649247DE36}"/>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167</a:t>
            </a:fld>
            <a:endParaRPr lang="en-US" dirty="0"/>
          </a:p>
        </p:txBody>
      </p:sp>
    </p:spTree>
    <p:extLst>
      <p:ext uri="{BB962C8B-B14F-4D97-AF65-F5344CB8AC3E}">
        <p14:creationId xmlns:p14="http://schemas.microsoft.com/office/powerpoint/2010/main" val="2449938662"/>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D60C8C4-E82E-4843-84DB-BC8449ACAE26}"/>
              </a:ext>
            </a:extLst>
          </p:cNvPr>
          <p:cNvSpPr>
            <a:spLocks noGrp="1"/>
          </p:cNvSpPr>
          <p:nvPr>
            <p:ph type="title"/>
          </p:nvPr>
        </p:nvSpPr>
        <p:spPr/>
        <p:txBody>
          <a:bodyPr>
            <a:normAutofit/>
          </a:bodyPr>
          <a:lstStyle/>
          <a:p>
            <a:r>
              <a:rPr lang="en-US" sz="2800" dirty="0"/>
              <a:t>Packing Materials Checklist – Part 1</a:t>
            </a:r>
          </a:p>
        </p:txBody>
      </p:sp>
      <p:sp>
        <p:nvSpPr>
          <p:cNvPr id="6" name="Content Placeholder 5">
            <a:extLst>
              <a:ext uri="{FF2B5EF4-FFF2-40B4-BE49-F238E27FC236}">
                <a16:creationId xmlns:a16="http://schemas.microsoft.com/office/drawing/2014/main" id="{0E7C9D0D-0A25-4BCD-9621-D367D00F1A2E}"/>
              </a:ext>
            </a:extLst>
          </p:cNvPr>
          <p:cNvSpPr>
            <a:spLocks noGrp="1"/>
          </p:cNvSpPr>
          <p:nvPr>
            <p:ph type="body" idx="1"/>
          </p:nvPr>
        </p:nvSpPr>
        <p:spPr/>
        <p:txBody>
          <a:bodyPr>
            <a:noAutofit/>
          </a:bodyPr>
          <a:lstStyle/>
          <a:p>
            <a:pPr marL="213122" indent="-213122">
              <a:lnSpc>
                <a:spcPct val="100000"/>
              </a:lnSpc>
              <a:spcAft>
                <a:spcPts val="600"/>
              </a:spcAft>
              <a:buFont typeface="Wingdings" pitchFamily="2" charset="2"/>
              <a:buChar char="q"/>
              <a:defRPr/>
            </a:pPr>
            <a:r>
              <a:rPr lang="en-US" sz="1800" dirty="0">
                <a:solidFill>
                  <a:prstClr val="black"/>
                </a:solidFill>
                <a:latin typeface="+mn-lt"/>
              </a:rPr>
              <a:t>Science, social studies, math, ELA, and CSLA materials are returned together</a:t>
            </a:r>
          </a:p>
          <a:p>
            <a:pPr marL="213122" indent="-213122">
              <a:lnSpc>
                <a:spcPct val="100000"/>
              </a:lnSpc>
              <a:spcAft>
                <a:spcPts val="600"/>
              </a:spcAft>
              <a:buFont typeface="Wingdings" pitchFamily="2" charset="2"/>
              <a:buChar char="q"/>
              <a:defRPr/>
            </a:pPr>
            <a:r>
              <a:rPr lang="en-US" sz="1800" dirty="0">
                <a:solidFill>
                  <a:prstClr val="black"/>
                </a:solidFill>
                <a:latin typeface="+mn-lt"/>
              </a:rPr>
              <a:t>One school per box – </a:t>
            </a:r>
            <a:r>
              <a:rPr lang="en-US" sz="1800" b="1" dirty="0">
                <a:solidFill>
                  <a:prstClr val="black"/>
                </a:solidFill>
                <a:latin typeface="+mn-lt"/>
              </a:rPr>
              <a:t>do not combine materials from multiple schools</a:t>
            </a:r>
          </a:p>
          <a:p>
            <a:pPr marL="213122" indent="-213122">
              <a:lnSpc>
                <a:spcPct val="100000"/>
              </a:lnSpc>
              <a:spcAft>
                <a:spcPts val="600"/>
              </a:spcAft>
              <a:buFont typeface="Wingdings" pitchFamily="2" charset="2"/>
              <a:buChar char="q"/>
              <a:defRPr/>
            </a:pPr>
            <a:r>
              <a:rPr lang="en-US" sz="1800" dirty="0">
                <a:solidFill>
                  <a:sysClr val="windowText" lastClr="000000"/>
                </a:solidFill>
                <a:latin typeface="+mn-lt"/>
              </a:rPr>
              <a:t>Do not overfill boxes (pack under-filled boxes with crumpled paper)</a:t>
            </a:r>
          </a:p>
          <a:p>
            <a:pPr marL="213122" indent="-213122">
              <a:lnSpc>
                <a:spcPct val="100000"/>
              </a:lnSpc>
              <a:spcAft>
                <a:spcPts val="600"/>
              </a:spcAft>
              <a:buFont typeface="Wingdings" pitchFamily="2" charset="2"/>
              <a:buChar char="q"/>
              <a:defRPr/>
            </a:pPr>
            <a:r>
              <a:rPr lang="en-US" sz="1800" dirty="0">
                <a:solidFill>
                  <a:sysClr val="windowText" lastClr="000000"/>
                </a:solidFill>
                <a:latin typeface="+mn-lt"/>
                <a:cs typeface="Arial" charset="0"/>
              </a:rPr>
              <a:t>DAC receives materials from the SAC</a:t>
            </a:r>
          </a:p>
          <a:p>
            <a:pPr marL="556022" lvl="1" indent="-213122">
              <a:lnSpc>
                <a:spcPct val="100000"/>
              </a:lnSpc>
              <a:spcAft>
                <a:spcPts val="600"/>
              </a:spcAft>
              <a:buFont typeface="Wingdings" pitchFamily="2" charset="2"/>
              <a:buChar char="q"/>
              <a:defRPr/>
            </a:pPr>
            <a:r>
              <a:rPr lang="en-US" sz="1600" dirty="0">
                <a:solidFill>
                  <a:sysClr val="windowText" lastClr="000000"/>
                </a:solidFill>
                <a:latin typeface="+mn-lt"/>
                <a:cs typeface="Arial" charset="0"/>
              </a:rPr>
              <a:t>Confirm packing</a:t>
            </a:r>
          </a:p>
          <a:p>
            <a:pPr marL="556022" lvl="1" indent="-213122">
              <a:lnSpc>
                <a:spcPct val="100000"/>
              </a:lnSpc>
              <a:spcAft>
                <a:spcPts val="600"/>
              </a:spcAft>
              <a:buFont typeface="Wingdings" pitchFamily="2" charset="2"/>
              <a:buChar char="q"/>
              <a:defRPr/>
            </a:pPr>
            <a:r>
              <a:rPr lang="en-US" sz="1600" dirty="0">
                <a:solidFill>
                  <a:sysClr val="windowText" lastClr="000000"/>
                </a:solidFill>
                <a:latin typeface="+mn-lt"/>
                <a:cs typeface="Arial" charset="0"/>
              </a:rPr>
              <a:t>Verify presence of all secure materials (i.e., materials with barcodes/security numbers)</a:t>
            </a:r>
            <a:endParaRPr lang="en-US" sz="1600" dirty="0">
              <a:solidFill>
                <a:sysClr val="windowText" lastClr="000000"/>
              </a:solidFill>
              <a:latin typeface="+mn-lt"/>
            </a:endParaRPr>
          </a:p>
        </p:txBody>
      </p:sp>
      <p:sp>
        <p:nvSpPr>
          <p:cNvPr id="4" name="Slide Number Placeholder 3">
            <a:extLst>
              <a:ext uri="{FF2B5EF4-FFF2-40B4-BE49-F238E27FC236}">
                <a16:creationId xmlns:a16="http://schemas.microsoft.com/office/drawing/2014/main" id="{A16E2E21-14AC-44E9-9FE2-4A3D74684FCD}"/>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168</a:t>
            </a:fld>
            <a:endParaRPr lang="en-US" dirty="0"/>
          </a:p>
        </p:txBody>
      </p:sp>
    </p:spTree>
    <p:extLst>
      <p:ext uri="{BB962C8B-B14F-4D97-AF65-F5344CB8AC3E}">
        <p14:creationId xmlns:p14="http://schemas.microsoft.com/office/powerpoint/2010/main" val="2205763098"/>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D60C8C4-E82E-4843-84DB-BC8449ACAE26}"/>
              </a:ext>
            </a:extLst>
          </p:cNvPr>
          <p:cNvSpPr>
            <a:spLocks noGrp="1"/>
          </p:cNvSpPr>
          <p:nvPr>
            <p:ph type="title"/>
          </p:nvPr>
        </p:nvSpPr>
        <p:spPr/>
        <p:txBody>
          <a:bodyPr>
            <a:normAutofit/>
          </a:bodyPr>
          <a:lstStyle/>
          <a:p>
            <a:r>
              <a:rPr lang="en-US" sz="2800" dirty="0">
                <a:latin typeface="+mn-lt"/>
              </a:rPr>
              <a:t>Packing Materials Checklist – Part 2</a:t>
            </a:r>
          </a:p>
        </p:txBody>
      </p:sp>
      <p:sp>
        <p:nvSpPr>
          <p:cNvPr id="6" name="Content Placeholder 5">
            <a:extLst>
              <a:ext uri="{FF2B5EF4-FFF2-40B4-BE49-F238E27FC236}">
                <a16:creationId xmlns:a16="http://schemas.microsoft.com/office/drawing/2014/main" id="{0E7C9D0D-0A25-4BCD-9621-D367D00F1A2E}"/>
              </a:ext>
            </a:extLst>
          </p:cNvPr>
          <p:cNvSpPr>
            <a:spLocks noGrp="1"/>
          </p:cNvSpPr>
          <p:nvPr>
            <p:ph type="body" idx="1"/>
          </p:nvPr>
        </p:nvSpPr>
        <p:spPr>
          <a:xfrm>
            <a:off x="311700" y="977218"/>
            <a:ext cx="8516294" cy="3210057"/>
          </a:xfrm>
        </p:spPr>
        <p:txBody>
          <a:bodyPr>
            <a:noAutofit/>
          </a:bodyPr>
          <a:lstStyle/>
          <a:p>
            <a:pPr marL="213122" indent="-213122">
              <a:lnSpc>
                <a:spcPct val="100000"/>
              </a:lnSpc>
              <a:spcAft>
                <a:spcPts val="450"/>
              </a:spcAft>
              <a:buFont typeface="Wingdings" pitchFamily="2" charset="2"/>
              <a:buChar char="q"/>
              <a:defRPr/>
            </a:pPr>
            <a:r>
              <a:rPr lang="en-US" sz="1800" dirty="0">
                <a:solidFill>
                  <a:prstClr val="black"/>
                </a:solidFill>
                <a:latin typeface="+mn-lt"/>
              </a:rPr>
              <a:t>Use appropriate shipping labels</a:t>
            </a:r>
          </a:p>
          <a:p>
            <a:pPr marL="556022" lvl="1" indent="-213122">
              <a:lnSpc>
                <a:spcPct val="100000"/>
              </a:lnSpc>
              <a:spcAft>
                <a:spcPts val="450"/>
              </a:spcAft>
              <a:buFont typeface="Wingdings" pitchFamily="2" charset="2"/>
              <a:buChar char="q"/>
              <a:defRPr/>
            </a:pPr>
            <a:r>
              <a:rPr lang="en-US" sz="1600" dirty="0">
                <a:solidFill>
                  <a:sysClr val="windowText" lastClr="000000"/>
                </a:solidFill>
                <a:latin typeface="+mn-lt"/>
              </a:rPr>
              <a:t>One return shipping label (</a:t>
            </a:r>
            <a:r>
              <a:rPr lang="en-US" sz="1600" b="1" dirty="0">
                <a:solidFill>
                  <a:schemeClr val="bg1"/>
                </a:solidFill>
                <a:highlight>
                  <a:srgbClr val="207AC6"/>
                </a:highlight>
                <a:latin typeface="+mn-lt"/>
              </a:rPr>
              <a:t>blue</a:t>
            </a:r>
            <a:r>
              <a:rPr lang="en-US" sz="1600" dirty="0">
                <a:solidFill>
                  <a:sysClr val="windowText" lastClr="000000"/>
                </a:solidFill>
                <a:latin typeface="+mn-lt"/>
              </a:rPr>
              <a:t>) and one UPS label (white) is placed on the top of each box</a:t>
            </a:r>
          </a:p>
          <a:p>
            <a:pPr marL="556022" lvl="1" indent="-213122">
              <a:lnSpc>
                <a:spcPct val="100000"/>
              </a:lnSpc>
              <a:spcAft>
                <a:spcPts val="450"/>
              </a:spcAft>
              <a:buFont typeface="Wingdings" pitchFamily="2" charset="2"/>
              <a:buChar char="q"/>
              <a:defRPr/>
            </a:pPr>
            <a:r>
              <a:rPr lang="en-US" sz="1600" dirty="0">
                <a:solidFill>
                  <a:prstClr val="black"/>
                </a:solidFill>
                <a:latin typeface="+mn-lt"/>
              </a:rPr>
              <a:t>Once all materials are in </a:t>
            </a:r>
            <a:br>
              <a:rPr lang="en-US" sz="1600" dirty="0">
                <a:solidFill>
                  <a:prstClr val="black"/>
                </a:solidFill>
                <a:latin typeface="+mn-lt"/>
              </a:rPr>
            </a:br>
            <a:r>
              <a:rPr lang="en-US" sz="1600" dirty="0">
                <a:solidFill>
                  <a:prstClr val="black"/>
                </a:solidFill>
                <a:latin typeface="+mn-lt"/>
              </a:rPr>
              <a:t>boxes, indicate the </a:t>
            </a:r>
            <a:br>
              <a:rPr lang="en-US" sz="1600" dirty="0">
                <a:solidFill>
                  <a:prstClr val="black"/>
                </a:solidFill>
                <a:latin typeface="+mn-lt"/>
              </a:rPr>
            </a:br>
            <a:r>
              <a:rPr lang="en-US" sz="1600" dirty="0">
                <a:solidFill>
                  <a:prstClr val="black"/>
                </a:solidFill>
                <a:latin typeface="+mn-lt"/>
              </a:rPr>
              <a:t>sequence of boxes for </a:t>
            </a:r>
            <a:br>
              <a:rPr lang="en-US" sz="1600" dirty="0">
                <a:solidFill>
                  <a:prstClr val="black"/>
                </a:solidFill>
                <a:latin typeface="+mn-lt"/>
              </a:rPr>
            </a:br>
            <a:r>
              <a:rPr lang="en-US" sz="1600" dirty="0">
                <a:solidFill>
                  <a:prstClr val="black"/>
                </a:solidFill>
                <a:latin typeface="+mn-lt"/>
              </a:rPr>
              <a:t>each school (e.g., Box 1 </a:t>
            </a:r>
            <a:br>
              <a:rPr lang="en-US" sz="1600" dirty="0">
                <a:solidFill>
                  <a:prstClr val="black"/>
                </a:solidFill>
                <a:latin typeface="+mn-lt"/>
              </a:rPr>
            </a:br>
            <a:r>
              <a:rPr lang="en-US" sz="1600" dirty="0">
                <a:solidFill>
                  <a:prstClr val="black"/>
                </a:solidFill>
                <a:latin typeface="+mn-lt"/>
              </a:rPr>
              <a:t>of 3, Box 2 of 3, and </a:t>
            </a:r>
            <a:br>
              <a:rPr lang="en-US" sz="1600" dirty="0">
                <a:solidFill>
                  <a:prstClr val="black"/>
                </a:solidFill>
                <a:latin typeface="+mn-lt"/>
              </a:rPr>
            </a:br>
            <a:r>
              <a:rPr lang="en-US" sz="1600" dirty="0">
                <a:solidFill>
                  <a:prstClr val="black"/>
                </a:solidFill>
                <a:latin typeface="+mn-lt"/>
              </a:rPr>
              <a:t>Box 3 of 3) on each </a:t>
            </a:r>
            <a:br>
              <a:rPr lang="en-US" sz="1600" dirty="0">
                <a:solidFill>
                  <a:prstClr val="black"/>
                </a:solidFill>
                <a:latin typeface="+mn-lt"/>
              </a:rPr>
            </a:br>
            <a:r>
              <a:rPr lang="en-US" sz="1600" dirty="0">
                <a:solidFill>
                  <a:prstClr val="black"/>
                </a:solidFill>
                <a:latin typeface="+mn-lt"/>
              </a:rPr>
              <a:t>return label</a:t>
            </a:r>
          </a:p>
          <a:p>
            <a:pPr marL="556022" lvl="1" indent="-213122">
              <a:lnSpc>
                <a:spcPct val="100000"/>
              </a:lnSpc>
              <a:spcAft>
                <a:spcPts val="450"/>
              </a:spcAft>
              <a:buFont typeface="Wingdings" pitchFamily="2" charset="2"/>
              <a:buChar char="q"/>
              <a:defRPr/>
            </a:pPr>
            <a:r>
              <a:rPr lang="en-US" sz="1600" dirty="0">
                <a:solidFill>
                  <a:prstClr val="black"/>
                </a:solidFill>
                <a:latin typeface="+mn-lt"/>
              </a:rPr>
              <a:t>Tape along arrows printed </a:t>
            </a:r>
            <a:br>
              <a:rPr lang="en-US" sz="1600" dirty="0">
                <a:solidFill>
                  <a:prstClr val="black"/>
                </a:solidFill>
                <a:latin typeface="+mn-lt"/>
              </a:rPr>
            </a:br>
            <a:r>
              <a:rPr lang="en-US" sz="1600" dirty="0">
                <a:solidFill>
                  <a:prstClr val="black"/>
                </a:solidFill>
                <a:latin typeface="+mn-lt"/>
              </a:rPr>
              <a:t>on box</a:t>
            </a:r>
          </a:p>
          <a:p>
            <a:pPr marL="556022" lvl="1" indent="-213122">
              <a:lnSpc>
                <a:spcPct val="100000"/>
              </a:lnSpc>
              <a:spcAft>
                <a:spcPts val="450"/>
              </a:spcAft>
              <a:buFont typeface="Wingdings" pitchFamily="2" charset="2"/>
              <a:buChar char="q"/>
              <a:defRPr/>
            </a:pPr>
            <a:endParaRPr lang="en-US" sz="1800" dirty="0">
              <a:solidFill>
                <a:sysClr val="windowText" lastClr="000000"/>
              </a:solidFill>
              <a:latin typeface="+mn-lt"/>
            </a:endParaRPr>
          </a:p>
          <a:p>
            <a:pPr marL="342900" lvl="1" indent="0">
              <a:lnSpc>
                <a:spcPct val="100000"/>
              </a:lnSpc>
              <a:spcAft>
                <a:spcPts val="450"/>
              </a:spcAft>
              <a:buNone/>
              <a:defRPr/>
            </a:pPr>
            <a:endParaRPr lang="en-US" sz="1800" dirty="0">
              <a:solidFill>
                <a:sysClr val="windowText" lastClr="000000"/>
              </a:solidFill>
              <a:latin typeface="+mn-lt"/>
            </a:endParaRPr>
          </a:p>
          <a:p>
            <a:pPr marL="556022" lvl="1" indent="-213122">
              <a:lnSpc>
                <a:spcPct val="100000"/>
              </a:lnSpc>
              <a:spcAft>
                <a:spcPts val="450"/>
              </a:spcAft>
              <a:buFont typeface="Wingdings" pitchFamily="2" charset="2"/>
              <a:buChar char="q"/>
              <a:defRPr/>
            </a:pPr>
            <a:endParaRPr lang="en-US" sz="1800" dirty="0">
              <a:solidFill>
                <a:sysClr val="windowText" lastClr="000000"/>
              </a:solidFill>
              <a:latin typeface="+mn-lt"/>
            </a:endParaRPr>
          </a:p>
        </p:txBody>
      </p:sp>
      <p:sp>
        <p:nvSpPr>
          <p:cNvPr id="4" name="Slide Number Placeholder 3">
            <a:extLst>
              <a:ext uri="{FF2B5EF4-FFF2-40B4-BE49-F238E27FC236}">
                <a16:creationId xmlns:a16="http://schemas.microsoft.com/office/drawing/2014/main" id="{A16E2E21-14AC-44E9-9FE2-4A3D74684FCD}"/>
              </a:ext>
            </a:extLst>
          </p:cNvPr>
          <p:cNvSpPr>
            <a:spLocks noGrp="1"/>
          </p:cNvSpPr>
          <p:nvPr>
            <p:ph type="sldNum" idx="4294967295"/>
          </p:nvPr>
        </p:nvSpPr>
        <p:spPr>
          <a:xfrm>
            <a:off x="8594725" y="4662488"/>
            <a:ext cx="549275" cy="393700"/>
          </a:xfrm>
        </p:spPr>
        <p:txBody>
          <a:bodyPr>
            <a:normAutofit/>
          </a:bodyPr>
          <a:lstStyle/>
          <a:p>
            <a:fld id="{C479D5F6-EDCB-402A-AC08-4943A1820E8F}" type="slidenum">
              <a:rPr lang="en-US" smtClean="0"/>
              <a:pPr/>
              <a:t>169</a:t>
            </a:fld>
            <a:endParaRPr lang="en-US" dirty="0"/>
          </a:p>
        </p:txBody>
      </p:sp>
      <p:pic>
        <p:nvPicPr>
          <p:cNvPr id="2" name="Picture 1" descr="An image of a received box with shipping labels"/>
          <p:cNvPicPr>
            <a:picLocks noChangeAspect="1"/>
          </p:cNvPicPr>
          <p:nvPr/>
        </p:nvPicPr>
        <p:blipFill rotWithShape="1">
          <a:blip r:embed="rId2"/>
          <a:srcRect l="4304" r="9270"/>
          <a:stretch/>
        </p:blipFill>
        <p:spPr>
          <a:xfrm>
            <a:off x="3523070" y="2499413"/>
            <a:ext cx="1672839" cy="1710162"/>
          </a:xfrm>
          <a:prstGeom prst="rect">
            <a:avLst/>
          </a:prstGeom>
          <a:ln>
            <a:noFill/>
          </a:ln>
          <a:effectLst>
            <a:outerShdw blurRad="50800" dist="38100" dir="2700000" algn="tl" rotWithShape="0">
              <a:prstClr val="black">
                <a:alpha val="40000"/>
              </a:prstClr>
            </a:outerShdw>
          </a:effectLst>
        </p:spPr>
      </p:pic>
      <p:pic>
        <p:nvPicPr>
          <p:cNvPr id="3" name="Picture 2" descr="An image of a box with closure flaps reversed so labels are hidden."/>
          <p:cNvPicPr>
            <a:picLocks noChangeAspect="1"/>
          </p:cNvPicPr>
          <p:nvPr/>
        </p:nvPicPr>
        <p:blipFill>
          <a:blip r:embed="rId3"/>
          <a:stretch>
            <a:fillRect/>
          </a:stretch>
        </p:blipFill>
        <p:spPr>
          <a:xfrm>
            <a:off x="5828338" y="2499413"/>
            <a:ext cx="2272967" cy="2440173"/>
          </a:xfrm>
          <a:prstGeom prst="rect">
            <a:avLst/>
          </a:prstGeom>
          <a:ln>
            <a:noFill/>
          </a:ln>
          <a:effectLst>
            <a:outerShdw blurRad="50800" dist="38100" dir="2700000" algn="tl" rotWithShape="0">
              <a:prstClr val="black">
                <a:alpha val="40000"/>
              </a:prstClr>
            </a:outerShdw>
          </a:effectLst>
        </p:spPr>
      </p:pic>
      <p:sp>
        <p:nvSpPr>
          <p:cNvPr id="8" name="Left Arrow 7" descr="Arrow labeled Apply UPS label"/>
          <p:cNvSpPr/>
          <p:nvPr/>
        </p:nvSpPr>
        <p:spPr>
          <a:xfrm>
            <a:off x="7933934" y="2694332"/>
            <a:ext cx="1168103" cy="660163"/>
          </a:xfrm>
          <a:prstGeom prst="leftArrow">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ln>
            <a:noFill/>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000" dirty="0">
                <a:solidFill>
                  <a:schemeClr val="tx1"/>
                </a:solidFill>
              </a:rPr>
              <a:t>Apply UPS label</a:t>
            </a:r>
          </a:p>
        </p:txBody>
      </p:sp>
      <p:sp>
        <p:nvSpPr>
          <p:cNvPr id="11" name="Right Arrow 10" descr="Arrow labeled Reverse box flaps"/>
          <p:cNvSpPr/>
          <p:nvPr/>
        </p:nvSpPr>
        <p:spPr>
          <a:xfrm>
            <a:off x="4501661" y="3149589"/>
            <a:ext cx="1442669" cy="489109"/>
          </a:xfrm>
          <a:prstGeom prst="rightArrow">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ln>
            <a:noFill/>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000" dirty="0">
                <a:solidFill>
                  <a:schemeClr val="tx1"/>
                </a:solidFill>
              </a:rPr>
              <a:t>Reverse box flaps</a:t>
            </a:r>
          </a:p>
        </p:txBody>
      </p:sp>
      <p:sp>
        <p:nvSpPr>
          <p:cNvPr id="14" name="Left Arrow 13" descr="Arrow labeled Apply blue label"/>
          <p:cNvSpPr/>
          <p:nvPr/>
        </p:nvSpPr>
        <p:spPr>
          <a:xfrm>
            <a:off x="7933934" y="4023793"/>
            <a:ext cx="1168103" cy="660163"/>
          </a:xfrm>
          <a:prstGeom prst="leftArrow">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ln>
            <a:noFill/>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000" dirty="0">
                <a:solidFill>
                  <a:schemeClr val="tx1"/>
                </a:solidFill>
              </a:rPr>
              <a:t>Apply blue label</a:t>
            </a:r>
          </a:p>
        </p:txBody>
      </p:sp>
      <p:sp>
        <p:nvSpPr>
          <p:cNvPr id="7" name="TextBox 6" descr="Inbound to district"/>
          <p:cNvSpPr txBox="1"/>
          <p:nvPr/>
        </p:nvSpPr>
        <p:spPr>
          <a:xfrm>
            <a:off x="3578922" y="2114679"/>
            <a:ext cx="1561135" cy="253916"/>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ln>
            <a:noFill/>
          </a:ln>
        </p:spPr>
        <p:style>
          <a:lnRef idx="1">
            <a:schemeClr val="accent5"/>
          </a:lnRef>
          <a:fillRef idx="2">
            <a:schemeClr val="accent5"/>
          </a:fillRef>
          <a:effectRef idx="1">
            <a:schemeClr val="accent5"/>
          </a:effectRef>
          <a:fontRef idx="minor">
            <a:schemeClr val="dk1"/>
          </a:fontRef>
        </p:style>
        <p:txBody>
          <a:bodyPr wrap="square" rtlCol="0">
            <a:spAutoFit/>
          </a:bodyPr>
          <a:lstStyle>
            <a:defPPr marR="0" lvl="0" algn="l" rtl="0">
              <a:lnSpc>
                <a:spcPct val="100000"/>
              </a:lnSpc>
              <a:spcBef>
                <a:spcPts val="0"/>
              </a:spcBef>
              <a:spcAft>
                <a:spcPts val="0"/>
              </a:spcAft>
              <a:defRPr/>
            </a:defPPr>
            <a:lvl1pPr algn="ctr">
              <a:defRPr sz="1200">
                <a:solidFill>
                  <a:schemeClr val="tx1"/>
                </a:solidFill>
              </a:defRPr>
            </a:lvl1pPr>
          </a:lstStyle>
          <a:p>
            <a:r>
              <a:rPr lang="en-US" dirty="0"/>
              <a:t>Inbound to district</a:t>
            </a:r>
          </a:p>
        </p:txBody>
      </p:sp>
      <p:sp>
        <p:nvSpPr>
          <p:cNvPr id="12" name="TextBox 11" descr="Outbound from district"/>
          <p:cNvSpPr txBox="1"/>
          <p:nvPr/>
        </p:nvSpPr>
        <p:spPr>
          <a:xfrm>
            <a:off x="6083705" y="2114679"/>
            <a:ext cx="1762232" cy="253916"/>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ln>
            <a:noFill/>
          </a:ln>
        </p:spPr>
        <p:style>
          <a:lnRef idx="1">
            <a:schemeClr val="accent5"/>
          </a:lnRef>
          <a:fillRef idx="2">
            <a:schemeClr val="accent5"/>
          </a:fillRef>
          <a:effectRef idx="1">
            <a:schemeClr val="accent5"/>
          </a:effectRef>
          <a:fontRef idx="minor">
            <a:schemeClr val="dk1"/>
          </a:fontRef>
        </p:style>
        <p:txBody>
          <a:bodyPr wrap="square" rtlCol="0">
            <a:spAutoFit/>
          </a:bodyPr>
          <a:lstStyle>
            <a:defPPr marR="0" lvl="0" algn="l" rtl="0">
              <a:lnSpc>
                <a:spcPct val="100000"/>
              </a:lnSpc>
              <a:spcBef>
                <a:spcPts val="0"/>
              </a:spcBef>
              <a:spcAft>
                <a:spcPts val="0"/>
              </a:spcAft>
              <a:defRPr/>
            </a:defPPr>
            <a:lvl1pPr algn="ctr">
              <a:defRPr sz="1200">
                <a:solidFill>
                  <a:schemeClr val="tx1"/>
                </a:solidFill>
              </a:defRPr>
            </a:lvl1pPr>
          </a:lstStyle>
          <a:p>
            <a:r>
              <a:rPr lang="en-US" dirty="0"/>
              <a:t>Outbound from district</a:t>
            </a:r>
          </a:p>
        </p:txBody>
      </p:sp>
      <p:cxnSp>
        <p:nvCxnSpPr>
          <p:cNvPr id="10" name="Straight Connector 9">
            <a:extLst>
              <a:ext uri="{FF2B5EF4-FFF2-40B4-BE49-F238E27FC236}">
                <a16:creationId xmlns:a16="http://schemas.microsoft.com/office/drawing/2014/main" id="{8F974861-4DE9-FE05-1B8B-02F4EA55051C}"/>
              </a:ext>
              <a:ext uri="{C183D7F6-B498-43B3-948B-1728B52AA6E4}">
                <adec:decorative xmlns:adec="http://schemas.microsoft.com/office/drawing/2017/decorative" val="1"/>
              </a:ext>
            </a:extLst>
          </p:cNvPr>
          <p:cNvCxnSpPr>
            <a:cxnSpLocks/>
          </p:cNvCxnSpPr>
          <p:nvPr/>
        </p:nvCxnSpPr>
        <p:spPr>
          <a:xfrm>
            <a:off x="0" y="846400"/>
            <a:ext cx="8807938" cy="0"/>
          </a:xfrm>
          <a:prstGeom prst="line">
            <a:avLst/>
          </a:prstGeom>
          <a:ln w="19050">
            <a:solidFill>
              <a:srgbClr val="55A1D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70932903"/>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B318F-B7E7-4E15-9392-56EC9999E9F6}"/>
              </a:ext>
            </a:extLst>
          </p:cNvPr>
          <p:cNvSpPr>
            <a:spLocks noGrp="1"/>
          </p:cNvSpPr>
          <p:nvPr>
            <p:ph type="title"/>
          </p:nvPr>
        </p:nvSpPr>
        <p:spPr/>
        <p:txBody>
          <a:bodyPr>
            <a:normAutofit/>
          </a:bodyPr>
          <a:lstStyle/>
          <a:p>
            <a:r>
              <a:rPr lang="en-US" sz="2800" dirty="0"/>
              <a:t>Arrange for Pickup</a:t>
            </a:r>
          </a:p>
        </p:txBody>
      </p:sp>
      <p:sp>
        <p:nvSpPr>
          <p:cNvPr id="3" name="Content Placeholder 2">
            <a:extLst>
              <a:ext uri="{FF2B5EF4-FFF2-40B4-BE49-F238E27FC236}">
                <a16:creationId xmlns:a16="http://schemas.microsoft.com/office/drawing/2014/main" id="{03770DD3-C8EA-424D-B74C-3F4F4C1B58D9}"/>
              </a:ext>
            </a:extLst>
          </p:cNvPr>
          <p:cNvSpPr>
            <a:spLocks noGrp="1"/>
          </p:cNvSpPr>
          <p:nvPr>
            <p:ph type="body" idx="1"/>
          </p:nvPr>
        </p:nvSpPr>
        <p:spPr>
          <a:xfrm>
            <a:off x="311700" y="1033670"/>
            <a:ext cx="8516294" cy="3153605"/>
          </a:xfrm>
          <a:solidFill>
            <a:schemeClr val="bg1"/>
          </a:solidFill>
        </p:spPr>
        <p:txBody>
          <a:bodyPr>
            <a:noAutofit/>
          </a:bodyPr>
          <a:lstStyle/>
          <a:p>
            <a:pPr marL="285750" lvl="2" indent="-285750" eaLnBrk="0" fontAlgn="base" hangingPunct="0">
              <a:lnSpc>
                <a:spcPct val="100000"/>
              </a:lnSpc>
              <a:spcAft>
                <a:spcPts val="300"/>
              </a:spcAft>
              <a:buClr>
                <a:schemeClr val="tx1"/>
              </a:buClr>
              <a:buSzPct val="100000"/>
              <a:buFont typeface="Arial" panose="020B0604020202020204" pitchFamily="34" charset="0"/>
              <a:buChar char="•"/>
              <a:defRPr/>
            </a:pPr>
            <a:r>
              <a:rPr lang="en-US" sz="1800" dirty="0">
                <a:solidFill>
                  <a:sysClr val="windowText" lastClr="000000"/>
                </a:solidFill>
                <a:latin typeface="+mn-lt"/>
                <a:cs typeface="Arial" charset="0"/>
              </a:rPr>
              <a:t>Materials must be picked up by </a:t>
            </a:r>
            <a:r>
              <a:rPr lang="en-US" sz="1800" b="1" dirty="0">
                <a:solidFill>
                  <a:schemeClr val="accent1"/>
                </a:solidFill>
                <a:latin typeface="+mn-lt"/>
                <a:cs typeface="Arial" charset="0"/>
              </a:rPr>
              <a:t>May 1, 2026</a:t>
            </a:r>
          </a:p>
          <a:p>
            <a:pPr marL="285750" lvl="2" indent="-285750" eaLnBrk="0" fontAlgn="base" hangingPunct="0">
              <a:lnSpc>
                <a:spcPct val="100000"/>
              </a:lnSpc>
              <a:spcAft>
                <a:spcPts val="300"/>
              </a:spcAft>
              <a:buSzPct val="100000"/>
              <a:buFont typeface="Arial" panose="020B0604020202020204" pitchFamily="34" charset="0"/>
              <a:buChar char="•"/>
              <a:defRPr/>
            </a:pPr>
            <a:r>
              <a:rPr lang="en-US" sz="1800" dirty="0">
                <a:solidFill>
                  <a:sysClr val="windowText" lastClr="000000"/>
                </a:solidFill>
                <a:latin typeface="+mn-lt"/>
                <a:cs typeface="Arial" charset="0"/>
              </a:rPr>
              <a:t>Contact UPS</a:t>
            </a:r>
            <a:r>
              <a:rPr lang="en-US" sz="1800" dirty="0">
                <a:solidFill>
                  <a:sysClr val="windowText" lastClr="000000"/>
                </a:solidFill>
                <a:latin typeface="+mn-lt"/>
              </a:rPr>
              <a:t> at </a:t>
            </a:r>
            <a:r>
              <a:rPr lang="en-US" sz="1800" b="1" dirty="0">
                <a:solidFill>
                  <a:sysClr val="windowText" lastClr="000000"/>
                </a:solidFill>
                <a:latin typeface="+mn-lt"/>
              </a:rPr>
              <a:t>800-823-7459</a:t>
            </a:r>
            <a:r>
              <a:rPr lang="en-US" sz="1800" dirty="0">
                <a:solidFill>
                  <a:sysClr val="windowText" lastClr="000000"/>
                </a:solidFill>
                <a:latin typeface="+mn-lt"/>
                <a:cs typeface="Arial" charset="0"/>
              </a:rPr>
              <a:t> to schedule pickup:</a:t>
            </a:r>
          </a:p>
          <a:p>
            <a:pPr marL="713184" indent="-285750">
              <a:lnSpc>
                <a:spcPct val="100000"/>
              </a:lnSpc>
              <a:spcAft>
                <a:spcPts val="300"/>
              </a:spcAft>
              <a:buFont typeface="Arial" panose="020B0604020202020204" pitchFamily="34" charset="0"/>
              <a:buChar char="•"/>
              <a:defRPr/>
            </a:pPr>
            <a:r>
              <a:rPr lang="en-US" sz="1800" b="1" dirty="0">
                <a:solidFill>
                  <a:sysClr val="windowText" lastClr="000000"/>
                </a:solidFill>
                <a:latin typeface="+mn-lt"/>
              </a:rPr>
              <a:t>Pickups must be scheduled at least 24 hours in advance</a:t>
            </a:r>
            <a:endParaRPr lang="en-US" sz="1800" dirty="0">
              <a:solidFill>
                <a:sysClr val="windowText" lastClr="000000"/>
              </a:solidFill>
              <a:latin typeface="+mn-lt"/>
            </a:endParaRPr>
          </a:p>
          <a:p>
            <a:pPr marL="713184" indent="-285750">
              <a:lnSpc>
                <a:spcPct val="100000"/>
              </a:lnSpc>
              <a:spcAft>
                <a:spcPts val="300"/>
              </a:spcAft>
              <a:buFont typeface="Arial" panose="020B0604020202020204" pitchFamily="34" charset="0"/>
              <a:buChar char="•"/>
              <a:defRPr/>
            </a:pPr>
            <a:r>
              <a:rPr lang="en-US" sz="1800" dirty="0">
                <a:solidFill>
                  <a:sysClr val="windowText" lastClr="000000"/>
                </a:solidFill>
                <a:latin typeface="+mn-lt"/>
              </a:rPr>
              <a:t>UPS customer service is available 24/7 - tell UPS you are calling about a pickup request for Pearson and will be using their “Return Service”</a:t>
            </a:r>
          </a:p>
          <a:p>
            <a:pPr marL="713184" indent="-285750">
              <a:lnSpc>
                <a:spcPct val="100000"/>
              </a:lnSpc>
              <a:spcAft>
                <a:spcPts val="300"/>
              </a:spcAft>
              <a:buFont typeface="Arial" panose="020B0604020202020204" pitchFamily="34" charset="0"/>
              <a:buChar char="•"/>
              <a:defRPr/>
            </a:pPr>
            <a:r>
              <a:rPr lang="en-US" sz="1800" dirty="0">
                <a:solidFill>
                  <a:sysClr val="windowText" lastClr="000000"/>
                </a:solidFill>
                <a:latin typeface="+mn-lt"/>
              </a:rPr>
              <a:t>Once pickup is confirmed, you will get a confirmation number from UPS that can be referenced if questions or changes arise</a:t>
            </a:r>
          </a:p>
          <a:p>
            <a:pPr marL="285750" indent="-285750">
              <a:lnSpc>
                <a:spcPct val="100000"/>
              </a:lnSpc>
              <a:spcAft>
                <a:spcPts val="300"/>
              </a:spcAft>
              <a:buFont typeface="Arial" panose="020B0604020202020204" pitchFamily="34" charset="0"/>
              <a:buChar char="•"/>
              <a:defRPr/>
            </a:pPr>
            <a:r>
              <a:rPr lang="en-US" sz="1800" b="1" dirty="0">
                <a:solidFill>
                  <a:sysClr val="windowText" lastClr="000000"/>
                </a:solidFill>
                <a:latin typeface="+mn-lt"/>
                <a:cs typeface="Arial" charset="0"/>
              </a:rPr>
              <a:t>Reminder</a:t>
            </a:r>
            <a:r>
              <a:rPr lang="en-US" sz="1800" dirty="0">
                <a:solidFill>
                  <a:sysClr val="windowText" lastClr="000000"/>
                </a:solidFill>
                <a:latin typeface="+mn-lt"/>
                <a:cs typeface="Arial" charset="0"/>
              </a:rPr>
              <a:t>: Verify labels are received in the initial shipment</a:t>
            </a:r>
          </a:p>
          <a:p>
            <a:pPr lvl="1">
              <a:lnSpc>
                <a:spcPct val="100000"/>
              </a:lnSpc>
              <a:spcAft>
                <a:spcPts val="300"/>
              </a:spcAft>
              <a:buFont typeface="Arial" panose="020B0604020202020204" pitchFamily="34" charset="0"/>
              <a:buChar char="•"/>
              <a:defRPr/>
            </a:pPr>
            <a:r>
              <a:rPr lang="en-US" sz="1800" dirty="0">
                <a:solidFill>
                  <a:prstClr val="black"/>
                </a:solidFill>
                <a:latin typeface="+mn-lt"/>
              </a:rPr>
              <a:t>Included in DAC and SAC kits</a:t>
            </a:r>
          </a:p>
          <a:p>
            <a:pPr lvl="1">
              <a:lnSpc>
                <a:spcPct val="100000"/>
              </a:lnSpc>
              <a:spcAft>
                <a:spcPts val="300"/>
              </a:spcAft>
              <a:buFont typeface="Arial" panose="020B0604020202020204" pitchFamily="34" charset="0"/>
              <a:buChar char="•"/>
              <a:defRPr/>
            </a:pPr>
            <a:r>
              <a:rPr lang="en-US" sz="1800" dirty="0">
                <a:solidFill>
                  <a:sysClr val="windowText" lastClr="000000"/>
                </a:solidFill>
                <a:latin typeface="+mn-lt"/>
              </a:rPr>
              <a:t>Additional orders for return materials </a:t>
            </a:r>
            <a:r>
              <a:rPr lang="en-US" sz="1800" b="1" dirty="0">
                <a:solidFill>
                  <a:sysClr val="windowText" lastClr="000000"/>
                </a:solidFill>
                <a:latin typeface="+mn-lt"/>
              </a:rPr>
              <a:t>are not </a:t>
            </a:r>
            <a:r>
              <a:rPr lang="en-US" sz="1800" dirty="0">
                <a:solidFill>
                  <a:sysClr val="windowText" lastClr="000000"/>
                </a:solidFill>
                <a:latin typeface="+mn-lt"/>
              </a:rPr>
              <a:t>overnighted</a:t>
            </a:r>
          </a:p>
        </p:txBody>
      </p:sp>
      <p:sp>
        <p:nvSpPr>
          <p:cNvPr id="4" name="Slide Number Placeholder 3">
            <a:extLst>
              <a:ext uri="{FF2B5EF4-FFF2-40B4-BE49-F238E27FC236}">
                <a16:creationId xmlns:a16="http://schemas.microsoft.com/office/drawing/2014/main" id="{8AE6A1BF-FB75-4CF3-BBAC-19902FDC31AC}"/>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170</a:t>
            </a:fld>
            <a:endParaRPr lang="en-US" dirty="0"/>
          </a:p>
        </p:txBody>
      </p:sp>
    </p:spTree>
    <p:extLst>
      <p:ext uri="{BB962C8B-B14F-4D97-AF65-F5344CB8AC3E}">
        <p14:creationId xmlns:p14="http://schemas.microsoft.com/office/powerpoint/2010/main" val="2194720144"/>
      </p:ext>
    </p:extLst>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223D6-C707-4DAB-8099-10099305D592}"/>
              </a:ext>
            </a:extLst>
          </p:cNvPr>
          <p:cNvSpPr>
            <a:spLocks noGrp="1"/>
          </p:cNvSpPr>
          <p:nvPr>
            <p:ph type="title"/>
          </p:nvPr>
        </p:nvSpPr>
        <p:spPr/>
        <p:txBody>
          <a:bodyPr>
            <a:normAutofit/>
          </a:bodyPr>
          <a:lstStyle/>
          <a:p>
            <a:r>
              <a:rPr lang="en-US" sz="2800" dirty="0"/>
              <a:t>Tasks to Complete After Testing</a:t>
            </a:r>
          </a:p>
        </p:txBody>
      </p:sp>
      <p:sp>
        <p:nvSpPr>
          <p:cNvPr id="3" name="Content Placeholder 2">
            <a:extLst>
              <a:ext uri="{FF2B5EF4-FFF2-40B4-BE49-F238E27FC236}">
                <a16:creationId xmlns:a16="http://schemas.microsoft.com/office/drawing/2014/main" id="{D82BB6BA-42FC-40F1-A09E-36E2E503421B}"/>
              </a:ext>
            </a:extLst>
          </p:cNvPr>
          <p:cNvSpPr>
            <a:spLocks noGrp="1"/>
          </p:cNvSpPr>
          <p:nvPr>
            <p:ph type="body" idx="1"/>
          </p:nvPr>
        </p:nvSpPr>
        <p:spPr>
          <a:xfrm>
            <a:off x="311700" y="960305"/>
            <a:ext cx="8516294" cy="3226970"/>
          </a:xfrm>
        </p:spPr>
        <p:txBody>
          <a:bodyPr>
            <a:noAutofit/>
          </a:bodyPr>
          <a:lstStyle/>
          <a:p>
            <a:pPr marL="0" indent="0">
              <a:lnSpc>
                <a:spcPct val="100000"/>
              </a:lnSpc>
              <a:spcBef>
                <a:spcPts val="150"/>
              </a:spcBef>
              <a:spcAft>
                <a:spcPts val="150"/>
              </a:spcAft>
              <a:buClr>
                <a:srgbClr val="8F23B3"/>
              </a:buClr>
              <a:buSzPct val="100000"/>
              <a:buNone/>
              <a:defRPr/>
            </a:pPr>
            <a:r>
              <a:rPr lang="en-US" b="1" dirty="0">
                <a:solidFill>
                  <a:sysClr val="windowText" lastClr="000000"/>
                </a:solidFill>
                <a:latin typeface="+mn-lt"/>
              </a:rPr>
              <a:t>After returning materials:</a:t>
            </a:r>
          </a:p>
          <a:p>
            <a:pPr marL="258366" indent="-258366">
              <a:lnSpc>
                <a:spcPct val="100000"/>
              </a:lnSpc>
              <a:spcAft>
                <a:spcPts val="450"/>
              </a:spcAft>
              <a:buSzPct val="100000"/>
              <a:buFont typeface="Wingdings" panose="05000000000000000000" pitchFamily="2" charset="2"/>
              <a:buChar char="q"/>
              <a:defRPr/>
            </a:pPr>
            <a:r>
              <a:rPr lang="en-US" dirty="0">
                <a:latin typeface="+mn-lt"/>
              </a:rPr>
              <a:t>Resolve critical warning/alerts in PAnext</a:t>
            </a:r>
          </a:p>
          <a:p>
            <a:pPr marL="258366" indent="-258366">
              <a:lnSpc>
                <a:spcPct val="100000"/>
              </a:lnSpc>
              <a:spcAft>
                <a:spcPts val="450"/>
              </a:spcAft>
              <a:buSzPct val="100000"/>
              <a:buFont typeface="Wingdings" panose="05000000000000000000" pitchFamily="2" charset="2"/>
              <a:buChar char="q"/>
              <a:defRPr/>
            </a:pPr>
            <a:r>
              <a:rPr lang="en-US" dirty="0">
                <a:latin typeface="+mn-lt"/>
              </a:rPr>
              <a:t>Confirm all testing irregularities and security breaches are reported and posted on Syncplicity by </a:t>
            </a:r>
            <a:r>
              <a:rPr lang="en-US" b="1" dirty="0">
                <a:solidFill>
                  <a:schemeClr val="accent1"/>
                </a:solidFill>
                <a:latin typeface="+mn-lt"/>
              </a:rPr>
              <a:t>May 1, 2026</a:t>
            </a:r>
          </a:p>
          <a:p>
            <a:pPr marL="601266" lvl="1" indent="-258366">
              <a:lnSpc>
                <a:spcPct val="100000"/>
              </a:lnSpc>
              <a:spcAft>
                <a:spcPts val="450"/>
              </a:spcAft>
              <a:buSzPct val="100000"/>
              <a:buFont typeface="Wingdings" panose="05000000000000000000" pitchFamily="2" charset="2"/>
              <a:buChar char="q"/>
              <a:defRPr/>
            </a:pPr>
            <a:r>
              <a:rPr lang="en-US" i="1" dirty="0">
                <a:solidFill>
                  <a:sysClr val="windowText" lastClr="000000"/>
                </a:solidFill>
                <a:latin typeface="+mn-lt"/>
                <a:hlinkClick r:id="rId2"/>
              </a:rPr>
              <a:t>Testing Irregularity or Security Breach Form</a:t>
            </a:r>
            <a:endParaRPr lang="en-US" dirty="0">
              <a:solidFill>
                <a:sysClr val="windowText" lastClr="000000"/>
              </a:solidFill>
              <a:latin typeface="+mn-lt"/>
            </a:endParaRPr>
          </a:p>
          <a:p>
            <a:pPr marL="601266" lvl="1" indent="-258366">
              <a:lnSpc>
                <a:spcPct val="100000"/>
              </a:lnSpc>
              <a:spcAft>
                <a:spcPts val="450"/>
              </a:spcAft>
              <a:buSzPct val="100000"/>
              <a:buFont typeface="Wingdings" panose="05000000000000000000" pitchFamily="2" charset="2"/>
              <a:buChar char="q"/>
              <a:defRPr/>
            </a:pPr>
            <a:r>
              <a:rPr lang="en-US" dirty="0">
                <a:solidFill>
                  <a:sysClr val="windowText" lastClr="000000"/>
                </a:solidFill>
                <a:latin typeface="+mn-lt"/>
              </a:rPr>
              <a:t>Corresponding </a:t>
            </a:r>
            <a:r>
              <a:rPr lang="en-US" i="1" dirty="0">
                <a:solidFill>
                  <a:sysClr val="windowText" lastClr="000000"/>
                </a:solidFill>
                <a:latin typeface="+mn-lt"/>
                <a:hlinkClick r:id="rId3"/>
              </a:rPr>
              <a:t>TIR Tracking Spreadsheet</a:t>
            </a:r>
            <a:endParaRPr lang="en-US" i="1" dirty="0">
              <a:solidFill>
                <a:sysClr val="windowText" lastClr="000000"/>
              </a:solidFill>
              <a:latin typeface="+mn-lt"/>
            </a:endParaRPr>
          </a:p>
        </p:txBody>
      </p:sp>
      <p:sp>
        <p:nvSpPr>
          <p:cNvPr id="4" name="Slide Number Placeholder 3">
            <a:extLst>
              <a:ext uri="{FF2B5EF4-FFF2-40B4-BE49-F238E27FC236}">
                <a16:creationId xmlns:a16="http://schemas.microsoft.com/office/drawing/2014/main" id="{6FB78C36-CF59-44B1-B9FC-66318148C6BC}"/>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171</a:t>
            </a:fld>
            <a:endParaRPr lang="en-US" dirty="0"/>
          </a:p>
        </p:txBody>
      </p:sp>
      <p:sp>
        <p:nvSpPr>
          <p:cNvPr id="6" name="Diagonal Stripe 5">
            <a:hlinkClick r:id="rId4"/>
            <a:extLst>
              <a:ext uri="{FF2B5EF4-FFF2-40B4-BE49-F238E27FC236}">
                <a16:creationId xmlns:a16="http://schemas.microsoft.com/office/drawing/2014/main" id="{27D60D75-201E-7CC6-9186-E195232809A0}"/>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800" b="1" kern="0" dirty="0">
                <a:solidFill>
                  <a:schemeClr val="bg1"/>
                </a:solidFill>
                <a:latin typeface="+mn-lt"/>
                <a:ea typeface="Roboto" panose="02000000000000000000" pitchFamily="2" charset="0"/>
                <a:cs typeface="Roboto" panose="02000000000000000000" pitchFamily="2" charset="0"/>
              </a:rPr>
              <a:t>All CMAS Forms</a:t>
            </a:r>
          </a:p>
        </p:txBody>
      </p:sp>
    </p:spTree>
    <p:extLst>
      <p:ext uri="{BB962C8B-B14F-4D97-AF65-F5344CB8AC3E}">
        <p14:creationId xmlns:p14="http://schemas.microsoft.com/office/powerpoint/2010/main" val="2511215872"/>
      </p:ext>
    </p:extLst>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160B4-1C22-4046-BCB4-0596D809F121}"/>
              </a:ext>
            </a:extLst>
          </p:cNvPr>
          <p:cNvSpPr>
            <a:spLocks noGrp="1"/>
          </p:cNvSpPr>
          <p:nvPr>
            <p:ph type="title"/>
          </p:nvPr>
        </p:nvSpPr>
        <p:spPr/>
        <p:txBody>
          <a:bodyPr>
            <a:normAutofit/>
          </a:bodyPr>
          <a:lstStyle/>
          <a:p>
            <a:r>
              <a:rPr lang="en-US" sz="2800" dirty="0"/>
              <a:t>Scratch Paper Verification</a:t>
            </a:r>
          </a:p>
        </p:txBody>
      </p:sp>
      <p:sp>
        <p:nvSpPr>
          <p:cNvPr id="3" name="Content Placeholder 2">
            <a:extLst>
              <a:ext uri="{FF2B5EF4-FFF2-40B4-BE49-F238E27FC236}">
                <a16:creationId xmlns:a16="http://schemas.microsoft.com/office/drawing/2014/main" id="{EEDC1701-608F-4297-9488-5116C3707A8D}"/>
              </a:ext>
            </a:extLst>
          </p:cNvPr>
          <p:cNvSpPr>
            <a:spLocks noGrp="1"/>
          </p:cNvSpPr>
          <p:nvPr>
            <p:ph type="body" idx="1"/>
          </p:nvPr>
        </p:nvSpPr>
        <p:spPr>
          <a:xfrm>
            <a:off x="311700" y="960305"/>
            <a:ext cx="5834658" cy="3226970"/>
          </a:xfrm>
        </p:spPr>
        <p:txBody>
          <a:bodyPr>
            <a:normAutofit/>
          </a:bodyPr>
          <a:lstStyle/>
          <a:p>
            <a:pPr>
              <a:lnSpc>
                <a:spcPct val="100000"/>
              </a:lnSpc>
              <a:buFont typeface="Arial" panose="020B0604020202020204" pitchFamily="34" charset="0"/>
              <a:buChar char="•"/>
              <a:defRPr/>
            </a:pPr>
            <a:r>
              <a:rPr lang="en-US" sz="1800" dirty="0">
                <a:solidFill>
                  <a:sysClr val="windowText" lastClr="000000"/>
                </a:solidFill>
                <a:latin typeface="+mn-lt"/>
              </a:rPr>
              <a:t>Administration may require CMAS students to use scratch paper</a:t>
            </a:r>
          </a:p>
          <a:p>
            <a:pPr lvl="1">
              <a:lnSpc>
                <a:spcPct val="100000"/>
              </a:lnSpc>
              <a:buFont typeface="Arial" panose="020B0604020202020204" pitchFamily="34" charset="0"/>
              <a:buChar char="•"/>
              <a:defRPr/>
            </a:pPr>
            <a:r>
              <a:rPr lang="en-US" sz="1800" dirty="0">
                <a:solidFill>
                  <a:sysClr val="windowText" lastClr="000000"/>
                </a:solidFill>
                <a:latin typeface="+mn-lt"/>
              </a:rPr>
              <a:t>Scratch paper is secure and must be treated as such</a:t>
            </a:r>
          </a:p>
          <a:p>
            <a:pPr lvl="1">
              <a:lnSpc>
                <a:spcPct val="100000"/>
              </a:lnSpc>
              <a:buFont typeface="Arial" panose="020B0604020202020204" pitchFamily="34" charset="0"/>
              <a:buChar char="•"/>
              <a:defRPr/>
            </a:pPr>
            <a:r>
              <a:rPr lang="en-US" sz="1800" dirty="0">
                <a:solidFill>
                  <a:sysClr val="windowText" lastClr="000000"/>
                </a:solidFill>
                <a:latin typeface="+mn-lt"/>
              </a:rPr>
              <a:t>If used scratch paper is not returned to Pearson secure destruction/recycling is required</a:t>
            </a:r>
          </a:p>
          <a:p>
            <a:pPr>
              <a:lnSpc>
                <a:spcPct val="100000"/>
              </a:lnSpc>
              <a:buFont typeface="Arial" panose="020B0604020202020204" pitchFamily="34" charset="0"/>
              <a:buChar char="•"/>
              <a:defRPr/>
            </a:pPr>
            <a:r>
              <a:rPr lang="en-US" sz="1800" dirty="0">
                <a:solidFill>
                  <a:sysClr val="windowText" lastClr="000000"/>
                </a:solidFill>
                <a:latin typeface="+mn-lt"/>
              </a:rPr>
              <a:t>It is the DAC’s responsibility to ensure all used scratch paper is handled appropriately after CMAS testing</a:t>
            </a:r>
          </a:p>
          <a:p>
            <a:pPr lvl="1">
              <a:lnSpc>
                <a:spcPct val="100000"/>
              </a:lnSpc>
              <a:buFont typeface="Arial" panose="020B0604020202020204" pitchFamily="34" charset="0"/>
              <a:buChar char="•"/>
              <a:defRPr/>
            </a:pPr>
            <a:r>
              <a:rPr lang="en-US" sz="1800" dirty="0">
                <a:latin typeface="+mn-lt"/>
              </a:rPr>
              <a:t>Complete the </a:t>
            </a:r>
            <a:r>
              <a:rPr lang="en-US" sz="1800" i="1" dirty="0">
                <a:latin typeface="+mn-lt"/>
              </a:rPr>
              <a:t>Scratch Paper Verification </a:t>
            </a:r>
            <a:r>
              <a:rPr lang="en-US" sz="1800" dirty="0">
                <a:latin typeface="+mn-lt"/>
              </a:rPr>
              <a:t>form</a:t>
            </a:r>
            <a:endParaRPr lang="en-US" sz="1800" i="1" dirty="0">
              <a:latin typeface="+mn-lt"/>
            </a:endParaRPr>
          </a:p>
          <a:p>
            <a:pPr>
              <a:lnSpc>
                <a:spcPct val="100000"/>
              </a:lnSpc>
              <a:buFont typeface="Arial" panose="020B0604020202020204" pitchFamily="34" charset="0"/>
              <a:buChar char="•"/>
            </a:pPr>
            <a:endParaRPr lang="en-US" sz="1800" dirty="0">
              <a:solidFill>
                <a:schemeClr val="bg1"/>
              </a:solidFill>
              <a:latin typeface="+mn-lt"/>
            </a:endParaRPr>
          </a:p>
        </p:txBody>
      </p:sp>
      <p:sp>
        <p:nvSpPr>
          <p:cNvPr id="4" name="Slide Number Placeholder 3">
            <a:extLst>
              <a:ext uri="{FF2B5EF4-FFF2-40B4-BE49-F238E27FC236}">
                <a16:creationId xmlns:a16="http://schemas.microsoft.com/office/drawing/2014/main" id="{F068A069-AE88-49EF-96A5-027192F595B7}"/>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172</a:t>
            </a:fld>
            <a:endParaRPr lang="en-US" dirty="0"/>
          </a:p>
        </p:txBody>
      </p:sp>
      <p:pic>
        <p:nvPicPr>
          <p:cNvPr id="6" name="Picture 5"/>
          <p:cNvPicPr>
            <a:picLocks noChangeAspect="1"/>
          </p:cNvPicPr>
          <p:nvPr/>
        </p:nvPicPr>
        <p:blipFill>
          <a:blip r:embed="rId2"/>
          <a:stretch>
            <a:fillRect/>
          </a:stretch>
        </p:blipFill>
        <p:spPr>
          <a:xfrm>
            <a:off x="6260122" y="689377"/>
            <a:ext cx="2572175" cy="3443132"/>
          </a:xfrm>
          <a:prstGeom prst="rect">
            <a:avLst/>
          </a:prstGeom>
          <a:ln>
            <a:noFill/>
          </a:ln>
          <a:effectLst>
            <a:outerShdw blurRad="292100" dist="139700" dir="2700000" algn="tl" rotWithShape="0">
              <a:srgbClr val="333333">
                <a:alpha val="65000"/>
              </a:srgbClr>
            </a:outerShdw>
          </a:effectLst>
        </p:spPr>
      </p:pic>
      <p:sp>
        <p:nvSpPr>
          <p:cNvPr id="8" name="Diagonal Stripe 7">
            <a:hlinkClick r:id="rId3"/>
            <a:extLst>
              <a:ext uri="{FF2B5EF4-FFF2-40B4-BE49-F238E27FC236}">
                <a16:creationId xmlns:a16="http://schemas.microsoft.com/office/drawing/2014/main" id="{199DB55B-52D5-F088-70FB-28F46394B411}"/>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200" b="1" kern="0" dirty="0">
                <a:solidFill>
                  <a:schemeClr val="bg1"/>
                </a:solidFill>
                <a:latin typeface="+mn-lt"/>
                <a:ea typeface="Roboto" panose="02000000000000000000" pitchFamily="2" charset="0"/>
                <a:cs typeface="Roboto" panose="02000000000000000000" pitchFamily="2" charset="0"/>
              </a:rPr>
              <a:t>Scratch Paper Verification</a:t>
            </a:r>
          </a:p>
        </p:txBody>
      </p:sp>
    </p:spTree>
    <p:extLst>
      <p:ext uri="{BB962C8B-B14F-4D97-AF65-F5344CB8AC3E}">
        <p14:creationId xmlns:p14="http://schemas.microsoft.com/office/powerpoint/2010/main" val="1625517194"/>
      </p:ext>
    </p:extLst>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71371-CC25-4368-B819-20B402BD854E}"/>
              </a:ext>
            </a:extLst>
          </p:cNvPr>
          <p:cNvSpPr>
            <a:spLocks noGrp="1"/>
          </p:cNvSpPr>
          <p:nvPr>
            <p:ph type="title"/>
          </p:nvPr>
        </p:nvSpPr>
        <p:spPr/>
        <p:txBody>
          <a:bodyPr>
            <a:normAutofit/>
          </a:bodyPr>
          <a:lstStyle/>
          <a:p>
            <a:r>
              <a:rPr lang="en-US" sz="2800" dirty="0"/>
              <a:t>Secure Data Removal Verification</a:t>
            </a:r>
          </a:p>
        </p:txBody>
      </p:sp>
      <p:sp>
        <p:nvSpPr>
          <p:cNvPr id="3" name="Content Placeholder 2">
            <a:extLst>
              <a:ext uri="{FF2B5EF4-FFF2-40B4-BE49-F238E27FC236}">
                <a16:creationId xmlns:a16="http://schemas.microsoft.com/office/drawing/2014/main" id="{5654F535-B291-46E4-84AC-5C85948C11BD}"/>
              </a:ext>
            </a:extLst>
          </p:cNvPr>
          <p:cNvSpPr>
            <a:spLocks noGrp="1"/>
          </p:cNvSpPr>
          <p:nvPr>
            <p:ph type="body" idx="1"/>
          </p:nvPr>
        </p:nvSpPr>
        <p:spPr>
          <a:xfrm>
            <a:off x="190831" y="1152475"/>
            <a:ext cx="8637163" cy="3034800"/>
          </a:xfrm>
        </p:spPr>
        <p:txBody>
          <a:bodyPr>
            <a:normAutofit/>
          </a:bodyPr>
          <a:lstStyle/>
          <a:p>
            <a:pPr>
              <a:lnSpc>
                <a:spcPct val="100000"/>
              </a:lnSpc>
              <a:buFont typeface="Arial" panose="020B0604020202020204" pitchFamily="34" charset="0"/>
              <a:buChar char="•"/>
              <a:defRPr/>
            </a:pPr>
            <a:r>
              <a:rPr lang="en-US" sz="1800" dirty="0">
                <a:solidFill>
                  <a:sysClr val="windowText" lastClr="000000"/>
                </a:solidFill>
                <a:latin typeface="+mn-lt"/>
              </a:rPr>
              <a:t>Administration may require temporary storage of CMAS student responses on local devices </a:t>
            </a:r>
          </a:p>
          <a:p>
            <a:pPr lvl="1">
              <a:lnSpc>
                <a:spcPct val="100000"/>
              </a:lnSpc>
              <a:buFont typeface="Arial" panose="020B0604020202020204" pitchFamily="34" charset="0"/>
              <a:buChar char="•"/>
              <a:defRPr/>
            </a:pPr>
            <a:r>
              <a:rPr lang="en-US" sz="1800" dirty="0">
                <a:solidFill>
                  <a:sysClr val="windowText" lastClr="000000"/>
                </a:solidFill>
                <a:latin typeface="+mn-lt"/>
              </a:rPr>
              <a:t>These materials are secure and must be treated as such</a:t>
            </a:r>
          </a:p>
          <a:p>
            <a:pPr lvl="1">
              <a:lnSpc>
                <a:spcPct val="100000"/>
              </a:lnSpc>
              <a:buFont typeface="Arial" panose="020B0604020202020204" pitchFamily="34" charset="0"/>
              <a:buChar char="•"/>
              <a:defRPr/>
            </a:pPr>
            <a:r>
              <a:rPr lang="en-US" sz="1800" dirty="0">
                <a:solidFill>
                  <a:sysClr val="windowText" lastClr="000000"/>
                </a:solidFill>
                <a:latin typeface="+mn-lt"/>
              </a:rPr>
              <a:t>Transcribe student responses saved on secondary devices into online or paper test forms for scoring</a:t>
            </a:r>
          </a:p>
          <a:p>
            <a:pPr lvl="1">
              <a:lnSpc>
                <a:spcPct val="100000"/>
              </a:lnSpc>
              <a:buFont typeface="Arial" panose="020B0604020202020204" pitchFamily="34" charset="0"/>
              <a:buChar char="•"/>
              <a:defRPr/>
            </a:pPr>
            <a:r>
              <a:rPr lang="en-US" sz="1800" dirty="0">
                <a:solidFill>
                  <a:sysClr val="windowText" lastClr="000000"/>
                </a:solidFill>
                <a:latin typeface="+mn-lt"/>
              </a:rPr>
              <a:t>Remove all student responses from the secondary device or flash drive immediately following transcription or printing for transcription purposes</a:t>
            </a:r>
          </a:p>
          <a:p>
            <a:pPr>
              <a:lnSpc>
                <a:spcPct val="100000"/>
              </a:lnSpc>
              <a:buFont typeface="Arial" panose="020B0604020202020204" pitchFamily="34" charset="0"/>
              <a:buChar char="•"/>
              <a:defRPr/>
            </a:pPr>
            <a:r>
              <a:rPr lang="en-US" sz="1800" dirty="0">
                <a:solidFill>
                  <a:sysClr val="windowText" lastClr="000000"/>
                </a:solidFill>
                <a:latin typeface="+mn-lt"/>
              </a:rPr>
              <a:t>It is the DAC’s responsibility to ensure all secure electronic content is deleted in a secure manner after CMAS transcription</a:t>
            </a:r>
          </a:p>
          <a:p>
            <a:pPr lvl="1">
              <a:lnSpc>
                <a:spcPct val="100000"/>
              </a:lnSpc>
              <a:buFont typeface="Arial" panose="020B0604020202020204" pitchFamily="34" charset="0"/>
              <a:buChar char="•"/>
              <a:defRPr/>
            </a:pPr>
            <a:r>
              <a:rPr lang="en-US" sz="1800" i="1" dirty="0">
                <a:solidFill>
                  <a:sysClr val="windowText" lastClr="000000"/>
                </a:solidFill>
                <a:latin typeface="+mn-lt"/>
              </a:rPr>
              <a:t>Secure Data Removal Verification </a:t>
            </a:r>
            <a:r>
              <a:rPr lang="en-US" sz="1800" dirty="0">
                <a:solidFill>
                  <a:sysClr val="windowText" lastClr="000000"/>
                </a:solidFill>
                <a:latin typeface="+mn-lt"/>
              </a:rPr>
              <a:t>form </a:t>
            </a:r>
            <a:r>
              <a:rPr lang="en-US" sz="1800" i="1" dirty="0">
                <a:solidFill>
                  <a:sysClr val="windowText" lastClr="000000"/>
                </a:solidFill>
                <a:latin typeface="+mn-lt"/>
              </a:rPr>
              <a:t>(Appendix G)</a:t>
            </a:r>
          </a:p>
          <a:p>
            <a:pPr>
              <a:buFont typeface="Arial" panose="020B0604020202020204" pitchFamily="34" charset="0"/>
              <a:buChar char="•"/>
            </a:pPr>
            <a:endParaRPr lang="en-US" sz="1800" dirty="0">
              <a:latin typeface="+mn-lt"/>
            </a:endParaRPr>
          </a:p>
        </p:txBody>
      </p:sp>
      <p:sp>
        <p:nvSpPr>
          <p:cNvPr id="4" name="Slide Number Placeholder 3">
            <a:extLst>
              <a:ext uri="{FF2B5EF4-FFF2-40B4-BE49-F238E27FC236}">
                <a16:creationId xmlns:a16="http://schemas.microsoft.com/office/drawing/2014/main" id="{2F054A99-21BF-43DF-9EE1-04AA769CD085}"/>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173</a:t>
            </a:fld>
            <a:endParaRPr lang="en-US" dirty="0"/>
          </a:p>
        </p:txBody>
      </p:sp>
      <p:sp>
        <p:nvSpPr>
          <p:cNvPr id="6" name="Diagonal Stripe 5">
            <a:hlinkClick r:id="rId2"/>
            <a:extLst>
              <a:ext uri="{FF2B5EF4-FFF2-40B4-BE49-F238E27FC236}">
                <a16:creationId xmlns:a16="http://schemas.microsoft.com/office/drawing/2014/main" id="{59EC1E18-8A26-A5AA-E065-6302D9F4070C}"/>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200" b="1" kern="0" dirty="0">
                <a:solidFill>
                  <a:schemeClr val="bg1"/>
                </a:solidFill>
                <a:latin typeface="+mn-lt"/>
                <a:ea typeface="Roboto" panose="02000000000000000000" pitchFamily="2" charset="0"/>
                <a:cs typeface="Roboto" panose="02000000000000000000" pitchFamily="2" charset="0"/>
              </a:rPr>
              <a:t>Secure Data Removal</a:t>
            </a:r>
          </a:p>
        </p:txBody>
      </p:sp>
    </p:spTree>
    <p:extLst>
      <p:ext uri="{BB962C8B-B14F-4D97-AF65-F5344CB8AC3E}">
        <p14:creationId xmlns:p14="http://schemas.microsoft.com/office/powerpoint/2010/main" val="916030514"/>
      </p:ext>
    </p:extLst>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21634-0C74-4AFC-A1CC-E07BD2FA455E}"/>
              </a:ext>
            </a:extLst>
          </p:cNvPr>
          <p:cNvSpPr>
            <a:spLocks noGrp="1"/>
          </p:cNvSpPr>
          <p:nvPr>
            <p:ph type="title"/>
          </p:nvPr>
        </p:nvSpPr>
        <p:spPr/>
        <p:txBody>
          <a:bodyPr>
            <a:normAutofit/>
          </a:bodyPr>
          <a:lstStyle/>
          <a:p>
            <a:r>
              <a:rPr lang="en-US" sz="2400" dirty="0"/>
              <a:t>Additional Documentation - Missing Materials</a:t>
            </a:r>
          </a:p>
        </p:txBody>
      </p:sp>
      <p:sp>
        <p:nvSpPr>
          <p:cNvPr id="3" name="Content Placeholder 2">
            <a:extLst>
              <a:ext uri="{FF2B5EF4-FFF2-40B4-BE49-F238E27FC236}">
                <a16:creationId xmlns:a16="http://schemas.microsoft.com/office/drawing/2014/main" id="{F88B8C00-4F06-4498-AEFE-754A6F91EF08}"/>
              </a:ext>
            </a:extLst>
          </p:cNvPr>
          <p:cNvSpPr>
            <a:spLocks noGrp="1"/>
          </p:cNvSpPr>
          <p:nvPr>
            <p:ph type="body" idx="1"/>
          </p:nvPr>
        </p:nvSpPr>
        <p:spPr>
          <a:xfrm>
            <a:off x="311700" y="960305"/>
            <a:ext cx="8516294" cy="3226970"/>
          </a:xfrm>
        </p:spPr>
        <p:txBody>
          <a:bodyPr>
            <a:noAutofit/>
          </a:bodyPr>
          <a:lstStyle/>
          <a:p>
            <a:pPr marL="0" indent="0">
              <a:lnSpc>
                <a:spcPct val="100000"/>
              </a:lnSpc>
              <a:spcAft>
                <a:spcPts val="300"/>
              </a:spcAft>
              <a:buNone/>
              <a:defRPr/>
            </a:pPr>
            <a:r>
              <a:rPr lang="en-US" dirty="0">
                <a:solidFill>
                  <a:sysClr val="windowText" lastClr="000000"/>
                </a:solidFill>
                <a:latin typeface="+mn-lt"/>
              </a:rPr>
              <a:t>If secure materials are not returned/missing after testing, CDE requires the following documentation for each item that is missing :</a:t>
            </a:r>
          </a:p>
          <a:p>
            <a:pPr marL="685800" lvl="1" indent="-257175">
              <a:lnSpc>
                <a:spcPct val="100000"/>
              </a:lnSpc>
              <a:spcAft>
                <a:spcPts val="300"/>
              </a:spcAft>
              <a:buFont typeface="+mj-lt"/>
              <a:buAutoNum type="arabicPeriod"/>
              <a:defRPr/>
            </a:pPr>
            <a:r>
              <a:rPr lang="en-US" dirty="0">
                <a:solidFill>
                  <a:sysClr val="windowText" lastClr="000000"/>
                </a:solidFill>
                <a:latin typeface="+mn-lt"/>
              </a:rPr>
              <a:t>Signed statement by the DAC</a:t>
            </a:r>
          </a:p>
          <a:p>
            <a:pPr marL="685800" lvl="1" indent="-257175">
              <a:lnSpc>
                <a:spcPct val="100000"/>
              </a:lnSpc>
              <a:spcAft>
                <a:spcPts val="300"/>
              </a:spcAft>
              <a:buFont typeface="+mj-lt"/>
              <a:buAutoNum type="arabicPeriod"/>
              <a:defRPr/>
            </a:pPr>
            <a:r>
              <a:rPr lang="en-US" dirty="0">
                <a:solidFill>
                  <a:sysClr val="windowText" lastClr="000000"/>
                </a:solidFill>
                <a:latin typeface="+mn-lt"/>
              </a:rPr>
              <a:t>Signed statement by the SAC</a:t>
            </a:r>
          </a:p>
          <a:p>
            <a:pPr marL="685800" lvl="1" indent="-257175">
              <a:lnSpc>
                <a:spcPct val="100000"/>
              </a:lnSpc>
              <a:spcAft>
                <a:spcPts val="300"/>
              </a:spcAft>
              <a:buFont typeface="+mj-lt"/>
              <a:buAutoNum type="arabicPeriod"/>
              <a:defRPr/>
            </a:pPr>
            <a:r>
              <a:rPr lang="en-US" dirty="0">
                <a:solidFill>
                  <a:sysClr val="windowText" lastClr="000000"/>
                </a:solidFill>
                <a:latin typeface="+mn-lt"/>
              </a:rPr>
              <a:t>Signed statements by any other involved personnel</a:t>
            </a:r>
          </a:p>
          <a:p>
            <a:pPr marL="685800" lvl="1" indent="-257175">
              <a:lnSpc>
                <a:spcPct val="100000"/>
              </a:lnSpc>
              <a:spcAft>
                <a:spcPts val="300"/>
              </a:spcAft>
              <a:buFont typeface="+mj-lt"/>
              <a:buAutoNum type="arabicPeriod"/>
              <a:defRPr/>
            </a:pPr>
            <a:r>
              <a:rPr lang="en-US" dirty="0">
                <a:solidFill>
                  <a:sysClr val="windowText" lastClr="000000"/>
                </a:solidFill>
                <a:latin typeface="+mn-lt"/>
              </a:rPr>
              <a:t>Chain of custody documentation</a:t>
            </a:r>
          </a:p>
          <a:p>
            <a:pPr marL="685800" lvl="1" indent="-257175">
              <a:lnSpc>
                <a:spcPct val="100000"/>
              </a:lnSpc>
              <a:spcAft>
                <a:spcPts val="300"/>
              </a:spcAft>
              <a:buFont typeface="+mj-lt"/>
              <a:buAutoNum type="arabicPeriod"/>
              <a:defRPr/>
            </a:pPr>
            <a:r>
              <a:rPr lang="en-US" dirty="0">
                <a:solidFill>
                  <a:sysClr val="windowText" lastClr="000000"/>
                </a:solidFill>
                <a:latin typeface="+mn-lt"/>
              </a:rPr>
              <a:t>Search documentation</a:t>
            </a:r>
          </a:p>
          <a:p>
            <a:pPr marL="685800" lvl="1" indent="-257175">
              <a:lnSpc>
                <a:spcPct val="100000"/>
              </a:lnSpc>
              <a:spcAft>
                <a:spcPts val="300"/>
              </a:spcAft>
              <a:buFont typeface="+mj-lt"/>
              <a:buAutoNum type="arabicPeriod"/>
              <a:defRPr/>
            </a:pPr>
            <a:r>
              <a:rPr lang="en-US" dirty="0">
                <a:solidFill>
                  <a:sysClr val="windowText" lastClr="000000"/>
                </a:solidFill>
                <a:latin typeface="+mn-lt"/>
              </a:rPr>
              <a:t>Copies of signed </a:t>
            </a:r>
            <a:r>
              <a:rPr lang="en-US" i="1" dirty="0">
                <a:solidFill>
                  <a:sysClr val="windowText" lastClr="000000"/>
                </a:solidFill>
                <a:latin typeface="+mn-lt"/>
              </a:rPr>
              <a:t>Security Agreement </a:t>
            </a:r>
            <a:r>
              <a:rPr lang="en-US" dirty="0">
                <a:solidFill>
                  <a:sysClr val="windowText" lastClr="000000"/>
                </a:solidFill>
                <a:latin typeface="+mn-lt"/>
              </a:rPr>
              <a:t>forms for all involved persons</a:t>
            </a:r>
          </a:p>
          <a:p>
            <a:pPr marL="685800" lvl="1" indent="-257175">
              <a:lnSpc>
                <a:spcPct val="100000"/>
              </a:lnSpc>
              <a:spcAft>
                <a:spcPts val="300"/>
              </a:spcAft>
              <a:buFont typeface="+mj-lt"/>
              <a:buAutoNum type="arabicPeriod"/>
              <a:defRPr/>
            </a:pPr>
            <a:r>
              <a:rPr lang="en-US" i="1" dirty="0">
                <a:solidFill>
                  <a:sysClr val="windowText" lastClr="000000"/>
                </a:solidFill>
                <a:latin typeface="+mn-lt"/>
              </a:rPr>
              <a:t>Form to Report Contaminated, Damaged, or Missing Materials</a:t>
            </a:r>
            <a:endParaRPr lang="en-US" dirty="0">
              <a:solidFill>
                <a:sysClr val="windowText" lastClr="000000"/>
              </a:solidFill>
              <a:latin typeface="+mn-lt"/>
            </a:endParaRPr>
          </a:p>
          <a:p>
            <a:pPr marL="285750" indent="-285750">
              <a:lnSpc>
                <a:spcPct val="100000"/>
              </a:lnSpc>
              <a:spcAft>
                <a:spcPts val="300"/>
              </a:spcAft>
              <a:buFont typeface="Arial" panose="020B0604020202020204" pitchFamily="34" charset="0"/>
              <a:buChar char="•"/>
              <a:defRPr/>
            </a:pPr>
            <a:r>
              <a:rPr lang="en-US" dirty="0">
                <a:solidFill>
                  <a:sysClr val="windowText" lastClr="000000"/>
                </a:solidFill>
                <a:latin typeface="+mn-lt"/>
              </a:rPr>
              <a:t>Training materials relating to test security may also be requested</a:t>
            </a:r>
          </a:p>
          <a:p>
            <a:pPr marL="285750" indent="-285750">
              <a:lnSpc>
                <a:spcPct val="100000"/>
              </a:lnSpc>
              <a:spcAft>
                <a:spcPts val="300"/>
              </a:spcAft>
              <a:buFont typeface="Arial" panose="020B0604020202020204" pitchFamily="34" charset="0"/>
              <a:buChar char="•"/>
              <a:defRPr/>
            </a:pPr>
            <a:r>
              <a:rPr lang="en-US" dirty="0">
                <a:solidFill>
                  <a:sysClr val="windowText" lastClr="000000"/>
                </a:solidFill>
                <a:latin typeface="+mn-lt"/>
              </a:rPr>
              <a:t>CDE maintains records of missing materials to identify patterns across individual organizations</a:t>
            </a:r>
          </a:p>
        </p:txBody>
      </p:sp>
      <p:sp>
        <p:nvSpPr>
          <p:cNvPr id="4" name="Slide Number Placeholder 3">
            <a:extLst>
              <a:ext uri="{FF2B5EF4-FFF2-40B4-BE49-F238E27FC236}">
                <a16:creationId xmlns:a16="http://schemas.microsoft.com/office/drawing/2014/main" id="{BA64E13D-926A-4DC0-A15F-F57D75D8F699}"/>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174</a:t>
            </a:fld>
            <a:endParaRPr lang="en-US" dirty="0"/>
          </a:p>
        </p:txBody>
      </p:sp>
      <p:sp>
        <p:nvSpPr>
          <p:cNvPr id="7" name="Diagonal Stripe 6">
            <a:hlinkClick r:id="rId2"/>
            <a:extLst>
              <a:ext uri="{FF2B5EF4-FFF2-40B4-BE49-F238E27FC236}">
                <a16:creationId xmlns:a16="http://schemas.microsoft.com/office/drawing/2014/main" id="{9D192F20-A872-AE38-AFA0-ED044B69B660}"/>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200" b="1" kern="0" dirty="0">
                <a:solidFill>
                  <a:schemeClr val="bg1"/>
                </a:solidFill>
                <a:latin typeface="+mn-lt"/>
                <a:ea typeface="Roboto" panose="02000000000000000000" pitchFamily="2" charset="0"/>
                <a:cs typeface="Roboto" panose="02000000000000000000" pitchFamily="2" charset="0"/>
              </a:rPr>
              <a:t>Contaminated, Damaged,</a:t>
            </a:r>
            <a:r>
              <a:rPr lang="en-US" sz="1200" b="1" dirty="0">
                <a:solidFill>
                  <a:schemeClr val="bg1"/>
                </a:solidFill>
                <a:latin typeface="+mn-lt"/>
                <a:ea typeface="Roboto" panose="02000000000000000000" pitchFamily="2" charset="0"/>
                <a:cs typeface="Roboto" panose="02000000000000000000" pitchFamily="2" charset="0"/>
              </a:rPr>
              <a:t> and</a:t>
            </a:r>
            <a:r>
              <a:rPr lang="en-US" sz="1200" b="1" kern="0" dirty="0">
                <a:solidFill>
                  <a:schemeClr val="bg1"/>
                </a:solidFill>
                <a:latin typeface="+mn-lt"/>
                <a:ea typeface="Roboto" panose="02000000000000000000" pitchFamily="2" charset="0"/>
                <a:cs typeface="Roboto" panose="02000000000000000000" pitchFamily="2" charset="0"/>
              </a:rPr>
              <a:t> Missing Form</a:t>
            </a:r>
          </a:p>
        </p:txBody>
      </p:sp>
    </p:spTree>
    <p:extLst>
      <p:ext uri="{BB962C8B-B14F-4D97-AF65-F5344CB8AC3E}">
        <p14:creationId xmlns:p14="http://schemas.microsoft.com/office/powerpoint/2010/main" val="2386747766"/>
      </p:ext>
    </p:extLst>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61D0C-5F3C-42BB-B9BA-4EB9D990D7BA}"/>
              </a:ext>
            </a:extLst>
          </p:cNvPr>
          <p:cNvSpPr>
            <a:spLocks noGrp="1"/>
          </p:cNvSpPr>
          <p:nvPr>
            <p:ph type="title"/>
          </p:nvPr>
        </p:nvSpPr>
        <p:spPr/>
        <p:txBody>
          <a:bodyPr>
            <a:normAutofit/>
          </a:bodyPr>
          <a:lstStyle/>
          <a:p>
            <a:r>
              <a:rPr lang="en-US" sz="2400" dirty="0"/>
              <a:t>Remember - Secure Materials Must be Returned</a:t>
            </a:r>
          </a:p>
        </p:txBody>
      </p:sp>
      <p:sp>
        <p:nvSpPr>
          <p:cNvPr id="3" name="Content Placeholder 2">
            <a:extLst>
              <a:ext uri="{FF2B5EF4-FFF2-40B4-BE49-F238E27FC236}">
                <a16:creationId xmlns:a16="http://schemas.microsoft.com/office/drawing/2014/main" id="{1A2BF7D0-1978-49A3-89AB-7366FD8BE697}"/>
              </a:ext>
            </a:extLst>
          </p:cNvPr>
          <p:cNvSpPr>
            <a:spLocks noGrp="1"/>
          </p:cNvSpPr>
          <p:nvPr>
            <p:ph type="body" idx="1"/>
          </p:nvPr>
        </p:nvSpPr>
        <p:spPr>
          <a:xfrm>
            <a:off x="311700" y="1065475"/>
            <a:ext cx="8516294" cy="3121800"/>
          </a:xfrm>
        </p:spPr>
        <p:txBody>
          <a:bodyPr>
            <a:normAutofit/>
          </a:bodyPr>
          <a:lstStyle/>
          <a:p>
            <a:pPr marL="0" indent="0">
              <a:lnSpc>
                <a:spcPct val="100000"/>
              </a:lnSpc>
              <a:buNone/>
              <a:defRPr/>
            </a:pPr>
            <a:r>
              <a:rPr lang="en-US" sz="1800" dirty="0">
                <a:solidFill>
                  <a:sysClr val="windowText" lastClr="000000"/>
                </a:solidFill>
                <a:latin typeface="+mn-lt"/>
              </a:rPr>
              <a:t>Make sure all materials are accounted for and returned</a:t>
            </a:r>
          </a:p>
          <a:p>
            <a:pPr marL="485764" indent="-285750">
              <a:lnSpc>
                <a:spcPct val="100000"/>
              </a:lnSpc>
              <a:buFont typeface="Arial" panose="020B0604020202020204" pitchFamily="34" charset="0"/>
              <a:buChar char="•"/>
              <a:defRPr/>
            </a:pPr>
            <a:r>
              <a:rPr lang="en-US" sz="1800" dirty="0">
                <a:solidFill>
                  <a:sysClr val="windowText" lastClr="000000"/>
                </a:solidFill>
                <a:latin typeface="+mn-lt"/>
              </a:rPr>
              <a:t>Every test book and auditory/signed presentation script has a secure barcode and is tracked by Pearson and CDE</a:t>
            </a:r>
          </a:p>
          <a:p>
            <a:pPr marL="485764" indent="-285750">
              <a:lnSpc>
                <a:spcPct val="100000"/>
              </a:lnSpc>
              <a:buFont typeface="Arial" panose="020B0604020202020204" pitchFamily="34" charset="0"/>
              <a:buChar char="•"/>
              <a:defRPr/>
            </a:pPr>
            <a:r>
              <a:rPr lang="en-US" sz="1800" dirty="0">
                <a:solidFill>
                  <a:sysClr val="windowText" lastClr="000000"/>
                </a:solidFill>
                <a:latin typeface="+mn-lt"/>
              </a:rPr>
              <a:t>Every secure test item must be returned</a:t>
            </a:r>
          </a:p>
          <a:p>
            <a:pPr>
              <a:lnSpc>
                <a:spcPct val="100000"/>
              </a:lnSpc>
              <a:defRPr/>
            </a:pPr>
            <a:endParaRPr lang="en-US" sz="1800" dirty="0">
              <a:solidFill>
                <a:sysClr val="windowText" lastClr="000000"/>
              </a:solidFill>
              <a:latin typeface="+mn-lt"/>
            </a:endParaRPr>
          </a:p>
          <a:p>
            <a:pPr marL="0" indent="0">
              <a:lnSpc>
                <a:spcPct val="100000"/>
              </a:lnSpc>
              <a:buNone/>
              <a:defRPr/>
            </a:pPr>
            <a:r>
              <a:rPr lang="en-US" sz="1800" dirty="0">
                <a:solidFill>
                  <a:sysClr val="windowText" lastClr="000000"/>
                </a:solidFill>
                <a:latin typeface="+mn-lt"/>
              </a:rPr>
              <a:t>If any material is destroyed locally (e.g., due to contamination), complete </a:t>
            </a:r>
            <a:r>
              <a:rPr lang="en-US" sz="1800" i="1" dirty="0">
                <a:solidFill>
                  <a:sysClr val="windowText" lastClr="000000"/>
                </a:solidFill>
                <a:latin typeface="+mn-lt"/>
              </a:rPr>
              <a:t>Form to Report Contaminated, Damaged, or Missing Materials </a:t>
            </a:r>
            <a:r>
              <a:rPr lang="en-US" sz="1800" dirty="0">
                <a:solidFill>
                  <a:sysClr val="windowText" lastClr="000000"/>
                </a:solidFill>
                <a:latin typeface="+mn-lt"/>
              </a:rPr>
              <a:t>and notify CDE</a:t>
            </a:r>
          </a:p>
          <a:p>
            <a:pPr marL="0" indent="0">
              <a:lnSpc>
                <a:spcPct val="100000"/>
              </a:lnSpc>
              <a:buNone/>
              <a:defRPr/>
            </a:pPr>
            <a:endParaRPr lang="en-US" sz="1800" dirty="0">
              <a:solidFill>
                <a:sysClr val="windowText" lastClr="000000"/>
              </a:solidFill>
              <a:latin typeface="+mn-lt"/>
            </a:endParaRPr>
          </a:p>
          <a:p>
            <a:pPr marL="0" indent="0">
              <a:lnSpc>
                <a:spcPct val="100000"/>
              </a:lnSpc>
              <a:buNone/>
              <a:defRPr/>
            </a:pPr>
            <a:r>
              <a:rPr lang="en-US" sz="1800" dirty="0">
                <a:solidFill>
                  <a:sysClr val="windowText" lastClr="000000"/>
                </a:solidFill>
                <a:latin typeface="+mn-lt"/>
              </a:rPr>
              <a:t>Keep track of UPS tracking numbers when returning materials to Pearson</a:t>
            </a:r>
          </a:p>
        </p:txBody>
      </p:sp>
      <p:sp>
        <p:nvSpPr>
          <p:cNvPr id="4" name="Slide Number Placeholder 3">
            <a:extLst>
              <a:ext uri="{FF2B5EF4-FFF2-40B4-BE49-F238E27FC236}">
                <a16:creationId xmlns:a16="http://schemas.microsoft.com/office/drawing/2014/main" id="{C676E0B7-C657-4C9A-85BB-219DB4EE8D90}"/>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175</a:t>
            </a:fld>
            <a:endParaRPr lang="en-US" dirty="0"/>
          </a:p>
        </p:txBody>
      </p:sp>
      <p:sp>
        <p:nvSpPr>
          <p:cNvPr id="7" name="Diagonal Stripe 6">
            <a:hlinkClick r:id="rId2"/>
            <a:extLst>
              <a:ext uri="{FF2B5EF4-FFF2-40B4-BE49-F238E27FC236}">
                <a16:creationId xmlns:a16="http://schemas.microsoft.com/office/drawing/2014/main" id="{50C97129-CB56-12C1-A4E3-9B875ED5D3B0}"/>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200" b="1" kern="0" dirty="0">
                <a:solidFill>
                  <a:schemeClr val="bg1"/>
                </a:solidFill>
                <a:latin typeface="+mn-lt"/>
                <a:ea typeface="Roboto" panose="02000000000000000000" pitchFamily="2" charset="0"/>
                <a:cs typeface="Roboto" panose="02000000000000000000" pitchFamily="2" charset="0"/>
              </a:rPr>
              <a:t>Contaminated, Damaged,</a:t>
            </a:r>
            <a:r>
              <a:rPr lang="en-US" sz="1200" b="1" dirty="0">
                <a:solidFill>
                  <a:schemeClr val="bg1"/>
                </a:solidFill>
                <a:latin typeface="+mn-lt"/>
                <a:ea typeface="Roboto" panose="02000000000000000000" pitchFamily="2" charset="0"/>
                <a:cs typeface="Roboto" panose="02000000000000000000" pitchFamily="2" charset="0"/>
              </a:rPr>
              <a:t> and</a:t>
            </a:r>
            <a:r>
              <a:rPr lang="en-US" sz="1200" b="1" kern="0" dirty="0">
                <a:solidFill>
                  <a:schemeClr val="bg1"/>
                </a:solidFill>
                <a:latin typeface="+mn-lt"/>
                <a:ea typeface="Roboto" panose="02000000000000000000" pitchFamily="2" charset="0"/>
                <a:cs typeface="Roboto" panose="02000000000000000000" pitchFamily="2" charset="0"/>
              </a:rPr>
              <a:t> Missing Form</a:t>
            </a:r>
          </a:p>
        </p:txBody>
      </p:sp>
    </p:spTree>
    <p:extLst>
      <p:ext uri="{BB962C8B-B14F-4D97-AF65-F5344CB8AC3E}">
        <p14:creationId xmlns:p14="http://schemas.microsoft.com/office/powerpoint/2010/main" val="539805947"/>
      </p:ext>
    </p:extLst>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7E9C7-A46D-4D52-A746-EA456AFBA6A2}"/>
              </a:ext>
            </a:extLst>
          </p:cNvPr>
          <p:cNvSpPr>
            <a:spLocks noGrp="1"/>
          </p:cNvSpPr>
          <p:nvPr>
            <p:ph type="title"/>
          </p:nvPr>
        </p:nvSpPr>
        <p:spPr>
          <a:xfrm>
            <a:off x="311700" y="111070"/>
            <a:ext cx="8520600" cy="572700"/>
          </a:xfrm>
        </p:spPr>
        <p:txBody>
          <a:bodyPr>
            <a:normAutofit fontScale="90000"/>
          </a:bodyPr>
          <a:lstStyle/>
          <a:p>
            <a:r>
              <a:rPr lang="en-US" sz="2800" dirty="0"/>
              <a:t>CMAS Forms</a:t>
            </a:r>
          </a:p>
        </p:txBody>
      </p:sp>
      <p:sp>
        <p:nvSpPr>
          <p:cNvPr id="3" name="Content Placeholder 2">
            <a:extLst>
              <a:ext uri="{FF2B5EF4-FFF2-40B4-BE49-F238E27FC236}">
                <a16:creationId xmlns:a16="http://schemas.microsoft.com/office/drawing/2014/main" id="{6EB9FE91-B312-44BC-8F66-00CA14608BA5}"/>
              </a:ext>
            </a:extLst>
          </p:cNvPr>
          <p:cNvSpPr>
            <a:spLocks noGrp="1"/>
          </p:cNvSpPr>
          <p:nvPr>
            <p:ph type="body" idx="4294967295"/>
          </p:nvPr>
        </p:nvSpPr>
        <p:spPr>
          <a:xfrm>
            <a:off x="311700" y="3251527"/>
            <a:ext cx="8205238" cy="966461"/>
          </a:xfrm>
        </p:spPr>
        <p:txBody>
          <a:bodyPr>
            <a:noAutofit/>
          </a:bodyPr>
          <a:lstStyle/>
          <a:p>
            <a:pPr marL="285750" indent="-285750">
              <a:lnSpc>
                <a:spcPct val="100000"/>
              </a:lnSpc>
              <a:buFont typeface="Arial" panose="020B0604020202020204" pitchFamily="34" charset="0"/>
              <a:buChar char="•"/>
              <a:defRPr/>
            </a:pPr>
            <a:r>
              <a:rPr lang="en-US" sz="1600" dirty="0">
                <a:solidFill>
                  <a:srgbClr val="040404"/>
                </a:solidFill>
                <a:latin typeface="+mn-lt"/>
              </a:rPr>
              <a:t>Keep records of forms on file  for three years (electronic or physical copies)</a:t>
            </a:r>
          </a:p>
          <a:p>
            <a:pPr marL="285750" indent="-285750">
              <a:lnSpc>
                <a:spcPct val="100000"/>
              </a:lnSpc>
              <a:buFont typeface="Arial" panose="020B0604020202020204" pitchFamily="34" charset="0"/>
              <a:buChar char="•"/>
              <a:defRPr/>
            </a:pPr>
            <a:r>
              <a:rPr lang="en-US" sz="1600" dirty="0">
                <a:solidFill>
                  <a:srgbClr val="040404"/>
                </a:solidFill>
                <a:latin typeface="+mn-lt"/>
              </a:rPr>
              <a:t>If irregularities or security breaches occur, completed </a:t>
            </a:r>
            <a:r>
              <a:rPr lang="en-US" sz="1600" i="1" dirty="0">
                <a:solidFill>
                  <a:srgbClr val="040404"/>
                </a:solidFill>
                <a:latin typeface="+mn-lt"/>
              </a:rPr>
              <a:t>Testing Irregularity or Security Breach Forms</a:t>
            </a:r>
            <a:r>
              <a:rPr lang="en-US" sz="1600" dirty="0">
                <a:solidFill>
                  <a:srgbClr val="040404"/>
                </a:solidFill>
                <a:latin typeface="+mn-lt"/>
              </a:rPr>
              <a:t> and the corresponding </a:t>
            </a:r>
            <a:r>
              <a:rPr lang="en-US" sz="1600" i="1" dirty="0">
                <a:solidFill>
                  <a:srgbClr val="040404"/>
                </a:solidFill>
                <a:latin typeface="+mn-lt"/>
              </a:rPr>
              <a:t>TIR Tracking Spreadsheet </a:t>
            </a:r>
            <a:r>
              <a:rPr lang="en-US" sz="1600" dirty="0">
                <a:solidFill>
                  <a:srgbClr val="040404"/>
                </a:solidFill>
                <a:latin typeface="+mn-lt"/>
              </a:rPr>
              <a:t>are sent to CDE through the </a:t>
            </a:r>
            <a:r>
              <a:rPr lang="en-US" sz="1600" b="1" dirty="0">
                <a:solidFill>
                  <a:srgbClr val="040404"/>
                </a:solidFill>
                <a:latin typeface="+mn-lt"/>
              </a:rPr>
              <a:t>CDE Assessment Division Syncplicity Assessment Forms</a:t>
            </a:r>
            <a:r>
              <a:rPr lang="en-US" sz="1600" dirty="0">
                <a:solidFill>
                  <a:srgbClr val="040404"/>
                </a:solidFill>
                <a:latin typeface="+mn-lt"/>
              </a:rPr>
              <a:t> folder - notify the CDE CMAS contact when available</a:t>
            </a:r>
          </a:p>
          <a:p>
            <a:pPr marL="285750" indent="-285750">
              <a:lnSpc>
                <a:spcPct val="100000"/>
              </a:lnSpc>
              <a:buFont typeface="Arial" panose="020B0604020202020204" pitchFamily="34" charset="0"/>
              <a:buChar char="•"/>
              <a:defRPr/>
            </a:pPr>
            <a:r>
              <a:rPr lang="en-US" sz="1600" dirty="0">
                <a:solidFill>
                  <a:srgbClr val="040404"/>
                </a:solidFill>
                <a:latin typeface="+mn-lt"/>
              </a:rPr>
              <a:t>Only use Spring 2026 forms with the CDE logo</a:t>
            </a:r>
          </a:p>
          <a:p>
            <a:pPr marL="285750" indent="-285750">
              <a:lnSpc>
                <a:spcPct val="100000"/>
              </a:lnSpc>
              <a:buFont typeface="Arial" panose="020B0604020202020204" pitchFamily="34" charset="0"/>
              <a:buChar char="•"/>
              <a:defRPr/>
            </a:pPr>
            <a:endParaRPr lang="en-US" sz="1600" dirty="0">
              <a:solidFill>
                <a:srgbClr val="040404"/>
              </a:solidFill>
              <a:latin typeface="+mn-lt"/>
            </a:endParaRPr>
          </a:p>
        </p:txBody>
      </p:sp>
      <p:sp>
        <p:nvSpPr>
          <p:cNvPr id="4" name="Slide Number Placeholder 3">
            <a:extLst>
              <a:ext uri="{FF2B5EF4-FFF2-40B4-BE49-F238E27FC236}">
                <a16:creationId xmlns:a16="http://schemas.microsoft.com/office/drawing/2014/main" id="{42CC57A0-9938-4088-8AC3-D96F17F446EC}"/>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176</a:t>
            </a:fld>
            <a:endParaRPr lang="en-US" dirty="0"/>
          </a:p>
        </p:txBody>
      </p:sp>
      <p:graphicFrame>
        <p:nvGraphicFramePr>
          <p:cNvPr id="7" name="Diagram 6">
            <a:extLst>
              <a:ext uri="{FF2B5EF4-FFF2-40B4-BE49-F238E27FC236}">
                <a16:creationId xmlns:a16="http://schemas.microsoft.com/office/drawing/2014/main" id="{5AED8F66-FFE7-787C-38D8-591FE0B2136D}"/>
              </a:ext>
            </a:extLst>
          </p:cNvPr>
          <p:cNvGraphicFramePr/>
          <p:nvPr>
            <p:extLst>
              <p:ext uri="{D42A27DB-BD31-4B8C-83A1-F6EECF244321}">
                <p14:modId xmlns:p14="http://schemas.microsoft.com/office/powerpoint/2010/main" val="1019483797"/>
              </p:ext>
            </p:extLst>
          </p:nvPr>
        </p:nvGraphicFramePr>
        <p:xfrm>
          <a:off x="313853" y="645463"/>
          <a:ext cx="8516294" cy="26060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Diagonal Stripe 5">
            <a:hlinkClick r:id="rId7"/>
            <a:extLst>
              <a:ext uri="{FF2B5EF4-FFF2-40B4-BE49-F238E27FC236}">
                <a16:creationId xmlns:a16="http://schemas.microsoft.com/office/drawing/2014/main" id="{724534F7-43BC-8B56-1600-78D003687E3F}"/>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800" b="1" kern="0" dirty="0">
                <a:solidFill>
                  <a:schemeClr val="bg1"/>
                </a:solidFill>
                <a:latin typeface="+mn-lt"/>
                <a:ea typeface="Roboto" panose="02000000000000000000" pitchFamily="2" charset="0"/>
                <a:cs typeface="Roboto" panose="02000000000000000000" pitchFamily="2" charset="0"/>
              </a:rPr>
              <a:t>All CMAS Forms</a:t>
            </a:r>
          </a:p>
        </p:txBody>
      </p:sp>
    </p:spTree>
    <p:extLst>
      <p:ext uri="{BB962C8B-B14F-4D97-AF65-F5344CB8AC3E}">
        <p14:creationId xmlns:p14="http://schemas.microsoft.com/office/powerpoint/2010/main" val="832016607"/>
      </p:ext>
    </p:extLst>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71B62-D25B-6D8B-63B0-B2282007237A}"/>
              </a:ext>
            </a:extLst>
          </p:cNvPr>
          <p:cNvSpPr>
            <a:spLocks noGrp="1"/>
          </p:cNvSpPr>
          <p:nvPr>
            <p:ph type="title"/>
          </p:nvPr>
        </p:nvSpPr>
        <p:spPr>
          <a:solidFill>
            <a:srgbClr val="001970"/>
          </a:solidFill>
        </p:spPr>
        <p:txBody>
          <a:bodyPr/>
          <a:lstStyle/>
          <a:p>
            <a:r>
              <a:rPr lang="en-US" dirty="0"/>
              <a:t>PAnext Clean-up</a:t>
            </a:r>
          </a:p>
        </p:txBody>
      </p:sp>
    </p:spTree>
    <p:extLst>
      <p:ext uri="{BB962C8B-B14F-4D97-AF65-F5344CB8AC3E}">
        <p14:creationId xmlns:p14="http://schemas.microsoft.com/office/powerpoint/2010/main" val="3684211009"/>
      </p:ext>
    </p:extLst>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A440D-A63F-4ADD-9659-C4BAC24B790D}"/>
              </a:ext>
            </a:extLst>
          </p:cNvPr>
          <p:cNvSpPr>
            <a:spLocks noGrp="1"/>
          </p:cNvSpPr>
          <p:nvPr>
            <p:ph type="title"/>
          </p:nvPr>
        </p:nvSpPr>
        <p:spPr/>
        <p:txBody>
          <a:bodyPr>
            <a:normAutofit/>
          </a:bodyPr>
          <a:lstStyle/>
          <a:p>
            <a:r>
              <a:rPr lang="en-US" sz="2800" dirty="0"/>
              <a:t>PAnext Clean-up Activities – CBT and PBT</a:t>
            </a:r>
          </a:p>
        </p:txBody>
      </p:sp>
      <p:sp>
        <p:nvSpPr>
          <p:cNvPr id="3" name="Content Placeholder 2">
            <a:extLst>
              <a:ext uri="{FF2B5EF4-FFF2-40B4-BE49-F238E27FC236}">
                <a16:creationId xmlns:a16="http://schemas.microsoft.com/office/drawing/2014/main" id="{074F1BFE-877A-4467-ACAE-1846FBA36B4A}"/>
              </a:ext>
            </a:extLst>
          </p:cNvPr>
          <p:cNvSpPr>
            <a:spLocks noGrp="1"/>
          </p:cNvSpPr>
          <p:nvPr>
            <p:ph type="body" idx="1"/>
          </p:nvPr>
        </p:nvSpPr>
        <p:spPr>
          <a:xfrm>
            <a:off x="311700" y="993913"/>
            <a:ext cx="8516294" cy="3193362"/>
          </a:xfrm>
        </p:spPr>
        <p:txBody>
          <a:bodyPr>
            <a:noAutofit/>
          </a:bodyPr>
          <a:lstStyle/>
          <a:p>
            <a:pPr marL="0" indent="0">
              <a:lnSpc>
                <a:spcPct val="100000"/>
              </a:lnSpc>
              <a:buNone/>
              <a:defRPr/>
            </a:pPr>
            <a:r>
              <a:rPr lang="en-US" sz="1800" dirty="0">
                <a:solidFill>
                  <a:sysClr val="windowText" lastClr="000000"/>
                </a:solidFill>
                <a:latin typeface="+mn-lt"/>
              </a:rPr>
              <a:t>Student demographic data in PAnext is used for reporting (i.e., individual student performance reports, school/district-level reports, data files)</a:t>
            </a:r>
          </a:p>
          <a:p>
            <a:pPr>
              <a:lnSpc>
                <a:spcPct val="100000"/>
              </a:lnSpc>
              <a:defRPr/>
            </a:pPr>
            <a:endParaRPr lang="en-US" sz="1200" dirty="0">
              <a:solidFill>
                <a:sysClr val="windowText" lastClr="000000"/>
              </a:solidFill>
              <a:latin typeface="+mn-lt"/>
            </a:endParaRPr>
          </a:p>
          <a:p>
            <a:pPr>
              <a:lnSpc>
                <a:spcPct val="100000"/>
              </a:lnSpc>
              <a:buFont typeface="Arial" panose="020B0604020202020204" pitchFamily="34" charset="0"/>
              <a:buChar char="•"/>
              <a:defRPr/>
            </a:pPr>
            <a:r>
              <a:rPr lang="en-US" sz="1200" dirty="0">
                <a:solidFill>
                  <a:sysClr val="windowText" lastClr="000000"/>
                </a:solidFill>
                <a:latin typeface="+mn-lt"/>
              </a:rPr>
              <a:t>Use Operational Reports to ensure data accuracy: </a:t>
            </a:r>
          </a:p>
          <a:p>
            <a:pPr lvl="1">
              <a:lnSpc>
                <a:spcPct val="100000"/>
              </a:lnSpc>
              <a:buFont typeface="Arial" panose="020B0604020202020204" pitchFamily="34" charset="0"/>
              <a:buChar char="•"/>
              <a:defRPr/>
            </a:pPr>
            <a:r>
              <a:rPr lang="en-US" sz="1200" b="1" dirty="0">
                <a:solidFill>
                  <a:sysClr val="windowText" lastClr="000000"/>
                </a:solidFill>
                <a:latin typeface="+mn-lt"/>
              </a:rPr>
              <a:t>Reports &gt; Operational Reports &gt; Students &amp; Registrations &gt;</a:t>
            </a:r>
            <a:r>
              <a:rPr lang="en-US" sz="1200" dirty="0">
                <a:solidFill>
                  <a:sysClr val="windowText" lastClr="000000"/>
                </a:solidFill>
                <a:latin typeface="+mn-lt"/>
              </a:rPr>
              <a:t> </a:t>
            </a:r>
          </a:p>
          <a:p>
            <a:pPr lvl="2">
              <a:lnSpc>
                <a:spcPct val="100000"/>
              </a:lnSpc>
              <a:buFont typeface="Arial" panose="020B0604020202020204" pitchFamily="34" charset="0"/>
              <a:buChar char="•"/>
              <a:defRPr/>
            </a:pPr>
            <a:r>
              <a:rPr lang="en-US" sz="1200" dirty="0">
                <a:solidFill>
                  <a:sysClr val="windowText" lastClr="000000"/>
                </a:solidFill>
                <a:latin typeface="+mn-lt"/>
              </a:rPr>
              <a:t>Not Tested Student Tests (students with a NT Code/Reason applied)</a:t>
            </a:r>
          </a:p>
          <a:p>
            <a:pPr lvl="2">
              <a:lnSpc>
                <a:spcPct val="100000"/>
              </a:lnSpc>
              <a:buFont typeface="Arial" panose="020B0604020202020204" pitchFamily="34" charset="0"/>
              <a:buChar char="•"/>
              <a:defRPr/>
            </a:pPr>
            <a:r>
              <a:rPr lang="en-US" sz="1200" dirty="0">
                <a:solidFill>
                  <a:sysClr val="windowText" lastClr="000000"/>
                </a:solidFill>
                <a:latin typeface="+mn-lt"/>
              </a:rPr>
              <a:t>Void Score Tests (students with a Void Code/Reason applied)</a:t>
            </a:r>
          </a:p>
          <a:p>
            <a:pPr lvl="2">
              <a:lnSpc>
                <a:spcPct val="100000"/>
              </a:lnSpc>
              <a:buFont typeface="Arial" panose="020B0604020202020204" pitchFamily="34" charset="0"/>
              <a:buChar char="•"/>
              <a:defRPr/>
            </a:pPr>
            <a:r>
              <a:rPr lang="en-US" sz="1200" dirty="0">
                <a:solidFill>
                  <a:sysClr val="windowText" lastClr="000000"/>
                </a:solidFill>
                <a:latin typeface="+mn-lt"/>
              </a:rPr>
              <a:t>Students Registered but not Assigned to a Test</a:t>
            </a:r>
          </a:p>
          <a:p>
            <a:pPr lvl="2">
              <a:lnSpc>
                <a:spcPct val="100000"/>
              </a:lnSpc>
              <a:buFont typeface="Arial" panose="020B0604020202020204" pitchFamily="34" charset="0"/>
              <a:buChar char="•"/>
              <a:defRPr/>
            </a:pPr>
            <a:r>
              <a:rPr lang="en-US" sz="1200" dirty="0">
                <a:solidFill>
                  <a:sysClr val="windowText" lastClr="000000"/>
                </a:solidFill>
                <a:latin typeface="+mn-lt"/>
              </a:rPr>
              <a:t>Student Tests that have been Assigned but Not Yet Completed</a:t>
            </a:r>
          </a:p>
          <a:p>
            <a:pPr lvl="2">
              <a:lnSpc>
                <a:spcPct val="100000"/>
              </a:lnSpc>
              <a:buFont typeface="Arial" panose="020B0604020202020204" pitchFamily="34" charset="0"/>
              <a:buChar char="•"/>
              <a:defRPr/>
            </a:pPr>
            <a:r>
              <a:rPr lang="en-US" sz="1200" dirty="0">
                <a:solidFill>
                  <a:sysClr val="windowText" lastClr="000000"/>
                </a:solidFill>
                <a:latin typeface="+mn-lt"/>
              </a:rPr>
              <a:t>Students where Responsible District/School is Different from Testing District/School</a:t>
            </a:r>
          </a:p>
          <a:p>
            <a:pPr lvl="2">
              <a:lnSpc>
                <a:spcPct val="100000"/>
              </a:lnSpc>
              <a:buFont typeface="Arial" panose="020B0604020202020204" pitchFamily="34" charset="0"/>
              <a:buChar char="•"/>
              <a:defRPr/>
            </a:pPr>
            <a:r>
              <a:rPr lang="en-US" sz="1200" dirty="0">
                <a:solidFill>
                  <a:sysClr val="windowText" lastClr="000000"/>
                </a:solidFill>
                <a:latin typeface="+mn-lt"/>
              </a:rPr>
              <a:t>Students with Multiple Tests of Same Subject Area</a:t>
            </a:r>
          </a:p>
          <a:p>
            <a:pPr lvl="1">
              <a:lnSpc>
                <a:spcPct val="100000"/>
              </a:lnSpc>
              <a:buFont typeface="Arial" panose="020B0604020202020204" pitchFamily="34" charset="0"/>
              <a:buChar char="•"/>
              <a:defRPr/>
            </a:pPr>
            <a:endParaRPr lang="en-US" sz="1200" dirty="0">
              <a:solidFill>
                <a:sysClr val="windowText" lastClr="000000"/>
              </a:solidFill>
              <a:latin typeface="+mn-lt"/>
            </a:endParaRPr>
          </a:p>
          <a:p>
            <a:pPr marL="914400" lvl="1" indent="-285750">
              <a:lnSpc>
                <a:spcPct val="100000"/>
              </a:lnSpc>
              <a:buFont typeface="Arial" panose="020B0604020202020204" pitchFamily="34" charset="0"/>
              <a:buChar char="•"/>
              <a:defRPr/>
            </a:pPr>
            <a:r>
              <a:rPr lang="en-US" sz="1200" b="1" dirty="0">
                <a:solidFill>
                  <a:sysClr val="windowText" lastClr="000000"/>
                </a:solidFill>
                <a:latin typeface="+mn-lt"/>
              </a:rPr>
              <a:t>Reports &gt; Operational Reports &gt; Online Testing &gt;</a:t>
            </a:r>
          </a:p>
          <a:p>
            <a:pPr lvl="2">
              <a:lnSpc>
                <a:spcPct val="100000"/>
              </a:lnSpc>
              <a:buFont typeface="Arial" panose="020B0604020202020204" pitchFamily="34" charset="0"/>
              <a:buChar char="•"/>
              <a:defRPr/>
            </a:pPr>
            <a:r>
              <a:rPr lang="en-US" sz="1200" dirty="0">
                <a:solidFill>
                  <a:sysClr val="windowText" lastClr="000000"/>
                </a:solidFill>
                <a:latin typeface="+mn-lt"/>
              </a:rPr>
              <a:t>Online Student Tests Marked Test Complete</a:t>
            </a:r>
          </a:p>
          <a:p>
            <a:pPr marL="1374775" lvl="3" indent="-285750">
              <a:lnSpc>
                <a:spcPct val="100000"/>
              </a:lnSpc>
              <a:buFont typeface="Arial" panose="020B0604020202020204" pitchFamily="34" charset="0"/>
              <a:buChar char="•"/>
              <a:defRPr/>
            </a:pPr>
            <a:r>
              <a:rPr lang="en-US" sz="1200" dirty="0">
                <a:solidFill>
                  <a:sysClr val="windowText" lastClr="000000"/>
                </a:solidFill>
                <a:latin typeface="+mn-lt"/>
              </a:rPr>
              <a:t>For School/District records only – Mark Test Complete Reason does not invalidate</a:t>
            </a:r>
          </a:p>
          <a:p>
            <a:pPr marL="1374775" lvl="3" indent="-285750">
              <a:lnSpc>
                <a:spcPct val="100000"/>
              </a:lnSpc>
              <a:buFont typeface="Arial" panose="020B0604020202020204" pitchFamily="34" charset="0"/>
              <a:buChar char="•"/>
              <a:defRPr/>
            </a:pPr>
            <a:r>
              <a:rPr lang="en-US" sz="1200" dirty="0">
                <a:solidFill>
                  <a:sysClr val="windowText" lastClr="000000"/>
                </a:solidFill>
                <a:latin typeface="+mn-lt"/>
              </a:rPr>
              <a:t>Must enter Void Code/Reason separately</a:t>
            </a:r>
            <a:endParaRPr lang="en-US" sz="1800" dirty="0">
              <a:solidFill>
                <a:sysClr val="windowText" lastClr="000000"/>
              </a:solidFill>
              <a:latin typeface="+mn-lt"/>
            </a:endParaRPr>
          </a:p>
        </p:txBody>
      </p:sp>
      <p:sp>
        <p:nvSpPr>
          <p:cNvPr id="4" name="Slide Number Placeholder 3">
            <a:extLst>
              <a:ext uri="{FF2B5EF4-FFF2-40B4-BE49-F238E27FC236}">
                <a16:creationId xmlns:a16="http://schemas.microsoft.com/office/drawing/2014/main" id="{2E4B631F-ED8E-4923-A441-D75B4942F4D3}"/>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178</a:t>
            </a:fld>
            <a:endParaRPr lang="en-US" dirty="0"/>
          </a:p>
        </p:txBody>
      </p:sp>
    </p:spTree>
    <p:extLst>
      <p:ext uri="{BB962C8B-B14F-4D97-AF65-F5344CB8AC3E}">
        <p14:creationId xmlns:p14="http://schemas.microsoft.com/office/powerpoint/2010/main" val="4006662276"/>
      </p:ext>
    </p:extLst>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317C91C-E9D9-4EC8-B343-A7D46C14EF60}"/>
              </a:ext>
            </a:extLst>
          </p:cNvPr>
          <p:cNvSpPr>
            <a:spLocks noGrp="1"/>
          </p:cNvSpPr>
          <p:nvPr>
            <p:ph type="sldNum" idx="12"/>
          </p:nvPr>
        </p:nvSpPr>
        <p:spPr/>
        <p:txBody>
          <a:bodyPr>
            <a:normAutofit/>
          </a:bodyPr>
          <a:lstStyle/>
          <a:p>
            <a:fld id="{C479D5F6-EDCB-402A-AC08-4943A1820E8F}" type="slidenum">
              <a:rPr lang="en-US" smtClean="0"/>
              <a:pPr/>
              <a:t>179</a:t>
            </a:fld>
            <a:endParaRPr lang="en-US" dirty="0"/>
          </a:p>
        </p:txBody>
      </p:sp>
      <p:sp>
        <p:nvSpPr>
          <p:cNvPr id="2" name="Title 1">
            <a:extLst>
              <a:ext uri="{FF2B5EF4-FFF2-40B4-BE49-F238E27FC236}">
                <a16:creationId xmlns:a16="http://schemas.microsoft.com/office/drawing/2014/main" id="{33A2F62F-3325-47C2-8EAA-447A13B438C1}"/>
              </a:ext>
            </a:extLst>
          </p:cNvPr>
          <p:cNvSpPr>
            <a:spLocks noGrp="1"/>
          </p:cNvSpPr>
          <p:nvPr>
            <p:ph type="title"/>
          </p:nvPr>
        </p:nvSpPr>
        <p:spPr/>
        <p:txBody>
          <a:bodyPr>
            <a:normAutofit/>
          </a:bodyPr>
          <a:lstStyle/>
          <a:p>
            <a:r>
              <a:rPr lang="en-US" sz="2800" dirty="0">
                <a:latin typeface="+mn-lt"/>
              </a:rPr>
              <a:t>Coding Invalidations</a:t>
            </a:r>
          </a:p>
        </p:txBody>
      </p:sp>
      <p:graphicFrame>
        <p:nvGraphicFramePr>
          <p:cNvPr id="8" name="Table 7">
            <a:extLst>
              <a:ext uri="{FF2B5EF4-FFF2-40B4-BE49-F238E27FC236}">
                <a16:creationId xmlns:a16="http://schemas.microsoft.com/office/drawing/2014/main" id="{8E66FB7C-76AA-8C6E-86AB-306B1BA7DBDE}"/>
              </a:ext>
            </a:extLst>
          </p:cNvPr>
          <p:cNvGraphicFramePr>
            <a:graphicFrameLocks noGrp="1"/>
          </p:cNvGraphicFramePr>
          <p:nvPr>
            <p:extLst>
              <p:ext uri="{D42A27DB-BD31-4B8C-83A1-F6EECF244321}">
                <p14:modId xmlns:p14="http://schemas.microsoft.com/office/powerpoint/2010/main" val="1606400160"/>
              </p:ext>
            </p:extLst>
          </p:nvPr>
        </p:nvGraphicFramePr>
        <p:xfrm>
          <a:off x="320431" y="993042"/>
          <a:ext cx="8479012" cy="3901440"/>
        </p:xfrm>
        <a:graphic>
          <a:graphicData uri="http://schemas.openxmlformats.org/drawingml/2006/table">
            <a:tbl>
              <a:tblPr firstRow="1" bandRow="1">
                <a:tableStyleId>{BC89EF96-8CEA-46FF-86C4-4CE0E7609802}</a:tableStyleId>
              </a:tblPr>
              <a:tblGrid>
                <a:gridCol w="4239506">
                  <a:extLst>
                    <a:ext uri="{9D8B030D-6E8A-4147-A177-3AD203B41FA5}">
                      <a16:colId xmlns:a16="http://schemas.microsoft.com/office/drawing/2014/main" val="2679498998"/>
                    </a:ext>
                  </a:extLst>
                </a:gridCol>
                <a:gridCol w="4239506">
                  <a:extLst>
                    <a:ext uri="{9D8B030D-6E8A-4147-A177-3AD203B41FA5}">
                      <a16:colId xmlns:a16="http://schemas.microsoft.com/office/drawing/2014/main" val="293019274"/>
                    </a:ext>
                  </a:extLst>
                </a:gridCol>
              </a:tblGrid>
              <a:tr h="1950720">
                <a:tc>
                  <a:txBody>
                    <a:bodyPr/>
                    <a:lstStyle/>
                    <a:p>
                      <a:pPr lvl="0"/>
                      <a:r>
                        <a:rPr lang="en-US" sz="1800" b="0" dirty="0"/>
                        <a:t>There are two categories of invalidation codes:</a:t>
                      </a:r>
                      <a:endParaRPr lang="en-US" sz="1800" dirty="0"/>
                    </a:p>
                    <a:p>
                      <a:pPr marL="285750" lvl="1" indent="-285750">
                        <a:buFont typeface="Arial" panose="020B0604020202020204" pitchFamily="34" charset="0"/>
                        <a:buChar char="•"/>
                      </a:pPr>
                      <a:r>
                        <a:rPr lang="en-US" sz="1800" b="0" dirty="0"/>
                        <a:t>Not Tested Reasons/Codes</a:t>
                      </a:r>
                      <a:endParaRPr lang="en-US" sz="1800" dirty="0"/>
                    </a:p>
                    <a:p>
                      <a:pPr marL="285750" lvl="1" indent="-285750">
                        <a:buFont typeface="Arial" panose="020B0604020202020204" pitchFamily="34" charset="0"/>
                        <a:buChar char="•"/>
                      </a:pPr>
                      <a:r>
                        <a:rPr lang="en-US" sz="1800" b="0" dirty="0"/>
                        <a:t>Void Test Score Reasons/Codes</a:t>
                      </a:r>
                      <a:endParaRPr lang="en-US" sz="1800" dirty="0">
                        <a:latin typeface="+mn-lt"/>
                      </a:endParaRPr>
                    </a:p>
                  </a:txBody>
                  <a:tcPr anchor="ctr"/>
                </a:tc>
                <a:tc>
                  <a:txBody>
                    <a:bodyPr/>
                    <a:lstStyle/>
                    <a:p>
                      <a:pPr lvl="0"/>
                      <a:r>
                        <a:rPr lang="en-US" sz="1800" b="0" dirty="0"/>
                        <a:t>Coding is unique to each test</a:t>
                      </a:r>
                      <a:endParaRPr lang="en-US" sz="1800" dirty="0"/>
                    </a:p>
                    <a:p>
                      <a:pPr marL="285750" lvl="1" indent="-285750">
                        <a:buFont typeface="Arial" panose="020B0604020202020204" pitchFamily="34" charset="0"/>
                        <a:buChar char="•"/>
                      </a:pPr>
                      <a:r>
                        <a:rPr lang="en-US" sz="1800" b="0" dirty="0"/>
                        <a:t>Does not transfer across math, ELA, science, and social studies tests</a:t>
                      </a:r>
                      <a:endParaRPr lang="en-US" sz="1800" dirty="0"/>
                    </a:p>
                    <a:p>
                      <a:pPr marL="285750" lvl="1" indent="-285750">
                        <a:buFont typeface="Arial" panose="020B0604020202020204" pitchFamily="34" charset="0"/>
                        <a:buChar char="•"/>
                      </a:pPr>
                      <a:r>
                        <a:rPr lang="en-US" sz="1800" b="0" dirty="0"/>
                        <a:t>Entered for each test as appropriate</a:t>
                      </a:r>
                      <a:endParaRPr lang="en-US" sz="1800" dirty="0">
                        <a:latin typeface="+mn-lt"/>
                      </a:endParaRPr>
                    </a:p>
                  </a:txBody>
                  <a:tcPr anchor="ctr">
                    <a:solidFill>
                      <a:schemeClr val="accent1">
                        <a:lumMod val="20000"/>
                        <a:lumOff val="80000"/>
                      </a:schemeClr>
                    </a:solidFill>
                  </a:tcPr>
                </a:tc>
                <a:extLst>
                  <a:ext uri="{0D108BD9-81ED-4DB2-BD59-A6C34878D82A}">
                    <a16:rowId xmlns:a16="http://schemas.microsoft.com/office/drawing/2014/main" val="4058346738"/>
                  </a:ext>
                </a:extLst>
              </a:tr>
              <a:tr h="1950720">
                <a:tc>
                  <a:txBody>
                    <a:bodyPr/>
                    <a:lstStyle/>
                    <a:p>
                      <a:pPr lvl="0"/>
                      <a:r>
                        <a:rPr lang="en-US" sz="1800" b="0" dirty="0"/>
                        <a:t>Indicate coding in PAnext in two ways:</a:t>
                      </a:r>
                      <a:endParaRPr lang="en-US" sz="1800" dirty="0"/>
                    </a:p>
                    <a:p>
                      <a:pPr marL="342900" lvl="1" indent="-342900">
                        <a:buFont typeface="+mj-lt"/>
                        <a:buAutoNum type="arabicPeriod"/>
                      </a:pPr>
                      <a:r>
                        <a:rPr lang="en-US" sz="1800" b="0" dirty="0"/>
                        <a:t>Student-by-student through User Interface (Sensitive Data role)</a:t>
                      </a:r>
                      <a:endParaRPr lang="en-US" sz="1800" dirty="0"/>
                    </a:p>
                    <a:p>
                      <a:pPr marL="342900" lvl="1" indent="-342900">
                        <a:buFont typeface="+mj-lt"/>
                        <a:buAutoNum type="arabicPeriod"/>
                      </a:pPr>
                      <a:r>
                        <a:rPr lang="en-US" sz="1800" b="0" dirty="0"/>
                        <a:t>Batch loaded through Student Test Update process (STU role)</a:t>
                      </a:r>
                      <a:endParaRPr lang="en-US" dirty="0"/>
                    </a:p>
                  </a:txBody>
                  <a:tcPr anchor="ctr"/>
                </a:tc>
                <a:tc>
                  <a:txBody>
                    <a:bodyPr/>
                    <a:lstStyle/>
                    <a:p>
                      <a:pPr lvl="0"/>
                      <a:r>
                        <a:rPr lang="en-US" sz="1800" b="0" dirty="0"/>
                        <a:t>“Mark Complete” </a:t>
                      </a:r>
                      <a:r>
                        <a:rPr lang="en-US" sz="1800" b="0" u="sng" dirty="0"/>
                        <a:t>does not</a:t>
                      </a:r>
                      <a:r>
                        <a:rPr lang="en-US" sz="1800" b="0" dirty="0"/>
                        <a:t> invalidate tests</a:t>
                      </a:r>
                      <a:endParaRPr lang="en-US" sz="1800" dirty="0"/>
                    </a:p>
                    <a:p>
                      <a:pPr marL="285750" lvl="1" indent="-285750">
                        <a:buFont typeface="Arial" panose="020B0604020202020204" pitchFamily="34" charset="0"/>
                        <a:buChar char="•"/>
                      </a:pPr>
                      <a:r>
                        <a:rPr lang="en-US" sz="1800" b="0" dirty="0"/>
                        <a:t>“Mark Test Complete Reasons” are for district/school use only</a:t>
                      </a:r>
                      <a:endParaRPr lang="en-US" sz="1800" dirty="0"/>
                    </a:p>
                    <a:p>
                      <a:pPr marL="285750" lvl="1" indent="-285750">
                        <a:buFont typeface="Arial" panose="020B0604020202020204" pitchFamily="34" charset="0"/>
                        <a:buChar char="•"/>
                      </a:pPr>
                      <a:r>
                        <a:rPr lang="en-US" sz="1800" b="0" dirty="0"/>
                        <a:t>They do not “flow” into scoring/reporting</a:t>
                      </a:r>
                      <a:endParaRPr lang="en-US" dirty="0"/>
                    </a:p>
                  </a:txBody>
                  <a:tcPr anchor="ctr">
                    <a:noFill/>
                  </a:tcPr>
                </a:tc>
                <a:extLst>
                  <a:ext uri="{0D108BD9-81ED-4DB2-BD59-A6C34878D82A}">
                    <a16:rowId xmlns:a16="http://schemas.microsoft.com/office/drawing/2014/main" val="2343409298"/>
                  </a:ext>
                </a:extLst>
              </a:tr>
            </a:tbl>
          </a:graphicData>
        </a:graphic>
      </p:graphicFrame>
      <p:cxnSp>
        <p:nvCxnSpPr>
          <p:cNvPr id="9" name="Straight Connector 8">
            <a:extLst>
              <a:ext uri="{FF2B5EF4-FFF2-40B4-BE49-F238E27FC236}">
                <a16:creationId xmlns:a16="http://schemas.microsoft.com/office/drawing/2014/main" id="{DB4EF70A-6907-91DB-453A-3BFBCD755751}"/>
              </a:ext>
              <a:ext uri="{C183D7F6-B498-43B3-948B-1728B52AA6E4}">
                <adec:decorative xmlns:adec="http://schemas.microsoft.com/office/drawing/2017/decorative" val="1"/>
              </a:ext>
            </a:extLst>
          </p:cNvPr>
          <p:cNvCxnSpPr>
            <a:cxnSpLocks/>
          </p:cNvCxnSpPr>
          <p:nvPr/>
        </p:nvCxnSpPr>
        <p:spPr>
          <a:xfrm>
            <a:off x="0" y="846400"/>
            <a:ext cx="8807938" cy="0"/>
          </a:xfrm>
          <a:prstGeom prst="line">
            <a:avLst/>
          </a:prstGeom>
          <a:ln w="19050">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7685884"/>
      </p:ext>
    </p:extLst>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0DF1F-5EAC-4985-8CAF-68D3A6B6C5A1}"/>
              </a:ext>
            </a:extLst>
          </p:cNvPr>
          <p:cNvSpPr>
            <a:spLocks noGrp="1"/>
          </p:cNvSpPr>
          <p:nvPr>
            <p:ph type="title"/>
          </p:nvPr>
        </p:nvSpPr>
        <p:spPr/>
        <p:txBody>
          <a:bodyPr>
            <a:normAutofit/>
          </a:bodyPr>
          <a:lstStyle/>
          <a:p>
            <a:r>
              <a:rPr lang="en-US" sz="2800" dirty="0"/>
              <a:t>Not Tested Students</a:t>
            </a:r>
          </a:p>
        </p:txBody>
      </p:sp>
      <p:sp>
        <p:nvSpPr>
          <p:cNvPr id="3" name="Content Placeholder 2">
            <a:extLst>
              <a:ext uri="{FF2B5EF4-FFF2-40B4-BE49-F238E27FC236}">
                <a16:creationId xmlns:a16="http://schemas.microsoft.com/office/drawing/2014/main" id="{20945BBD-A989-476C-B7FA-4C57F01EA1D1}"/>
              </a:ext>
            </a:extLst>
          </p:cNvPr>
          <p:cNvSpPr>
            <a:spLocks noGrp="1"/>
          </p:cNvSpPr>
          <p:nvPr>
            <p:ph type="body" idx="1"/>
          </p:nvPr>
        </p:nvSpPr>
        <p:spPr/>
        <p:txBody>
          <a:bodyPr>
            <a:noAutofit/>
          </a:bodyPr>
          <a:lstStyle/>
          <a:p>
            <a:pPr marL="0" indent="0">
              <a:buClr>
                <a:sysClr val="windowText" lastClr="000000"/>
              </a:buClr>
              <a:buNone/>
              <a:defRPr/>
            </a:pPr>
            <a:r>
              <a:rPr lang="en-US" sz="1800" dirty="0">
                <a:solidFill>
                  <a:sysClr val="windowText" lastClr="000000"/>
                </a:solidFill>
                <a:latin typeface="+mn-lt"/>
              </a:rPr>
              <a:t>Students who were absent or not tested (did not access any part of the test): </a:t>
            </a:r>
          </a:p>
          <a:p>
            <a:pPr marL="171462" indent="-285750">
              <a:buClr>
                <a:sysClr val="windowText" lastClr="000000"/>
              </a:buClr>
              <a:buFont typeface="Arial" panose="020B0604020202020204" pitchFamily="34" charset="0"/>
              <a:buChar char="•"/>
              <a:defRPr/>
            </a:pPr>
            <a:r>
              <a:rPr lang="en-US" sz="1200" dirty="0">
                <a:solidFill>
                  <a:sysClr val="windowText" lastClr="000000"/>
                </a:solidFill>
                <a:latin typeface="+mn-lt"/>
              </a:rPr>
              <a:t>PBT: Return test materials in nonscorable boxes with unused materials</a:t>
            </a:r>
          </a:p>
          <a:p>
            <a:pPr lvl="1">
              <a:buClr>
                <a:sysClr val="windowText" lastClr="000000"/>
              </a:buClr>
              <a:buFont typeface="Arial" panose="020B0604020202020204" pitchFamily="34" charset="0"/>
              <a:buChar char="•"/>
              <a:defRPr/>
            </a:pPr>
            <a:r>
              <a:rPr lang="en-US" sz="1100" b="1" dirty="0">
                <a:solidFill>
                  <a:sysClr val="windowText" lastClr="000000"/>
                </a:solidFill>
                <a:latin typeface="+mn-lt"/>
              </a:rPr>
              <a:t>ACTION</a:t>
            </a:r>
            <a:r>
              <a:rPr lang="en-US" sz="1100" dirty="0">
                <a:solidFill>
                  <a:sysClr val="windowText" lastClr="000000"/>
                </a:solidFill>
                <a:latin typeface="+mn-lt"/>
              </a:rPr>
              <a:t>: Indicate the Not Tested Reason/Code in PAnext</a:t>
            </a:r>
          </a:p>
          <a:p>
            <a:pPr marL="171462" indent="-285750">
              <a:buClr>
                <a:sysClr val="windowText" lastClr="000000"/>
              </a:buClr>
              <a:buFont typeface="Arial" panose="020B0604020202020204" pitchFamily="34" charset="0"/>
              <a:buChar char="•"/>
              <a:defRPr/>
            </a:pPr>
            <a:r>
              <a:rPr lang="en-US" sz="1200" dirty="0">
                <a:solidFill>
                  <a:sysClr val="windowText" lastClr="000000"/>
                </a:solidFill>
                <a:latin typeface="+mn-lt"/>
              </a:rPr>
              <a:t>CBT: DO NOT mark complete students who did not start testing</a:t>
            </a:r>
          </a:p>
          <a:p>
            <a:pPr lvl="1">
              <a:buClr>
                <a:sysClr val="windowText" lastClr="000000"/>
              </a:buClr>
              <a:buFont typeface="Arial" panose="020B0604020202020204" pitchFamily="34" charset="0"/>
              <a:buChar char="•"/>
              <a:defRPr/>
            </a:pPr>
            <a:r>
              <a:rPr lang="en-US" sz="1100" b="1" dirty="0">
                <a:solidFill>
                  <a:sysClr val="windowText" lastClr="000000"/>
                </a:solidFill>
                <a:latin typeface="+mn-lt"/>
              </a:rPr>
              <a:t>ACTION</a:t>
            </a:r>
            <a:r>
              <a:rPr lang="en-US" sz="1100" dirty="0">
                <a:solidFill>
                  <a:sysClr val="windowText" lastClr="000000"/>
                </a:solidFill>
                <a:latin typeface="+mn-lt"/>
              </a:rPr>
              <a:t>: Remove students from prepared/started test sessions</a:t>
            </a:r>
          </a:p>
          <a:p>
            <a:pPr marL="1443003" lvl="2" indent="-285750">
              <a:buClr>
                <a:sysClr val="windowText" lastClr="000000"/>
              </a:buClr>
              <a:buFont typeface="Arial" panose="020B0604020202020204" pitchFamily="34" charset="0"/>
              <a:buChar char="•"/>
              <a:defRPr/>
            </a:pPr>
            <a:r>
              <a:rPr lang="en-US" sz="1100" b="1" dirty="0">
                <a:solidFill>
                  <a:schemeClr val="accent2"/>
                </a:solidFill>
                <a:latin typeface="+mn-lt"/>
              </a:rPr>
              <a:t>To find these tests:</a:t>
            </a:r>
          </a:p>
          <a:p>
            <a:pPr lvl="3">
              <a:buFont typeface="Arial" panose="020B0604020202020204" pitchFamily="34" charset="0"/>
              <a:buChar char="•"/>
              <a:defRPr/>
            </a:pPr>
            <a:r>
              <a:rPr lang="en-US" sz="1100" dirty="0">
                <a:solidFill>
                  <a:sysClr val="windowText" lastClr="000000"/>
                </a:solidFill>
                <a:latin typeface="+mn-lt"/>
              </a:rPr>
              <a:t>Go to PAnext</a:t>
            </a:r>
            <a:r>
              <a:rPr lang="en-US" sz="1100" baseline="30000" dirty="0">
                <a:solidFill>
                  <a:sysClr val="windowText" lastClr="000000"/>
                </a:solidFill>
                <a:latin typeface="+mn-lt"/>
              </a:rPr>
              <a:t> </a:t>
            </a:r>
            <a:r>
              <a:rPr lang="en-US" sz="1100" dirty="0">
                <a:solidFill>
                  <a:sysClr val="windowText" lastClr="000000"/>
                </a:solidFill>
                <a:latin typeface="+mn-lt"/>
              </a:rPr>
              <a:t>&gt; </a:t>
            </a:r>
            <a:r>
              <a:rPr lang="en-US" sz="1100" b="1" dirty="0">
                <a:solidFill>
                  <a:sysClr val="windowText" lastClr="000000"/>
                </a:solidFill>
                <a:latin typeface="+mn-lt"/>
              </a:rPr>
              <a:t>Reports</a:t>
            </a:r>
            <a:r>
              <a:rPr lang="en-US" sz="1100" dirty="0">
                <a:solidFill>
                  <a:sysClr val="windowText" lastClr="000000"/>
                </a:solidFill>
                <a:latin typeface="+mn-lt"/>
              </a:rPr>
              <a:t> &gt; </a:t>
            </a:r>
            <a:r>
              <a:rPr lang="en-US" sz="1100" b="1" dirty="0">
                <a:solidFill>
                  <a:sysClr val="windowText" lastClr="000000"/>
                </a:solidFill>
                <a:latin typeface="+mn-lt"/>
              </a:rPr>
              <a:t>Operational Reports</a:t>
            </a:r>
            <a:r>
              <a:rPr lang="en-US" sz="1100" dirty="0">
                <a:solidFill>
                  <a:sysClr val="windowText" lastClr="000000"/>
                </a:solidFill>
                <a:latin typeface="+mn-lt"/>
              </a:rPr>
              <a:t> &gt; </a:t>
            </a:r>
            <a:r>
              <a:rPr lang="en-US" sz="1100" b="1" dirty="0">
                <a:solidFill>
                  <a:sysClr val="windowText" lastClr="000000"/>
                </a:solidFill>
                <a:latin typeface="+mn-lt"/>
              </a:rPr>
              <a:t>Online Testing</a:t>
            </a:r>
            <a:endParaRPr lang="en-US" sz="1100" dirty="0">
              <a:solidFill>
                <a:sysClr val="windowText" lastClr="000000"/>
              </a:solidFill>
              <a:latin typeface="+mn-lt"/>
            </a:endParaRPr>
          </a:p>
          <a:p>
            <a:pPr lvl="3">
              <a:buFont typeface="Arial" panose="020B0604020202020204" pitchFamily="34" charset="0"/>
              <a:buChar char="•"/>
              <a:defRPr/>
            </a:pPr>
            <a:r>
              <a:rPr lang="en-US" sz="1100" dirty="0">
                <a:solidFill>
                  <a:sysClr val="windowText" lastClr="000000"/>
                </a:solidFill>
                <a:latin typeface="+mn-lt"/>
              </a:rPr>
              <a:t>Select </a:t>
            </a:r>
            <a:r>
              <a:rPr lang="en-US" sz="1100" b="1" dirty="0">
                <a:solidFill>
                  <a:sysClr val="windowText" lastClr="000000"/>
                </a:solidFill>
                <a:latin typeface="+mn-lt"/>
              </a:rPr>
              <a:t>Session Roster</a:t>
            </a:r>
            <a:endParaRPr lang="en-US" sz="1100" dirty="0">
              <a:solidFill>
                <a:sysClr val="windowText" lastClr="000000"/>
              </a:solidFill>
              <a:latin typeface="+mn-lt"/>
            </a:endParaRPr>
          </a:p>
          <a:p>
            <a:pPr lvl="3">
              <a:buFont typeface="Arial" panose="020B0604020202020204" pitchFamily="34" charset="0"/>
              <a:buChar char="•"/>
              <a:defRPr/>
            </a:pPr>
            <a:r>
              <a:rPr lang="en-US" sz="1100" b="1" dirty="0">
                <a:solidFill>
                  <a:sysClr val="windowText" lastClr="000000"/>
                </a:solidFill>
                <a:latin typeface="+mn-lt"/>
              </a:rPr>
              <a:t>Request </a:t>
            </a:r>
            <a:r>
              <a:rPr lang="en-US" sz="1100" dirty="0">
                <a:solidFill>
                  <a:sysClr val="windowText" lastClr="000000"/>
                </a:solidFill>
                <a:latin typeface="+mn-lt"/>
              </a:rPr>
              <a:t>the report</a:t>
            </a:r>
          </a:p>
          <a:p>
            <a:pPr lvl="3">
              <a:buFont typeface="Arial" panose="020B0604020202020204" pitchFamily="34" charset="0"/>
              <a:buChar char="•"/>
              <a:defRPr/>
            </a:pPr>
            <a:r>
              <a:rPr lang="en-US" sz="1100" b="1" dirty="0">
                <a:solidFill>
                  <a:sysClr val="windowText" lastClr="000000"/>
                </a:solidFill>
                <a:latin typeface="+mn-lt"/>
              </a:rPr>
              <a:t>Download Report</a:t>
            </a:r>
          </a:p>
          <a:p>
            <a:pPr lvl="4">
              <a:buFont typeface="Arial" panose="020B0604020202020204" pitchFamily="34" charset="0"/>
              <a:buChar char="•"/>
              <a:defRPr/>
            </a:pPr>
            <a:r>
              <a:rPr lang="en-US" sz="1100" dirty="0">
                <a:solidFill>
                  <a:sysClr val="windowText" lastClr="000000"/>
                </a:solidFill>
                <a:latin typeface="+mn-lt"/>
              </a:rPr>
              <a:t>Filter </a:t>
            </a:r>
            <a:r>
              <a:rPr lang="en-US" sz="1100" b="1" dirty="0">
                <a:solidFill>
                  <a:sysClr val="windowText" lastClr="000000"/>
                </a:solidFill>
                <a:latin typeface="+mn-lt"/>
              </a:rPr>
              <a:t>Test Status </a:t>
            </a:r>
            <a:r>
              <a:rPr lang="en-US" sz="1100" dirty="0">
                <a:solidFill>
                  <a:sysClr val="windowText" lastClr="000000"/>
                </a:solidFill>
                <a:latin typeface="+mn-lt"/>
              </a:rPr>
              <a:t>column and look for tests in </a:t>
            </a:r>
            <a:r>
              <a:rPr lang="en-US" sz="1100" b="1" dirty="0">
                <a:solidFill>
                  <a:sysClr val="windowText" lastClr="000000"/>
                </a:solidFill>
                <a:latin typeface="+mn-lt"/>
              </a:rPr>
              <a:t>Testing </a:t>
            </a:r>
            <a:r>
              <a:rPr lang="en-US" sz="1100" dirty="0">
                <a:solidFill>
                  <a:sysClr val="windowText" lastClr="000000"/>
                </a:solidFill>
                <a:latin typeface="+mn-lt"/>
              </a:rPr>
              <a:t>status</a:t>
            </a:r>
            <a:endParaRPr lang="en-US" sz="1100" b="1" dirty="0">
              <a:solidFill>
                <a:sysClr val="windowText" lastClr="000000"/>
              </a:solidFill>
              <a:latin typeface="+mn-lt"/>
            </a:endParaRPr>
          </a:p>
          <a:p>
            <a:pPr lvl="4">
              <a:buFont typeface="Arial" panose="020B0604020202020204" pitchFamily="34" charset="0"/>
              <a:buChar char="•"/>
              <a:defRPr/>
            </a:pPr>
            <a:r>
              <a:rPr lang="en-US" sz="1100" b="1" dirty="0">
                <a:solidFill>
                  <a:sysClr val="windowText" lastClr="000000"/>
                </a:solidFill>
                <a:latin typeface="+mn-lt"/>
              </a:rPr>
              <a:t>Remove</a:t>
            </a:r>
            <a:r>
              <a:rPr lang="en-US" sz="1100" dirty="0">
                <a:solidFill>
                  <a:sysClr val="windowText" lastClr="000000"/>
                </a:solidFill>
                <a:latin typeface="+mn-lt"/>
              </a:rPr>
              <a:t> students from sessions if all three units are </a:t>
            </a:r>
            <a:r>
              <a:rPr lang="en-US" sz="1100" b="1" dirty="0">
                <a:solidFill>
                  <a:sysClr val="windowText" lastClr="000000"/>
                </a:solidFill>
                <a:latin typeface="+mn-lt"/>
              </a:rPr>
              <a:t>Ready</a:t>
            </a:r>
          </a:p>
          <a:p>
            <a:pPr lvl="4">
              <a:buFont typeface="Arial" panose="020B0604020202020204" pitchFamily="34" charset="0"/>
              <a:buChar char="•"/>
              <a:defRPr/>
            </a:pPr>
            <a:endParaRPr lang="en-US" sz="1100" b="1" dirty="0">
              <a:solidFill>
                <a:sysClr val="windowText" lastClr="000000"/>
              </a:solidFill>
              <a:latin typeface="+mn-lt"/>
            </a:endParaRPr>
          </a:p>
          <a:p>
            <a:pPr lvl="4">
              <a:buFont typeface="Arial" panose="020B0604020202020204" pitchFamily="34" charset="0"/>
              <a:buChar char="•"/>
              <a:defRPr/>
            </a:pPr>
            <a:endParaRPr lang="en-US" sz="1100" b="1" dirty="0">
              <a:solidFill>
                <a:sysClr val="windowText" lastClr="000000"/>
              </a:solidFill>
              <a:latin typeface="+mn-lt"/>
            </a:endParaRPr>
          </a:p>
          <a:p>
            <a:pPr marL="1543062" lvl="4" indent="-285750">
              <a:buFont typeface="Arial" panose="020B0604020202020204" pitchFamily="34" charset="0"/>
              <a:buChar char="•"/>
              <a:defRPr/>
            </a:pPr>
            <a:endParaRPr lang="en-US" sz="1100" b="1" dirty="0">
              <a:solidFill>
                <a:sysClr val="windowText" lastClr="000000"/>
              </a:solidFill>
              <a:latin typeface="+mn-lt"/>
            </a:endParaRPr>
          </a:p>
          <a:p>
            <a:pPr marL="817971" lvl="2" indent="-285750">
              <a:buClr>
                <a:sysClr val="windowText" lastClr="000000"/>
              </a:buClr>
              <a:buFont typeface="Arial" panose="020B0604020202020204" pitchFamily="34" charset="0"/>
              <a:buChar char="•"/>
              <a:defRPr/>
            </a:pPr>
            <a:r>
              <a:rPr lang="en-US" sz="1100" dirty="0">
                <a:solidFill>
                  <a:sysClr val="windowText" lastClr="000000"/>
                </a:solidFill>
                <a:latin typeface="+mn-lt"/>
              </a:rPr>
              <a:t>If test session is not prepared/started, do not have to remove students (on Session Roster report, Test Status = Assigned)</a:t>
            </a:r>
          </a:p>
          <a:p>
            <a:pPr lvl="1">
              <a:buClr>
                <a:sysClr val="windowText" lastClr="000000"/>
              </a:buClr>
              <a:buFont typeface="Arial" panose="020B0604020202020204" pitchFamily="34" charset="0"/>
              <a:buChar char="•"/>
              <a:defRPr/>
            </a:pPr>
            <a:r>
              <a:rPr lang="en-US" sz="1100" b="1" dirty="0">
                <a:solidFill>
                  <a:sysClr val="windowText" lastClr="000000"/>
                </a:solidFill>
                <a:latin typeface="+mn-lt"/>
              </a:rPr>
              <a:t>ACTION</a:t>
            </a:r>
            <a:r>
              <a:rPr lang="en-US" sz="1100" dirty="0">
                <a:solidFill>
                  <a:sysClr val="windowText" lastClr="000000"/>
                </a:solidFill>
                <a:latin typeface="+mn-lt"/>
              </a:rPr>
              <a:t>: Indicate the Not Tested Reason/Code in PAnext</a:t>
            </a:r>
            <a:endParaRPr lang="en-US" sz="1100" dirty="0">
              <a:latin typeface="+mn-lt"/>
            </a:endParaRPr>
          </a:p>
        </p:txBody>
      </p:sp>
      <p:sp>
        <p:nvSpPr>
          <p:cNvPr id="4" name="Slide Number Placeholder 3">
            <a:extLst>
              <a:ext uri="{FF2B5EF4-FFF2-40B4-BE49-F238E27FC236}">
                <a16:creationId xmlns:a16="http://schemas.microsoft.com/office/drawing/2014/main" id="{643AB8C4-9185-46EA-9654-F24CA3B6C3BE}"/>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180</a:t>
            </a:fld>
            <a:endParaRPr lang="en-US" dirty="0"/>
          </a:p>
        </p:txBody>
      </p:sp>
      <p:pic>
        <p:nvPicPr>
          <p:cNvPr id="9" name="Picture 8"/>
          <p:cNvPicPr>
            <a:picLocks noChangeAspect="1"/>
          </p:cNvPicPr>
          <p:nvPr/>
        </p:nvPicPr>
        <p:blipFill>
          <a:blip r:embed="rId2"/>
          <a:stretch>
            <a:fillRect/>
          </a:stretch>
        </p:blipFill>
        <p:spPr>
          <a:xfrm>
            <a:off x="1298851" y="3742329"/>
            <a:ext cx="6858000" cy="521494"/>
          </a:xfrm>
          <a:prstGeom prst="rect">
            <a:avLst/>
          </a:prstGeom>
          <a:effectLst>
            <a:outerShdw blurRad="50800" dist="38100" dir="2700000" algn="tl" rotWithShape="0">
              <a:prstClr val="black">
                <a:alpha val="40000"/>
              </a:prstClr>
            </a:outerShdw>
          </a:effectLst>
        </p:spPr>
      </p:pic>
      <p:sp>
        <p:nvSpPr>
          <p:cNvPr id="7" name="7-Point Star 4">
            <a:extLst>
              <a:ext uri="{FF2B5EF4-FFF2-40B4-BE49-F238E27FC236}">
                <a16:creationId xmlns:a16="http://schemas.microsoft.com/office/drawing/2014/main" id="{EC5621CB-D07F-8737-9362-D47A4F033DF1}"/>
              </a:ext>
            </a:extLst>
          </p:cNvPr>
          <p:cNvSpPr/>
          <p:nvPr/>
        </p:nvSpPr>
        <p:spPr>
          <a:xfrm>
            <a:off x="4490901" y="105100"/>
            <a:ext cx="1400233" cy="741300"/>
          </a:xfrm>
          <a:prstGeom prst="star7">
            <a:avLst/>
          </a:prstGeom>
          <a:solidFill>
            <a:schemeClr val="accent1"/>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100" dirty="0">
                <a:solidFill>
                  <a:schemeClr val="tx1"/>
                </a:solidFill>
              </a:rPr>
              <a:t>Common Question</a:t>
            </a:r>
          </a:p>
        </p:txBody>
      </p:sp>
      <p:sp>
        <p:nvSpPr>
          <p:cNvPr id="8" name="Diagonal Stripe 7">
            <a:hlinkClick r:id="rId3"/>
            <a:extLst>
              <a:ext uri="{FF2B5EF4-FFF2-40B4-BE49-F238E27FC236}">
                <a16:creationId xmlns:a16="http://schemas.microsoft.com/office/drawing/2014/main" id="{2304DF41-808A-82FB-8105-8DD0AFEB0B27}"/>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200" b="1" kern="0" dirty="0">
                <a:solidFill>
                  <a:schemeClr val="bg1"/>
                </a:solidFill>
                <a:latin typeface="+mn-lt"/>
                <a:ea typeface="Roboto" panose="02000000000000000000" pitchFamily="2" charset="0"/>
                <a:cs typeface="Roboto" panose="02000000000000000000" pitchFamily="2" charset="0"/>
              </a:rPr>
              <a:t>Not Tested Reasons/</a:t>
            </a:r>
          </a:p>
          <a:p>
            <a:pPr algn="ctr" fontAlgn="base">
              <a:spcBef>
                <a:spcPct val="0"/>
              </a:spcBef>
              <a:spcAft>
                <a:spcPct val="0"/>
              </a:spcAft>
              <a:defRPr/>
            </a:pPr>
            <a:r>
              <a:rPr lang="en-US" sz="1200" b="1" kern="0" dirty="0">
                <a:solidFill>
                  <a:schemeClr val="bg1"/>
                </a:solidFill>
                <a:latin typeface="+mn-lt"/>
                <a:ea typeface="Roboto" panose="02000000000000000000" pitchFamily="2" charset="0"/>
                <a:cs typeface="Roboto" panose="02000000000000000000" pitchFamily="2" charset="0"/>
              </a:rPr>
              <a:t>Codes</a:t>
            </a:r>
          </a:p>
        </p:txBody>
      </p:sp>
    </p:spTree>
    <p:extLst>
      <p:ext uri="{BB962C8B-B14F-4D97-AF65-F5344CB8AC3E}">
        <p14:creationId xmlns:p14="http://schemas.microsoft.com/office/powerpoint/2010/main" val="3669005825"/>
      </p:ext>
    </p:extLst>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D51AE-07D6-4262-8B8A-1AF1E4D8FBE3}"/>
              </a:ext>
            </a:extLst>
          </p:cNvPr>
          <p:cNvSpPr>
            <a:spLocks noGrp="1"/>
          </p:cNvSpPr>
          <p:nvPr>
            <p:ph type="title"/>
          </p:nvPr>
        </p:nvSpPr>
        <p:spPr/>
        <p:txBody>
          <a:bodyPr>
            <a:normAutofit/>
          </a:bodyPr>
          <a:lstStyle/>
          <a:p>
            <a:r>
              <a:rPr lang="en-US" sz="2800" dirty="0"/>
              <a:t>Stop Test Sessions</a:t>
            </a:r>
          </a:p>
        </p:txBody>
      </p:sp>
      <p:sp>
        <p:nvSpPr>
          <p:cNvPr id="3" name="Content Placeholder 2">
            <a:extLst>
              <a:ext uri="{FF2B5EF4-FFF2-40B4-BE49-F238E27FC236}">
                <a16:creationId xmlns:a16="http://schemas.microsoft.com/office/drawing/2014/main" id="{89DF2E42-CEF1-4680-AB5A-35E12532EFDD}"/>
              </a:ext>
            </a:extLst>
          </p:cNvPr>
          <p:cNvSpPr>
            <a:spLocks noGrp="1"/>
          </p:cNvSpPr>
          <p:nvPr>
            <p:ph type="body" idx="1"/>
          </p:nvPr>
        </p:nvSpPr>
        <p:spPr/>
        <p:txBody>
          <a:bodyPr>
            <a:noAutofit/>
          </a:bodyPr>
          <a:lstStyle/>
          <a:p>
            <a:pPr marL="285750" indent="-285750">
              <a:lnSpc>
                <a:spcPct val="100000"/>
              </a:lnSpc>
              <a:buFont typeface="Arial" panose="020B0604020202020204" pitchFamily="34" charset="0"/>
              <a:buChar char="•"/>
              <a:defRPr/>
            </a:pPr>
            <a:r>
              <a:rPr lang="en-US" sz="1800" dirty="0">
                <a:solidFill>
                  <a:sysClr val="windowText" lastClr="000000"/>
                </a:solidFill>
                <a:latin typeface="+mn-lt"/>
              </a:rPr>
              <a:t>By </a:t>
            </a:r>
            <a:r>
              <a:rPr lang="en-US" sz="1800" b="1" dirty="0">
                <a:solidFill>
                  <a:schemeClr val="accent1"/>
                </a:solidFill>
                <a:latin typeface="+mn-lt"/>
              </a:rPr>
              <a:t>May 1, 2026</a:t>
            </a:r>
            <a:r>
              <a:rPr lang="en-US" sz="1800" dirty="0">
                <a:solidFill>
                  <a:sysClr val="windowText" lastClr="000000"/>
                </a:solidFill>
                <a:latin typeface="+mn-lt"/>
              </a:rPr>
              <a:t>, stop any test sessions that were </a:t>
            </a:r>
            <a:r>
              <a:rPr lang="en-US" sz="1800" u="sng" dirty="0">
                <a:solidFill>
                  <a:sysClr val="windowText" lastClr="000000"/>
                </a:solidFill>
                <a:latin typeface="+mn-lt"/>
              </a:rPr>
              <a:t>started</a:t>
            </a:r>
          </a:p>
          <a:p>
            <a:pPr marL="285750" indent="-285750">
              <a:lnSpc>
                <a:spcPct val="100000"/>
              </a:lnSpc>
              <a:buFont typeface="Arial" panose="020B0604020202020204" pitchFamily="34" charset="0"/>
              <a:buChar char="•"/>
              <a:defRPr/>
            </a:pPr>
            <a:endParaRPr lang="en-US" sz="1800" b="1" u="sng" dirty="0">
              <a:solidFill>
                <a:sysClr val="windowText" lastClr="000000"/>
              </a:solidFill>
              <a:latin typeface="+mn-lt"/>
            </a:endParaRPr>
          </a:p>
          <a:p>
            <a:pPr marL="285750" indent="-285750">
              <a:lnSpc>
                <a:spcPct val="100000"/>
              </a:lnSpc>
              <a:buFont typeface="Arial" panose="020B0604020202020204" pitchFamily="34" charset="0"/>
              <a:buChar char="•"/>
              <a:defRPr/>
            </a:pPr>
            <a:endParaRPr lang="en-US" sz="1800" b="1" u="sng" dirty="0">
              <a:solidFill>
                <a:sysClr val="windowText" lastClr="000000"/>
              </a:solidFill>
              <a:latin typeface="+mn-lt"/>
            </a:endParaRPr>
          </a:p>
          <a:p>
            <a:pPr marL="285750" indent="-285750">
              <a:lnSpc>
                <a:spcPct val="100000"/>
              </a:lnSpc>
              <a:buFont typeface="Arial" panose="020B0604020202020204" pitchFamily="34" charset="0"/>
              <a:buChar char="•"/>
              <a:defRPr/>
            </a:pPr>
            <a:endParaRPr lang="en-US" sz="1800" b="1" dirty="0">
              <a:solidFill>
                <a:schemeClr val="accent5"/>
              </a:solidFill>
              <a:latin typeface="+mn-lt"/>
            </a:endParaRPr>
          </a:p>
          <a:p>
            <a:pPr marL="285750" indent="-285750">
              <a:lnSpc>
                <a:spcPct val="100000"/>
              </a:lnSpc>
              <a:buFont typeface="Arial" panose="020B0604020202020204" pitchFamily="34" charset="0"/>
              <a:buChar char="•"/>
              <a:defRPr/>
            </a:pPr>
            <a:endParaRPr lang="en-US" sz="1800" b="1" dirty="0">
              <a:solidFill>
                <a:schemeClr val="accent5"/>
              </a:solidFill>
              <a:latin typeface="+mn-lt"/>
            </a:endParaRPr>
          </a:p>
          <a:p>
            <a:pPr marL="285750" indent="-285750">
              <a:lnSpc>
                <a:spcPct val="100000"/>
              </a:lnSpc>
              <a:buFont typeface="Arial" panose="020B0604020202020204" pitchFamily="34" charset="0"/>
              <a:buChar char="•"/>
              <a:defRPr/>
            </a:pPr>
            <a:endParaRPr lang="en-US" sz="1800" b="1" dirty="0">
              <a:solidFill>
                <a:schemeClr val="accent5"/>
              </a:solidFill>
              <a:latin typeface="+mn-lt"/>
            </a:endParaRPr>
          </a:p>
          <a:p>
            <a:pPr marL="285750" indent="-285750">
              <a:lnSpc>
                <a:spcPct val="100000"/>
              </a:lnSpc>
              <a:buFont typeface="Arial" panose="020B0604020202020204" pitchFamily="34" charset="0"/>
              <a:buChar char="•"/>
              <a:defRPr/>
            </a:pPr>
            <a:r>
              <a:rPr lang="en-US" sz="1800" dirty="0">
                <a:solidFill>
                  <a:sysClr val="windowText" lastClr="000000"/>
                </a:solidFill>
                <a:latin typeface="+mn-lt"/>
              </a:rPr>
              <a:t>Started test sessions cannot be stopped unless all units for all students are either “Completed” or “Marked Complete”</a:t>
            </a:r>
          </a:p>
          <a:p>
            <a:pPr marL="628650" lvl="1" indent="-285750">
              <a:lnSpc>
                <a:spcPct val="100000"/>
              </a:lnSpc>
              <a:buFont typeface="Arial" panose="020B0604020202020204" pitchFamily="34" charset="0"/>
              <a:buChar char="•"/>
              <a:defRPr/>
            </a:pPr>
            <a:endParaRPr lang="en-US" sz="1800" dirty="0">
              <a:solidFill>
                <a:sysClr val="windowText" lastClr="000000"/>
              </a:solidFill>
              <a:latin typeface="+mn-lt"/>
            </a:endParaRPr>
          </a:p>
          <a:p>
            <a:pPr marL="628650" lvl="1" indent="-285750">
              <a:lnSpc>
                <a:spcPct val="100000"/>
              </a:lnSpc>
              <a:buFont typeface="Arial" panose="020B0604020202020204" pitchFamily="34" charset="0"/>
              <a:buChar char="•"/>
              <a:defRPr/>
            </a:pPr>
            <a:endParaRPr lang="en-US" sz="1800" dirty="0">
              <a:solidFill>
                <a:sysClr val="windowText" lastClr="000000"/>
              </a:solidFill>
              <a:latin typeface="+mn-lt"/>
            </a:endParaRPr>
          </a:p>
          <a:p>
            <a:pPr marL="628650" lvl="1" indent="-285750">
              <a:lnSpc>
                <a:spcPct val="100000"/>
              </a:lnSpc>
              <a:buFont typeface="Arial" panose="020B0604020202020204" pitchFamily="34" charset="0"/>
              <a:buChar char="•"/>
              <a:defRPr/>
            </a:pPr>
            <a:endParaRPr lang="en-US" sz="1800" dirty="0">
              <a:solidFill>
                <a:sysClr val="windowText" lastClr="000000"/>
              </a:solidFill>
              <a:latin typeface="+mn-lt"/>
            </a:endParaRPr>
          </a:p>
          <a:p>
            <a:pPr marL="628650" lvl="1" indent="-285750">
              <a:lnSpc>
                <a:spcPct val="100000"/>
              </a:lnSpc>
              <a:buFont typeface="Arial" panose="020B0604020202020204" pitchFamily="34" charset="0"/>
              <a:buChar char="•"/>
              <a:defRPr/>
            </a:pPr>
            <a:endParaRPr lang="en-US" sz="1800" dirty="0">
              <a:solidFill>
                <a:sysClr val="windowText" lastClr="000000"/>
              </a:solidFill>
              <a:latin typeface="+mn-lt"/>
            </a:endParaRPr>
          </a:p>
          <a:p>
            <a:pPr marL="285750" indent="-285750">
              <a:lnSpc>
                <a:spcPct val="100000"/>
              </a:lnSpc>
              <a:buFont typeface="Arial" panose="020B0604020202020204" pitchFamily="34" charset="0"/>
              <a:buChar char="•"/>
              <a:defRPr/>
            </a:pPr>
            <a:endParaRPr lang="en-US" sz="1800" dirty="0">
              <a:solidFill>
                <a:sysClr val="windowText" lastClr="000000"/>
              </a:solidFill>
              <a:latin typeface="+mn-lt"/>
            </a:endParaRPr>
          </a:p>
        </p:txBody>
      </p:sp>
      <p:sp>
        <p:nvSpPr>
          <p:cNvPr id="6" name="Title 5">
            <a:extLst>
              <a:ext uri="{FF2B5EF4-FFF2-40B4-BE49-F238E27FC236}">
                <a16:creationId xmlns:a16="http://schemas.microsoft.com/office/drawing/2014/main" id="{80E85C31-90BC-C34B-6711-56D816054BA3}"/>
              </a:ext>
            </a:extLst>
          </p:cNvPr>
          <p:cNvSpPr>
            <a:spLocks noGrp="1"/>
          </p:cNvSpPr>
          <p:nvPr>
            <p:ph type="title" idx="2"/>
          </p:nvPr>
        </p:nvSpPr>
        <p:spPr>
          <a:xfrm>
            <a:off x="139923" y="4071739"/>
            <a:ext cx="7267200" cy="156600"/>
          </a:xfrm>
        </p:spPr>
        <p:txBody>
          <a:bodyPr anchor="ctr"/>
          <a:lstStyle/>
          <a:p>
            <a:r>
              <a:rPr lang="en-US" sz="1200" b="1" dirty="0">
                <a:solidFill>
                  <a:sysClr val="windowText" lastClr="000000"/>
                </a:solidFill>
                <a:latin typeface="+mn-lt"/>
              </a:rPr>
              <a:t>Note: </a:t>
            </a:r>
            <a:r>
              <a:rPr lang="en-US" sz="1200" dirty="0">
                <a:solidFill>
                  <a:sysClr val="windowText" lastClr="000000"/>
                </a:solidFill>
                <a:latin typeface="+mn-lt"/>
              </a:rPr>
              <a:t>If incomplete units of </a:t>
            </a:r>
            <a:r>
              <a:rPr lang="en-US" sz="1200" i="1" dirty="0">
                <a:solidFill>
                  <a:sysClr val="windowText" lastClr="000000"/>
                </a:solidFill>
                <a:latin typeface="+mn-lt"/>
              </a:rPr>
              <a:t>started</a:t>
            </a:r>
            <a:r>
              <a:rPr lang="en-US" sz="1200" dirty="0">
                <a:solidFill>
                  <a:sysClr val="windowText" lastClr="000000"/>
                </a:solidFill>
                <a:latin typeface="+mn-lt"/>
              </a:rPr>
              <a:t> tests are not marked complete by EOD May 1, CDE and Pearson will complete this task.</a:t>
            </a:r>
            <a:endParaRPr lang="en-US" sz="1200" dirty="0">
              <a:latin typeface="+mn-lt"/>
            </a:endParaRPr>
          </a:p>
        </p:txBody>
      </p:sp>
      <p:sp>
        <p:nvSpPr>
          <p:cNvPr id="4" name="Slide Number Placeholder 3">
            <a:extLst>
              <a:ext uri="{FF2B5EF4-FFF2-40B4-BE49-F238E27FC236}">
                <a16:creationId xmlns:a16="http://schemas.microsoft.com/office/drawing/2014/main" id="{69460D6D-58EA-4DBD-8682-9347F2E37347}"/>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181</a:t>
            </a:fld>
            <a:endParaRPr lang="en-US" dirty="0"/>
          </a:p>
        </p:txBody>
      </p:sp>
      <p:grpSp>
        <p:nvGrpSpPr>
          <p:cNvPr id="11" name="Group 10">
            <a:extLst>
              <a:ext uri="{FF2B5EF4-FFF2-40B4-BE49-F238E27FC236}">
                <a16:creationId xmlns:a16="http://schemas.microsoft.com/office/drawing/2014/main" id="{C3FA75CF-C23B-C9CA-353F-33AB24A52792}"/>
              </a:ext>
            </a:extLst>
          </p:cNvPr>
          <p:cNvGrpSpPr/>
          <p:nvPr/>
        </p:nvGrpSpPr>
        <p:grpSpPr>
          <a:xfrm>
            <a:off x="2313221" y="3486319"/>
            <a:ext cx="6686550" cy="1017681"/>
            <a:chOff x="30936" y="2534040"/>
            <a:chExt cx="8915400" cy="1356907"/>
          </a:xfrm>
        </p:grpSpPr>
        <p:pic>
          <p:nvPicPr>
            <p:cNvPr id="7" name="Picture 6">
              <a:extLst>
                <a:ext uri="{FF2B5EF4-FFF2-40B4-BE49-F238E27FC236}">
                  <a16:creationId xmlns:a16="http://schemas.microsoft.com/office/drawing/2014/main" id="{332BE7CA-4E74-1229-BD70-94E584005E61}"/>
                </a:ext>
              </a:extLst>
            </p:cNvPr>
            <p:cNvPicPr>
              <a:picLocks noChangeAspect="1"/>
            </p:cNvPicPr>
            <p:nvPr/>
          </p:nvPicPr>
          <p:blipFill>
            <a:blip r:embed="rId2"/>
            <a:stretch>
              <a:fillRect/>
            </a:stretch>
          </p:blipFill>
          <p:spPr>
            <a:xfrm>
              <a:off x="30936" y="2534040"/>
              <a:ext cx="8915400" cy="616304"/>
            </a:xfrm>
            <a:prstGeom prst="rect">
              <a:avLst/>
            </a:prstGeom>
            <a:effectLst>
              <a:outerShdw blurRad="50800" dist="38100" dir="2700000" algn="tl" rotWithShape="0">
                <a:prstClr val="black">
                  <a:alpha val="40000"/>
                </a:prstClr>
              </a:outerShdw>
            </a:effectLst>
          </p:spPr>
        </p:pic>
        <p:sp>
          <p:nvSpPr>
            <p:cNvPr id="8" name="Arrow: Right 7">
              <a:extLst>
                <a:ext uri="{FF2B5EF4-FFF2-40B4-BE49-F238E27FC236}">
                  <a16:creationId xmlns:a16="http://schemas.microsoft.com/office/drawing/2014/main" id="{992F239D-FB04-E226-1A9D-7A302332AC73}"/>
                </a:ext>
              </a:extLst>
            </p:cNvPr>
            <p:cNvSpPr/>
            <p:nvPr/>
          </p:nvSpPr>
          <p:spPr>
            <a:xfrm rot="18491489">
              <a:off x="7741567" y="2974778"/>
              <a:ext cx="615370" cy="471275"/>
            </a:xfrm>
            <a:prstGeom prst="rightArrow">
              <a:avLst/>
            </a:prstGeom>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sz="1050" dirty="0"/>
            </a:p>
          </p:txBody>
        </p:sp>
        <p:sp>
          <p:nvSpPr>
            <p:cNvPr id="9" name="Arrow: Right 8">
              <a:extLst>
                <a:ext uri="{FF2B5EF4-FFF2-40B4-BE49-F238E27FC236}">
                  <a16:creationId xmlns:a16="http://schemas.microsoft.com/office/drawing/2014/main" id="{C5F74379-8143-6D5F-1533-183CFD795B9E}"/>
                </a:ext>
              </a:extLst>
            </p:cNvPr>
            <p:cNvSpPr/>
            <p:nvPr/>
          </p:nvSpPr>
          <p:spPr>
            <a:xfrm rot="14178917">
              <a:off x="6999406" y="2983286"/>
              <a:ext cx="615370" cy="471275"/>
            </a:xfrm>
            <a:prstGeom prst="rightArrow">
              <a:avLst/>
            </a:prstGeom>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sz="1050" dirty="0"/>
            </a:p>
          </p:txBody>
        </p:sp>
        <p:sp>
          <p:nvSpPr>
            <p:cNvPr id="10" name="TextBox 9">
              <a:extLst>
                <a:ext uri="{FF2B5EF4-FFF2-40B4-BE49-F238E27FC236}">
                  <a16:creationId xmlns:a16="http://schemas.microsoft.com/office/drawing/2014/main" id="{4FCA2408-6F8E-D615-7DA8-A2DE62CF5E45}"/>
                </a:ext>
              </a:extLst>
            </p:cNvPr>
            <p:cNvSpPr txBox="1"/>
            <p:nvPr/>
          </p:nvSpPr>
          <p:spPr>
            <a:xfrm>
              <a:off x="6784341" y="3336950"/>
              <a:ext cx="1778945" cy="553997"/>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050" dirty="0"/>
                <a:t>Need to</a:t>
              </a:r>
            </a:p>
            <a:p>
              <a:pPr algn="ctr"/>
              <a:r>
                <a:rPr lang="en-US" sz="1050" b="1" dirty="0"/>
                <a:t>mark complete</a:t>
              </a:r>
            </a:p>
          </p:txBody>
        </p:sp>
      </p:grpSp>
      <p:grpSp>
        <p:nvGrpSpPr>
          <p:cNvPr id="16" name="Group 15">
            <a:extLst>
              <a:ext uri="{FF2B5EF4-FFF2-40B4-BE49-F238E27FC236}">
                <a16:creationId xmlns:a16="http://schemas.microsoft.com/office/drawing/2014/main" id="{FAE5480A-D0E6-EF24-DAFE-232D5599C5E3}"/>
              </a:ext>
            </a:extLst>
          </p:cNvPr>
          <p:cNvGrpSpPr/>
          <p:nvPr/>
        </p:nvGrpSpPr>
        <p:grpSpPr>
          <a:xfrm>
            <a:off x="2411342" y="1655504"/>
            <a:ext cx="3728183" cy="1069076"/>
            <a:chOff x="1733164" y="1864393"/>
            <a:chExt cx="4970910" cy="1425434"/>
          </a:xfrm>
        </p:grpSpPr>
        <p:pic>
          <p:nvPicPr>
            <p:cNvPr id="13" name="Picture 12">
              <a:extLst>
                <a:ext uri="{FF2B5EF4-FFF2-40B4-BE49-F238E27FC236}">
                  <a16:creationId xmlns:a16="http://schemas.microsoft.com/office/drawing/2014/main" id="{5D2307A0-70DC-0414-EE42-F22B65079684}"/>
                </a:ext>
              </a:extLst>
            </p:cNvPr>
            <p:cNvPicPr>
              <a:picLocks noChangeAspect="1"/>
            </p:cNvPicPr>
            <p:nvPr/>
          </p:nvPicPr>
          <p:blipFill>
            <a:blip r:embed="rId3"/>
            <a:stretch>
              <a:fillRect/>
            </a:stretch>
          </p:blipFill>
          <p:spPr>
            <a:xfrm>
              <a:off x="1733164" y="1864393"/>
              <a:ext cx="4326872" cy="1425434"/>
            </a:xfrm>
            <a:prstGeom prst="rect">
              <a:avLst/>
            </a:prstGeom>
            <a:effectLst>
              <a:outerShdw blurRad="50800" dist="38100" dir="2700000" algn="tl" rotWithShape="0">
                <a:prstClr val="black">
                  <a:alpha val="40000"/>
                </a:prstClr>
              </a:outerShdw>
            </a:effectLst>
          </p:spPr>
        </p:pic>
        <p:sp>
          <p:nvSpPr>
            <p:cNvPr id="15" name="Arrow: Down 14">
              <a:extLst>
                <a:ext uri="{FF2B5EF4-FFF2-40B4-BE49-F238E27FC236}">
                  <a16:creationId xmlns:a16="http://schemas.microsoft.com/office/drawing/2014/main" id="{31344885-FA18-6728-022D-DC90DC516D19}"/>
                </a:ext>
              </a:extLst>
            </p:cNvPr>
            <p:cNvSpPr/>
            <p:nvPr/>
          </p:nvSpPr>
          <p:spPr>
            <a:xfrm rot="7528356">
              <a:off x="5486442" y="1884830"/>
              <a:ext cx="1147189" cy="1288075"/>
            </a:xfrm>
            <a:prstGeom prst="downArrow">
              <a:avLst/>
            </a:prstGeom>
            <a:ln/>
          </p:spPr>
          <p:style>
            <a:lnRef idx="1">
              <a:schemeClr val="accent5"/>
            </a:lnRef>
            <a:fillRef idx="2">
              <a:schemeClr val="accent5"/>
            </a:fillRef>
            <a:effectRef idx="1">
              <a:schemeClr val="accent5"/>
            </a:effectRef>
            <a:fontRef idx="minor">
              <a:schemeClr val="dk1"/>
            </a:fontRef>
          </p:style>
          <p:txBody>
            <a:bodyPr vert="vert270" rtlCol="0" anchor="ctr"/>
            <a:lstStyle/>
            <a:p>
              <a:pPr algn="ctr"/>
              <a:r>
                <a:rPr lang="en-US" sz="1050" dirty="0">
                  <a:solidFill>
                    <a:schemeClr val="tx1"/>
                  </a:solidFill>
                </a:rPr>
                <a:t>Click to </a:t>
              </a:r>
              <a:r>
                <a:rPr lang="en-US" sz="1050" b="1" dirty="0">
                  <a:solidFill>
                    <a:schemeClr val="tx1"/>
                  </a:solidFill>
                </a:rPr>
                <a:t>stop</a:t>
              </a:r>
            </a:p>
          </p:txBody>
        </p:sp>
      </p:grpSp>
      <p:sp>
        <p:nvSpPr>
          <p:cNvPr id="12" name="Diagonal Stripe 11">
            <a:hlinkClick r:id="rId4"/>
            <a:extLst>
              <a:ext uri="{FF2B5EF4-FFF2-40B4-BE49-F238E27FC236}">
                <a16:creationId xmlns:a16="http://schemas.microsoft.com/office/drawing/2014/main" id="{499DB5E2-0332-D581-070A-1D50F54FDEF8}"/>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200" b="1" kern="0" dirty="0">
                <a:solidFill>
                  <a:schemeClr val="bg1"/>
                </a:solidFill>
                <a:latin typeface="+mn-lt"/>
                <a:ea typeface="Roboto" panose="02000000000000000000" pitchFamily="2" charset="0"/>
                <a:cs typeface="Roboto" panose="02000000000000000000" pitchFamily="2" charset="0"/>
              </a:rPr>
              <a:t>Mark Complete Units</a:t>
            </a:r>
          </a:p>
        </p:txBody>
      </p:sp>
    </p:spTree>
    <p:extLst>
      <p:ext uri="{BB962C8B-B14F-4D97-AF65-F5344CB8AC3E}">
        <p14:creationId xmlns:p14="http://schemas.microsoft.com/office/powerpoint/2010/main" val="1722879910"/>
      </p:ext>
    </p:extLst>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0A2D8-646B-417A-ADE8-80D88C8270A7}"/>
              </a:ext>
            </a:extLst>
          </p:cNvPr>
          <p:cNvSpPr>
            <a:spLocks noGrp="1"/>
          </p:cNvSpPr>
          <p:nvPr>
            <p:ph type="title"/>
          </p:nvPr>
        </p:nvSpPr>
        <p:spPr/>
        <p:txBody>
          <a:bodyPr>
            <a:normAutofit/>
          </a:bodyPr>
          <a:lstStyle/>
          <a:p>
            <a:r>
              <a:rPr lang="en-US" sz="2800" dirty="0"/>
              <a:t>Combined Unit Statuses</a:t>
            </a:r>
          </a:p>
        </p:txBody>
      </p:sp>
      <p:sp>
        <p:nvSpPr>
          <p:cNvPr id="3" name="Content Placeholder 2">
            <a:extLst>
              <a:ext uri="{FF2B5EF4-FFF2-40B4-BE49-F238E27FC236}">
                <a16:creationId xmlns:a16="http://schemas.microsoft.com/office/drawing/2014/main" id="{DAEFD117-75CB-4D03-A1B2-9DFC01664BC8}"/>
              </a:ext>
            </a:extLst>
          </p:cNvPr>
          <p:cNvSpPr>
            <a:spLocks noGrp="1"/>
          </p:cNvSpPr>
          <p:nvPr>
            <p:ph type="body" idx="1"/>
          </p:nvPr>
        </p:nvSpPr>
        <p:spPr>
          <a:xfrm>
            <a:off x="311700" y="846400"/>
            <a:ext cx="8516294" cy="3340875"/>
          </a:xfrm>
        </p:spPr>
        <p:txBody>
          <a:bodyPr>
            <a:noAutofit/>
          </a:bodyPr>
          <a:lstStyle/>
          <a:p>
            <a:pPr marL="0" indent="0">
              <a:buNone/>
              <a:defRPr/>
            </a:pPr>
            <a:r>
              <a:rPr lang="en-US" sz="1800" dirty="0">
                <a:solidFill>
                  <a:sysClr val="windowText" lastClr="000000"/>
                </a:solidFill>
                <a:latin typeface="+mn-lt"/>
              </a:rPr>
              <a:t>Started sessions:</a:t>
            </a:r>
          </a:p>
          <a:p>
            <a:pPr marL="171462" indent="-285750">
              <a:buFont typeface="Arial" panose="020B0604020202020204" pitchFamily="34" charset="0"/>
              <a:buChar char="•"/>
              <a:defRPr/>
            </a:pPr>
            <a:r>
              <a:rPr lang="en-US" sz="1400" b="1" dirty="0">
                <a:solidFill>
                  <a:sysClr val="windowText" lastClr="000000"/>
                </a:solidFill>
                <a:latin typeface="+mn-lt"/>
              </a:rPr>
              <a:t>ACTION</a:t>
            </a:r>
            <a:r>
              <a:rPr lang="en-US" sz="1400" dirty="0">
                <a:solidFill>
                  <a:sysClr val="windowText" lastClr="000000"/>
                </a:solidFill>
                <a:latin typeface="+mn-lt"/>
              </a:rPr>
              <a:t>: SACs/DACs “mark complete” units for students who </a:t>
            </a:r>
            <a:r>
              <a:rPr lang="en-US" sz="1400" u="sng" dirty="0">
                <a:solidFill>
                  <a:sysClr val="windowText" lastClr="000000"/>
                </a:solidFill>
                <a:latin typeface="+mn-lt"/>
              </a:rPr>
              <a:t>started, but did not complete</a:t>
            </a:r>
            <a:r>
              <a:rPr lang="en-US" sz="1400" dirty="0">
                <a:solidFill>
                  <a:sysClr val="windowText" lastClr="000000"/>
                </a:solidFill>
                <a:latin typeface="+mn-lt"/>
              </a:rPr>
              <a:t> testing </a:t>
            </a:r>
          </a:p>
          <a:p>
            <a:pPr lvl="1">
              <a:buFont typeface="Arial" panose="020B0604020202020204" pitchFamily="34" charset="0"/>
              <a:buChar char="•"/>
              <a:defRPr/>
            </a:pPr>
            <a:r>
              <a:rPr lang="en-US" sz="1200" b="1" dirty="0">
                <a:solidFill>
                  <a:schemeClr val="accent2"/>
                </a:solidFill>
                <a:latin typeface="+mn-lt"/>
              </a:rPr>
              <a:t>To find these tests:</a:t>
            </a:r>
          </a:p>
          <a:p>
            <a:pPr lvl="2">
              <a:buFont typeface="Arial" panose="020B0604020202020204" pitchFamily="34" charset="0"/>
              <a:buChar char="•"/>
              <a:defRPr/>
            </a:pPr>
            <a:r>
              <a:rPr lang="en-US" sz="1200" dirty="0">
                <a:solidFill>
                  <a:sysClr val="windowText" lastClr="000000"/>
                </a:solidFill>
                <a:latin typeface="+mn-lt"/>
              </a:rPr>
              <a:t>Go to PAnext</a:t>
            </a:r>
            <a:r>
              <a:rPr lang="en-US" sz="1200" baseline="30000" dirty="0">
                <a:solidFill>
                  <a:sysClr val="windowText" lastClr="000000"/>
                </a:solidFill>
                <a:latin typeface="+mn-lt"/>
              </a:rPr>
              <a:t> </a:t>
            </a:r>
            <a:r>
              <a:rPr lang="en-US" sz="1200" dirty="0">
                <a:solidFill>
                  <a:sysClr val="windowText" lastClr="000000"/>
                </a:solidFill>
                <a:latin typeface="+mn-lt"/>
              </a:rPr>
              <a:t>&gt; </a:t>
            </a:r>
            <a:r>
              <a:rPr lang="en-US" sz="1200" b="1" dirty="0">
                <a:solidFill>
                  <a:sysClr val="windowText" lastClr="000000"/>
                </a:solidFill>
                <a:latin typeface="+mn-lt"/>
              </a:rPr>
              <a:t>Reports</a:t>
            </a:r>
            <a:r>
              <a:rPr lang="en-US" sz="1200" dirty="0">
                <a:solidFill>
                  <a:sysClr val="windowText" lastClr="000000"/>
                </a:solidFill>
                <a:latin typeface="+mn-lt"/>
              </a:rPr>
              <a:t> &gt; </a:t>
            </a:r>
            <a:r>
              <a:rPr lang="en-US" sz="1200" b="1" dirty="0">
                <a:solidFill>
                  <a:sysClr val="windowText" lastClr="000000"/>
                </a:solidFill>
                <a:latin typeface="+mn-lt"/>
              </a:rPr>
              <a:t>Operational Reports</a:t>
            </a:r>
            <a:r>
              <a:rPr lang="en-US" sz="1200" dirty="0">
                <a:solidFill>
                  <a:sysClr val="windowText" lastClr="000000"/>
                </a:solidFill>
                <a:latin typeface="+mn-lt"/>
              </a:rPr>
              <a:t> &gt; </a:t>
            </a:r>
            <a:r>
              <a:rPr lang="en-US" sz="1200" b="1" dirty="0">
                <a:solidFill>
                  <a:sysClr val="windowText" lastClr="000000"/>
                </a:solidFill>
                <a:latin typeface="+mn-lt"/>
              </a:rPr>
              <a:t>Online Testing</a:t>
            </a:r>
            <a:endParaRPr lang="en-US" sz="1200" dirty="0">
              <a:solidFill>
                <a:sysClr val="windowText" lastClr="000000"/>
              </a:solidFill>
              <a:latin typeface="+mn-lt"/>
            </a:endParaRPr>
          </a:p>
          <a:p>
            <a:pPr lvl="2">
              <a:buFont typeface="Arial" panose="020B0604020202020204" pitchFamily="34" charset="0"/>
              <a:buChar char="•"/>
              <a:defRPr/>
            </a:pPr>
            <a:r>
              <a:rPr lang="en-US" sz="1200" dirty="0">
                <a:solidFill>
                  <a:sysClr val="windowText" lastClr="000000"/>
                </a:solidFill>
                <a:latin typeface="+mn-lt"/>
              </a:rPr>
              <a:t>Select </a:t>
            </a:r>
            <a:r>
              <a:rPr lang="en-US" sz="1200" b="1" dirty="0">
                <a:solidFill>
                  <a:sysClr val="windowText" lastClr="000000"/>
                </a:solidFill>
                <a:latin typeface="+mn-lt"/>
              </a:rPr>
              <a:t>Session Roster</a:t>
            </a:r>
            <a:endParaRPr lang="en-US" sz="1200" dirty="0">
              <a:solidFill>
                <a:sysClr val="windowText" lastClr="000000"/>
              </a:solidFill>
              <a:latin typeface="+mn-lt"/>
            </a:endParaRPr>
          </a:p>
          <a:p>
            <a:pPr lvl="2">
              <a:buFont typeface="Arial" panose="020B0604020202020204" pitchFamily="34" charset="0"/>
              <a:buChar char="•"/>
              <a:defRPr/>
            </a:pPr>
            <a:r>
              <a:rPr lang="en-US" sz="1200" b="1" dirty="0">
                <a:solidFill>
                  <a:sysClr val="windowText" lastClr="000000"/>
                </a:solidFill>
                <a:latin typeface="+mn-lt"/>
              </a:rPr>
              <a:t>Request </a:t>
            </a:r>
            <a:r>
              <a:rPr lang="en-US" sz="1200" dirty="0">
                <a:solidFill>
                  <a:sysClr val="windowText" lastClr="000000"/>
                </a:solidFill>
                <a:latin typeface="+mn-lt"/>
              </a:rPr>
              <a:t>the report</a:t>
            </a:r>
          </a:p>
          <a:p>
            <a:pPr lvl="2">
              <a:buFont typeface="Arial" panose="020B0604020202020204" pitchFamily="34" charset="0"/>
              <a:buChar char="•"/>
              <a:defRPr/>
            </a:pPr>
            <a:r>
              <a:rPr lang="en-US" sz="1200" b="1" dirty="0">
                <a:solidFill>
                  <a:sysClr val="windowText" lastClr="000000"/>
                </a:solidFill>
                <a:latin typeface="+mn-lt"/>
              </a:rPr>
              <a:t>Download Report</a:t>
            </a:r>
          </a:p>
          <a:p>
            <a:pPr lvl="3">
              <a:buFont typeface="Arial" panose="020B0604020202020204" pitchFamily="34" charset="0"/>
              <a:buChar char="•"/>
              <a:defRPr/>
            </a:pPr>
            <a:r>
              <a:rPr lang="en-US" sz="1200" dirty="0">
                <a:solidFill>
                  <a:sysClr val="windowText" lastClr="000000"/>
                </a:solidFill>
                <a:latin typeface="+mn-lt"/>
              </a:rPr>
              <a:t>Filter </a:t>
            </a:r>
            <a:r>
              <a:rPr lang="en-US" sz="1200" b="1" dirty="0">
                <a:solidFill>
                  <a:sysClr val="windowText" lastClr="000000"/>
                </a:solidFill>
                <a:latin typeface="+mn-lt"/>
              </a:rPr>
              <a:t>Test Status </a:t>
            </a:r>
            <a:r>
              <a:rPr lang="en-US" sz="1200" dirty="0">
                <a:solidFill>
                  <a:sysClr val="windowText" lastClr="000000"/>
                </a:solidFill>
                <a:latin typeface="+mn-lt"/>
              </a:rPr>
              <a:t>column and look for tests in </a:t>
            </a:r>
            <a:r>
              <a:rPr lang="en-US" sz="1200" b="1" dirty="0">
                <a:solidFill>
                  <a:sysClr val="windowText" lastClr="000000"/>
                </a:solidFill>
                <a:latin typeface="+mn-lt"/>
              </a:rPr>
              <a:t>Testing</a:t>
            </a:r>
          </a:p>
          <a:p>
            <a:pPr lvl="3">
              <a:buFont typeface="Arial" panose="020B0604020202020204" pitchFamily="34" charset="0"/>
              <a:buChar char="•"/>
              <a:defRPr/>
            </a:pPr>
            <a:r>
              <a:rPr lang="en-US" sz="1200" dirty="0">
                <a:solidFill>
                  <a:sysClr val="windowText" lastClr="000000"/>
                </a:solidFill>
                <a:latin typeface="+mn-lt"/>
              </a:rPr>
              <a:t>“Mark complete” tests with varying unit statuses</a:t>
            </a:r>
          </a:p>
          <a:p>
            <a:pPr lvl="3">
              <a:buFont typeface="Arial" panose="020B0604020202020204" pitchFamily="34" charset="0"/>
              <a:buChar char="•"/>
              <a:defRPr/>
            </a:pPr>
            <a:endParaRPr lang="en-US" sz="1200" dirty="0">
              <a:solidFill>
                <a:sysClr val="windowText" lastClr="000000"/>
              </a:solidFill>
              <a:latin typeface="+mn-lt"/>
            </a:endParaRPr>
          </a:p>
          <a:p>
            <a:pPr lvl="3">
              <a:buFont typeface="Arial" panose="020B0604020202020204" pitchFamily="34" charset="0"/>
              <a:buChar char="•"/>
              <a:defRPr/>
            </a:pPr>
            <a:endParaRPr lang="en-US" sz="1200" dirty="0">
              <a:solidFill>
                <a:sysClr val="windowText" lastClr="000000"/>
              </a:solidFill>
              <a:latin typeface="+mn-lt"/>
            </a:endParaRPr>
          </a:p>
          <a:p>
            <a:pPr lvl="3">
              <a:buFont typeface="Arial" panose="020B0604020202020204" pitchFamily="34" charset="0"/>
              <a:buChar char="•"/>
              <a:defRPr/>
            </a:pPr>
            <a:endParaRPr lang="en-US" sz="1200" dirty="0">
              <a:latin typeface="+mn-lt"/>
            </a:endParaRPr>
          </a:p>
          <a:p>
            <a:pPr lvl="1">
              <a:lnSpc>
                <a:spcPct val="120000"/>
              </a:lnSpc>
              <a:buFont typeface="Arial" panose="020B0604020202020204" pitchFamily="34" charset="0"/>
              <a:buChar char="•"/>
              <a:defRPr/>
            </a:pPr>
            <a:r>
              <a:rPr lang="en-US" sz="1200" dirty="0">
                <a:solidFill>
                  <a:sysClr val="windowText" lastClr="000000"/>
                </a:solidFill>
                <a:latin typeface="+mn-lt"/>
              </a:rPr>
              <a:t>“Marked Complete Reasons” </a:t>
            </a:r>
            <a:r>
              <a:rPr lang="en-US" sz="1200" b="1" dirty="0">
                <a:solidFill>
                  <a:sysClr val="windowText" lastClr="000000"/>
                </a:solidFill>
                <a:latin typeface="+mn-lt"/>
              </a:rPr>
              <a:t>do not invalidate </a:t>
            </a:r>
            <a:r>
              <a:rPr lang="en-US" sz="1200" dirty="0">
                <a:solidFill>
                  <a:sysClr val="windowText" lastClr="000000"/>
                </a:solidFill>
                <a:latin typeface="+mn-lt"/>
              </a:rPr>
              <a:t>student tests</a:t>
            </a:r>
          </a:p>
          <a:p>
            <a:pPr>
              <a:lnSpc>
                <a:spcPct val="120000"/>
              </a:lnSpc>
              <a:buFont typeface="Arial" panose="020B0604020202020204" pitchFamily="34" charset="0"/>
              <a:buChar char="•"/>
              <a:defRPr/>
            </a:pPr>
            <a:r>
              <a:rPr lang="en-US" sz="1400" b="1" dirty="0">
                <a:solidFill>
                  <a:sysClr val="windowText" lastClr="000000"/>
                </a:solidFill>
                <a:latin typeface="+mn-lt"/>
              </a:rPr>
              <a:t>ACTION</a:t>
            </a:r>
            <a:r>
              <a:rPr lang="en-US" sz="1400" dirty="0">
                <a:solidFill>
                  <a:sysClr val="windowText" lastClr="000000"/>
                </a:solidFill>
                <a:latin typeface="+mn-lt"/>
              </a:rPr>
              <a:t>: If invalidation is needed, apply Void Reasons/Codes in PAnext</a:t>
            </a:r>
          </a:p>
        </p:txBody>
      </p:sp>
      <p:sp>
        <p:nvSpPr>
          <p:cNvPr id="4" name="Slide Number Placeholder 3">
            <a:extLst>
              <a:ext uri="{FF2B5EF4-FFF2-40B4-BE49-F238E27FC236}">
                <a16:creationId xmlns:a16="http://schemas.microsoft.com/office/drawing/2014/main" id="{264246D4-BCCA-487A-B6B7-91E41A24735C}"/>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182</a:t>
            </a:fld>
            <a:endParaRPr lang="en-US" dirty="0"/>
          </a:p>
        </p:txBody>
      </p:sp>
      <p:pic>
        <p:nvPicPr>
          <p:cNvPr id="10" name="Picture 9"/>
          <p:cNvPicPr>
            <a:picLocks noChangeAspect="1"/>
          </p:cNvPicPr>
          <p:nvPr/>
        </p:nvPicPr>
        <p:blipFill>
          <a:blip r:embed="rId2"/>
          <a:stretch>
            <a:fillRect/>
          </a:stretch>
        </p:blipFill>
        <p:spPr>
          <a:xfrm>
            <a:off x="2240129" y="2947316"/>
            <a:ext cx="6744677" cy="660417"/>
          </a:xfrm>
          <a:prstGeom prst="rect">
            <a:avLst/>
          </a:prstGeom>
          <a:effectLst>
            <a:outerShdw blurRad="50800" dist="38100" dir="2700000" algn="tl" rotWithShape="0">
              <a:prstClr val="black">
                <a:alpha val="40000"/>
              </a:prstClr>
            </a:outerShdw>
          </a:effectLst>
        </p:spPr>
      </p:pic>
      <p:sp>
        <p:nvSpPr>
          <p:cNvPr id="7" name="7-Point Star 4">
            <a:extLst>
              <a:ext uri="{FF2B5EF4-FFF2-40B4-BE49-F238E27FC236}">
                <a16:creationId xmlns:a16="http://schemas.microsoft.com/office/drawing/2014/main" id="{F4B53D3D-4792-2794-33C1-06B6A3FE5ABB}"/>
              </a:ext>
            </a:extLst>
          </p:cNvPr>
          <p:cNvSpPr/>
          <p:nvPr/>
        </p:nvSpPr>
        <p:spPr>
          <a:xfrm>
            <a:off x="6047829" y="450016"/>
            <a:ext cx="1400233" cy="741300"/>
          </a:xfrm>
          <a:prstGeom prst="star7">
            <a:avLst/>
          </a:prstGeom>
          <a:solidFill>
            <a:schemeClr val="accent1"/>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100" dirty="0">
                <a:solidFill>
                  <a:schemeClr val="tx1"/>
                </a:solidFill>
              </a:rPr>
              <a:t>Common Question</a:t>
            </a:r>
          </a:p>
        </p:txBody>
      </p:sp>
      <p:sp>
        <p:nvSpPr>
          <p:cNvPr id="8" name="Diagonal Stripe 7">
            <a:hlinkClick r:id="rId3"/>
            <a:extLst>
              <a:ext uri="{FF2B5EF4-FFF2-40B4-BE49-F238E27FC236}">
                <a16:creationId xmlns:a16="http://schemas.microsoft.com/office/drawing/2014/main" id="{85D12F95-66BE-A3B4-6034-F184E51686F0}"/>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200" b="1" kern="0" dirty="0">
                <a:solidFill>
                  <a:schemeClr val="bg1"/>
                </a:solidFill>
                <a:latin typeface="+mn-lt"/>
                <a:ea typeface="Roboto" panose="02000000000000000000" pitchFamily="2" charset="0"/>
                <a:cs typeface="Roboto" panose="02000000000000000000" pitchFamily="2" charset="0"/>
              </a:rPr>
              <a:t>Void Reasons/ Codes</a:t>
            </a:r>
          </a:p>
        </p:txBody>
      </p:sp>
    </p:spTree>
    <p:extLst>
      <p:ext uri="{BB962C8B-B14F-4D97-AF65-F5344CB8AC3E}">
        <p14:creationId xmlns:p14="http://schemas.microsoft.com/office/powerpoint/2010/main" val="1093227800"/>
      </p:ext>
    </p:extLst>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61A19-B7F0-428A-9139-88496F304124}"/>
              </a:ext>
            </a:extLst>
          </p:cNvPr>
          <p:cNvSpPr>
            <a:spLocks noGrp="1"/>
          </p:cNvSpPr>
          <p:nvPr>
            <p:ph type="title"/>
          </p:nvPr>
        </p:nvSpPr>
        <p:spPr/>
        <p:txBody>
          <a:bodyPr>
            <a:normAutofit/>
          </a:bodyPr>
          <a:lstStyle/>
          <a:p>
            <a:r>
              <a:rPr lang="en-US" sz="2800" dirty="0"/>
              <a:t>Void Test Score and Not Tested Coding</a:t>
            </a:r>
          </a:p>
        </p:txBody>
      </p:sp>
      <p:sp>
        <p:nvSpPr>
          <p:cNvPr id="8" name="Title 7">
            <a:extLst>
              <a:ext uri="{FF2B5EF4-FFF2-40B4-BE49-F238E27FC236}">
                <a16:creationId xmlns:a16="http://schemas.microsoft.com/office/drawing/2014/main" id="{DE985F2B-9C74-C540-8084-CC19E2B25BF5}"/>
              </a:ext>
            </a:extLst>
          </p:cNvPr>
          <p:cNvSpPr>
            <a:spLocks noGrp="1"/>
          </p:cNvSpPr>
          <p:nvPr>
            <p:ph type="title" idx="2"/>
          </p:nvPr>
        </p:nvSpPr>
        <p:spPr>
          <a:xfrm>
            <a:off x="938400" y="4450767"/>
            <a:ext cx="7267200" cy="156600"/>
          </a:xfrm>
        </p:spPr>
        <p:txBody>
          <a:bodyPr anchor="ctr"/>
          <a:lstStyle/>
          <a:p>
            <a:pPr algn="ctr"/>
            <a:r>
              <a:rPr lang="en-US" sz="1200" b="1" dirty="0">
                <a:latin typeface="+mn-lt"/>
                <a:ea typeface="ＭＳ Ｐゴシック" pitchFamily="34" charset="-128"/>
              </a:rPr>
              <a:t>Note</a:t>
            </a:r>
            <a:r>
              <a:rPr lang="en-US" sz="1200" dirty="0">
                <a:latin typeface="+mn-lt"/>
                <a:ea typeface="ＭＳ Ｐゴシック" pitchFamily="34" charset="-128"/>
              </a:rPr>
              <a:t>: “Marked Complete Reasons” do not invalidate tests or flow into scoring/reporting. MCRs are </a:t>
            </a:r>
            <a:r>
              <a:rPr lang="en-US" sz="1200" b="1" dirty="0">
                <a:latin typeface="+mn-lt"/>
                <a:ea typeface="ＭＳ Ｐゴシック" pitchFamily="34" charset="-128"/>
              </a:rPr>
              <a:t>only</a:t>
            </a:r>
            <a:r>
              <a:rPr lang="en-US" sz="1200" dirty="0">
                <a:latin typeface="+mn-lt"/>
                <a:ea typeface="ＭＳ Ｐゴシック" pitchFamily="34" charset="-128"/>
              </a:rPr>
              <a:t> for internal district/school use. Enter Voids separately.</a:t>
            </a:r>
            <a:endParaRPr lang="en-US" sz="1200" dirty="0">
              <a:latin typeface="+mn-lt"/>
            </a:endParaRPr>
          </a:p>
        </p:txBody>
      </p:sp>
      <p:sp>
        <p:nvSpPr>
          <p:cNvPr id="4" name="Slide Number Placeholder 3">
            <a:extLst>
              <a:ext uri="{FF2B5EF4-FFF2-40B4-BE49-F238E27FC236}">
                <a16:creationId xmlns:a16="http://schemas.microsoft.com/office/drawing/2014/main" id="{4CB19EC7-C48C-45A3-BBF8-514E0CEBD03F}"/>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183</a:t>
            </a:fld>
            <a:endParaRPr lang="en-US" dirty="0"/>
          </a:p>
        </p:txBody>
      </p:sp>
      <p:sp>
        <p:nvSpPr>
          <p:cNvPr id="6" name="Rectangle 5">
            <a:extLst>
              <a:ext uri="{FF2B5EF4-FFF2-40B4-BE49-F238E27FC236}">
                <a16:creationId xmlns:a16="http://schemas.microsoft.com/office/drawing/2014/main" id="{9822AB65-F289-414F-A89D-112EA425CDF1}"/>
              </a:ext>
            </a:extLst>
          </p:cNvPr>
          <p:cNvSpPr/>
          <p:nvPr/>
        </p:nvSpPr>
        <p:spPr>
          <a:xfrm>
            <a:off x="1413703" y="3616925"/>
            <a:ext cx="6002803" cy="646331"/>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ln>
            <a:noFill/>
          </a:ln>
        </p:spPr>
        <p:style>
          <a:lnRef idx="1">
            <a:schemeClr val="accent5"/>
          </a:lnRef>
          <a:fillRef idx="2">
            <a:schemeClr val="accent5"/>
          </a:fillRef>
          <a:effectRef idx="1">
            <a:schemeClr val="accent5"/>
          </a:effectRef>
          <a:fontRef idx="minor">
            <a:schemeClr val="dk1"/>
          </a:fontRef>
        </p:style>
        <p:txBody>
          <a:bodyPr wrap="square">
            <a:spAutoFit/>
          </a:bodyPr>
          <a:lstStyle/>
          <a:p>
            <a:pPr fontAlgn="base">
              <a:spcBef>
                <a:spcPct val="0"/>
              </a:spcBef>
              <a:spcAft>
                <a:spcPct val="0"/>
              </a:spcAft>
            </a:pPr>
            <a:r>
              <a:rPr lang="en-US" sz="1200" dirty="0">
                <a:ea typeface="ＭＳ Ｐゴシック" pitchFamily="34" charset="-128"/>
              </a:rPr>
              <a:t>*If an accommodated paper test was started/completed but was not yet transcribed online and </a:t>
            </a:r>
            <a:r>
              <a:rPr lang="en-US" sz="1200" b="1" dirty="0">
                <a:ea typeface="ＭＳ Ｐゴシック" pitchFamily="34" charset="-128"/>
              </a:rPr>
              <a:t>should not be scored</a:t>
            </a:r>
            <a:r>
              <a:rPr lang="en-US" sz="1200" dirty="0">
                <a:ea typeface="ＭＳ Ｐゴシック" pitchFamily="34" charset="-128"/>
              </a:rPr>
              <a:t>, write “Do Not Transcribe ” on material and indicate </a:t>
            </a:r>
            <a:r>
              <a:rPr lang="en-US" sz="1200" b="1" dirty="0">
                <a:ea typeface="ＭＳ Ｐゴシック" pitchFamily="34" charset="-128"/>
              </a:rPr>
              <a:t>Not Tested</a:t>
            </a:r>
            <a:r>
              <a:rPr lang="en-US" sz="1200" dirty="0">
                <a:ea typeface="ＭＳ Ｐゴシック" pitchFamily="34" charset="-128"/>
              </a:rPr>
              <a:t> coding in PAnext.</a:t>
            </a:r>
          </a:p>
        </p:txBody>
      </p:sp>
      <p:graphicFrame>
        <p:nvGraphicFramePr>
          <p:cNvPr id="7" name="Table 6">
            <a:extLst>
              <a:ext uri="{FF2B5EF4-FFF2-40B4-BE49-F238E27FC236}">
                <a16:creationId xmlns:a16="http://schemas.microsoft.com/office/drawing/2014/main" id="{DDFB41E6-1534-4E49-BA86-45D01235ED94}"/>
              </a:ext>
            </a:extLst>
          </p:cNvPr>
          <p:cNvGraphicFramePr>
            <a:graphicFrameLocks noGrp="1"/>
          </p:cNvGraphicFramePr>
          <p:nvPr>
            <p:extLst>
              <p:ext uri="{D42A27DB-BD31-4B8C-83A1-F6EECF244321}">
                <p14:modId xmlns:p14="http://schemas.microsoft.com/office/powerpoint/2010/main" val="895115079"/>
              </p:ext>
            </p:extLst>
          </p:nvPr>
        </p:nvGraphicFramePr>
        <p:xfrm>
          <a:off x="344557" y="1025434"/>
          <a:ext cx="8454886" cy="2475488"/>
        </p:xfrm>
        <a:graphic>
          <a:graphicData uri="http://schemas.openxmlformats.org/drawingml/2006/table">
            <a:tbl>
              <a:tblPr firstRow="1" bandRow="1">
                <a:tableStyleId>{69012ECD-51FC-41F1-AA8D-1B2483CD663E}</a:tableStyleId>
              </a:tblPr>
              <a:tblGrid>
                <a:gridCol w="1718705">
                  <a:extLst>
                    <a:ext uri="{9D8B030D-6E8A-4147-A177-3AD203B41FA5}">
                      <a16:colId xmlns:a16="http://schemas.microsoft.com/office/drawing/2014/main" val="2129062997"/>
                    </a:ext>
                  </a:extLst>
                </a:gridCol>
                <a:gridCol w="3063630">
                  <a:extLst>
                    <a:ext uri="{9D8B030D-6E8A-4147-A177-3AD203B41FA5}">
                      <a16:colId xmlns:a16="http://schemas.microsoft.com/office/drawing/2014/main" val="961530436"/>
                    </a:ext>
                  </a:extLst>
                </a:gridCol>
                <a:gridCol w="3672551">
                  <a:extLst>
                    <a:ext uri="{9D8B030D-6E8A-4147-A177-3AD203B41FA5}">
                      <a16:colId xmlns:a16="http://schemas.microsoft.com/office/drawing/2014/main" val="657101803"/>
                    </a:ext>
                  </a:extLst>
                </a:gridCol>
              </a:tblGrid>
              <a:tr h="373520">
                <a:tc>
                  <a:txBody>
                    <a:bodyPr/>
                    <a:lstStyle>
                      <a:lvl1pPr marL="0" algn="l" defTabSz="914400" rtl="0" eaLnBrk="1" latinLnBrk="0" hangingPunct="1">
                        <a:defRPr sz="1800" b="1" kern="1200">
                          <a:solidFill>
                            <a:schemeClr val="lt1"/>
                          </a:solidFill>
                          <a:latin typeface="Calibri"/>
                        </a:defRPr>
                      </a:lvl1pPr>
                      <a:lvl2pPr marL="457200" algn="l" defTabSz="914400" rtl="0" eaLnBrk="1" latinLnBrk="0" hangingPunct="1">
                        <a:defRPr sz="1800" b="1" kern="1200">
                          <a:solidFill>
                            <a:schemeClr val="lt1"/>
                          </a:solidFill>
                          <a:latin typeface="Calibri"/>
                        </a:defRPr>
                      </a:lvl2pPr>
                      <a:lvl3pPr marL="914400" algn="l" defTabSz="914400" rtl="0" eaLnBrk="1" latinLnBrk="0" hangingPunct="1">
                        <a:defRPr sz="1800" b="1" kern="1200">
                          <a:solidFill>
                            <a:schemeClr val="lt1"/>
                          </a:solidFill>
                          <a:latin typeface="Calibri"/>
                        </a:defRPr>
                      </a:lvl3pPr>
                      <a:lvl4pPr marL="1371600" algn="l" defTabSz="914400" rtl="0" eaLnBrk="1" latinLnBrk="0" hangingPunct="1">
                        <a:defRPr sz="1800" b="1" kern="1200">
                          <a:solidFill>
                            <a:schemeClr val="lt1"/>
                          </a:solidFill>
                          <a:latin typeface="Calibri"/>
                        </a:defRPr>
                      </a:lvl4pPr>
                      <a:lvl5pPr marL="1828800" algn="l" defTabSz="914400" rtl="0" eaLnBrk="1" latinLnBrk="0" hangingPunct="1">
                        <a:defRPr sz="1800" b="1" kern="1200">
                          <a:solidFill>
                            <a:schemeClr val="lt1"/>
                          </a:solidFill>
                          <a:latin typeface="Calibri"/>
                        </a:defRPr>
                      </a:lvl5pPr>
                      <a:lvl6pPr marL="2286000" algn="l" defTabSz="914400" rtl="0" eaLnBrk="1" latinLnBrk="0" hangingPunct="1">
                        <a:defRPr sz="1800" b="1" kern="1200">
                          <a:solidFill>
                            <a:schemeClr val="lt1"/>
                          </a:solidFill>
                          <a:latin typeface="Calibri"/>
                        </a:defRPr>
                      </a:lvl6pPr>
                      <a:lvl7pPr marL="2743200" algn="l" defTabSz="914400" rtl="0" eaLnBrk="1" latinLnBrk="0" hangingPunct="1">
                        <a:defRPr sz="1800" b="1" kern="1200">
                          <a:solidFill>
                            <a:schemeClr val="lt1"/>
                          </a:solidFill>
                          <a:latin typeface="Calibri"/>
                        </a:defRPr>
                      </a:lvl7pPr>
                      <a:lvl8pPr marL="3200400" algn="l" defTabSz="914400" rtl="0" eaLnBrk="1" latinLnBrk="0" hangingPunct="1">
                        <a:defRPr sz="1800" b="1" kern="1200">
                          <a:solidFill>
                            <a:schemeClr val="lt1"/>
                          </a:solidFill>
                          <a:latin typeface="Calibri"/>
                        </a:defRPr>
                      </a:lvl8pPr>
                      <a:lvl9pPr marL="3657600" algn="l" defTabSz="914400" rtl="0" eaLnBrk="1" latinLnBrk="0" hangingPunct="1">
                        <a:defRPr sz="1800" b="1" kern="1200">
                          <a:solidFill>
                            <a:schemeClr val="lt1"/>
                          </a:solidFill>
                          <a:latin typeface="Calibri"/>
                        </a:defRPr>
                      </a:lvl9pPr>
                    </a:lstStyle>
                    <a:p>
                      <a:endParaRPr lang="en-US" sz="1400" dirty="0">
                        <a:latin typeface="+mn-lt"/>
                      </a:endParaRPr>
                    </a:p>
                  </a:txBody>
                  <a:tcPr marL="68580" marR="68580" marT="34290" marB="34290"/>
                </a:tc>
                <a:tc>
                  <a:txBody>
                    <a:bodyPr/>
                    <a:lstStyle>
                      <a:lvl1pPr marL="0" algn="l" defTabSz="914400" rtl="0" eaLnBrk="1" latinLnBrk="0" hangingPunct="1">
                        <a:defRPr sz="1800" b="1" kern="1200">
                          <a:solidFill>
                            <a:schemeClr val="lt1"/>
                          </a:solidFill>
                          <a:latin typeface="Calibri"/>
                        </a:defRPr>
                      </a:lvl1pPr>
                      <a:lvl2pPr marL="457200" algn="l" defTabSz="914400" rtl="0" eaLnBrk="1" latinLnBrk="0" hangingPunct="1">
                        <a:defRPr sz="1800" b="1" kern="1200">
                          <a:solidFill>
                            <a:schemeClr val="lt1"/>
                          </a:solidFill>
                          <a:latin typeface="Calibri"/>
                        </a:defRPr>
                      </a:lvl2pPr>
                      <a:lvl3pPr marL="914400" algn="l" defTabSz="914400" rtl="0" eaLnBrk="1" latinLnBrk="0" hangingPunct="1">
                        <a:defRPr sz="1800" b="1" kern="1200">
                          <a:solidFill>
                            <a:schemeClr val="lt1"/>
                          </a:solidFill>
                          <a:latin typeface="Calibri"/>
                        </a:defRPr>
                      </a:lvl3pPr>
                      <a:lvl4pPr marL="1371600" algn="l" defTabSz="914400" rtl="0" eaLnBrk="1" latinLnBrk="0" hangingPunct="1">
                        <a:defRPr sz="1800" b="1" kern="1200">
                          <a:solidFill>
                            <a:schemeClr val="lt1"/>
                          </a:solidFill>
                          <a:latin typeface="Calibri"/>
                        </a:defRPr>
                      </a:lvl4pPr>
                      <a:lvl5pPr marL="1828800" algn="l" defTabSz="914400" rtl="0" eaLnBrk="1" latinLnBrk="0" hangingPunct="1">
                        <a:defRPr sz="1800" b="1" kern="1200">
                          <a:solidFill>
                            <a:schemeClr val="lt1"/>
                          </a:solidFill>
                          <a:latin typeface="Calibri"/>
                        </a:defRPr>
                      </a:lvl5pPr>
                      <a:lvl6pPr marL="2286000" algn="l" defTabSz="914400" rtl="0" eaLnBrk="1" latinLnBrk="0" hangingPunct="1">
                        <a:defRPr sz="1800" b="1" kern="1200">
                          <a:solidFill>
                            <a:schemeClr val="lt1"/>
                          </a:solidFill>
                          <a:latin typeface="Calibri"/>
                        </a:defRPr>
                      </a:lvl6pPr>
                      <a:lvl7pPr marL="2743200" algn="l" defTabSz="914400" rtl="0" eaLnBrk="1" latinLnBrk="0" hangingPunct="1">
                        <a:defRPr sz="1800" b="1" kern="1200">
                          <a:solidFill>
                            <a:schemeClr val="lt1"/>
                          </a:solidFill>
                          <a:latin typeface="Calibri"/>
                        </a:defRPr>
                      </a:lvl7pPr>
                      <a:lvl8pPr marL="3200400" algn="l" defTabSz="914400" rtl="0" eaLnBrk="1" latinLnBrk="0" hangingPunct="1">
                        <a:defRPr sz="1800" b="1" kern="1200">
                          <a:solidFill>
                            <a:schemeClr val="lt1"/>
                          </a:solidFill>
                          <a:latin typeface="Calibri"/>
                        </a:defRPr>
                      </a:lvl8pPr>
                      <a:lvl9pPr marL="3657600" algn="l" defTabSz="914400" rtl="0" eaLnBrk="1" latinLnBrk="0" hangingPunct="1">
                        <a:defRPr sz="1800" b="1" kern="1200">
                          <a:solidFill>
                            <a:schemeClr val="lt1"/>
                          </a:solidFill>
                          <a:latin typeface="Calibri"/>
                        </a:defRPr>
                      </a:lvl9p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anose="020B0604020202020204" pitchFamily="34" charset="0"/>
                        </a:rPr>
                        <a:t>Void Test Score Reason/Code</a:t>
                      </a:r>
                      <a:endParaRPr lang="en-US" sz="1400" dirty="0">
                        <a:latin typeface="+mn-lt"/>
                      </a:endParaRPr>
                    </a:p>
                  </a:txBody>
                  <a:tcPr marL="68580" marR="68580" marT="34290" marB="34290" anchor="ctr"/>
                </a:tc>
                <a:tc>
                  <a:txBody>
                    <a:bodyPr/>
                    <a:lstStyle>
                      <a:lvl1pPr marL="0" algn="l" defTabSz="914400" rtl="0" eaLnBrk="1" latinLnBrk="0" hangingPunct="1">
                        <a:defRPr sz="1800" b="1" kern="1200">
                          <a:solidFill>
                            <a:schemeClr val="lt1"/>
                          </a:solidFill>
                          <a:latin typeface="Calibri"/>
                        </a:defRPr>
                      </a:lvl1pPr>
                      <a:lvl2pPr marL="457200" algn="l" defTabSz="914400" rtl="0" eaLnBrk="1" latinLnBrk="0" hangingPunct="1">
                        <a:defRPr sz="1800" b="1" kern="1200">
                          <a:solidFill>
                            <a:schemeClr val="lt1"/>
                          </a:solidFill>
                          <a:latin typeface="Calibri"/>
                        </a:defRPr>
                      </a:lvl2pPr>
                      <a:lvl3pPr marL="914400" algn="l" defTabSz="914400" rtl="0" eaLnBrk="1" latinLnBrk="0" hangingPunct="1">
                        <a:defRPr sz="1800" b="1" kern="1200">
                          <a:solidFill>
                            <a:schemeClr val="lt1"/>
                          </a:solidFill>
                          <a:latin typeface="Calibri"/>
                        </a:defRPr>
                      </a:lvl3pPr>
                      <a:lvl4pPr marL="1371600" algn="l" defTabSz="914400" rtl="0" eaLnBrk="1" latinLnBrk="0" hangingPunct="1">
                        <a:defRPr sz="1800" b="1" kern="1200">
                          <a:solidFill>
                            <a:schemeClr val="lt1"/>
                          </a:solidFill>
                          <a:latin typeface="Calibri"/>
                        </a:defRPr>
                      </a:lvl4pPr>
                      <a:lvl5pPr marL="1828800" algn="l" defTabSz="914400" rtl="0" eaLnBrk="1" latinLnBrk="0" hangingPunct="1">
                        <a:defRPr sz="1800" b="1" kern="1200">
                          <a:solidFill>
                            <a:schemeClr val="lt1"/>
                          </a:solidFill>
                          <a:latin typeface="Calibri"/>
                        </a:defRPr>
                      </a:lvl5pPr>
                      <a:lvl6pPr marL="2286000" algn="l" defTabSz="914400" rtl="0" eaLnBrk="1" latinLnBrk="0" hangingPunct="1">
                        <a:defRPr sz="1800" b="1" kern="1200">
                          <a:solidFill>
                            <a:schemeClr val="lt1"/>
                          </a:solidFill>
                          <a:latin typeface="Calibri"/>
                        </a:defRPr>
                      </a:lvl6pPr>
                      <a:lvl7pPr marL="2743200" algn="l" defTabSz="914400" rtl="0" eaLnBrk="1" latinLnBrk="0" hangingPunct="1">
                        <a:defRPr sz="1800" b="1" kern="1200">
                          <a:solidFill>
                            <a:schemeClr val="lt1"/>
                          </a:solidFill>
                          <a:latin typeface="Calibri"/>
                        </a:defRPr>
                      </a:lvl7pPr>
                      <a:lvl8pPr marL="3200400" algn="l" defTabSz="914400" rtl="0" eaLnBrk="1" latinLnBrk="0" hangingPunct="1">
                        <a:defRPr sz="1800" b="1" kern="1200">
                          <a:solidFill>
                            <a:schemeClr val="lt1"/>
                          </a:solidFill>
                          <a:latin typeface="Calibri"/>
                        </a:defRPr>
                      </a:lvl8pPr>
                      <a:lvl9pPr marL="3657600" algn="l" defTabSz="914400" rtl="0" eaLnBrk="1" latinLnBrk="0" hangingPunct="1">
                        <a:defRPr sz="1800" b="1" kern="1200">
                          <a:solidFill>
                            <a:schemeClr val="lt1"/>
                          </a:solidFill>
                          <a:latin typeface="Calibri"/>
                        </a:defRPr>
                      </a:lvl9p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anose="020B0604020202020204" pitchFamily="34" charset="0"/>
                        </a:rPr>
                        <a:t>Not Tested Reason/Code</a:t>
                      </a:r>
                      <a:endParaRPr lang="en-US" sz="1400" dirty="0">
                        <a:latin typeface="+mn-lt"/>
                      </a:endParaRPr>
                    </a:p>
                  </a:txBody>
                  <a:tcPr marL="68580" marR="68580" marT="34290" marB="34290" anchor="ctr"/>
                </a:tc>
                <a:extLst>
                  <a:ext uri="{0D108BD9-81ED-4DB2-BD59-A6C34878D82A}">
                    <a16:rowId xmlns:a16="http://schemas.microsoft.com/office/drawing/2014/main" val="13990852"/>
                  </a:ext>
                </a:extLst>
              </a:tr>
              <a:tr h="455909">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lang="en-US" sz="1400" dirty="0">
                          <a:latin typeface="Arial" panose="020B0604020202020204" pitchFamily="34" charset="0"/>
                        </a:rPr>
                        <a:t>For tests that were NOT started…</a:t>
                      </a:r>
                      <a:endParaRPr lang="en-US" sz="1400" b="1" dirty="0">
                        <a:solidFill>
                          <a:sysClr val="windowText" lastClr="000000"/>
                        </a:solidFill>
                        <a:latin typeface="+mn-lt"/>
                      </a:endParaRPr>
                    </a:p>
                  </a:txBody>
                  <a:tcPr marL="68580" marR="68580" marT="34290" marB="3429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a:r>
                        <a:rPr lang="en-US" sz="1200" dirty="0">
                          <a:latin typeface="Arial" panose="020B0604020202020204" pitchFamily="34" charset="0"/>
                        </a:rPr>
                        <a:t>Not allowed</a:t>
                      </a:r>
                      <a:endParaRPr lang="en-US" sz="1200" dirty="0">
                        <a:solidFill>
                          <a:sysClr val="windowText" lastClr="000000"/>
                        </a:solidFill>
                        <a:latin typeface="+mn-lt"/>
                      </a:endParaRPr>
                    </a:p>
                  </a:txBody>
                  <a:tcPr marL="68580" marR="68580" marT="34290" marB="3429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a:r>
                        <a:rPr lang="en-US" sz="1800" b="1" dirty="0">
                          <a:solidFill>
                            <a:schemeClr val="accent1"/>
                          </a:solidFill>
                          <a:latin typeface="Arial" panose="020B0604020202020204" pitchFamily="34" charset="0"/>
                        </a:rPr>
                        <a:t>Use Not Tested coding</a:t>
                      </a:r>
                      <a:endParaRPr lang="en-US" sz="1800" b="1" dirty="0">
                        <a:solidFill>
                          <a:schemeClr val="accent1"/>
                        </a:solidFill>
                        <a:latin typeface="+mn-lt"/>
                      </a:endParaRPr>
                    </a:p>
                  </a:txBody>
                  <a:tcPr marL="68580" marR="68580" marT="34290" marB="34290" anchor="ctr"/>
                </a:tc>
                <a:extLst>
                  <a:ext uri="{0D108BD9-81ED-4DB2-BD59-A6C34878D82A}">
                    <a16:rowId xmlns:a16="http://schemas.microsoft.com/office/drawing/2014/main" val="1885953452"/>
                  </a:ext>
                </a:extLst>
              </a:tr>
              <a:tr h="655145">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lang="en-US" sz="1400" dirty="0">
                          <a:latin typeface="Arial" panose="020B0604020202020204" pitchFamily="34" charset="0"/>
                        </a:rPr>
                        <a:t>For tests that were started but should NOT</a:t>
                      </a:r>
                      <a:r>
                        <a:rPr lang="en-US" sz="1400" baseline="0" dirty="0">
                          <a:latin typeface="Arial" panose="020B0604020202020204" pitchFamily="34" charset="0"/>
                        </a:rPr>
                        <a:t> be s</a:t>
                      </a:r>
                      <a:r>
                        <a:rPr lang="en-US" sz="1400" dirty="0">
                          <a:latin typeface="Arial" panose="020B0604020202020204" pitchFamily="34" charset="0"/>
                        </a:rPr>
                        <a:t>cored…</a:t>
                      </a:r>
                      <a:endParaRPr lang="en-US" sz="1400" b="1" dirty="0">
                        <a:solidFill>
                          <a:sysClr val="windowText" lastClr="000000"/>
                        </a:solidFill>
                        <a:latin typeface="+mn-lt"/>
                      </a:endParaRPr>
                    </a:p>
                  </a:txBody>
                  <a:tcPr marL="68580" marR="68580" marT="34290" marB="3429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a:r>
                        <a:rPr lang="en-US" sz="1800" b="1" dirty="0">
                          <a:solidFill>
                            <a:schemeClr val="accent1"/>
                          </a:solidFill>
                          <a:latin typeface="Arial" panose="020B0604020202020204" pitchFamily="34" charset="0"/>
                        </a:rPr>
                        <a:t>Use Void</a:t>
                      </a:r>
                      <a:r>
                        <a:rPr lang="en-US" sz="1800" b="1" baseline="0" dirty="0">
                          <a:solidFill>
                            <a:schemeClr val="accent1"/>
                          </a:solidFill>
                          <a:latin typeface="Arial" panose="020B0604020202020204" pitchFamily="34" charset="0"/>
                        </a:rPr>
                        <a:t> coding</a:t>
                      </a:r>
                      <a:endParaRPr lang="en-US" sz="1800" b="1" dirty="0">
                        <a:solidFill>
                          <a:schemeClr val="accent1"/>
                        </a:solidFill>
                        <a:latin typeface="+mn-lt"/>
                      </a:endParaRPr>
                    </a:p>
                  </a:txBody>
                  <a:tcPr marL="68580" marR="68580" marT="34290" marB="3429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a:r>
                        <a:rPr lang="en-US" sz="1200" dirty="0">
                          <a:latin typeface="Arial" panose="020B0604020202020204" pitchFamily="34" charset="0"/>
                        </a:rPr>
                        <a:t>Do not apply</a:t>
                      </a:r>
                      <a:r>
                        <a:rPr lang="en-US" sz="1200" baseline="0" dirty="0">
                          <a:latin typeface="Arial" panose="020B0604020202020204" pitchFamily="34" charset="0"/>
                        </a:rPr>
                        <a:t> as this coding type is ignored on started/completed tests</a:t>
                      </a:r>
                      <a:endParaRPr lang="en-US" sz="1200" b="0" i="0" dirty="0">
                        <a:solidFill>
                          <a:sysClr val="windowText" lastClr="000000"/>
                        </a:solidFill>
                        <a:latin typeface="+mn-lt"/>
                      </a:endParaRPr>
                    </a:p>
                  </a:txBody>
                  <a:tcPr marL="68580" marR="68580" marT="34290" marB="34290" anchor="ctr"/>
                </a:tc>
                <a:extLst>
                  <a:ext uri="{0D108BD9-81ED-4DB2-BD59-A6C34878D82A}">
                    <a16:rowId xmlns:a16="http://schemas.microsoft.com/office/drawing/2014/main" val="3794291505"/>
                  </a:ext>
                </a:extLst>
              </a:tr>
              <a:tr h="898008">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lang="en-US" sz="1400" dirty="0">
                          <a:latin typeface="Arial" panose="020B0604020202020204" pitchFamily="34" charset="0"/>
                        </a:rPr>
                        <a:t>When can I</a:t>
                      </a:r>
                      <a:r>
                        <a:rPr lang="en-US" sz="1400" baseline="0" dirty="0">
                          <a:latin typeface="Arial" panose="020B0604020202020204" pitchFamily="34" charset="0"/>
                        </a:rPr>
                        <a:t> </a:t>
                      </a:r>
                      <a:r>
                        <a:rPr lang="en-US" sz="1400" dirty="0">
                          <a:latin typeface="Arial" panose="020B0604020202020204" pitchFamily="34" charset="0"/>
                        </a:rPr>
                        <a:t>apply this type of code</a:t>
                      </a:r>
                      <a:r>
                        <a:rPr lang="en-US" sz="1400" baseline="0" dirty="0">
                          <a:latin typeface="Arial" panose="020B0604020202020204" pitchFamily="34" charset="0"/>
                        </a:rPr>
                        <a:t>?</a:t>
                      </a:r>
                      <a:endParaRPr lang="en-US" sz="1400" b="1" dirty="0">
                        <a:solidFill>
                          <a:sysClr val="windowText" lastClr="000000"/>
                        </a:solidFill>
                        <a:latin typeface="+mn-lt"/>
                      </a:endParaRPr>
                    </a:p>
                  </a:txBody>
                  <a:tcPr marL="68580" marR="68580" marT="34290" marB="3429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a:r>
                        <a:rPr lang="en-US" sz="1200" dirty="0">
                          <a:latin typeface="Arial" panose="020B0604020202020204" pitchFamily="34" charset="0"/>
                        </a:rPr>
                        <a:t>Once all test units are</a:t>
                      </a:r>
                      <a:r>
                        <a:rPr lang="en-US" sz="1200" baseline="0" dirty="0">
                          <a:latin typeface="Arial" panose="020B0604020202020204" pitchFamily="34" charset="0"/>
                        </a:rPr>
                        <a:t> in completed/marked complete status in PAnext*</a:t>
                      </a:r>
                      <a:endParaRPr lang="en-US" sz="1200" dirty="0">
                        <a:solidFill>
                          <a:sysClr val="windowText" lastClr="000000"/>
                        </a:solidFill>
                        <a:latin typeface="+mn-lt"/>
                      </a:endParaRPr>
                    </a:p>
                  </a:txBody>
                  <a:tcPr marL="68580" marR="68580" marT="34290" marB="3429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a:r>
                        <a:rPr lang="en-US" sz="1200" dirty="0">
                          <a:latin typeface="Arial" panose="020B0604020202020204" pitchFamily="34" charset="0"/>
                        </a:rPr>
                        <a:t>As long as</a:t>
                      </a:r>
                      <a:r>
                        <a:rPr lang="en-US" sz="1200" baseline="0" dirty="0">
                          <a:latin typeface="Arial" panose="020B0604020202020204" pitchFamily="34" charset="0"/>
                        </a:rPr>
                        <a:t> test is not in started/stopped session in PAnext*</a:t>
                      </a:r>
                      <a:endParaRPr lang="en-US" sz="1200" dirty="0">
                        <a:solidFill>
                          <a:sysClr val="windowText" lastClr="000000"/>
                        </a:solidFill>
                        <a:latin typeface="+mn-lt"/>
                      </a:endParaRPr>
                    </a:p>
                  </a:txBody>
                  <a:tcPr marL="68580" marR="68580" marT="34290" marB="34290" anchor="ctr"/>
                </a:tc>
                <a:extLst>
                  <a:ext uri="{0D108BD9-81ED-4DB2-BD59-A6C34878D82A}">
                    <a16:rowId xmlns:a16="http://schemas.microsoft.com/office/drawing/2014/main" val="2007030736"/>
                  </a:ext>
                </a:extLst>
              </a:tr>
            </a:tbl>
          </a:graphicData>
        </a:graphic>
      </p:graphicFrame>
    </p:spTree>
    <p:extLst>
      <p:ext uri="{BB962C8B-B14F-4D97-AF65-F5344CB8AC3E}">
        <p14:creationId xmlns:p14="http://schemas.microsoft.com/office/powerpoint/2010/main" val="766056741"/>
      </p:ext>
    </p:extLst>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2FDCE-085A-4484-87A2-2226B8468C04}"/>
              </a:ext>
            </a:extLst>
          </p:cNvPr>
          <p:cNvSpPr>
            <a:spLocks noGrp="1"/>
          </p:cNvSpPr>
          <p:nvPr>
            <p:ph type="title"/>
          </p:nvPr>
        </p:nvSpPr>
        <p:spPr/>
        <p:txBody>
          <a:bodyPr>
            <a:normAutofit/>
          </a:bodyPr>
          <a:lstStyle/>
          <a:p>
            <a:r>
              <a:rPr lang="en-US" sz="2800" dirty="0"/>
              <a:t>Coding Parent Excusals</a:t>
            </a:r>
          </a:p>
        </p:txBody>
      </p:sp>
      <p:sp>
        <p:nvSpPr>
          <p:cNvPr id="3" name="Content Placeholder 2">
            <a:extLst>
              <a:ext uri="{FF2B5EF4-FFF2-40B4-BE49-F238E27FC236}">
                <a16:creationId xmlns:a16="http://schemas.microsoft.com/office/drawing/2014/main" id="{85DC27D7-1F8A-4B74-99B6-DE078839EFCA}"/>
              </a:ext>
            </a:extLst>
          </p:cNvPr>
          <p:cNvSpPr>
            <a:spLocks noGrp="1"/>
          </p:cNvSpPr>
          <p:nvPr>
            <p:ph type="body" idx="1"/>
          </p:nvPr>
        </p:nvSpPr>
        <p:spPr>
          <a:xfrm>
            <a:off x="311700" y="960305"/>
            <a:ext cx="8516294" cy="3226970"/>
          </a:xfrm>
        </p:spPr>
        <p:txBody>
          <a:bodyPr>
            <a:noAutofit/>
          </a:bodyPr>
          <a:lstStyle/>
          <a:p>
            <a:pPr marL="285750" indent="-285750">
              <a:lnSpc>
                <a:spcPct val="120000"/>
              </a:lnSpc>
              <a:buClr>
                <a:sysClr val="windowText" lastClr="000000"/>
              </a:buClr>
              <a:buFont typeface="Arial" panose="020B0604020202020204" pitchFamily="34" charset="0"/>
              <a:buChar char="•"/>
              <a:defRPr/>
            </a:pPr>
            <a:r>
              <a:rPr lang="en-US" sz="1800" dirty="0">
                <a:solidFill>
                  <a:sysClr val="windowText" lastClr="000000"/>
                </a:solidFill>
                <a:latin typeface="+mn-lt"/>
              </a:rPr>
              <a:t>Districts/schools must maintain documentation of parent excusals</a:t>
            </a:r>
          </a:p>
          <a:p>
            <a:pPr lvl="1">
              <a:lnSpc>
                <a:spcPct val="120000"/>
              </a:lnSpc>
              <a:buClr>
                <a:sysClr val="windowText" lastClr="000000"/>
              </a:buClr>
              <a:buFont typeface="Arial" panose="020B0604020202020204" pitchFamily="34" charset="0"/>
              <a:buChar char="•"/>
              <a:defRPr/>
            </a:pPr>
            <a:r>
              <a:rPr lang="en-US" sz="1800" dirty="0">
                <a:solidFill>
                  <a:sysClr val="windowText" lastClr="000000"/>
                </a:solidFill>
                <a:latin typeface="+mn-lt"/>
              </a:rPr>
              <a:t>Never code parent excusals unless the locally required documentation was received from a parent/guardian</a:t>
            </a:r>
          </a:p>
          <a:p>
            <a:pPr marL="285750" indent="-285750">
              <a:lnSpc>
                <a:spcPct val="120000"/>
              </a:lnSpc>
              <a:buClr>
                <a:sysClr val="windowText" lastClr="000000"/>
              </a:buClr>
              <a:buFont typeface="Arial" panose="020B0604020202020204" pitchFamily="34" charset="0"/>
              <a:buChar char="•"/>
              <a:defRPr/>
            </a:pPr>
            <a:r>
              <a:rPr lang="en-US" sz="1800" dirty="0">
                <a:solidFill>
                  <a:sysClr val="windowText" lastClr="000000"/>
                </a:solidFill>
                <a:latin typeface="+mn-lt"/>
              </a:rPr>
              <a:t>Apply coding in PAnext: </a:t>
            </a:r>
          </a:p>
          <a:p>
            <a:pPr marL="942952" lvl="1" indent="-285750">
              <a:lnSpc>
                <a:spcPct val="120000"/>
              </a:lnSpc>
              <a:buClr>
                <a:sysClr val="windowText" lastClr="000000"/>
              </a:buClr>
              <a:buFont typeface="Arial" panose="020B0604020202020204" pitchFamily="34" charset="0"/>
              <a:buChar char="•"/>
              <a:defRPr/>
            </a:pPr>
            <a:r>
              <a:rPr lang="en-US" sz="1800" dirty="0">
                <a:solidFill>
                  <a:sysClr val="windowText" lastClr="000000"/>
                </a:solidFill>
                <a:latin typeface="+mn-lt"/>
              </a:rPr>
              <a:t>Students who never started the test: </a:t>
            </a:r>
            <a:r>
              <a:rPr lang="en-US" sz="1800" b="1" dirty="0">
                <a:solidFill>
                  <a:sysClr val="windowText" lastClr="000000"/>
                </a:solidFill>
                <a:latin typeface="+mn-lt"/>
              </a:rPr>
              <a:t>Not Tested Code of 09</a:t>
            </a:r>
          </a:p>
          <a:p>
            <a:pPr marL="942952" lvl="1" indent="-285750">
              <a:lnSpc>
                <a:spcPct val="120000"/>
              </a:lnSpc>
              <a:buClr>
                <a:sysClr val="windowText" lastClr="000000"/>
              </a:buClr>
              <a:buFont typeface="Arial" panose="020B0604020202020204" pitchFamily="34" charset="0"/>
              <a:buChar char="•"/>
              <a:defRPr/>
            </a:pPr>
            <a:r>
              <a:rPr lang="en-US" sz="1800" dirty="0">
                <a:latin typeface="+mn-lt"/>
              </a:rPr>
              <a:t>Students who started but did not complete the test, or were “Marked Complete” by the school: </a:t>
            </a:r>
            <a:r>
              <a:rPr lang="en-US" sz="1800" b="1" dirty="0">
                <a:latin typeface="+mn-lt"/>
              </a:rPr>
              <a:t>Void Test Score Code of 09 </a:t>
            </a:r>
          </a:p>
          <a:p>
            <a:pPr marL="285750" indent="-285750">
              <a:lnSpc>
                <a:spcPct val="120000"/>
              </a:lnSpc>
              <a:buClr>
                <a:sysClr val="windowText" lastClr="000000"/>
              </a:buClr>
              <a:buFont typeface="Arial" panose="020B0604020202020204" pitchFamily="34" charset="0"/>
              <a:buChar char="•"/>
              <a:defRPr/>
            </a:pPr>
            <a:endParaRPr lang="en-US" sz="1800" b="1" dirty="0">
              <a:solidFill>
                <a:sysClr val="windowText" lastClr="000000"/>
              </a:solidFill>
              <a:latin typeface="+mn-lt"/>
            </a:endParaRPr>
          </a:p>
          <a:p>
            <a:pPr marL="285750" indent="-285750">
              <a:lnSpc>
                <a:spcPct val="120000"/>
              </a:lnSpc>
              <a:buClr>
                <a:sysClr val="windowText" lastClr="000000"/>
              </a:buClr>
              <a:buFont typeface="Arial" panose="020B0604020202020204" pitchFamily="34" charset="0"/>
              <a:buChar char="•"/>
              <a:defRPr/>
            </a:pPr>
            <a:r>
              <a:rPr lang="en-US" sz="1800" b="1" dirty="0">
                <a:solidFill>
                  <a:sysClr val="windowText" lastClr="000000"/>
                </a:solidFill>
                <a:latin typeface="+mn-lt"/>
              </a:rPr>
              <a:t>Reminder: </a:t>
            </a:r>
            <a:r>
              <a:rPr lang="en-US" sz="1800" dirty="0">
                <a:solidFill>
                  <a:sysClr val="windowText" lastClr="000000"/>
                </a:solidFill>
                <a:latin typeface="+mn-lt"/>
              </a:rPr>
              <a:t>The </a:t>
            </a:r>
            <a:r>
              <a:rPr lang="en-US" sz="1800" b="1" dirty="0">
                <a:solidFill>
                  <a:sysClr val="windowText" lastClr="000000"/>
                </a:solidFill>
                <a:latin typeface="+mn-lt"/>
              </a:rPr>
              <a:t>“</a:t>
            </a:r>
            <a:r>
              <a:rPr lang="en-US" sz="1800" dirty="0">
                <a:solidFill>
                  <a:sysClr val="windowText" lastClr="000000"/>
                </a:solidFill>
                <a:latin typeface="+mn-lt"/>
              </a:rPr>
              <a:t>marked complete” text box “reason” does not indicate parent excusal for accountability purposes</a:t>
            </a:r>
          </a:p>
        </p:txBody>
      </p:sp>
      <p:sp>
        <p:nvSpPr>
          <p:cNvPr id="4" name="Slide Number Placeholder 3">
            <a:extLst>
              <a:ext uri="{FF2B5EF4-FFF2-40B4-BE49-F238E27FC236}">
                <a16:creationId xmlns:a16="http://schemas.microsoft.com/office/drawing/2014/main" id="{195F512B-9C66-41C3-BB34-FEBD042343C5}"/>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184</a:t>
            </a:fld>
            <a:endParaRPr lang="en-US" dirty="0"/>
          </a:p>
        </p:txBody>
      </p:sp>
      <p:sp>
        <p:nvSpPr>
          <p:cNvPr id="6" name="Diagonal Stripe 5">
            <a:hlinkClick r:id="rId2"/>
            <a:extLst>
              <a:ext uri="{FF2B5EF4-FFF2-40B4-BE49-F238E27FC236}">
                <a16:creationId xmlns:a16="http://schemas.microsoft.com/office/drawing/2014/main" id="{5B20FB13-EB47-0899-8907-32DC50635B1C}"/>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200" b="1" kern="0" dirty="0">
                <a:solidFill>
                  <a:schemeClr val="bg1"/>
                </a:solidFill>
                <a:latin typeface="+mn-lt"/>
                <a:ea typeface="Roboto" panose="02000000000000000000" pitchFamily="2" charset="0"/>
                <a:cs typeface="Roboto" panose="02000000000000000000" pitchFamily="2" charset="0"/>
              </a:rPr>
              <a:t>Parent Excusal Coding</a:t>
            </a:r>
          </a:p>
        </p:txBody>
      </p:sp>
    </p:spTree>
    <p:extLst>
      <p:ext uri="{BB962C8B-B14F-4D97-AF65-F5344CB8AC3E}">
        <p14:creationId xmlns:p14="http://schemas.microsoft.com/office/powerpoint/2010/main" val="4027977637"/>
      </p:ext>
    </p:extLst>
  </p:cSld>
  <p:clrMapOvr>
    <a:masterClrMapping/>
  </p:clrMapOvr>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CD967-9B8F-4F14-A912-9133DA59216F}"/>
              </a:ext>
            </a:extLst>
          </p:cNvPr>
          <p:cNvSpPr>
            <a:spLocks noGrp="1"/>
          </p:cNvSpPr>
          <p:nvPr>
            <p:ph type="title"/>
          </p:nvPr>
        </p:nvSpPr>
        <p:spPr/>
        <p:txBody>
          <a:bodyPr>
            <a:normAutofit/>
          </a:bodyPr>
          <a:lstStyle/>
          <a:p>
            <a:r>
              <a:rPr lang="en-US" sz="2800" dirty="0"/>
              <a:t>Suppressions</a:t>
            </a:r>
          </a:p>
        </p:txBody>
      </p:sp>
      <p:sp>
        <p:nvSpPr>
          <p:cNvPr id="3" name="Content Placeholder 2">
            <a:extLst>
              <a:ext uri="{FF2B5EF4-FFF2-40B4-BE49-F238E27FC236}">
                <a16:creationId xmlns:a16="http://schemas.microsoft.com/office/drawing/2014/main" id="{CC06A812-E6FF-48EA-B6EA-6D7E1F71C872}"/>
              </a:ext>
            </a:extLst>
          </p:cNvPr>
          <p:cNvSpPr>
            <a:spLocks noGrp="1"/>
          </p:cNvSpPr>
          <p:nvPr>
            <p:ph type="body" idx="1"/>
          </p:nvPr>
        </p:nvSpPr>
        <p:spPr>
          <a:xfrm>
            <a:off x="311700" y="925929"/>
            <a:ext cx="6733156" cy="3261346"/>
          </a:xfrm>
        </p:spPr>
        <p:txBody>
          <a:bodyPr>
            <a:normAutofit/>
          </a:bodyPr>
          <a:lstStyle/>
          <a:p>
            <a:pPr marL="126997" indent="0">
              <a:buNone/>
            </a:pPr>
            <a:r>
              <a:rPr lang="en-US" sz="1400" dirty="0">
                <a:solidFill>
                  <a:sysClr val="windowText" lastClr="000000"/>
                </a:solidFill>
                <a:latin typeface="+mn-lt"/>
              </a:rPr>
              <a:t>Suppressions allow a student to receive a score when their score should not be aggregated with school and district results</a:t>
            </a:r>
          </a:p>
          <a:p>
            <a:pPr marL="126997" indent="0">
              <a:buNone/>
            </a:pPr>
            <a:endParaRPr lang="en-US" sz="1350" dirty="0">
              <a:solidFill>
                <a:sysClr val="windowText" lastClr="000000"/>
              </a:solidFill>
              <a:latin typeface="+mn-lt"/>
            </a:endParaRPr>
          </a:p>
          <a:p>
            <a:pPr>
              <a:buFont typeface="Arial" panose="020B0604020202020204" pitchFamily="34" charset="0"/>
              <a:buChar char="•"/>
            </a:pPr>
            <a:r>
              <a:rPr lang="en-US" sz="1350" dirty="0">
                <a:solidFill>
                  <a:sysClr val="windowText" lastClr="000000"/>
                </a:solidFill>
                <a:latin typeface="+mn-lt"/>
              </a:rPr>
              <a:t>They are used in the following instances:</a:t>
            </a:r>
          </a:p>
          <a:p>
            <a:pPr lvl="1">
              <a:buFont typeface="Arial" panose="020B0604020202020204" pitchFamily="34" charset="0"/>
              <a:buChar char="•"/>
            </a:pPr>
            <a:r>
              <a:rPr lang="en-US" sz="1350" b="1" dirty="0">
                <a:solidFill>
                  <a:sysClr val="windowText" lastClr="000000"/>
                </a:solidFill>
                <a:latin typeface="+mn-lt"/>
              </a:rPr>
              <a:t>Home school students </a:t>
            </a:r>
            <a:r>
              <a:rPr lang="en-US" sz="1350" dirty="0">
                <a:solidFill>
                  <a:sysClr val="windowText" lastClr="000000"/>
                </a:solidFill>
                <a:latin typeface="+mn-lt"/>
              </a:rPr>
              <a:t>– students with CO-DDDD-HHHH indicated as their Responsible School in PAnext</a:t>
            </a:r>
          </a:p>
          <a:p>
            <a:pPr lvl="1">
              <a:buFont typeface="Arial" panose="020B0604020202020204" pitchFamily="34" charset="0"/>
              <a:buChar char="•"/>
            </a:pPr>
            <a:r>
              <a:rPr lang="en-US" sz="1350" b="1" dirty="0">
                <a:solidFill>
                  <a:sysClr val="windowText" lastClr="000000"/>
                </a:solidFill>
                <a:latin typeface="+mn-lt"/>
              </a:rPr>
              <a:t>Misadministrations</a:t>
            </a:r>
            <a:r>
              <a:rPr lang="en-US" sz="1350" dirty="0">
                <a:solidFill>
                  <a:sysClr val="windowText" lastClr="000000"/>
                </a:solidFill>
                <a:latin typeface="+mn-lt"/>
              </a:rPr>
              <a:t> – students included on the district-submitted TIR spreadsheet for whom a testing irregularity was documented</a:t>
            </a:r>
          </a:p>
          <a:p>
            <a:pPr>
              <a:buFont typeface="Arial" panose="020B0604020202020204" pitchFamily="34" charset="0"/>
              <a:buChar char="•"/>
            </a:pPr>
            <a:r>
              <a:rPr lang="en-US" sz="1350" dirty="0">
                <a:solidFill>
                  <a:sysClr val="windowText" lastClr="000000"/>
                </a:solidFill>
                <a:latin typeface="+mn-lt"/>
              </a:rPr>
              <a:t>If indicated/requested by the district, CDE adds suppression codes and actions</a:t>
            </a:r>
          </a:p>
          <a:p>
            <a:pPr lvl="1">
              <a:buFont typeface="Arial" panose="020B0604020202020204" pitchFamily="34" charset="0"/>
              <a:buChar char="•"/>
            </a:pPr>
            <a:r>
              <a:rPr lang="en-US" sz="1350" dirty="0">
                <a:solidFill>
                  <a:sysClr val="windowText" lastClr="000000"/>
                </a:solidFill>
                <a:latin typeface="+mn-lt"/>
              </a:rPr>
              <a:t>Individual student performance reports (SPRs) are produced</a:t>
            </a:r>
          </a:p>
          <a:p>
            <a:pPr lvl="1">
              <a:buFont typeface="Arial" panose="020B0604020202020204" pitchFamily="34" charset="0"/>
              <a:buChar char="•"/>
            </a:pPr>
            <a:r>
              <a:rPr lang="en-US" sz="1350" dirty="0">
                <a:solidFill>
                  <a:sysClr val="windowText" lastClr="000000"/>
                </a:solidFill>
                <a:latin typeface="+mn-lt"/>
              </a:rPr>
              <a:t>Individual student test scores are excluded from school and district aggregations</a:t>
            </a:r>
          </a:p>
          <a:p>
            <a:endParaRPr lang="en-US" sz="1350" dirty="0">
              <a:latin typeface="+mn-lt"/>
            </a:endParaRPr>
          </a:p>
          <a:p>
            <a:endParaRPr lang="en-US" sz="1350" dirty="0">
              <a:latin typeface="+mn-lt"/>
            </a:endParaRPr>
          </a:p>
        </p:txBody>
      </p:sp>
      <p:sp>
        <p:nvSpPr>
          <p:cNvPr id="4" name="Slide Number Placeholder 3">
            <a:extLst>
              <a:ext uri="{FF2B5EF4-FFF2-40B4-BE49-F238E27FC236}">
                <a16:creationId xmlns:a16="http://schemas.microsoft.com/office/drawing/2014/main" id="{CB45D2BC-7D3C-4409-AF38-75CE34282FF4}"/>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185</a:t>
            </a:fld>
            <a:endParaRPr lang="en-US" dirty="0"/>
          </a:p>
        </p:txBody>
      </p:sp>
      <p:graphicFrame>
        <p:nvGraphicFramePr>
          <p:cNvPr id="5" name="Table 4">
            <a:extLst>
              <a:ext uri="{FF2B5EF4-FFF2-40B4-BE49-F238E27FC236}">
                <a16:creationId xmlns:a16="http://schemas.microsoft.com/office/drawing/2014/main" id="{09BAC8B9-9852-4F2C-8475-D09882E6D8D5}"/>
              </a:ext>
            </a:extLst>
          </p:cNvPr>
          <p:cNvGraphicFramePr>
            <a:graphicFrameLocks noGrp="1"/>
          </p:cNvGraphicFramePr>
          <p:nvPr>
            <p:extLst>
              <p:ext uri="{D42A27DB-BD31-4B8C-83A1-F6EECF244321}">
                <p14:modId xmlns:p14="http://schemas.microsoft.com/office/powerpoint/2010/main" val="724250952"/>
              </p:ext>
            </p:extLst>
          </p:nvPr>
        </p:nvGraphicFramePr>
        <p:xfrm>
          <a:off x="1464468" y="3979220"/>
          <a:ext cx="6215063" cy="1059180"/>
        </p:xfrm>
        <a:graphic>
          <a:graphicData uri="http://schemas.openxmlformats.org/drawingml/2006/table">
            <a:tbl>
              <a:tblPr firstRow="1" bandRow="1">
                <a:tableStyleId>{B301B821-A1FF-4177-AEE7-76D212191A09}</a:tableStyleId>
              </a:tblPr>
              <a:tblGrid>
                <a:gridCol w="1607344">
                  <a:extLst>
                    <a:ext uri="{9D8B030D-6E8A-4147-A177-3AD203B41FA5}">
                      <a16:colId xmlns:a16="http://schemas.microsoft.com/office/drawing/2014/main" val="2242985284"/>
                    </a:ext>
                  </a:extLst>
                </a:gridCol>
                <a:gridCol w="2143125">
                  <a:extLst>
                    <a:ext uri="{9D8B030D-6E8A-4147-A177-3AD203B41FA5}">
                      <a16:colId xmlns:a16="http://schemas.microsoft.com/office/drawing/2014/main" val="1340214679"/>
                    </a:ext>
                  </a:extLst>
                </a:gridCol>
                <a:gridCol w="2464594">
                  <a:extLst>
                    <a:ext uri="{9D8B030D-6E8A-4147-A177-3AD203B41FA5}">
                      <a16:colId xmlns:a16="http://schemas.microsoft.com/office/drawing/2014/main" val="1027243"/>
                    </a:ext>
                  </a:extLst>
                </a:gridCol>
              </a:tblGrid>
              <a:tr h="278130">
                <a:tc>
                  <a:txBody>
                    <a:bodyPr/>
                    <a:lstStyle>
                      <a:lvl1pPr marL="0" algn="l" defTabSz="914400" rtl="0" eaLnBrk="1" latinLnBrk="0" hangingPunct="1">
                        <a:defRPr sz="1800" b="1" kern="1200">
                          <a:solidFill>
                            <a:schemeClr val="lt1"/>
                          </a:solidFill>
                          <a:latin typeface="Calibri"/>
                        </a:defRPr>
                      </a:lvl1pPr>
                      <a:lvl2pPr marL="457200" algn="l" defTabSz="914400" rtl="0" eaLnBrk="1" latinLnBrk="0" hangingPunct="1">
                        <a:defRPr sz="1800" b="1" kern="1200">
                          <a:solidFill>
                            <a:schemeClr val="lt1"/>
                          </a:solidFill>
                          <a:latin typeface="Calibri"/>
                        </a:defRPr>
                      </a:lvl2pPr>
                      <a:lvl3pPr marL="914400" algn="l" defTabSz="914400" rtl="0" eaLnBrk="1" latinLnBrk="0" hangingPunct="1">
                        <a:defRPr sz="1800" b="1" kern="1200">
                          <a:solidFill>
                            <a:schemeClr val="lt1"/>
                          </a:solidFill>
                          <a:latin typeface="Calibri"/>
                        </a:defRPr>
                      </a:lvl3pPr>
                      <a:lvl4pPr marL="1371600" algn="l" defTabSz="914400" rtl="0" eaLnBrk="1" latinLnBrk="0" hangingPunct="1">
                        <a:defRPr sz="1800" b="1" kern="1200">
                          <a:solidFill>
                            <a:schemeClr val="lt1"/>
                          </a:solidFill>
                          <a:latin typeface="Calibri"/>
                        </a:defRPr>
                      </a:lvl4pPr>
                      <a:lvl5pPr marL="1828800" algn="l" defTabSz="914400" rtl="0" eaLnBrk="1" latinLnBrk="0" hangingPunct="1">
                        <a:defRPr sz="1800" b="1" kern="1200">
                          <a:solidFill>
                            <a:schemeClr val="lt1"/>
                          </a:solidFill>
                          <a:latin typeface="Calibri"/>
                        </a:defRPr>
                      </a:lvl5pPr>
                      <a:lvl6pPr marL="2286000" algn="l" defTabSz="914400" rtl="0" eaLnBrk="1" latinLnBrk="0" hangingPunct="1">
                        <a:defRPr sz="1800" b="1" kern="1200">
                          <a:solidFill>
                            <a:schemeClr val="lt1"/>
                          </a:solidFill>
                          <a:latin typeface="Calibri"/>
                        </a:defRPr>
                      </a:lvl6pPr>
                      <a:lvl7pPr marL="2743200" algn="l" defTabSz="914400" rtl="0" eaLnBrk="1" latinLnBrk="0" hangingPunct="1">
                        <a:defRPr sz="1800" b="1" kern="1200">
                          <a:solidFill>
                            <a:schemeClr val="lt1"/>
                          </a:solidFill>
                          <a:latin typeface="Calibri"/>
                        </a:defRPr>
                      </a:lvl7pPr>
                      <a:lvl8pPr marL="3200400" algn="l" defTabSz="914400" rtl="0" eaLnBrk="1" latinLnBrk="0" hangingPunct="1">
                        <a:defRPr sz="1800" b="1" kern="1200">
                          <a:solidFill>
                            <a:schemeClr val="lt1"/>
                          </a:solidFill>
                          <a:latin typeface="Calibri"/>
                        </a:defRPr>
                      </a:lvl8pPr>
                      <a:lvl9pPr marL="3657600" algn="l" defTabSz="914400" rtl="0" eaLnBrk="1" latinLnBrk="0" hangingPunct="1">
                        <a:defRPr sz="1800" b="1" kern="1200">
                          <a:solidFill>
                            <a:schemeClr val="lt1"/>
                          </a:solidFill>
                          <a:latin typeface="Calibri"/>
                        </a:defRPr>
                      </a:lvl9pPr>
                    </a:lstStyle>
                    <a:p>
                      <a:pPr algn="ctr"/>
                      <a:r>
                        <a:rPr lang="en-US" sz="1400" dirty="0">
                          <a:latin typeface="Arial" panose="020B0604020202020204" pitchFamily="34" charset="0"/>
                        </a:rPr>
                        <a:t>Suppression</a:t>
                      </a:r>
                      <a:r>
                        <a:rPr lang="en-US" sz="1400" baseline="0" dirty="0">
                          <a:latin typeface="Arial" panose="020B0604020202020204" pitchFamily="34" charset="0"/>
                        </a:rPr>
                        <a:t> Reason</a:t>
                      </a:r>
                      <a:endParaRPr lang="en-US" sz="1400" dirty="0">
                        <a:latin typeface="+mn-lt"/>
                      </a:endParaRPr>
                    </a:p>
                  </a:txBody>
                  <a:tcPr marL="68580" marR="68580" marT="34290" marB="34290" anchor="ctr"/>
                </a:tc>
                <a:tc>
                  <a:txBody>
                    <a:bodyPr/>
                    <a:lstStyle>
                      <a:lvl1pPr marL="0" algn="l" defTabSz="914400" rtl="0" eaLnBrk="1" latinLnBrk="0" hangingPunct="1">
                        <a:defRPr sz="1800" b="1" kern="1200">
                          <a:solidFill>
                            <a:schemeClr val="lt1"/>
                          </a:solidFill>
                          <a:latin typeface="Calibri"/>
                        </a:defRPr>
                      </a:lvl1pPr>
                      <a:lvl2pPr marL="457200" algn="l" defTabSz="914400" rtl="0" eaLnBrk="1" latinLnBrk="0" hangingPunct="1">
                        <a:defRPr sz="1800" b="1" kern="1200">
                          <a:solidFill>
                            <a:schemeClr val="lt1"/>
                          </a:solidFill>
                          <a:latin typeface="Calibri"/>
                        </a:defRPr>
                      </a:lvl2pPr>
                      <a:lvl3pPr marL="914400" algn="l" defTabSz="914400" rtl="0" eaLnBrk="1" latinLnBrk="0" hangingPunct="1">
                        <a:defRPr sz="1800" b="1" kern="1200">
                          <a:solidFill>
                            <a:schemeClr val="lt1"/>
                          </a:solidFill>
                          <a:latin typeface="Calibri"/>
                        </a:defRPr>
                      </a:lvl3pPr>
                      <a:lvl4pPr marL="1371600" algn="l" defTabSz="914400" rtl="0" eaLnBrk="1" latinLnBrk="0" hangingPunct="1">
                        <a:defRPr sz="1800" b="1" kern="1200">
                          <a:solidFill>
                            <a:schemeClr val="lt1"/>
                          </a:solidFill>
                          <a:latin typeface="Calibri"/>
                        </a:defRPr>
                      </a:lvl4pPr>
                      <a:lvl5pPr marL="1828800" algn="l" defTabSz="914400" rtl="0" eaLnBrk="1" latinLnBrk="0" hangingPunct="1">
                        <a:defRPr sz="1800" b="1" kern="1200">
                          <a:solidFill>
                            <a:schemeClr val="lt1"/>
                          </a:solidFill>
                          <a:latin typeface="Calibri"/>
                        </a:defRPr>
                      </a:lvl5pPr>
                      <a:lvl6pPr marL="2286000" algn="l" defTabSz="914400" rtl="0" eaLnBrk="1" latinLnBrk="0" hangingPunct="1">
                        <a:defRPr sz="1800" b="1" kern="1200">
                          <a:solidFill>
                            <a:schemeClr val="lt1"/>
                          </a:solidFill>
                          <a:latin typeface="Calibri"/>
                        </a:defRPr>
                      </a:lvl6pPr>
                      <a:lvl7pPr marL="2743200" algn="l" defTabSz="914400" rtl="0" eaLnBrk="1" latinLnBrk="0" hangingPunct="1">
                        <a:defRPr sz="1800" b="1" kern="1200">
                          <a:solidFill>
                            <a:schemeClr val="lt1"/>
                          </a:solidFill>
                          <a:latin typeface="Calibri"/>
                        </a:defRPr>
                      </a:lvl7pPr>
                      <a:lvl8pPr marL="3200400" algn="l" defTabSz="914400" rtl="0" eaLnBrk="1" latinLnBrk="0" hangingPunct="1">
                        <a:defRPr sz="1800" b="1" kern="1200">
                          <a:solidFill>
                            <a:schemeClr val="lt1"/>
                          </a:solidFill>
                          <a:latin typeface="Calibri"/>
                        </a:defRPr>
                      </a:lvl8pPr>
                      <a:lvl9pPr marL="3657600" algn="l" defTabSz="914400" rtl="0" eaLnBrk="1" latinLnBrk="0" hangingPunct="1">
                        <a:defRPr sz="1800" b="1" kern="1200">
                          <a:solidFill>
                            <a:schemeClr val="lt1"/>
                          </a:solidFill>
                          <a:latin typeface="Calibri"/>
                        </a:defRPr>
                      </a:lvl9pPr>
                    </a:lstStyle>
                    <a:p>
                      <a:pPr algn="ctr"/>
                      <a:r>
                        <a:rPr lang="en-US" sz="1400" dirty="0">
                          <a:latin typeface="Arial" panose="020B0604020202020204" pitchFamily="34" charset="0"/>
                        </a:rPr>
                        <a:t>Receives Student Report</a:t>
                      </a:r>
                      <a:endParaRPr lang="en-US" sz="1400" dirty="0">
                        <a:latin typeface="+mn-lt"/>
                      </a:endParaRPr>
                    </a:p>
                  </a:txBody>
                  <a:tcPr marL="68580" marR="68580" marT="34290" marB="34290" anchor="ctr"/>
                </a:tc>
                <a:tc>
                  <a:txBody>
                    <a:bodyPr/>
                    <a:lstStyle>
                      <a:lvl1pPr marL="0" algn="l" defTabSz="914400" rtl="0" eaLnBrk="1" latinLnBrk="0" hangingPunct="1">
                        <a:defRPr sz="1800" b="1" kern="1200">
                          <a:solidFill>
                            <a:schemeClr val="lt1"/>
                          </a:solidFill>
                          <a:latin typeface="Calibri"/>
                        </a:defRPr>
                      </a:lvl1pPr>
                      <a:lvl2pPr marL="457200" algn="l" defTabSz="914400" rtl="0" eaLnBrk="1" latinLnBrk="0" hangingPunct="1">
                        <a:defRPr sz="1800" b="1" kern="1200">
                          <a:solidFill>
                            <a:schemeClr val="lt1"/>
                          </a:solidFill>
                          <a:latin typeface="Calibri"/>
                        </a:defRPr>
                      </a:lvl2pPr>
                      <a:lvl3pPr marL="914400" algn="l" defTabSz="914400" rtl="0" eaLnBrk="1" latinLnBrk="0" hangingPunct="1">
                        <a:defRPr sz="1800" b="1" kern="1200">
                          <a:solidFill>
                            <a:schemeClr val="lt1"/>
                          </a:solidFill>
                          <a:latin typeface="Calibri"/>
                        </a:defRPr>
                      </a:lvl3pPr>
                      <a:lvl4pPr marL="1371600" algn="l" defTabSz="914400" rtl="0" eaLnBrk="1" latinLnBrk="0" hangingPunct="1">
                        <a:defRPr sz="1800" b="1" kern="1200">
                          <a:solidFill>
                            <a:schemeClr val="lt1"/>
                          </a:solidFill>
                          <a:latin typeface="Calibri"/>
                        </a:defRPr>
                      </a:lvl4pPr>
                      <a:lvl5pPr marL="1828800" algn="l" defTabSz="914400" rtl="0" eaLnBrk="1" latinLnBrk="0" hangingPunct="1">
                        <a:defRPr sz="1800" b="1" kern="1200">
                          <a:solidFill>
                            <a:schemeClr val="lt1"/>
                          </a:solidFill>
                          <a:latin typeface="Calibri"/>
                        </a:defRPr>
                      </a:lvl5pPr>
                      <a:lvl6pPr marL="2286000" algn="l" defTabSz="914400" rtl="0" eaLnBrk="1" latinLnBrk="0" hangingPunct="1">
                        <a:defRPr sz="1800" b="1" kern="1200">
                          <a:solidFill>
                            <a:schemeClr val="lt1"/>
                          </a:solidFill>
                          <a:latin typeface="Calibri"/>
                        </a:defRPr>
                      </a:lvl6pPr>
                      <a:lvl7pPr marL="2743200" algn="l" defTabSz="914400" rtl="0" eaLnBrk="1" latinLnBrk="0" hangingPunct="1">
                        <a:defRPr sz="1800" b="1" kern="1200">
                          <a:solidFill>
                            <a:schemeClr val="lt1"/>
                          </a:solidFill>
                          <a:latin typeface="Calibri"/>
                        </a:defRPr>
                      </a:lvl7pPr>
                      <a:lvl8pPr marL="3200400" algn="l" defTabSz="914400" rtl="0" eaLnBrk="1" latinLnBrk="0" hangingPunct="1">
                        <a:defRPr sz="1800" b="1" kern="1200">
                          <a:solidFill>
                            <a:schemeClr val="lt1"/>
                          </a:solidFill>
                          <a:latin typeface="Calibri"/>
                        </a:defRPr>
                      </a:lvl8pPr>
                      <a:lvl9pPr marL="3657600" algn="l" defTabSz="914400" rtl="0" eaLnBrk="1" latinLnBrk="0" hangingPunct="1">
                        <a:defRPr sz="1800" b="1" kern="1200">
                          <a:solidFill>
                            <a:schemeClr val="lt1"/>
                          </a:solidFill>
                          <a:latin typeface="Calibri"/>
                        </a:defRPr>
                      </a:lvl9pPr>
                    </a:lstStyle>
                    <a:p>
                      <a:pPr algn="ctr"/>
                      <a:r>
                        <a:rPr lang="en-US" sz="1400" baseline="0" dirty="0">
                          <a:latin typeface="Arial" panose="020B0604020202020204" pitchFamily="34" charset="0"/>
                        </a:rPr>
                        <a:t>Impact to Participation</a:t>
                      </a:r>
                      <a:endParaRPr lang="en-US" sz="1400" dirty="0">
                        <a:latin typeface="+mn-lt"/>
                      </a:endParaRPr>
                    </a:p>
                  </a:txBody>
                  <a:tcPr marL="68580" marR="68580" marT="34290" marB="34290" anchor="ctr"/>
                </a:tc>
                <a:extLst>
                  <a:ext uri="{0D108BD9-81ED-4DB2-BD59-A6C34878D82A}">
                    <a16:rowId xmlns:a16="http://schemas.microsoft.com/office/drawing/2014/main" val="3472809002"/>
                  </a:ext>
                </a:extLst>
              </a:tr>
              <a:tr h="278130">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lang="en-US" sz="1400" dirty="0">
                          <a:latin typeface="Arial" panose="020B0604020202020204" pitchFamily="34" charset="0"/>
                        </a:rPr>
                        <a:t>Home School</a:t>
                      </a:r>
                      <a:endParaRPr lang="en-US" sz="1400" dirty="0">
                        <a:latin typeface="+mn-lt"/>
                      </a:endParaRPr>
                    </a:p>
                  </a:txBody>
                  <a:tcPr marL="68580" marR="68580" marT="34290" marB="3429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a:r>
                        <a:rPr lang="en-US" sz="1400" dirty="0">
                          <a:latin typeface="Arial" panose="020B0604020202020204" pitchFamily="34" charset="0"/>
                        </a:rPr>
                        <a:t>Yes</a:t>
                      </a:r>
                      <a:endParaRPr lang="en-US" sz="1400" dirty="0">
                        <a:latin typeface="+mn-lt"/>
                      </a:endParaRPr>
                    </a:p>
                  </a:txBody>
                  <a:tcPr marL="68580" marR="68580" marT="34290" marB="3429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a:r>
                        <a:rPr lang="en-US" sz="1400" dirty="0">
                          <a:latin typeface="Arial" panose="020B0604020202020204" pitchFamily="34" charset="0"/>
                        </a:rPr>
                        <a:t>Does not impact participation</a:t>
                      </a:r>
                      <a:endParaRPr lang="en-US" sz="1400" dirty="0">
                        <a:latin typeface="+mn-lt"/>
                      </a:endParaRPr>
                    </a:p>
                  </a:txBody>
                  <a:tcPr marL="68580" marR="68580" marT="34290" marB="34290" anchor="ctr"/>
                </a:tc>
                <a:extLst>
                  <a:ext uri="{0D108BD9-81ED-4DB2-BD59-A6C34878D82A}">
                    <a16:rowId xmlns:a16="http://schemas.microsoft.com/office/drawing/2014/main" val="2120741714"/>
                  </a:ext>
                </a:extLst>
              </a:tr>
              <a:tr h="278130">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lang="en-US" sz="1400" dirty="0">
                          <a:latin typeface="Arial" panose="020B0604020202020204" pitchFamily="34" charset="0"/>
                        </a:rPr>
                        <a:t>Misadministration</a:t>
                      </a:r>
                      <a:endParaRPr lang="en-US" sz="1400" dirty="0">
                        <a:latin typeface="+mn-lt"/>
                      </a:endParaRPr>
                    </a:p>
                  </a:txBody>
                  <a:tcPr marL="68580" marR="68580" marT="34290" marB="3429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a:r>
                        <a:rPr lang="en-US" sz="1400" dirty="0">
                          <a:latin typeface="Arial" panose="020B0604020202020204" pitchFamily="34" charset="0"/>
                        </a:rPr>
                        <a:t>Yes</a:t>
                      </a:r>
                      <a:endParaRPr lang="en-US" sz="1400" dirty="0">
                        <a:latin typeface="+mn-lt"/>
                      </a:endParaRPr>
                    </a:p>
                  </a:txBody>
                  <a:tcPr marL="68580" marR="68580" marT="34290" marB="34290" anchor="ct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algn="ctr"/>
                      <a:r>
                        <a:rPr lang="en-US" sz="1400" dirty="0">
                          <a:latin typeface="Arial" panose="020B0604020202020204" pitchFamily="34" charset="0"/>
                        </a:rPr>
                        <a:t>Impact</a:t>
                      </a:r>
                      <a:r>
                        <a:rPr lang="en-US" sz="1400" baseline="0" dirty="0">
                          <a:latin typeface="Arial" panose="020B0604020202020204" pitchFamily="34" charset="0"/>
                        </a:rPr>
                        <a:t>s</a:t>
                      </a:r>
                      <a:r>
                        <a:rPr lang="en-US" sz="1400" dirty="0">
                          <a:latin typeface="Arial" panose="020B0604020202020204" pitchFamily="34" charset="0"/>
                        </a:rPr>
                        <a:t> school and district</a:t>
                      </a:r>
                      <a:endParaRPr lang="en-US" sz="1400" dirty="0">
                        <a:latin typeface="+mn-lt"/>
                      </a:endParaRPr>
                    </a:p>
                  </a:txBody>
                  <a:tcPr marL="68580" marR="68580" marT="34290" marB="34290" anchor="ctr"/>
                </a:tc>
                <a:extLst>
                  <a:ext uri="{0D108BD9-81ED-4DB2-BD59-A6C34878D82A}">
                    <a16:rowId xmlns:a16="http://schemas.microsoft.com/office/drawing/2014/main" val="1559349613"/>
                  </a:ext>
                </a:extLst>
              </a:tr>
            </a:tbl>
          </a:graphicData>
        </a:graphic>
      </p:graphicFrame>
      <p:sp>
        <p:nvSpPr>
          <p:cNvPr id="7" name="TextBox 6">
            <a:extLst>
              <a:ext uri="{FF2B5EF4-FFF2-40B4-BE49-F238E27FC236}">
                <a16:creationId xmlns:a16="http://schemas.microsoft.com/office/drawing/2014/main" id="{5211B9E1-7FE8-0B45-48E3-2C20024FC5C2}"/>
              </a:ext>
            </a:extLst>
          </p:cNvPr>
          <p:cNvSpPr txBox="1"/>
          <p:nvPr/>
        </p:nvSpPr>
        <p:spPr>
          <a:xfrm>
            <a:off x="7142473" y="184629"/>
            <a:ext cx="1743074" cy="3108543"/>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ln>
            <a:noFill/>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fontAlgn="base">
              <a:spcBef>
                <a:spcPct val="0"/>
              </a:spcBef>
              <a:spcAft>
                <a:spcPct val="0"/>
              </a:spcAft>
              <a:defRPr/>
            </a:pPr>
            <a:r>
              <a:rPr lang="en-US" b="1" dirty="0">
                <a:solidFill>
                  <a:prstClr val="black"/>
                </a:solidFill>
                <a:ea typeface="ＭＳ Ｐゴシック" pitchFamily="34" charset="-128"/>
              </a:rPr>
              <a:t>Note</a:t>
            </a:r>
            <a:r>
              <a:rPr lang="en-US" dirty="0">
                <a:solidFill>
                  <a:prstClr val="black"/>
                </a:solidFill>
                <a:ea typeface="ＭＳ Ｐゴシック" pitchFamily="34" charset="-128"/>
              </a:rPr>
              <a:t>: </a:t>
            </a:r>
            <a:r>
              <a:rPr lang="en-US" dirty="0"/>
              <a:t>Post-testing, changes made to data used for cross-validations, such as IEP/504 or ML status when the student had accommodations, will result in invalidation of student scores. CDE will apply suppression coding in these cases.</a:t>
            </a:r>
            <a:endParaRPr lang="en-US" dirty="0">
              <a:solidFill>
                <a:prstClr val="black"/>
              </a:solidFill>
              <a:ea typeface="ＭＳ Ｐゴシック" pitchFamily="34" charset="-128"/>
            </a:endParaRPr>
          </a:p>
        </p:txBody>
      </p:sp>
    </p:spTree>
    <p:extLst>
      <p:ext uri="{BB962C8B-B14F-4D97-AF65-F5344CB8AC3E}">
        <p14:creationId xmlns:p14="http://schemas.microsoft.com/office/powerpoint/2010/main" val="2347381218"/>
      </p:ext>
    </p:extLst>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91BC0-3400-4BD9-BF89-13697CF30CF8}"/>
              </a:ext>
            </a:extLst>
          </p:cNvPr>
          <p:cNvSpPr>
            <a:spLocks noGrp="1"/>
          </p:cNvSpPr>
          <p:nvPr>
            <p:ph type="title"/>
          </p:nvPr>
        </p:nvSpPr>
        <p:spPr>
          <a:solidFill>
            <a:srgbClr val="001970"/>
          </a:solidFill>
        </p:spPr>
        <p:txBody>
          <a:bodyPr anchor="ctr">
            <a:normAutofit/>
          </a:bodyPr>
          <a:lstStyle/>
          <a:p>
            <a:r>
              <a:rPr lang="en-US" dirty="0"/>
              <a:t>Additional Information</a:t>
            </a:r>
          </a:p>
        </p:txBody>
      </p:sp>
      <p:sp>
        <p:nvSpPr>
          <p:cNvPr id="3" name="Slide Number Placeholder 2">
            <a:extLst>
              <a:ext uri="{FF2B5EF4-FFF2-40B4-BE49-F238E27FC236}">
                <a16:creationId xmlns:a16="http://schemas.microsoft.com/office/drawing/2014/main" id="{43D7BC6E-BBC7-4171-AB13-29D461B8E63A}"/>
              </a:ext>
            </a:extLst>
          </p:cNvPr>
          <p:cNvSpPr>
            <a:spLocks noGrp="1"/>
          </p:cNvSpPr>
          <p:nvPr>
            <p:ph type="sldNum" idx="12"/>
          </p:nvPr>
        </p:nvSpPr>
        <p:spPr/>
        <p:txBody>
          <a:bodyPr>
            <a:normAutofit/>
          </a:bodyPr>
          <a:lstStyle/>
          <a:p>
            <a:fld id="{C479D5F6-EDCB-402A-AC08-4943A1820E8F}" type="slidenum">
              <a:rPr lang="en-US" smtClean="0"/>
              <a:pPr/>
              <a:t>186</a:t>
            </a:fld>
            <a:endParaRPr lang="en-US" dirty="0"/>
          </a:p>
        </p:txBody>
      </p:sp>
    </p:spTree>
    <p:extLst>
      <p:ext uri="{BB962C8B-B14F-4D97-AF65-F5344CB8AC3E}">
        <p14:creationId xmlns:p14="http://schemas.microsoft.com/office/powerpoint/2010/main" val="3041020333"/>
      </p:ext>
    </p:extLst>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37F12-8585-4C3A-AE22-E994B8814758}"/>
              </a:ext>
            </a:extLst>
          </p:cNvPr>
          <p:cNvSpPr>
            <a:spLocks noGrp="1"/>
          </p:cNvSpPr>
          <p:nvPr>
            <p:ph type="title"/>
          </p:nvPr>
        </p:nvSpPr>
        <p:spPr/>
        <p:txBody>
          <a:bodyPr>
            <a:normAutofit/>
          </a:bodyPr>
          <a:lstStyle/>
          <a:p>
            <a:r>
              <a:rPr lang="en-US" sz="2800" dirty="0"/>
              <a:t>Student Biographical Data </a:t>
            </a:r>
            <a:r>
              <a:rPr lang="en-US" sz="2800" i="1" dirty="0"/>
              <a:t>– Tentative Dates</a:t>
            </a:r>
            <a:endParaRPr lang="en-US" sz="2800" dirty="0"/>
          </a:p>
        </p:txBody>
      </p:sp>
      <p:sp>
        <p:nvSpPr>
          <p:cNvPr id="3" name="Content Placeholder 2">
            <a:extLst>
              <a:ext uri="{FF2B5EF4-FFF2-40B4-BE49-F238E27FC236}">
                <a16:creationId xmlns:a16="http://schemas.microsoft.com/office/drawing/2014/main" id="{9769D9BA-A8CC-45D7-B19C-C041BF53CD2C}"/>
              </a:ext>
            </a:extLst>
          </p:cNvPr>
          <p:cNvSpPr>
            <a:spLocks noGrp="1"/>
          </p:cNvSpPr>
          <p:nvPr>
            <p:ph type="body" idx="1"/>
          </p:nvPr>
        </p:nvSpPr>
        <p:spPr>
          <a:xfrm>
            <a:off x="311700" y="1041621"/>
            <a:ext cx="8516294" cy="3145654"/>
          </a:xfrm>
        </p:spPr>
        <p:txBody>
          <a:bodyPr>
            <a:normAutofit fontScale="92500" lnSpcReduction="20000"/>
          </a:bodyPr>
          <a:lstStyle/>
          <a:p>
            <a:pPr marL="285750" indent="-285750">
              <a:lnSpc>
                <a:spcPct val="100000"/>
              </a:lnSpc>
              <a:spcBef>
                <a:spcPts val="600"/>
              </a:spcBef>
              <a:buFont typeface="Arial" panose="020B0604020202020204" pitchFamily="34" charset="0"/>
              <a:buChar char="•"/>
              <a:defRPr/>
            </a:pPr>
            <a:r>
              <a:rPr lang="en-US" sz="1800" dirty="0">
                <a:solidFill>
                  <a:sysClr val="windowText" lastClr="000000"/>
                </a:solidFill>
                <a:latin typeface="+mn-lt"/>
              </a:rPr>
              <a:t>Early 2026</a:t>
            </a:r>
          </a:p>
          <a:p>
            <a:pPr lvl="1">
              <a:lnSpc>
                <a:spcPct val="100000"/>
              </a:lnSpc>
              <a:spcBef>
                <a:spcPts val="600"/>
              </a:spcBef>
              <a:buFont typeface="Arial" panose="020B0604020202020204" pitchFamily="34" charset="0"/>
              <a:buChar char="•"/>
              <a:defRPr/>
            </a:pPr>
            <a:r>
              <a:rPr lang="en-US" sz="1800" dirty="0">
                <a:solidFill>
                  <a:sysClr val="windowText" lastClr="000000"/>
                </a:solidFill>
                <a:latin typeface="+mn-lt"/>
              </a:rPr>
              <a:t>SBD Manual to be available</a:t>
            </a:r>
          </a:p>
          <a:p>
            <a:pPr lvl="1">
              <a:lnSpc>
                <a:spcPct val="100000"/>
              </a:lnSpc>
              <a:spcBef>
                <a:spcPts val="600"/>
              </a:spcBef>
              <a:buFont typeface="Arial" panose="020B0604020202020204" pitchFamily="34" charset="0"/>
              <a:buChar char="•"/>
              <a:defRPr/>
            </a:pPr>
            <a:r>
              <a:rPr lang="en-US" sz="1800" dirty="0">
                <a:solidFill>
                  <a:sysClr val="windowText" lastClr="000000"/>
                </a:solidFill>
                <a:latin typeface="+mn-lt"/>
              </a:rPr>
              <a:t>Training provided by CDE</a:t>
            </a:r>
          </a:p>
          <a:p>
            <a:pPr marL="285750" indent="-285750">
              <a:lnSpc>
                <a:spcPct val="100000"/>
              </a:lnSpc>
              <a:spcBef>
                <a:spcPts val="600"/>
              </a:spcBef>
              <a:buFont typeface="Arial" panose="020B0604020202020204" pitchFamily="34" charset="0"/>
              <a:buChar char="•"/>
              <a:defRPr/>
            </a:pPr>
            <a:r>
              <a:rPr lang="en-US" sz="1800" dirty="0">
                <a:solidFill>
                  <a:sysClr val="windowText" lastClr="000000"/>
                </a:solidFill>
                <a:latin typeface="+mn-lt"/>
              </a:rPr>
              <a:t>Clean-up in PAnext</a:t>
            </a:r>
          </a:p>
          <a:p>
            <a:pPr lvl="1">
              <a:lnSpc>
                <a:spcPct val="100000"/>
              </a:lnSpc>
              <a:spcBef>
                <a:spcPts val="600"/>
              </a:spcBef>
              <a:buFont typeface="Arial" panose="020B0604020202020204" pitchFamily="34" charset="0"/>
              <a:buChar char="•"/>
              <a:defRPr/>
            </a:pPr>
            <a:r>
              <a:rPr lang="en-US" sz="1800" dirty="0">
                <a:solidFill>
                  <a:sysClr val="windowText" lastClr="000000"/>
                </a:solidFill>
                <a:latin typeface="+mn-lt"/>
              </a:rPr>
              <a:t>Through </a:t>
            </a:r>
            <a:r>
              <a:rPr lang="en-US" sz="1800" dirty="0">
                <a:solidFill>
                  <a:schemeClr val="accent1"/>
                </a:solidFill>
                <a:latin typeface="+mn-lt"/>
              </a:rPr>
              <a:t>May 1, 2026</a:t>
            </a:r>
          </a:p>
          <a:p>
            <a:pPr lvl="1">
              <a:lnSpc>
                <a:spcPct val="100000"/>
              </a:lnSpc>
              <a:spcBef>
                <a:spcPts val="600"/>
              </a:spcBef>
              <a:buFont typeface="Arial" panose="020B0604020202020204" pitchFamily="34" charset="0"/>
              <a:buChar char="•"/>
              <a:defRPr/>
            </a:pPr>
            <a:r>
              <a:rPr lang="en-US" sz="1800" dirty="0">
                <a:solidFill>
                  <a:sysClr val="windowText" lastClr="000000"/>
                </a:solidFill>
                <a:latin typeface="+mn-lt"/>
              </a:rPr>
              <a:t>Districts can set internal school-level clean-up deadlines by disabling PearsonAccess</a:t>
            </a:r>
            <a:r>
              <a:rPr lang="en-US" sz="1800" baseline="30000" dirty="0">
                <a:solidFill>
                  <a:sysClr val="windowText" lastClr="000000"/>
                </a:solidFill>
                <a:latin typeface="+mn-lt"/>
              </a:rPr>
              <a:t>next</a:t>
            </a:r>
            <a:r>
              <a:rPr lang="en-US" sz="1800" dirty="0">
                <a:solidFill>
                  <a:sysClr val="windowText" lastClr="000000"/>
                </a:solidFill>
                <a:latin typeface="+mn-lt"/>
              </a:rPr>
              <a:t> accounts prior to May 1</a:t>
            </a:r>
          </a:p>
          <a:p>
            <a:pPr marL="285750" indent="-285750">
              <a:lnSpc>
                <a:spcPct val="100000"/>
              </a:lnSpc>
              <a:spcBef>
                <a:spcPts val="600"/>
              </a:spcBef>
              <a:buFont typeface="Arial" panose="020B0604020202020204" pitchFamily="34" charset="0"/>
              <a:buChar char="•"/>
              <a:defRPr/>
            </a:pPr>
            <a:r>
              <a:rPr lang="en-US" sz="1800" dirty="0">
                <a:solidFill>
                  <a:sysClr val="windowText" lastClr="000000"/>
                </a:solidFill>
                <a:latin typeface="+mn-lt"/>
              </a:rPr>
              <a:t>SBD via PAnext</a:t>
            </a:r>
          </a:p>
          <a:p>
            <a:pPr lvl="1">
              <a:lnSpc>
                <a:spcPct val="100000"/>
              </a:lnSpc>
              <a:spcBef>
                <a:spcPts val="600"/>
              </a:spcBef>
              <a:buFont typeface="Arial" panose="020B0604020202020204" pitchFamily="34" charset="0"/>
              <a:buChar char="•"/>
              <a:defRPr/>
            </a:pPr>
            <a:r>
              <a:rPr lang="en-US" sz="1800" dirty="0">
                <a:solidFill>
                  <a:sysClr val="windowText" lastClr="000000"/>
                </a:solidFill>
                <a:latin typeface="+mn-lt"/>
              </a:rPr>
              <a:t>CMAS and CoAlt SBDs are together </a:t>
            </a:r>
          </a:p>
          <a:p>
            <a:pPr lvl="1">
              <a:lnSpc>
                <a:spcPct val="100000"/>
              </a:lnSpc>
              <a:spcBef>
                <a:spcPts val="600"/>
              </a:spcBef>
              <a:buFont typeface="Arial" panose="020B0604020202020204" pitchFamily="34" charset="0"/>
              <a:buChar char="•"/>
              <a:defRPr/>
            </a:pPr>
            <a:r>
              <a:rPr lang="en-US" sz="1800" dirty="0">
                <a:solidFill>
                  <a:sysClr val="windowText" lastClr="000000"/>
                </a:solidFill>
                <a:latin typeface="+mn-lt"/>
              </a:rPr>
              <a:t>Through </a:t>
            </a:r>
            <a:r>
              <a:rPr lang="en-US" sz="1800" dirty="0">
                <a:solidFill>
                  <a:schemeClr val="accent1"/>
                </a:solidFill>
                <a:latin typeface="+mn-lt"/>
              </a:rPr>
              <a:t>May 8, 2026</a:t>
            </a:r>
          </a:p>
          <a:p>
            <a:pPr>
              <a:buFont typeface="Arial" panose="020B0604020202020204" pitchFamily="34" charset="0"/>
              <a:buChar char="•"/>
            </a:pPr>
            <a:endParaRPr lang="en-US" sz="1800" dirty="0">
              <a:latin typeface="+mn-lt"/>
            </a:endParaRPr>
          </a:p>
        </p:txBody>
      </p:sp>
      <p:sp>
        <p:nvSpPr>
          <p:cNvPr id="4" name="Slide Number Placeholder 3">
            <a:extLst>
              <a:ext uri="{FF2B5EF4-FFF2-40B4-BE49-F238E27FC236}">
                <a16:creationId xmlns:a16="http://schemas.microsoft.com/office/drawing/2014/main" id="{440B8363-985D-4817-A4EB-7AA8A11F1E9C}"/>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187</a:t>
            </a:fld>
            <a:endParaRPr lang="en-US" dirty="0"/>
          </a:p>
        </p:txBody>
      </p:sp>
    </p:spTree>
    <p:extLst>
      <p:ext uri="{BB962C8B-B14F-4D97-AF65-F5344CB8AC3E}">
        <p14:creationId xmlns:p14="http://schemas.microsoft.com/office/powerpoint/2010/main" val="1891856252"/>
      </p:ext>
    </p:extLst>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EC087-057E-4665-9148-B4884570FE6A}"/>
              </a:ext>
            </a:extLst>
          </p:cNvPr>
          <p:cNvSpPr>
            <a:spLocks noGrp="1"/>
          </p:cNvSpPr>
          <p:nvPr>
            <p:ph type="title"/>
          </p:nvPr>
        </p:nvSpPr>
        <p:spPr/>
        <p:txBody>
          <a:bodyPr>
            <a:normAutofit/>
          </a:bodyPr>
          <a:lstStyle/>
          <a:p>
            <a:r>
              <a:rPr lang="en-US" sz="2800" dirty="0"/>
              <a:t>Typical Reporting Timeline</a:t>
            </a:r>
          </a:p>
        </p:txBody>
      </p:sp>
      <p:sp>
        <p:nvSpPr>
          <p:cNvPr id="3" name="Content Placeholder 2">
            <a:extLst>
              <a:ext uri="{FF2B5EF4-FFF2-40B4-BE49-F238E27FC236}">
                <a16:creationId xmlns:a16="http://schemas.microsoft.com/office/drawing/2014/main" id="{707B4B45-F6DF-4C81-8B7C-E555D707EF26}"/>
              </a:ext>
            </a:extLst>
          </p:cNvPr>
          <p:cNvSpPr>
            <a:spLocks noGrp="1"/>
          </p:cNvSpPr>
          <p:nvPr>
            <p:ph type="body" idx="1"/>
          </p:nvPr>
        </p:nvSpPr>
        <p:spPr>
          <a:xfrm>
            <a:off x="311700" y="1097276"/>
            <a:ext cx="8538102" cy="3233118"/>
          </a:xfrm>
        </p:spPr>
        <p:txBody>
          <a:bodyPr>
            <a:noAutofit/>
          </a:bodyPr>
          <a:lstStyle/>
          <a:p>
            <a:pPr marL="342900" indent="-342900">
              <a:buFont typeface="+mj-lt"/>
              <a:buAutoNum type="arabicPeriod"/>
              <a:defRPr/>
            </a:pPr>
            <a:r>
              <a:rPr lang="en-US" sz="1300" dirty="0">
                <a:solidFill>
                  <a:sysClr val="windowText" lastClr="000000"/>
                </a:solidFill>
                <a:latin typeface="+mn-lt"/>
              </a:rPr>
              <a:t>Student data files are expected to be available by </a:t>
            </a:r>
            <a:r>
              <a:rPr lang="en-US" sz="1300" b="1" dirty="0">
                <a:solidFill>
                  <a:schemeClr val="accent1"/>
                </a:solidFill>
                <a:latin typeface="+mn-lt"/>
              </a:rPr>
              <a:t>June 1, 2026</a:t>
            </a:r>
          </a:p>
          <a:p>
            <a:pPr marL="687388" lvl="1" indent="-231775">
              <a:buFont typeface="Arial" panose="020B0604020202020204" pitchFamily="34" charset="0"/>
              <a:buChar char="•"/>
              <a:defRPr/>
            </a:pPr>
            <a:r>
              <a:rPr lang="en-US" sz="1300" dirty="0">
                <a:solidFill>
                  <a:prstClr val="black"/>
                </a:solidFill>
                <a:latin typeface="+mn-lt"/>
              </a:rPr>
              <a:t>OnDemand student reports available at this time (no comparative data)</a:t>
            </a:r>
          </a:p>
          <a:p>
            <a:pPr marL="687388" lvl="1" indent="-231775">
              <a:buFont typeface="Arial" panose="020B0604020202020204" pitchFamily="34" charset="0"/>
              <a:buChar char="•"/>
              <a:defRPr/>
            </a:pPr>
            <a:r>
              <a:rPr lang="en-US" sz="1300" dirty="0">
                <a:solidFill>
                  <a:prstClr val="black"/>
                </a:solidFill>
                <a:latin typeface="+mn-lt"/>
              </a:rPr>
              <a:t>Followed by…</a:t>
            </a:r>
          </a:p>
          <a:p>
            <a:pPr marL="342900" indent="-342900">
              <a:buFont typeface="+mj-lt"/>
              <a:buAutoNum type="arabicPeriod"/>
              <a:defRPr/>
            </a:pPr>
            <a:r>
              <a:rPr lang="en-US" sz="1300" dirty="0">
                <a:solidFill>
                  <a:prstClr val="black"/>
                </a:solidFill>
                <a:latin typeface="+mn-lt"/>
              </a:rPr>
              <a:t>Individual student performance reports and summary data files</a:t>
            </a:r>
          </a:p>
          <a:p>
            <a:pPr marL="342900" indent="-342900">
              <a:buFont typeface="+mj-lt"/>
              <a:buAutoNum type="arabicPeriod"/>
              <a:defRPr/>
            </a:pPr>
            <a:r>
              <a:rPr lang="en-US" sz="1300" dirty="0">
                <a:solidFill>
                  <a:prstClr val="black"/>
                </a:solidFill>
                <a:latin typeface="+mn-lt"/>
              </a:rPr>
              <a:t>District- and school-level reports</a:t>
            </a:r>
          </a:p>
          <a:p>
            <a:pPr marL="687388" lvl="1" indent="-231775">
              <a:buFont typeface="Arial" panose="020B0604020202020204" pitchFamily="34" charset="0"/>
              <a:buChar char="•"/>
              <a:defRPr/>
            </a:pPr>
            <a:r>
              <a:rPr lang="en-US" sz="1300" dirty="0">
                <a:latin typeface="+mn-lt"/>
              </a:rPr>
              <a:t>All state assessment results will be embargoed and must not be publicly </a:t>
            </a:r>
            <a:br>
              <a:rPr lang="en-US" sz="1300" dirty="0">
                <a:latin typeface="+mn-lt"/>
              </a:rPr>
            </a:br>
            <a:r>
              <a:rPr lang="en-US" sz="1300" dirty="0">
                <a:latin typeface="+mn-lt"/>
              </a:rPr>
              <a:t>disseminated, distributed, or published by any means until they are </a:t>
            </a:r>
            <a:br>
              <a:rPr lang="en-US" sz="1300" dirty="0">
                <a:latin typeface="+mn-lt"/>
              </a:rPr>
            </a:br>
            <a:r>
              <a:rPr lang="en-US" sz="1300" dirty="0">
                <a:latin typeface="+mn-lt"/>
              </a:rPr>
              <a:t>publicly released by the state; however, </a:t>
            </a:r>
            <a:r>
              <a:rPr lang="en-US" sz="1300" b="1" dirty="0">
                <a:solidFill>
                  <a:schemeClr val="accent1"/>
                </a:solidFill>
                <a:latin typeface="+mn-lt"/>
              </a:rPr>
              <a:t>districts and schools may:</a:t>
            </a:r>
          </a:p>
          <a:p>
            <a:pPr marL="1141413" lvl="2" indent="-228600">
              <a:buFont typeface="Arial" panose="020B0604020202020204" pitchFamily="34" charset="0"/>
              <a:buChar char="•"/>
              <a:defRPr/>
            </a:pPr>
            <a:r>
              <a:rPr lang="en-US" sz="1300" b="1" dirty="0">
                <a:solidFill>
                  <a:schemeClr val="accent1"/>
                </a:solidFill>
                <a:latin typeface="+mn-lt"/>
              </a:rPr>
              <a:t>Share confidential individual student performance reports with parents/guardians </a:t>
            </a:r>
          </a:p>
          <a:p>
            <a:pPr marL="1141413" lvl="2" indent="-228600">
              <a:buFont typeface="Arial" panose="020B0604020202020204" pitchFamily="34" charset="0"/>
              <a:buChar char="•"/>
              <a:defRPr/>
            </a:pPr>
            <a:r>
              <a:rPr lang="en-US" sz="1300" b="1" dirty="0">
                <a:solidFill>
                  <a:schemeClr val="accent1"/>
                </a:solidFill>
                <a:latin typeface="+mn-lt"/>
              </a:rPr>
              <a:t>Use aggregated and individual student level results internally for informational and planning purposes </a:t>
            </a:r>
            <a:r>
              <a:rPr lang="en-US" sz="1300" b="1" i="1" dirty="0">
                <a:solidFill>
                  <a:schemeClr val="accent1"/>
                </a:solidFill>
                <a:latin typeface="+mn-lt"/>
              </a:rPr>
              <a:t>before results are publicly released</a:t>
            </a:r>
          </a:p>
          <a:p>
            <a:pPr marL="687388" lvl="1" indent="-231775">
              <a:buFont typeface="Arial" panose="020B0604020202020204" pitchFamily="34" charset="0"/>
              <a:buChar char="•"/>
              <a:defRPr/>
            </a:pPr>
            <a:r>
              <a:rPr lang="en-US" sz="1300" dirty="0">
                <a:latin typeface="+mn-lt"/>
              </a:rPr>
              <a:t>Ensure any data you release after the embargo lifts includes appropriate suppressions to meet federal and state data privacy requirements</a:t>
            </a:r>
          </a:p>
        </p:txBody>
      </p:sp>
      <p:sp>
        <p:nvSpPr>
          <p:cNvPr id="4" name="Slide Number Placeholder 3">
            <a:extLst>
              <a:ext uri="{FF2B5EF4-FFF2-40B4-BE49-F238E27FC236}">
                <a16:creationId xmlns:a16="http://schemas.microsoft.com/office/drawing/2014/main" id="{DB270AF4-B14E-4B20-94FA-AB36493CF7A7}"/>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188</a:t>
            </a:fld>
            <a:endParaRPr lang="en-US" dirty="0"/>
          </a:p>
        </p:txBody>
      </p:sp>
      <p:sp>
        <p:nvSpPr>
          <p:cNvPr id="6" name="TextBox 5"/>
          <p:cNvSpPr txBox="1"/>
          <p:nvPr/>
        </p:nvSpPr>
        <p:spPr>
          <a:xfrm>
            <a:off x="6471139" y="132523"/>
            <a:ext cx="2518526" cy="2800767"/>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ln>
            <a:noFill/>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600" b="1" dirty="0">
                <a:solidFill>
                  <a:schemeClr val="tx1"/>
                </a:solidFill>
              </a:rPr>
              <a:t>Reminder</a:t>
            </a:r>
            <a:r>
              <a:rPr lang="en-US" sz="1600" dirty="0">
                <a:solidFill>
                  <a:schemeClr val="tx1"/>
                </a:solidFill>
              </a:rPr>
              <a:t>: Colorado statute requires that LEPs ensure appropriate personnel provide and explain assessment results to the parent/guardian of each student enrolled in the district or charter school (C.R.S. §22-7-1006.3 (8)(a))</a:t>
            </a:r>
          </a:p>
        </p:txBody>
      </p:sp>
      <p:sp>
        <p:nvSpPr>
          <p:cNvPr id="8" name="7-Point Star 4">
            <a:extLst>
              <a:ext uri="{FF2B5EF4-FFF2-40B4-BE49-F238E27FC236}">
                <a16:creationId xmlns:a16="http://schemas.microsoft.com/office/drawing/2014/main" id="{2B79F86B-977F-D493-225E-B102E3B9BBCD}"/>
              </a:ext>
            </a:extLst>
          </p:cNvPr>
          <p:cNvSpPr/>
          <p:nvPr/>
        </p:nvSpPr>
        <p:spPr>
          <a:xfrm>
            <a:off x="5295885" y="425451"/>
            <a:ext cx="1400233" cy="741300"/>
          </a:xfrm>
          <a:prstGeom prst="star7">
            <a:avLst/>
          </a:prstGeom>
          <a:solidFill>
            <a:schemeClr val="accent1"/>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100" dirty="0">
                <a:solidFill>
                  <a:schemeClr val="tx1"/>
                </a:solidFill>
              </a:rPr>
              <a:t>Common Question</a:t>
            </a:r>
          </a:p>
        </p:txBody>
      </p:sp>
    </p:spTree>
    <p:extLst>
      <p:ext uri="{BB962C8B-B14F-4D97-AF65-F5344CB8AC3E}">
        <p14:creationId xmlns:p14="http://schemas.microsoft.com/office/powerpoint/2010/main" val="2116161059"/>
      </p:ext>
    </p:extLst>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EC087-057E-4665-9148-B4884570FE6A}"/>
              </a:ext>
            </a:extLst>
          </p:cNvPr>
          <p:cNvSpPr>
            <a:spLocks noGrp="1"/>
          </p:cNvSpPr>
          <p:nvPr>
            <p:ph type="title"/>
          </p:nvPr>
        </p:nvSpPr>
        <p:spPr/>
        <p:txBody>
          <a:bodyPr>
            <a:normAutofit/>
          </a:bodyPr>
          <a:lstStyle/>
          <a:p>
            <a:r>
              <a:rPr lang="en-US" sz="2800" dirty="0"/>
              <a:t>Reporting Information</a:t>
            </a:r>
          </a:p>
        </p:txBody>
      </p:sp>
      <p:sp>
        <p:nvSpPr>
          <p:cNvPr id="6" name="Subtitle 5">
            <a:extLst>
              <a:ext uri="{FF2B5EF4-FFF2-40B4-BE49-F238E27FC236}">
                <a16:creationId xmlns:a16="http://schemas.microsoft.com/office/drawing/2014/main" id="{FC969E24-B368-7F31-1990-2C6D446FF733}"/>
              </a:ext>
            </a:extLst>
          </p:cNvPr>
          <p:cNvSpPr>
            <a:spLocks noGrp="1"/>
          </p:cNvSpPr>
          <p:nvPr>
            <p:ph type="subTitle" idx="1"/>
          </p:nvPr>
        </p:nvSpPr>
        <p:spPr/>
        <p:txBody>
          <a:bodyPr/>
          <a:lstStyle/>
          <a:p>
            <a:r>
              <a:rPr lang="en-US" dirty="0"/>
              <a:t>Looking for information about CMAS reports?</a:t>
            </a:r>
          </a:p>
        </p:txBody>
      </p:sp>
      <p:sp>
        <p:nvSpPr>
          <p:cNvPr id="3" name="Content Placeholder 2">
            <a:extLst>
              <a:ext uri="{FF2B5EF4-FFF2-40B4-BE49-F238E27FC236}">
                <a16:creationId xmlns:a16="http://schemas.microsoft.com/office/drawing/2014/main" id="{707B4B45-F6DF-4C81-8B7C-E555D707EF26}"/>
              </a:ext>
            </a:extLst>
          </p:cNvPr>
          <p:cNvSpPr>
            <a:spLocks noGrp="1"/>
          </p:cNvSpPr>
          <p:nvPr>
            <p:ph type="body" idx="2"/>
          </p:nvPr>
        </p:nvSpPr>
        <p:spPr>
          <a:xfrm>
            <a:off x="4731299" y="101600"/>
            <a:ext cx="4326731" cy="4962769"/>
          </a:xfrm>
        </p:spPr>
        <p:txBody>
          <a:bodyPr>
            <a:noAutofit/>
          </a:bodyPr>
          <a:lstStyle/>
          <a:p>
            <a:pPr marL="285750" indent="-285750">
              <a:defRPr/>
            </a:pPr>
            <a:r>
              <a:rPr lang="en-US" sz="1300" dirty="0">
                <a:solidFill>
                  <a:schemeClr val="accent2"/>
                </a:solidFill>
                <a:hlinkClick r:id="rId2"/>
              </a:rPr>
              <a:t>Procedures Manual Section 7.0 Reporting</a:t>
            </a:r>
            <a:endParaRPr lang="en-US" sz="1300" dirty="0">
              <a:solidFill>
                <a:schemeClr val="accent2"/>
              </a:solidFill>
            </a:endParaRPr>
          </a:p>
          <a:p>
            <a:pPr marL="628650" lvl="1" indent="-285750">
              <a:buFont typeface="Arial" panose="020B0604020202020204" pitchFamily="34" charset="0"/>
              <a:buChar char="•"/>
              <a:defRPr/>
            </a:pPr>
            <a:r>
              <a:rPr lang="en-US" sz="1300" dirty="0">
                <a:solidFill>
                  <a:prstClr val="black"/>
                </a:solidFill>
              </a:rPr>
              <a:t>7.1 PearsonAccess</a:t>
            </a:r>
            <a:r>
              <a:rPr lang="en-US" sz="1300" baseline="30000" dirty="0">
                <a:solidFill>
                  <a:prstClr val="black"/>
                </a:solidFill>
              </a:rPr>
              <a:t>next</a:t>
            </a:r>
            <a:r>
              <a:rPr lang="en-US" sz="1300" dirty="0">
                <a:solidFill>
                  <a:prstClr val="black"/>
                </a:solidFill>
              </a:rPr>
              <a:t> Reports</a:t>
            </a:r>
          </a:p>
          <a:p>
            <a:pPr marL="971550" lvl="2" indent="-285750">
              <a:buFont typeface="Arial" panose="020B0604020202020204" pitchFamily="34" charset="0"/>
              <a:buChar char="•"/>
              <a:defRPr/>
            </a:pPr>
            <a:r>
              <a:rPr lang="en-US" sz="1300" dirty="0">
                <a:solidFill>
                  <a:prstClr val="black"/>
                </a:solidFill>
              </a:rPr>
              <a:t>Operational Reports</a:t>
            </a:r>
          </a:p>
          <a:p>
            <a:pPr marL="971550" lvl="2" indent="-285750">
              <a:buFont typeface="Arial" panose="020B0604020202020204" pitchFamily="34" charset="0"/>
              <a:buChar char="•"/>
              <a:defRPr/>
            </a:pPr>
            <a:r>
              <a:rPr lang="en-US" sz="1300" dirty="0">
                <a:solidFill>
                  <a:prstClr val="black"/>
                </a:solidFill>
              </a:rPr>
              <a:t>OnDemand Reports</a:t>
            </a:r>
          </a:p>
          <a:p>
            <a:pPr marL="971550" lvl="2" indent="-285750">
              <a:buFont typeface="Arial" panose="020B0604020202020204" pitchFamily="34" charset="0"/>
              <a:buChar char="•"/>
              <a:defRPr/>
            </a:pPr>
            <a:r>
              <a:rPr lang="en-US" sz="1300" dirty="0">
                <a:solidFill>
                  <a:prstClr val="black"/>
                </a:solidFill>
              </a:rPr>
              <a:t>Published Reports</a:t>
            </a:r>
          </a:p>
          <a:p>
            <a:pPr marL="628650" lvl="1" indent="-285750">
              <a:buFont typeface="Arial" panose="020B0604020202020204" pitchFamily="34" charset="0"/>
              <a:buChar char="•"/>
              <a:defRPr/>
            </a:pPr>
            <a:r>
              <a:rPr lang="en-US" sz="1300" dirty="0">
                <a:solidFill>
                  <a:prstClr val="black"/>
                </a:solidFill>
              </a:rPr>
              <a:t>7.2 Public Assessment Reports</a:t>
            </a:r>
          </a:p>
          <a:p>
            <a:pPr marL="971550" lvl="2" indent="-285750">
              <a:buFont typeface="Arial" panose="020B0604020202020204" pitchFamily="34" charset="0"/>
              <a:buChar char="•"/>
              <a:defRPr/>
            </a:pPr>
            <a:r>
              <a:rPr lang="en-US" sz="1300" dirty="0">
                <a:solidFill>
                  <a:prstClr val="black"/>
                </a:solidFill>
              </a:rPr>
              <a:t>State Level Results</a:t>
            </a:r>
          </a:p>
          <a:p>
            <a:pPr marL="971550" lvl="2" indent="-285750">
              <a:buFont typeface="Arial" panose="020B0604020202020204" pitchFamily="34" charset="0"/>
              <a:buChar char="•"/>
              <a:defRPr/>
            </a:pPr>
            <a:r>
              <a:rPr lang="en-US" sz="1300" dirty="0">
                <a:solidFill>
                  <a:prstClr val="black"/>
                </a:solidFill>
              </a:rPr>
              <a:t>District and School Level Results</a:t>
            </a:r>
          </a:p>
          <a:p>
            <a:pPr marL="971550" lvl="2" indent="-285750">
              <a:buFont typeface="Arial" panose="020B0604020202020204" pitchFamily="34" charset="0"/>
              <a:buChar char="•"/>
              <a:defRPr/>
            </a:pPr>
            <a:r>
              <a:rPr lang="en-US" sz="1300" dirty="0">
                <a:solidFill>
                  <a:prstClr val="black"/>
                </a:solidFill>
              </a:rPr>
              <a:t>District and School Disaggregated Summary Results</a:t>
            </a:r>
          </a:p>
          <a:p>
            <a:pPr marL="628650" lvl="1" indent="-285750">
              <a:buFont typeface="Arial" panose="020B0604020202020204" pitchFamily="34" charset="0"/>
              <a:buChar char="•"/>
              <a:defRPr/>
            </a:pPr>
            <a:r>
              <a:rPr lang="en-US" sz="1300" dirty="0">
                <a:solidFill>
                  <a:prstClr val="black"/>
                </a:solidFill>
              </a:rPr>
              <a:t>7.3 Accountability Reports</a:t>
            </a:r>
          </a:p>
          <a:p>
            <a:pPr marL="971550" lvl="2" indent="-285750">
              <a:buFont typeface="Arial" panose="020B0604020202020204" pitchFamily="34" charset="0"/>
              <a:buChar char="•"/>
              <a:defRPr/>
            </a:pPr>
            <a:r>
              <a:rPr lang="en-US" sz="1300" dirty="0">
                <a:solidFill>
                  <a:prstClr val="black"/>
                </a:solidFill>
              </a:rPr>
              <a:t>Growth</a:t>
            </a:r>
          </a:p>
          <a:p>
            <a:pPr marL="971550" lvl="2" indent="-285750">
              <a:buFont typeface="Arial" panose="020B0604020202020204" pitchFamily="34" charset="0"/>
              <a:buChar char="•"/>
              <a:defRPr/>
            </a:pPr>
            <a:r>
              <a:rPr lang="en-US" sz="1300" dirty="0">
                <a:solidFill>
                  <a:prstClr val="black"/>
                </a:solidFill>
              </a:rPr>
              <a:t>Performance Frameworks</a:t>
            </a:r>
          </a:p>
          <a:p>
            <a:pPr marL="285750" indent="-285750">
              <a:defRPr/>
            </a:pPr>
            <a:r>
              <a:rPr lang="en-US" sz="1300" dirty="0">
                <a:hlinkClick r:id="rId3"/>
              </a:rPr>
              <a:t>CMAS Data and Results Resources</a:t>
            </a:r>
            <a:endParaRPr lang="en-US" sz="1300" i="1" dirty="0">
              <a:solidFill>
                <a:prstClr val="black"/>
              </a:solidFill>
            </a:endParaRPr>
          </a:p>
          <a:p>
            <a:pPr marL="628650" lvl="1" indent="-285750">
              <a:buFont typeface="Arial" panose="020B0604020202020204" pitchFamily="34" charset="0"/>
              <a:buChar char="•"/>
              <a:defRPr/>
            </a:pPr>
            <a:r>
              <a:rPr lang="en-US" sz="1300" i="1" dirty="0">
                <a:solidFill>
                  <a:prstClr val="black"/>
                </a:solidFill>
              </a:rPr>
              <a:t>CMAS and CoAlt Interpretive Guide to Assessment Reports</a:t>
            </a:r>
          </a:p>
          <a:p>
            <a:pPr marL="628650" lvl="1" indent="-285750">
              <a:buFont typeface="Arial" panose="020B0604020202020204" pitchFamily="34" charset="0"/>
              <a:buChar char="•"/>
              <a:defRPr/>
            </a:pPr>
            <a:r>
              <a:rPr lang="en-US" sz="1300" dirty="0">
                <a:solidFill>
                  <a:prstClr val="black"/>
                </a:solidFill>
              </a:rPr>
              <a:t>Publicly posted data and results</a:t>
            </a:r>
          </a:p>
          <a:p>
            <a:pPr marL="285750" indent="-285750">
              <a:defRPr/>
            </a:pPr>
            <a:r>
              <a:rPr lang="en-US" sz="1300" dirty="0">
                <a:hlinkClick r:id="rId4"/>
              </a:rPr>
              <a:t>Communication Resources</a:t>
            </a:r>
            <a:endParaRPr lang="en-US" sz="1300" dirty="0">
              <a:solidFill>
                <a:prstClr val="black"/>
              </a:solidFill>
            </a:endParaRPr>
          </a:p>
          <a:p>
            <a:pPr marL="628650" lvl="1" indent="-285750">
              <a:buFont typeface="Arial" panose="020B0604020202020204" pitchFamily="34" charset="0"/>
              <a:buChar char="•"/>
              <a:defRPr/>
            </a:pPr>
            <a:r>
              <a:rPr lang="en-US" sz="1300" i="1" dirty="0">
                <a:solidFill>
                  <a:prstClr val="black"/>
                </a:solidFill>
              </a:rPr>
              <a:t>Understanding CMAS Score Reports</a:t>
            </a:r>
          </a:p>
          <a:p>
            <a:pPr marL="628650" lvl="1" indent="-285750">
              <a:buFont typeface="Arial" panose="020B0604020202020204" pitchFamily="34" charset="0"/>
              <a:buChar char="•"/>
              <a:defRPr/>
            </a:pPr>
            <a:r>
              <a:rPr lang="en-US" sz="1300" i="1" dirty="0">
                <a:solidFill>
                  <a:prstClr val="black"/>
                </a:solidFill>
              </a:rPr>
              <a:t>Using CMAS Score Reports to Support Your Student’s Success</a:t>
            </a:r>
          </a:p>
        </p:txBody>
      </p:sp>
      <p:sp>
        <p:nvSpPr>
          <p:cNvPr id="4" name="Slide Number Placeholder 3">
            <a:extLst>
              <a:ext uri="{FF2B5EF4-FFF2-40B4-BE49-F238E27FC236}">
                <a16:creationId xmlns:a16="http://schemas.microsoft.com/office/drawing/2014/main" id="{DB270AF4-B14E-4B20-94FA-AB36493CF7A7}"/>
              </a:ext>
            </a:extLst>
          </p:cNvPr>
          <p:cNvSpPr>
            <a:spLocks noGrp="1"/>
          </p:cNvSpPr>
          <p:nvPr>
            <p:ph type="sldNum" idx="12"/>
          </p:nvPr>
        </p:nvSpPr>
        <p:spPr/>
        <p:txBody>
          <a:bodyPr>
            <a:normAutofit/>
          </a:bodyPr>
          <a:lstStyle/>
          <a:p>
            <a:fld id="{C479D5F6-EDCB-402A-AC08-4943A1820E8F}" type="slidenum">
              <a:rPr lang="en-US" smtClean="0"/>
              <a:pPr/>
              <a:t>189</a:t>
            </a:fld>
            <a:endParaRPr lang="en-US" dirty="0"/>
          </a:p>
        </p:txBody>
      </p:sp>
    </p:spTree>
    <p:extLst>
      <p:ext uri="{BB962C8B-B14F-4D97-AF65-F5344CB8AC3E}">
        <p14:creationId xmlns:p14="http://schemas.microsoft.com/office/powerpoint/2010/main" val="1534025229"/>
      </p:ext>
    </p:extLst>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DF5D4-38CE-445A-A3E1-D9A6A0A951F4}"/>
              </a:ext>
            </a:extLst>
          </p:cNvPr>
          <p:cNvSpPr>
            <a:spLocks noGrp="1"/>
          </p:cNvSpPr>
          <p:nvPr>
            <p:ph type="title"/>
          </p:nvPr>
        </p:nvSpPr>
        <p:spPr/>
        <p:txBody>
          <a:bodyPr>
            <a:normAutofit/>
          </a:bodyPr>
          <a:lstStyle/>
          <a:p>
            <a:r>
              <a:rPr lang="en-US" sz="2800" dirty="0"/>
              <a:t>Accountability Questions</a:t>
            </a:r>
          </a:p>
        </p:txBody>
      </p:sp>
      <p:sp>
        <p:nvSpPr>
          <p:cNvPr id="3" name="Content Placeholder 2">
            <a:extLst>
              <a:ext uri="{FF2B5EF4-FFF2-40B4-BE49-F238E27FC236}">
                <a16:creationId xmlns:a16="http://schemas.microsoft.com/office/drawing/2014/main" id="{5CFAB9DB-F920-4D2C-8AB6-55F4B0257F52}"/>
              </a:ext>
            </a:extLst>
          </p:cNvPr>
          <p:cNvSpPr>
            <a:spLocks noGrp="1"/>
          </p:cNvSpPr>
          <p:nvPr>
            <p:ph type="body" idx="1"/>
          </p:nvPr>
        </p:nvSpPr>
        <p:spPr>
          <a:xfrm>
            <a:off x="311700" y="960305"/>
            <a:ext cx="8516294" cy="3226970"/>
          </a:xfrm>
        </p:spPr>
        <p:txBody>
          <a:bodyPr>
            <a:noAutofit/>
          </a:bodyPr>
          <a:lstStyle/>
          <a:p>
            <a:pPr marL="285750" indent="-285750">
              <a:buFont typeface="Arial" panose="020B0604020202020204" pitchFamily="34" charset="0"/>
              <a:buChar char="•"/>
              <a:defRPr/>
            </a:pPr>
            <a:r>
              <a:rPr lang="en-US" dirty="0">
                <a:solidFill>
                  <a:sysClr val="windowText" lastClr="000000"/>
                </a:solidFill>
                <a:latin typeface="+mn-lt"/>
              </a:rPr>
              <a:t>Participation</a:t>
            </a:r>
          </a:p>
          <a:p>
            <a:pPr marL="685800" lvl="1" indent="-342900">
              <a:lnSpc>
                <a:spcPct val="110000"/>
              </a:lnSpc>
              <a:spcAft>
                <a:spcPts val="450"/>
              </a:spcAft>
              <a:buFont typeface="Arial" panose="020B0604020202020204" pitchFamily="34" charset="0"/>
              <a:buChar char="•"/>
              <a:defRPr/>
            </a:pPr>
            <a:r>
              <a:rPr lang="en-US" sz="1600" dirty="0">
                <a:solidFill>
                  <a:sysClr val="windowText" lastClr="000000"/>
                </a:solidFill>
                <a:latin typeface="+mn-lt"/>
              </a:rPr>
              <a:t>District and School Overall Results – All students included in participation calculations</a:t>
            </a:r>
          </a:p>
          <a:p>
            <a:pPr marL="685800" lvl="1" indent="-342900">
              <a:lnSpc>
                <a:spcPct val="110000"/>
              </a:lnSpc>
              <a:spcAft>
                <a:spcPts val="450"/>
              </a:spcAft>
              <a:buFont typeface="Arial" panose="020B0604020202020204" pitchFamily="34" charset="0"/>
              <a:buChar char="•"/>
              <a:defRPr/>
            </a:pPr>
            <a:r>
              <a:rPr lang="en-US" sz="1600" dirty="0">
                <a:solidFill>
                  <a:sysClr val="windowText" lastClr="000000"/>
                </a:solidFill>
                <a:latin typeface="+mn-lt"/>
              </a:rPr>
              <a:t>State accountability purposes – Parent excusals removed from participation calculations</a:t>
            </a:r>
          </a:p>
          <a:p>
            <a:pPr lvl="1">
              <a:buFont typeface="Arial" panose="020B0604020202020204" pitchFamily="34" charset="0"/>
              <a:buChar char="•"/>
              <a:defRPr/>
            </a:pPr>
            <a:endParaRPr lang="en-US" sz="1600" dirty="0">
              <a:solidFill>
                <a:sysClr val="windowText" lastClr="000000"/>
              </a:solidFill>
              <a:latin typeface="+mn-lt"/>
            </a:endParaRPr>
          </a:p>
          <a:p>
            <a:pPr marL="285750" indent="-285750">
              <a:buFont typeface="Arial" panose="020B0604020202020204" pitchFamily="34" charset="0"/>
              <a:buChar char="•"/>
              <a:defRPr/>
            </a:pPr>
            <a:r>
              <a:rPr lang="en-US" dirty="0">
                <a:solidFill>
                  <a:sysClr val="windowText" lastClr="000000"/>
                </a:solidFill>
                <a:latin typeface="+mn-lt"/>
              </a:rPr>
              <a:t>The Assessment Division does not produce growth data or performance frameworks</a:t>
            </a:r>
          </a:p>
          <a:p>
            <a:pPr>
              <a:buFont typeface="Arial" panose="020B0604020202020204" pitchFamily="34" charset="0"/>
              <a:buChar char="•"/>
              <a:defRPr/>
            </a:pPr>
            <a:endParaRPr lang="en-US" dirty="0">
              <a:solidFill>
                <a:sysClr val="windowText" lastClr="000000"/>
              </a:solidFill>
              <a:latin typeface="+mn-lt"/>
            </a:endParaRPr>
          </a:p>
          <a:p>
            <a:pPr marL="285750" indent="-285750">
              <a:buFont typeface="Arial" panose="020B0604020202020204" pitchFamily="34" charset="0"/>
              <a:buChar char="•"/>
              <a:defRPr/>
            </a:pPr>
            <a:r>
              <a:rPr lang="en-US" b="1" dirty="0">
                <a:solidFill>
                  <a:sysClr val="windowText" lastClr="000000"/>
                </a:solidFill>
                <a:latin typeface="+mn-lt"/>
              </a:rPr>
              <a:t>Contact the Accountability and Data Analysis Unit </a:t>
            </a:r>
            <a:r>
              <a:rPr lang="en-US" dirty="0">
                <a:solidFill>
                  <a:sysClr val="windowText" lastClr="000000"/>
                </a:solidFill>
                <a:latin typeface="+mn-lt"/>
              </a:rPr>
              <a:t>with questions about how participation is calculated, growth, performance frameworks, or where these are found: </a:t>
            </a:r>
            <a:r>
              <a:rPr lang="en-US" dirty="0">
                <a:solidFill>
                  <a:sysClr val="windowText" lastClr="000000"/>
                </a:solidFill>
                <a:latin typeface="+mn-lt"/>
                <a:hlinkClick r:id="rId2"/>
              </a:rPr>
              <a:t>accountability@cde.state.co.us</a:t>
            </a:r>
            <a:r>
              <a:rPr lang="en-US" dirty="0">
                <a:solidFill>
                  <a:sysClr val="windowText" lastClr="000000"/>
                </a:solidFill>
                <a:latin typeface="+mn-lt"/>
              </a:rPr>
              <a:t> </a:t>
            </a:r>
            <a:endParaRPr lang="en-US" dirty="0">
              <a:latin typeface="+mn-lt"/>
            </a:endParaRPr>
          </a:p>
        </p:txBody>
      </p:sp>
      <p:sp>
        <p:nvSpPr>
          <p:cNvPr id="4" name="Slide Number Placeholder 3">
            <a:extLst>
              <a:ext uri="{FF2B5EF4-FFF2-40B4-BE49-F238E27FC236}">
                <a16:creationId xmlns:a16="http://schemas.microsoft.com/office/drawing/2014/main" id="{610B984F-5D1D-4E7A-85C8-378BF29F4BBE}"/>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190</a:t>
            </a:fld>
            <a:endParaRPr lang="en-US" dirty="0"/>
          </a:p>
        </p:txBody>
      </p:sp>
      <p:sp>
        <p:nvSpPr>
          <p:cNvPr id="6" name="Diagonal Stripe 5">
            <a:hlinkClick r:id="rId3"/>
            <a:extLst>
              <a:ext uri="{FF2B5EF4-FFF2-40B4-BE49-F238E27FC236}">
                <a16:creationId xmlns:a16="http://schemas.microsoft.com/office/drawing/2014/main" id="{B7554E45-A597-3773-9A94-0504F5F57F05}"/>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200" b="1" kern="0" dirty="0">
                <a:solidFill>
                  <a:schemeClr val="bg1"/>
                </a:solidFill>
                <a:latin typeface="+mn-lt"/>
                <a:ea typeface="Roboto" panose="02000000000000000000" pitchFamily="2" charset="0"/>
                <a:cs typeface="Roboto" panose="02000000000000000000" pitchFamily="2" charset="0"/>
              </a:rPr>
              <a:t>CMAS Data and Results</a:t>
            </a:r>
          </a:p>
        </p:txBody>
      </p:sp>
    </p:spTree>
    <p:extLst>
      <p:ext uri="{BB962C8B-B14F-4D97-AF65-F5344CB8AC3E}">
        <p14:creationId xmlns:p14="http://schemas.microsoft.com/office/powerpoint/2010/main" val="1177849264"/>
      </p:ext>
    </p:extLst>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3D1D8-1B06-416C-B9CE-B794D4B3C11D}"/>
              </a:ext>
            </a:extLst>
          </p:cNvPr>
          <p:cNvSpPr>
            <a:spLocks noGrp="1"/>
          </p:cNvSpPr>
          <p:nvPr>
            <p:ph type="title"/>
          </p:nvPr>
        </p:nvSpPr>
        <p:spPr/>
        <p:txBody>
          <a:bodyPr>
            <a:normAutofit/>
          </a:bodyPr>
          <a:lstStyle/>
          <a:p>
            <a:r>
              <a:rPr lang="en-US" sz="2800" dirty="0"/>
              <a:t>Upcoming CMAS Due Dates</a:t>
            </a:r>
          </a:p>
        </p:txBody>
      </p:sp>
      <p:sp>
        <p:nvSpPr>
          <p:cNvPr id="6" name="Text Placeholder 5">
            <a:extLst>
              <a:ext uri="{FF2B5EF4-FFF2-40B4-BE49-F238E27FC236}">
                <a16:creationId xmlns:a16="http://schemas.microsoft.com/office/drawing/2014/main" id="{5796AC47-46F2-C64A-AA98-0C9241C27CAB}"/>
              </a:ext>
            </a:extLst>
          </p:cNvPr>
          <p:cNvSpPr>
            <a:spLocks noGrp="1"/>
          </p:cNvSpPr>
          <p:nvPr>
            <p:ph type="body" idx="4294967295"/>
          </p:nvPr>
        </p:nvSpPr>
        <p:spPr>
          <a:xfrm>
            <a:off x="311700" y="906463"/>
            <a:ext cx="8832300" cy="3662362"/>
          </a:xfrm>
        </p:spPr>
        <p:txBody>
          <a:bodyPr>
            <a:normAutofit/>
          </a:bodyPr>
          <a:lstStyle/>
          <a:p>
            <a:pPr marL="0" indent="0">
              <a:lnSpc>
                <a:spcPct val="110000"/>
              </a:lnSpc>
              <a:buNone/>
              <a:defRPr/>
            </a:pPr>
            <a:r>
              <a:rPr lang="en-US" dirty="0">
                <a:solidFill>
                  <a:sysClr val="windowText" lastClr="000000"/>
                </a:solidFill>
                <a:latin typeface="+mn-lt"/>
              </a:rPr>
              <a:t>Complete </a:t>
            </a:r>
            <a:r>
              <a:rPr lang="en-US" dirty="0">
                <a:solidFill>
                  <a:prstClr val="black"/>
                </a:solidFill>
                <a:latin typeface="+mn-lt"/>
              </a:rPr>
              <a:t>by </a:t>
            </a:r>
            <a:r>
              <a:rPr lang="en-US" b="1" dirty="0">
                <a:solidFill>
                  <a:schemeClr val="accent1"/>
                </a:solidFill>
                <a:latin typeface="+mn-lt"/>
              </a:rPr>
              <a:t>January 30</a:t>
            </a:r>
          </a:p>
          <a:p>
            <a:pPr marL="628650" lvl="1" indent="-285750">
              <a:lnSpc>
                <a:spcPct val="110000"/>
              </a:lnSpc>
              <a:buFont typeface="Arial" panose="020B0604020202020204" pitchFamily="34" charset="0"/>
              <a:buChar char="•"/>
              <a:defRPr/>
            </a:pPr>
            <a:r>
              <a:rPr lang="en-US" sz="1400" dirty="0">
                <a:solidFill>
                  <a:sysClr val="windowText" lastClr="000000"/>
                </a:solidFill>
                <a:latin typeface="+mn-lt"/>
              </a:rPr>
              <a:t>All accommodations requiring physical materials in PAnext</a:t>
            </a:r>
          </a:p>
          <a:p>
            <a:pPr marL="857250" lvl="2" indent="-285750">
              <a:lnSpc>
                <a:spcPct val="110000"/>
              </a:lnSpc>
              <a:buFont typeface="Arial" panose="020B0604020202020204" pitchFamily="34" charset="0"/>
              <a:buChar char="•"/>
              <a:defRPr/>
            </a:pPr>
            <a:r>
              <a:rPr lang="en-US" dirty="0">
                <a:solidFill>
                  <a:sysClr val="windowText" lastClr="000000"/>
                </a:solidFill>
                <a:latin typeface="+mn-lt"/>
              </a:rPr>
              <a:t>Standard print*</a:t>
            </a:r>
          </a:p>
          <a:p>
            <a:pPr marL="857250" lvl="2" indent="-285750">
              <a:lnSpc>
                <a:spcPct val="110000"/>
              </a:lnSpc>
              <a:buFont typeface="Arial" panose="020B0604020202020204" pitchFamily="34" charset="0"/>
              <a:buChar char="•"/>
              <a:defRPr/>
            </a:pPr>
            <a:r>
              <a:rPr lang="en-US" dirty="0">
                <a:solidFill>
                  <a:sysClr val="windowText" lastClr="000000"/>
                </a:solidFill>
                <a:latin typeface="+mn-lt"/>
              </a:rPr>
              <a:t>Large print*</a:t>
            </a:r>
          </a:p>
          <a:p>
            <a:pPr marL="857250" lvl="2" indent="-285750">
              <a:lnSpc>
                <a:spcPct val="110000"/>
              </a:lnSpc>
              <a:buFont typeface="Arial" panose="020B0604020202020204" pitchFamily="34" charset="0"/>
              <a:buChar char="•"/>
              <a:defRPr/>
            </a:pPr>
            <a:r>
              <a:rPr lang="en-US" dirty="0">
                <a:solidFill>
                  <a:sysClr val="windowText" lastClr="000000"/>
                </a:solidFill>
                <a:latin typeface="+mn-lt"/>
              </a:rPr>
              <a:t>Braille</a:t>
            </a:r>
          </a:p>
          <a:p>
            <a:pPr marL="857250" lvl="2" indent="-285750">
              <a:lnSpc>
                <a:spcPct val="110000"/>
              </a:lnSpc>
              <a:buFont typeface="Arial" panose="020B0604020202020204" pitchFamily="34" charset="0"/>
              <a:buChar char="•"/>
              <a:defRPr/>
            </a:pPr>
            <a:r>
              <a:rPr lang="en-US" dirty="0">
                <a:solidFill>
                  <a:sysClr val="windowText" lastClr="000000"/>
                </a:solidFill>
                <a:latin typeface="+mn-lt"/>
              </a:rPr>
              <a:t>Tactile graphics</a:t>
            </a:r>
          </a:p>
          <a:p>
            <a:pPr marL="857250" lvl="2" indent="-285750">
              <a:lnSpc>
                <a:spcPct val="110000"/>
              </a:lnSpc>
              <a:buFont typeface="Arial" panose="020B0604020202020204" pitchFamily="34" charset="0"/>
              <a:buChar char="•"/>
              <a:defRPr/>
            </a:pPr>
            <a:r>
              <a:rPr lang="en-US" dirty="0">
                <a:solidFill>
                  <a:sysClr val="windowText" lastClr="000000"/>
                </a:solidFill>
                <a:latin typeface="+mn-lt"/>
              </a:rPr>
              <a:t>Visual descriptions*</a:t>
            </a:r>
          </a:p>
          <a:p>
            <a:pPr marL="857250" lvl="2" indent="-285750">
              <a:lnSpc>
                <a:spcPct val="110000"/>
              </a:lnSpc>
              <a:buFont typeface="Arial" panose="020B0604020202020204" pitchFamily="34" charset="0"/>
              <a:buChar char="•"/>
              <a:defRPr/>
            </a:pPr>
            <a:r>
              <a:rPr lang="en-US" sz="1400" dirty="0">
                <a:solidFill>
                  <a:sysClr val="windowText" lastClr="000000"/>
                </a:solidFill>
                <a:latin typeface="+mn-lt"/>
              </a:rPr>
              <a:t>Auditory/signed presentation scripts*</a:t>
            </a:r>
          </a:p>
          <a:p>
            <a:pPr marL="857250" lvl="2" indent="-285750">
              <a:lnSpc>
                <a:spcPct val="110000"/>
              </a:lnSpc>
              <a:buFont typeface="Arial" panose="020B0604020202020204" pitchFamily="34" charset="0"/>
              <a:buChar char="•"/>
              <a:defRPr/>
            </a:pPr>
            <a:endParaRPr lang="en-US" dirty="0">
              <a:solidFill>
                <a:sysClr val="windowText" lastClr="000000"/>
              </a:solidFill>
              <a:latin typeface="+mn-lt"/>
            </a:endParaRPr>
          </a:p>
          <a:p>
            <a:pPr marL="0" lvl="2" indent="0">
              <a:lnSpc>
                <a:spcPct val="110000"/>
              </a:lnSpc>
              <a:buNone/>
              <a:defRPr/>
            </a:pPr>
            <a:r>
              <a:rPr lang="en-US" sz="1400" dirty="0">
                <a:solidFill>
                  <a:sysClr val="windowText" lastClr="000000"/>
                </a:solidFill>
                <a:latin typeface="+mn-lt"/>
              </a:rPr>
              <a:t>*If Spanish version is needed, must also indicate Spanish by January 30.</a:t>
            </a:r>
          </a:p>
        </p:txBody>
      </p:sp>
      <p:sp>
        <p:nvSpPr>
          <p:cNvPr id="4" name="Slide Number Placeholder 3">
            <a:extLst>
              <a:ext uri="{FF2B5EF4-FFF2-40B4-BE49-F238E27FC236}">
                <a16:creationId xmlns:a16="http://schemas.microsoft.com/office/drawing/2014/main" id="{5E229EE1-D379-46F6-AEA4-C69DCD6DAEC0}"/>
              </a:ext>
            </a:extLst>
          </p:cNvPr>
          <p:cNvSpPr>
            <a:spLocks noGrp="1"/>
          </p:cNvSpPr>
          <p:nvPr>
            <p:ph type="sldNum" idx="4294967295"/>
          </p:nvPr>
        </p:nvSpPr>
        <p:spPr>
          <a:xfrm>
            <a:off x="8596313" y="4759325"/>
            <a:ext cx="547687" cy="393700"/>
          </a:xfrm>
        </p:spPr>
        <p:txBody>
          <a:bodyPr>
            <a:normAutofit/>
          </a:bodyPr>
          <a:lstStyle/>
          <a:p>
            <a:fld id="{C479D5F6-EDCB-402A-AC08-4943A1820E8F}" type="slidenum">
              <a:rPr lang="en-US" smtClean="0"/>
              <a:pPr/>
              <a:t>191</a:t>
            </a:fld>
            <a:endParaRPr lang="en-US" dirty="0"/>
          </a:p>
        </p:txBody>
      </p:sp>
    </p:spTree>
    <p:extLst>
      <p:ext uri="{BB962C8B-B14F-4D97-AF65-F5344CB8AC3E}">
        <p14:creationId xmlns:p14="http://schemas.microsoft.com/office/powerpoint/2010/main" val="2746622852"/>
      </p:ext>
    </p:extLst>
  </p:cSld>
  <p:clrMapOvr>
    <a:masterClrMapping/>
  </p:clrMapOvr>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E0E65-A726-41C7-8757-41A06F7C75A9}"/>
              </a:ext>
            </a:extLst>
          </p:cNvPr>
          <p:cNvSpPr>
            <a:spLocks noGrp="1"/>
          </p:cNvSpPr>
          <p:nvPr>
            <p:ph type="title"/>
          </p:nvPr>
        </p:nvSpPr>
        <p:spPr/>
        <p:txBody>
          <a:bodyPr>
            <a:normAutofit/>
          </a:bodyPr>
          <a:lstStyle/>
          <a:p>
            <a:r>
              <a:rPr lang="en-US" sz="2800" dirty="0"/>
              <a:t>CMAS Checklists</a:t>
            </a:r>
          </a:p>
        </p:txBody>
      </p:sp>
      <p:sp>
        <p:nvSpPr>
          <p:cNvPr id="3" name="Content Placeholder 2">
            <a:extLst>
              <a:ext uri="{FF2B5EF4-FFF2-40B4-BE49-F238E27FC236}">
                <a16:creationId xmlns:a16="http://schemas.microsoft.com/office/drawing/2014/main" id="{3DB4FDFA-C8F5-4FC7-9397-119B8064E386}"/>
              </a:ext>
            </a:extLst>
          </p:cNvPr>
          <p:cNvSpPr>
            <a:spLocks noGrp="1"/>
          </p:cNvSpPr>
          <p:nvPr>
            <p:ph type="body" idx="1"/>
          </p:nvPr>
        </p:nvSpPr>
        <p:spPr/>
        <p:txBody>
          <a:bodyPr>
            <a:normAutofit/>
          </a:bodyPr>
          <a:lstStyle/>
          <a:p>
            <a:pPr marL="0" indent="0">
              <a:buNone/>
              <a:defRPr/>
            </a:pPr>
            <a:r>
              <a:rPr lang="en-US" sz="1800" dirty="0">
                <a:solidFill>
                  <a:sysClr val="windowText" lastClr="000000"/>
                </a:solidFill>
                <a:latin typeface="+mn-lt"/>
              </a:rPr>
              <a:t>Manuals contain checklists in each section:</a:t>
            </a:r>
          </a:p>
          <a:p>
            <a:pPr marL="685800" lvl="1" indent="-342900">
              <a:buFont typeface="Arial" panose="020B0604020202020204" pitchFamily="34" charset="0"/>
              <a:buChar char="•"/>
              <a:defRPr/>
            </a:pPr>
            <a:r>
              <a:rPr lang="en-US" sz="1800" dirty="0">
                <a:solidFill>
                  <a:sysClr val="windowText" lastClr="000000"/>
                </a:solidFill>
                <a:latin typeface="+mn-lt"/>
                <a:hlinkClick r:id="rId2"/>
              </a:rPr>
              <a:t>Before Testing</a:t>
            </a:r>
            <a:r>
              <a:rPr lang="en-US" sz="1800" dirty="0">
                <a:solidFill>
                  <a:sysClr val="windowText" lastClr="000000"/>
                </a:solidFill>
                <a:latin typeface="+mn-lt"/>
              </a:rPr>
              <a:t> – Section 3</a:t>
            </a:r>
          </a:p>
          <a:p>
            <a:pPr marL="685800" lvl="1" indent="-342900">
              <a:buFont typeface="Arial" panose="020B0604020202020204" pitchFamily="34" charset="0"/>
              <a:buChar char="•"/>
              <a:defRPr/>
            </a:pPr>
            <a:r>
              <a:rPr lang="en-US" sz="1800" dirty="0">
                <a:solidFill>
                  <a:sysClr val="windowText" lastClr="000000"/>
                </a:solidFill>
                <a:latin typeface="+mn-lt"/>
                <a:hlinkClick r:id="rId3"/>
              </a:rPr>
              <a:t>During Testing</a:t>
            </a:r>
            <a:r>
              <a:rPr lang="en-US" sz="1800" dirty="0">
                <a:solidFill>
                  <a:sysClr val="windowText" lastClr="000000"/>
                </a:solidFill>
                <a:latin typeface="+mn-lt"/>
              </a:rPr>
              <a:t> – Section 4</a:t>
            </a:r>
          </a:p>
          <a:p>
            <a:pPr marL="685800" lvl="1" indent="-342900">
              <a:buFont typeface="Arial" panose="020B0604020202020204" pitchFamily="34" charset="0"/>
              <a:buChar char="•"/>
              <a:defRPr/>
            </a:pPr>
            <a:r>
              <a:rPr lang="en-US" sz="1800" dirty="0">
                <a:solidFill>
                  <a:sysClr val="windowText" lastClr="000000"/>
                </a:solidFill>
                <a:latin typeface="+mn-lt"/>
                <a:hlinkClick r:id="rId4"/>
              </a:rPr>
              <a:t>After Testing</a:t>
            </a:r>
            <a:r>
              <a:rPr lang="en-US" sz="1800" dirty="0">
                <a:solidFill>
                  <a:sysClr val="windowText" lastClr="000000"/>
                </a:solidFill>
                <a:latin typeface="+mn-lt"/>
              </a:rPr>
              <a:t> – Section 5</a:t>
            </a:r>
          </a:p>
          <a:p>
            <a:endParaRPr lang="en-US" sz="1800" dirty="0">
              <a:latin typeface="+mn-lt"/>
            </a:endParaRPr>
          </a:p>
        </p:txBody>
      </p:sp>
      <p:sp>
        <p:nvSpPr>
          <p:cNvPr id="4" name="Slide Number Placeholder 3">
            <a:extLst>
              <a:ext uri="{FF2B5EF4-FFF2-40B4-BE49-F238E27FC236}">
                <a16:creationId xmlns:a16="http://schemas.microsoft.com/office/drawing/2014/main" id="{BF3DCFEC-AE1B-4728-BD9B-783A16100B81}"/>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192</a:t>
            </a:fld>
            <a:endParaRPr lang="en-US" dirty="0"/>
          </a:p>
        </p:txBody>
      </p:sp>
      <p:sp>
        <p:nvSpPr>
          <p:cNvPr id="6" name="Diagonal Stripe 5">
            <a:hlinkClick r:id="rId5"/>
            <a:extLst>
              <a:ext uri="{FF2B5EF4-FFF2-40B4-BE49-F238E27FC236}">
                <a16:creationId xmlns:a16="http://schemas.microsoft.com/office/drawing/2014/main" id="{8342C9FA-371C-B4ED-2FA0-8A8D98F09C2B}"/>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200" b="1" kern="0" dirty="0">
                <a:solidFill>
                  <a:schemeClr val="bg1"/>
                </a:solidFill>
                <a:latin typeface="+mn-lt"/>
                <a:ea typeface="Roboto" panose="02000000000000000000" pitchFamily="2" charset="0"/>
                <a:cs typeface="Roboto" panose="02000000000000000000" pitchFamily="2" charset="0"/>
              </a:rPr>
              <a:t>Before Testing Checklist</a:t>
            </a:r>
          </a:p>
        </p:txBody>
      </p:sp>
    </p:spTree>
    <p:extLst>
      <p:ext uri="{BB962C8B-B14F-4D97-AF65-F5344CB8AC3E}">
        <p14:creationId xmlns:p14="http://schemas.microsoft.com/office/powerpoint/2010/main" val="3353231361"/>
      </p:ext>
    </p:extLst>
  </p:cSld>
  <p:clrMapOvr>
    <a:masterClrMapping/>
  </p:clrMapOvr>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C6B3A-6E7E-475C-8A9E-6765F54CF9E3}"/>
              </a:ext>
            </a:extLst>
          </p:cNvPr>
          <p:cNvSpPr>
            <a:spLocks noGrp="1"/>
          </p:cNvSpPr>
          <p:nvPr>
            <p:ph type="title"/>
          </p:nvPr>
        </p:nvSpPr>
        <p:spPr/>
        <p:txBody>
          <a:bodyPr>
            <a:normAutofit/>
          </a:bodyPr>
          <a:lstStyle/>
          <a:p>
            <a:r>
              <a:rPr lang="en-US" sz="2800" dirty="0"/>
              <a:t>Reminder: Complete Security Agreement</a:t>
            </a:r>
          </a:p>
        </p:txBody>
      </p:sp>
      <p:sp>
        <p:nvSpPr>
          <p:cNvPr id="3" name="Content Placeholder 2">
            <a:extLst>
              <a:ext uri="{FF2B5EF4-FFF2-40B4-BE49-F238E27FC236}">
                <a16:creationId xmlns:a16="http://schemas.microsoft.com/office/drawing/2014/main" id="{FC652D40-2282-4879-956F-5C7BFEE7399B}"/>
              </a:ext>
            </a:extLst>
          </p:cNvPr>
          <p:cNvSpPr>
            <a:spLocks noGrp="1"/>
          </p:cNvSpPr>
          <p:nvPr>
            <p:ph type="body" idx="1"/>
          </p:nvPr>
        </p:nvSpPr>
        <p:spPr/>
        <p:txBody>
          <a:bodyPr>
            <a:normAutofit/>
          </a:bodyPr>
          <a:lstStyle/>
          <a:p>
            <a:pPr marL="285750" indent="-285750">
              <a:buFont typeface="Arial" panose="020B0604020202020204" pitchFamily="34" charset="0"/>
              <a:buChar char="•"/>
              <a:defRPr/>
            </a:pPr>
            <a:r>
              <a:rPr lang="en-US" sz="1800" dirty="0">
                <a:solidFill>
                  <a:sysClr val="windowText" lastClr="000000"/>
                </a:solidFill>
                <a:latin typeface="+mn-lt"/>
              </a:rPr>
              <a:t>Each year, each DAC must submit a signed </a:t>
            </a:r>
            <a:r>
              <a:rPr lang="en-US" sz="1800" i="1" dirty="0">
                <a:solidFill>
                  <a:sysClr val="windowText" lastClr="000000"/>
                </a:solidFill>
                <a:latin typeface="+mn-lt"/>
              </a:rPr>
              <a:t>Security Agreement </a:t>
            </a:r>
            <a:r>
              <a:rPr lang="en-US" sz="1800" dirty="0">
                <a:solidFill>
                  <a:sysClr val="windowText" lastClr="000000"/>
                </a:solidFill>
                <a:latin typeface="+mn-lt"/>
              </a:rPr>
              <a:t>to CDE</a:t>
            </a:r>
          </a:p>
          <a:p>
            <a:pPr marL="628650" lvl="1" indent="-285750">
              <a:buFont typeface="Arial" panose="020B0604020202020204" pitchFamily="34" charset="0"/>
              <a:buChar char="•"/>
              <a:defRPr/>
            </a:pPr>
            <a:r>
              <a:rPr lang="en-US" sz="1800" dirty="0">
                <a:solidFill>
                  <a:sysClr val="windowText" lastClr="000000"/>
                </a:solidFill>
                <a:latin typeface="+mn-lt"/>
              </a:rPr>
              <a:t>The link to the online </a:t>
            </a:r>
            <a:r>
              <a:rPr lang="en-US" sz="1800" i="1" dirty="0">
                <a:solidFill>
                  <a:sysClr val="windowText" lastClr="000000"/>
                </a:solidFill>
                <a:latin typeface="+mn-lt"/>
              </a:rPr>
              <a:t>DAC</a:t>
            </a:r>
            <a:r>
              <a:rPr lang="en-US" sz="1800" dirty="0">
                <a:solidFill>
                  <a:sysClr val="windowText" lastClr="000000"/>
                </a:solidFill>
                <a:latin typeface="+mn-lt"/>
              </a:rPr>
              <a:t> </a:t>
            </a:r>
            <a:r>
              <a:rPr lang="en-US" sz="1800" i="1" dirty="0">
                <a:solidFill>
                  <a:sysClr val="windowText" lastClr="000000"/>
                </a:solidFill>
                <a:latin typeface="+mn-lt"/>
              </a:rPr>
              <a:t>Security Agreement </a:t>
            </a:r>
            <a:r>
              <a:rPr lang="en-US" sz="1800" dirty="0">
                <a:solidFill>
                  <a:sysClr val="windowText" lastClr="000000"/>
                </a:solidFill>
                <a:latin typeface="+mn-lt"/>
              </a:rPr>
              <a:t>was shared with official DACs by CDE</a:t>
            </a:r>
            <a:endParaRPr lang="en-US" sz="1800" i="1" dirty="0">
              <a:solidFill>
                <a:sysClr val="windowText" lastClr="000000"/>
              </a:solidFill>
              <a:latin typeface="+mn-lt"/>
            </a:endParaRPr>
          </a:p>
          <a:p>
            <a:pPr marL="285750" indent="-285750">
              <a:buFont typeface="Arial" panose="020B0604020202020204" pitchFamily="34" charset="0"/>
              <a:buChar char="•"/>
              <a:defRPr/>
            </a:pPr>
            <a:endParaRPr lang="en-US" sz="1800" i="1" dirty="0">
              <a:solidFill>
                <a:sysClr val="windowText" lastClr="000000"/>
              </a:solidFill>
              <a:latin typeface="+mn-lt"/>
            </a:endParaRPr>
          </a:p>
          <a:p>
            <a:pPr marL="285750" indent="-285750">
              <a:buFont typeface="Arial" panose="020B0604020202020204" pitchFamily="34" charset="0"/>
              <a:buChar char="•"/>
              <a:defRPr/>
            </a:pPr>
            <a:r>
              <a:rPr lang="en-US" sz="1800" dirty="0">
                <a:solidFill>
                  <a:sysClr val="windowText" lastClr="000000"/>
                </a:solidFill>
                <a:latin typeface="+mn-lt"/>
              </a:rPr>
              <a:t>All non-DACs must use the </a:t>
            </a:r>
            <a:r>
              <a:rPr lang="en-US" sz="1800" i="1" dirty="0">
                <a:solidFill>
                  <a:sysClr val="windowText" lastClr="000000"/>
                </a:solidFill>
                <a:latin typeface="+mn-lt"/>
              </a:rPr>
              <a:t>Security Agreement </a:t>
            </a:r>
            <a:r>
              <a:rPr lang="en-US" sz="1800" dirty="0">
                <a:solidFill>
                  <a:sysClr val="windowText" lastClr="000000"/>
                </a:solidFill>
                <a:latin typeface="+mn-lt"/>
              </a:rPr>
              <a:t>linked in the top right corner</a:t>
            </a:r>
          </a:p>
        </p:txBody>
      </p:sp>
      <p:sp>
        <p:nvSpPr>
          <p:cNvPr id="4" name="Slide Number Placeholder 3">
            <a:extLst>
              <a:ext uri="{FF2B5EF4-FFF2-40B4-BE49-F238E27FC236}">
                <a16:creationId xmlns:a16="http://schemas.microsoft.com/office/drawing/2014/main" id="{551C593D-6537-4F5C-9930-7E3ACE88C163}"/>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193</a:t>
            </a:fld>
            <a:endParaRPr lang="en-US" dirty="0"/>
          </a:p>
        </p:txBody>
      </p:sp>
      <p:sp>
        <p:nvSpPr>
          <p:cNvPr id="7" name="Diagonal Stripe 6">
            <a:hlinkClick r:id="rId2"/>
            <a:extLst>
              <a:ext uri="{FF2B5EF4-FFF2-40B4-BE49-F238E27FC236}">
                <a16:creationId xmlns:a16="http://schemas.microsoft.com/office/drawing/2014/main" id="{8415103A-7A6B-BF41-6845-57EC33EEE69D}"/>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600" b="1" kern="0" dirty="0">
                <a:solidFill>
                  <a:schemeClr val="bg1"/>
                </a:solidFill>
                <a:latin typeface="+mn-lt"/>
                <a:ea typeface="Roboto" panose="02000000000000000000" pitchFamily="2" charset="0"/>
                <a:cs typeface="Roboto" panose="02000000000000000000" pitchFamily="2" charset="0"/>
              </a:rPr>
              <a:t>Security Agreement</a:t>
            </a:r>
          </a:p>
        </p:txBody>
      </p:sp>
    </p:spTree>
    <p:extLst>
      <p:ext uri="{BB962C8B-B14F-4D97-AF65-F5344CB8AC3E}">
        <p14:creationId xmlns:p14="http://schemas.microsoft.com/office/powerpoint/2010/main" val="552805576"/>
      </p:ext>
    </p:extLst>
  </p:cSld>
  <p:clrMapOvr>
    <a:masterClrMapping/>
  </p:clrMapOvr>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8287C-3378-4EEA-8063-F610F4DADA2B}"/>
              </a:ext>
            </a:extLst>
          </p:cNvPr>
          <p:cNvSpPr>
            <a:spLocks noGrp="1"/>
          </p:cNvSpPr>
          <p:nvPr>
            <p:ph type="title"/>
          </p:nvPr>
        </p:nvSpPr>
        <p:spPr/>
        <p:txBody>
          <a:bodyPr>
            <a:normAutofit/>
          </a:bodyPr>
          <a:lstStyle/>
          <a:p>
            <a:r>
              <a:rPr lang="en-US" sz="2800" dirty="0"/>
              <a:t>CoAlt Assessments</a:t>
            </a:r>
          </a:p>
        </p:txBody>
      </p:sp>
      <p:sp>
        <p:nvSpPr>
          <p:cNvPr id="3" name="Content Placeholder 2">
            <a:extLst>
              <a:ext uri="{FF2B5EF4-FFF2-40B4-BE49-F238E27FC236}">
                <a16:creationId xmlns:a16="http://schemas.microsoft.com/office/drawing/2014/main" id="{6E45B99B-D126-4C16-AC56-F4EA51A93486}"/>
              </a:ext>
            </a:extLst>
          </p:cNvPr>
          <p:cNvSpPr>
            <a:spLocks noGrp="1"/>
          </p:cNvSpPr>
          <p:nvPr>
            <p:ph type="body" idx="1"/>
          </p:nvPr>
        </p:nvSpPr>
        <p:spPr>
          <a:xfrm>
            <a:off x="311700" y="960305"/>
            <a:ext cx="8516294" cy="3226970"/>
          </a:xfrm>
        </p:spPr>
        <p:txBody>
          <a:bodyPr>
            <a:noAutofit/>
          </a:bodyPr>
          <a:lstStyle/>
          <a:p>
            <a:pPr marL="285750" indent="-285750" fontAlgn="base">
              <a:lnSpc>
                <a:spcPct val="100000"/>
              </a:lnSpc>
              <a:spcBef>
                <a:spcPts val="300"/>
              </a:spcBef>
              <a:spcAft>
                <a:spcPct val="0"/>
              </a:spcAft>
              <a:buFont typeface="Arial" panose="020B0604020202020204" pitchFamily="34" charset="0"/>
              <a:buChar char="•"/>
              <a:defRPr/>
            </a:pPr>
            <a:r>
              <a:rPr lang="en-US" sz="1800" dirty="0">
                <a:solidFill>
                  <a:srgbClr val="000000"/>
                </a:solidFill>
                <a:latin typeface="+mn-lt"/>
              </a:rPr>
              <a:t>Colorado Alternate (CoAlt) assessments are for students with significant cognitive disabilities</a:t>
            </a:r>
          </a:p>
          <a:p>
            <a:pPr marL="628650" lvl="1" indent="-285750" fontAlgn="base">
              <a:lnSpc>
                <a:spcPct val="100000"/>
              </a:lnSpc>
              <a:spcBef>
                <a:spcPts val="300"/>
              </a:spcBef>
              <a:spcAft>
                <a:spcPct val="0"/>
              </a:spcAft>
              <a:buFont typeface="Arial" panose="020B0604020202020204" pitchFamily="34" charset="0"/>
              <a:buChar char="•"/>
              <a:defRPr/>
            </a:pPr>
            <a:r>
              <a:rPr lang="en-US" sz="1800" dirty="0">
                <a:solidFill>
                  <a:srgbClr val="000000"/>
                </a:solidFill>
                <a:latin typeface="+mn-lt"/>
              </a:rPr>
              <a:t>CoAlt Science and Social Studies</a:t>
            </a:r>
          </a:p>
          <a:p>
            <a:pPr marL="628650" lvl="1" indent="-285750" fontAlgn="base">
              <a:lnSpc>
                <a:spcPct val="100000"/>
              </a:lnSpc>
              <a:spcBef>
                <a:spcPts val="300"/>
              </a:spcBef>
              <a:spcAft>
                <a:spcPct val="0"/>
              </a:spcAft>
              <a:buFont typeface="Arial" panose="020B0604020202020204" pitchFamily="34" charset="0"/>
              <a:buChar char="•"/>
              <a:defRPr/>
            </a:pPr>
            <a:r>
              <a:rPr lang="en-US" sz="1800" dirty="0">
                <a:solidFill>
                  <a:srgbClr val="000000"/>
                </a:solidFill>
                <a:latin typeface="+mn-lt"/>
              </a:rPr>
              <a:t>CoAlt ELA and Math (Dynamic Learning Maps (DLM))</a:t>
            </a:r>
          </a:p>
          <a:p>
            <a:pPr marL="971550" lvl="2" indent="-285750" fontAlgn="base">
              <a:lnSpc>
                <a:spcPct val="100000"/>
              </a:lnSpc>
              <a:spcBef>
                <a:spcPts val="300"/>
              </a:spcBef>
              <a:spcAft>
                <a:spcPct val="0"/>
              </a:spcAft>
              <a:buFont typeface="Arial" panose="020B0604020202020204" pitchFamily="34" charset="0"/>
              <a:buChar char="•"/>
              <a:defRPr/>
            </a:pPr>
            <a:r>
              <a:rPr lang="en-US" sz="1800" dirty="0">
                <a:solidFill>
                  <a:srgbClr val="000000"/>
                </a:solidFill>
                <a:latin typeface="+mn-lt"/>
              </a:rPr>
              <a:t>Corresponding assessment to CMAS math and ELA for grades 3 through 8 and PSAT/SAT for grades 9 through 11</a:t>
            </a:r>
          </a:p>
          <a:p>
            <a:pPr marL="285750" indent="-285750" fontAlgn="base">
              <a:lnSpc>
                <a:spcPct val="100000"/>
              </a:lnSpc>
              <a:spcBef>
                <a:spcPts val="300"/>
              </a:spcBef>
              <a:spcAft>
                <a:spcPct val="0"/>
              </a:spcAft>
              <a:buFont typeface="Arial" panose="020B0604020202020204" pitchFamily="34" charset="0"/>
              <a:buChar char="•"/>
              <a:defRPr/>
            </a:pPr>
            <a:r>
              <a:rPr lang="en-US" sz="1800" dirty="0">
                <a:solidFill>
                  <a:srgbClr val="000000"/>
                </a:solidFill>
                <a:latin typeface="+mn-lt"/>
              </a:rPr>
              <a:t>In same window as CMAS</a:t>
            </a:r>
          </a:p>
          <a:p>
            <a:pPr marL="971550" lvl="2" indent="-285750" fontAlgn="base">
              <a:lnSpc>
                <a:spcPct val="100000"/>
              </a:lnSpc>
              <a:spcBef>
                <a:spcPts val="300"/>
              </a:spcBef>
              <a:spcAft>
                <a:spcPct val="0"/>
              </a:spcAft>
              <a:buFont typeface="Arial" panose="020B0604020202020204" pitchFamily="34" charset="0"/>
              <a:buChar char="•"/>
              <a:defRPr/>
            </a:pPr>
            <a:r>
              <a:rPr lang="en-US" sz="1800" dirty="0">
                <a:solidFill>
                  <a:srgbClr val="000000"/>
                </a:solidFill>
                <a:latin typeface="+mn-lt"/>
              </a:rPr>
              <a:t>DLM for grades 9 through 11 in same window as PSAT/SAT</a:t>
            </a:r>
          </a:p>
          <a:p>
            <a:pPr marL="285750" indent="-285750" fontAlgn="base">
              <a:lnSpc>
                <a:spcPct val="100000"/>
              </a:lnSpc>
              <a:spcBef>
                <a:spcPts val="300"/>
              </a:spcBef>
              <a:spcAft>
                <a:spcPct val="0"/>
              </a:spcAft>
              <a:buFont typeface="Arial" panose="020B0604020202020204" pitchFamily="34" charset="0"/>
              <a:buChar char="•"/>
              <a:defRPr/>
            </a:pPr>
            <a:r>
              <a:rPr lang="en-US" sz="1800" dirty="0">
                <a:solidFill>
                  <a:srgbClr val="000000"/>
                </a:solidFill>
                <a:latin typeface="+mn-lt"/>
              </a:rPr>
              <a:t>Training information is available through the CoAlt Training webpage</a:t>
            </a:r>
          </a:p>
          <a:p>
            <a:pPr marL="628650" lvl="1" indent="-285750" fontAlgn="base">
              <a:lnSpc>
                <a:spcPct val="100000"/>
              </a:lnSpc>
              <a:spcBef>
                <a:spcPts val="300"/>
              </a:spcBef>
              <a:spcAft>
                <a:spcPct val="0"/>
              </a:spcAft>
              <a:buFont typeface="Arial" panose="020B0604020202020204" pitchFamily="34" charset="0"/>
              <a:buChar char="•"/>
              <a:defRPr/>
            </a:pPr>
            <a:r>
              <a:rPr lang="en-US" sz="1800" dirty="0">
                <a:solidFill>
                  <a:srgbClr val="000000"/>
                </a:solidFill>
                <a:latin typeface="+mn-lt"/>
              </a:rPr>
              <a:t>Annual training is required</a:t>
            </a:r>
          </a:p>
          <a:p>
            <a:pPr marL="285750" indent="-285750">
              <a:spcBef>
                <a:spcPts val="300"/>
              </a:spcBef>
              <a:buFont typeface="Arial" panose="020B0604020202020204" pitchFamily="34" charset="0"/>
              <a:buChar char="•"/>
            </a:pPr>
            <a:endParaRPr lang="en-US" sz="1800" dirty="0">
              <a:latin typeface="+mn-lt"/>
            </a:endParaRPr>
          </a:p>
        </p:txBody>
      </p:sp>
      <p:sp>
        <p:nvSpPr>
          <p:cNvPr id="4" name="Slide Number Placeholder 3">
            <a:extLst>
              <a:ext uri="{FF2B5EF4-FFF2-40B4-BE49-F238E27FC236}">
                <a16:creationId xmlns:a16="http://schemas.microsoft.com/office/drawing/2014/main" id="{8E9F8186-D708-4BD5-A98E-0AAA2429FB78}"/>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194</a:t>
            </a:fld>
            <a:endParaRPr lang="en-US" dirty="0"/>
          </a:p>
        </p:txBody>
      </p:sp>
      <p:sp>
        <p:nvSpPr>
          <p:cNvPr id="6" name="Diagonal Stripe 5">
            <a:hlinkClick r:id="rId2"/>
            <a:extLst>
              <a:ext uri="{FF2B5EF4-FFF2-40B4-BE49-F238E27FC236}">
                <a16:creationId xmlns:a16="http://schemas.microsoft.com/office/drawing/2014/main" id="{F48A8944-2651-4613-4C72-3426EF139F9F}"/>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1600" b="1" kern="0" dirty="0">
                <a:solidFill>
                  <a:schemeClr val="bg1"/>
                </a:solidFill>
                <a:latin typeface="+mn-lt"/>
                <a:ea typeface="Roboto" panose="02000000000000000000" pitchFamily="2" charset="0"/>
                <a:cs typeface="Roboto" panose="02000000000000000000" pitchFamily="2" charset="0"/>
              </a:rPr>
              <a:t>CoAlt Training</a:t>
            </a:r>
          </a:p>
        </p:txBody>
      </p:sp>
    </p:spTree>
    <p:extLst>
      <p:ext uri="{BB962C8B-B14F-4D97-AF65-F5344CB8AC3E}">
        <p14:creationId xmlns:p14="http://schemas.microsoft.com/office/powerpoint/2010/main" val="1035996475"/>
      </p:ext>
    </p:extLst>
  </p:cSld>
  <p:clrMapOvr>
    <a:masterClrMapping/>
  </p:clrMapOvr>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90710-DA95-4D62-9392-3D6ACD7980BE}"/>
              </a:ext>
            </a:extLst>
          </p:cNvPr>
          <p:cNvSpPr>
            <a:spLocks noGrp="1"/>
          </p:cNvSpPr>
          <p:nvPr>
            <p:ph type="title"/>
          </p:nvPr>
        </p:nvSpPr>
        <p:spPr/>
        <p:txBody>
          <a:bodyPr>
            <a:normAutofit/>
          </a:bodyPr>
          <a:lstStyle/>
          <a:p>
            <a:r>
              <a:rPr lang="en-US" sz="2800" dirty="0"/>
              <a:t>Colorado PSAT and SAT</a:t>
            </a:r>
          </a:p>
        </p:txBody>
      </p:sp>
      <p:sp>
        <p:nvSpPr>
          <p:cNvPr id="3" name="Content Placeholder 2">
            <a:extLst>
              <a:ext uri="{FF2B5EF4-FFF2-40B4-BE49-F238E27FC236}">
                <a16:creationId xmlns:a16="http://schemas.microsoft.com/office/drawing/2014/main" id="{DD661360-7BE9-4635-909B-D7B952B0ED04}"/>
              </a:ext>
            </a:extLst>
          </p:cNvPr>
          <p:cNvSpPr>
            <a:spLocks noGrp="1"/>
          </p:cNvSpPr>
          <p:nvPr>
            <p:ph type="body" idx="1"/>
          </p:nvPr>
        </p:nvSpPr>
        <p:spPr/>
        <p:txBody>
          <a:bodyPr>
            <a:normAutofit/>
          </a:bodyPr>
          <a:lstStyle/>
          <a:p>
            <a:pPr marL="285750" indent="-285750">
              <a:buFont typeface="Arial" panose="020B0604020202020204" pitchFamily="34" charset="0"/>
              <a:buChar char="•"/>
              <a:defRPr/>
            </a:pPr>
            <a:r>
              <a:rPr lang="en-US" sz="1800" dirty="0">
                <a:solidFill>
                  <a:sysClr val="windowText" lastClr="000000"/>
                </a:solidFill>
                <a:latin typeface="+mn-lt"/>
              </a:rPr>
              <a:t>All 9</a:t>
            </a:r>
            <a:r>
              <a:rPr lang="en-US" sz="1800" baseline="30000" dirty="0">
                <a:solidFill>
                  <a:sysClr val="windowText" lastClr="000000"/>
                </a:solidFill>
                <a:latin typeface="+mn-lt"/>
              </a:rPr>
              <a:t>th</a:t>
            </a:r>
            <a:r>
              <a:rPr lang="en-US" sz="1800" dirty="0">
                <a:solidFill>
                  <a:sysClr val="windowText" lastClr="000000"/>
                </a:solidFill>
                <a:latin typeface="+mn-lt"/>
              </a:rPr>
              <a:t> graders take PSAT 8-9</a:t>
            </a:r>
          </a:p>
          <a:p>
            <a:pPr marL="285750" indent="-285750">
              <a:buFont typeface="Arial" panose="020B0604020202020204" pitchFamily="34" charset="0"/>
              <a:buChar char="•"/>
              <a:defRPr/>
            </a:pPr>
            <a:r>
              <a:rPr lang="en-US" sz="1800" dirty="0">
                <a:solidFill>
                  <a:sysClr val="windowText" lastClr="000000"/>
                </a:solidFill>
                <a:latin typeface="+mn-lt"/>
              </a:rPr>
              <a:t>All 10</a:t>
            </a:r>
            <a:r>
              <a:rPr lang="en-US" sz="1800" baseline="30000" dirty="0">
                <a:solidFill>
                  <a:sysClr val="windowText" lastClr="000000"/>
                </a:solidFill>
                <a:latin typeface="+mn-lt"/>
              </a:rPr>
              <a:t>th</a:t>
            </a:r>
            <a:r>
              <a:rPr lang="en-US" sz="1800" dirty="0">
                <a:solidFill>
                  <a:sysClr val="windowText" lastClr="000000"/>
                </a:solidFill>
                <a:latin typeface="+mn-lt"/>
              </a:rPr>
              <a:t> graders take PSAT 10</a:t>
            </a:r>
          </a:p>
          <a:p>
            <a:pPr marL="285750" indent="-285750">
              <a:buFont typeface="Arial" panose="020B0604020202020204" pitchFamily="34" charset="0"/>
              <a:buChar char="•"/>
              <a:defRPr/>
            </a:pPr>
            <a:r>
              <a:rPr lang="en-US" sz="1800" dirty="0">
                <a:solidFill>
                  <a:sysClr val="windowText" lastClr="000000"/>
                </a:solidFill>
                <a:latin typeface="+mn-lt"/>
              </a:rPr>
              <a:t>All 11</a:t>
            </a:r>
            <a:r>
              <a:rPr lang="en-US" sz="1800" baseline="30000" dirty="0">
                <a:solidFill>
                  <a:sysClr val="windowText" lastClr="000000"/>
                </a:solidFill>
                <a:latin typeface="+mn-lt"/>
              </a:rPr>
              <a:t>th</a:t>
            </a:r>
            <a:r>
              <a:rPr lang="en-US" sz="1800" dirty="0">
                <a:solidFill>
                  <a:sysClr val="windowText" lastClr="000000"/>
                </a:solidFill>
                <a:latin typeface="+mn-lt"/>
              </a:rPr>
              <a:t> graders take SAT </a:t>
            </a:r>
          </a:p>
          <a:p>
            <a:pPr marL="285750" indent="-285750">
              <a:buFont typeface="Arial" panose="020B0604020202020204" pitchFamily="34" charset="0"/>
              <a:buChar char="•"/>
              <a:defRPr/>
            </a:pPr>
            <a:endParaRPr lang="en-US" sz="1800" dirty="0">
              <a:solidFill>
                <a:sysClr val="windowText" lastClr="000000"/>
              </a:solidFill>
              <a:latin typeface="+mn-lt"/>
            </a:endParaRPr>
          </a:p>
          <a:p>
            <a:pPr marL="285750" indent="-285750">
              <a:buFont typeface="Arial" panose="020B0604020202020204" pitchFamily="34" charset="0"/>
              <a:buChar char="•"/>
              <a:defRPr/>
            </a:pPr>
            <a:r>
              <a:rPr lang="en-US" sz="1800" dirty="0">
                <a:solidFill>
                  <a:sysClr val="windowText" lastClr="000000"/>
                </a:solidFill>
                <a:latin typeface="+mn-lt"/>
              </a:rPr>
              <a:t>Webinar trainings are presented by College Board</a:t>
            </a:r>
          </a:p>
          <a:p>
            <a:pPr>
              <a:buFont typeface="Arial" panose="020B0604020202020204" pitchFamily="34" charset="0"/>
              <a:buChar char="•"/>
            </a:pPr>
            <a:endParaRPr lang="en-US" sz="1800" dirty="0">
              <a:latin typeface="+mn-lt"/>
            </a:endParaRPr>
          </a:p>
        </p:txBody>
      </p:sp>
      <p:sp>
        <p:nvSpPr>
          <p:cNvPr id="4" name="Slide Number Placeholder 3">
            <a:extLst>
              <a:ext uri="{FF2B5EF4-FFF2-40B4-BE49-F238E27FC236}">
                <a16:creationId xmlns:a16="http://schemas.microsoft.com/office/drawing/2014/main" id="{3A3307A0-057A-4CFC-97D3-1807ED66884C}"/>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195</a:t>
            </a:fld>
            <a:endParaRPr lang="en-US" dirty="0"/>
          </a:p>
        </p:txBody>
      </p:sp>
    </p:spTree>
    <p:extLst>
      <p:ext uri="{BB962C8B-B14F-4D97-AF65-F5344CB8AC3E}">
        <p14:creationId xmlns:p14="http://schemas.microsoft.com/office/powerpoint/2010/main" val="1370152757"/>
      </p:ext>
    </p:extLst>
  </p:cSld>
  <p:clrMapOvr>
    <a:masterClrMapping/>
  </p:clrMapOvr>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DC2C5-72D7-4E0E-930A-970410B0237F}"/>
              </a:ext>
            </a:extLst>
          </p:cNvPr>
          <p:cNvSpPr>
            <a:spLocks noGrp="1"/>
          </p:cNvSpPr>
          <p:nvPr>
            <p:ph type="title"/>
          </p:nvPr>
        </p:nvSpPr>
        <p:spPr>
          <a:solidFill>
            <a:srgbClr val="001970"/>
          </a:solidFill>
        </p:spPr>
        <p:txBody>
          <a:bodyPr anchor="ctr">
            <a:normAutofit/>
          </a:bodyPr>
          <a:lstStyle/>
          <a:p>
            <a:r>
              <a:rPr lang="en-US" dirty="0"/>
              <a:t>Resources and Support</a:t>
            </a:r>
          </a:p>
        </p:txBody>
      </p:sp>
      <p:sp>
        <p:nvSpPr>
          <p:cNvPr id="3" name="Slide Number Placeholder 2">
            <a:extLst>
              <a:ext uri="{FF2B5EF4-FFF2-40B4-BE49-F238E27FC236}">
                <a16:creationId xmlns:a16="http://schemas.microsoft.com/office/drawing/2014/main" id="{60859679-EB86-485D-BDA4-820291A5C72A}"/>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196</a:t>
            </a:fld>
            <a:endParaRPr lang="en-US" dirty="0"/>
          </a:p>
        </p:txBody>
      </p:sp>
    </p:spTree>
    <p:extLst>
      <p:ext uri="{BB962C8B-B14F-4D97-AF65-F5344CB8AC3E}">
        <p14:creationId xmlns:p14="http://schemas.microsoft.com/office/powerpoint/2010/main" val="2974070621"/>
      </p:ext>
    </p:extLst>
  </p:cSld>
  <p:clrMapOvr>
    <a:masterClrMapping/>
  </p:clrMapOvr>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D372C-B14A-41C2-ABDB-E4A01900FFD6}"/>
              </a:ext>
            </a:extLst>
          </p:cNvPr>
          <p:cNvSpPr>
            <a:spLocks noGrp="1"/>
          </p:cNvSpPr>
          <p:nvPr>
            <p:ph type="title"/>
          </p:nvPr>
        </p:nvSpPr>
        <p:spPr/>
        <p:txBody>
          <a:bodyPr>
            <a:normAutofit/>
          </a:bodyPr>
          <a:lstStyle/>
          <a:p>
            <a:r>
              <a:rPr lang="en-US" sz="2800" dirty="0"/>
              <a:t>Resources – Websites</a:t>
            </a:r>
          </a:p>
        </p:txBody>
      </p:sp>
      <p:sp>
        <p:nvSpPr>
          <p:cNvPr id="3" name="Content Placeholder 2">
            <a:extLst>
              <a:ext uri="{FF2B5EF4-FFF2-40B4-BE49-F238E27FC236}">
                <a16:creationId xmlns:a16="http://schemas.microsoft.com/office/drawing/2014/main" id="{93F6720A-F11B-4EBC-9086-BE9CE36232EE}"/>
              </a:ext>
            </a:extLst>
          </p:cNvPr>
          <p:cNvSpPr>
            <a:spLocks noGrp="1"/>
          </p:cNvSpPr>
          <p:nvPr>
            <p:ph type="body" idx="1"/>
          </p:nvPr>
        </p:nvSpPr>
        <p:spPr>
          <a:xfrm>
            <a:off x="311700" y="1074175"/>
            <a:ext cx="8516294" cy="3113100"/>
          </a:xfrm>
        </p:spPr>
        <p:txBody>
          <a:bodyPr>
            <a:normAutofit/>
          </a:bodyPr>
          <a:lstStyle/>
          <a:p>
            <a:pPr marL="0" indent="0">
              <a:buClr>
                <a:sysClr val="windowText" lastClr="000000"/>
              </a:buClr>
              <a:buNone/>
              <a:defRPr/>
            </a:pPr>
            <a:r>
              <a:rPr lang="en-US" sz="1800" dirty="0">
                <a:solidFill>
                  <a:sysClr val="windowText" lastClr="000000"/>
                </a:solidFill>
                <a:latin typeface="+mn-lt"/>
                <a:ea typeface="ＭＳ Ｐゴシック" pitchFamily="34" charset="-128"/>
                <a:hlinkClick r:id="rId2"/>
              </a:rPr>
              <a:t>Colorado Department of Education - Assessment</a:t>
            </a:r>
            <a:endParaRPr lang="en-US" sz="1800" dirty="0">
              <a:solidFill>
                <a:sysClr val="windowText" lastClr="000000"/>
              </a:solidFill>
              <a:latin typeface="+mn-lt"/>
              <a:ea typeface="ＭＳ Ｐゴシック" pitchFamily="34" charset="-128"/>
            </a:endParaRPr>
          </a:p>
          <a:p>
            <a:pPr marL="0" indent="0">
              <a:buClr>
                <a:sysClr val="windowText" lastClr="000000"/>
              </a:buClr>
              <a:buNone/>
              <a:defRPr/>
            </a:pPr>
            <a:endParaRPr lang="en-US" sz="1800" dirty="0">
              <a:solidFill>
                <a:sysClr val="windowText" lastClr="000000"/>
              </a:solidFill>
              <a:latin typeface="+mn-lt"/>
              <a:ea typeface="ＭＳ Ｐゴシック" pitchFamily="34" charset="-128"/>
            </a:endParaRPr>
          </a:p>
          <a:p>
            <a:pPr marL="0" indent="0">
              <a:buClr>
                <a:sysClr val="windowText" lastClr="000000"/>
              </a:buClr>
              <a:buNone/>
              <a:defRPr/>
            </a:pPr>
            <a:r>
              <a:rPr lang="en-US" sz="1800" dirty="0">
                <a:solidFill>
                  <a:sysClr val="windowText" lastClr="000000"/>
                </a:solidFill>
                <a:latin typeface="+mn-lt"/>
                <a:ea typeface="ＭＳ Ｐゴシック" pitchFamily="34" charset="-128"/>
                <a:hlinkClick r:id="rId3"/>
              </a:rPr>
              <a:t>Colorado Assessments Portal</a:t>
            </a:r>
            <a:endParaRPr lang="en-US" sz="1800" dirty="0">
              <a:solidFill>
                <a:sysClr val="windowText" lastClr="000000"/>
              </a:solidFill>
              <a:latin typeface="+mn-lt"/>
              <a:ea typeface="ＭＳ Ｐゴシック" pitchFamily="34" charset="-128"/>
            </a:endParaRPr>
          </a:p>
          <a:p>
            <a:pPr marL="0" indent="0">
              <a:buClr>
                <a:sysClr val="windowText" lastClr="000000"/>
              </a:buClr>
              <a:buNone/>
              <a:defRPr/>
            </a:pPr>
            <a:endParaRPr lang="en-US" sz="1800" dirty="0">
              <a:solidFill>
                <a:sysClr val="windowText" lastClr="000000"/>
              </a:solidFill>
              <a:latin typeface="+mn-lt"/>
              <a:ea typeface="ＭＳ Ｐゴシック" pitchFamily="34" charset="-128"/>
            </a:endParaRPr>
          </a:p>
          <a:p>
            <a:pPr marL="0" indent="0">
              <a:buClr>
                <a:sysClr val="windowText" lastClr="000000"/>
              </a:buClr>
              <a:buNone/>
              <a:defRPr/>
            </a:pPr>
            <a:r>
              <a:rPr lang="en-US" sz="1800" dirty="0">
                <a:solidFill>
                  <a:sysClr val="windowText" lastClr="000000"/>
                </a:solidFill>
                <a:latin typeface="+mn-lt"/>
                <a:ea typeface="ＭＳ Ｐゴシック" pitchFamily="34" charset="-128"/>
              </a:rPr>
              <a:t>PearsonAccess</a:t>
            </a:r>
            <a:r>
              <a:rPr lang="en-US" sz="1800" baseline="30000" dirty="0">
                <a:solidFill>
                  <a:sysClr val="windowText" lastClr="000000"/>
                </a:solidFill>
                <a:latin typeface="+mn-lt"/>
                <a:ea typeface="ＭＳ Ｐゴシック" pitchFamily="34" charset="-128"/>
              </a:rPr>
              <a:t>next</a:t>
            </a:r>
            <a:endParaRPr lang="en-US" sz="1800" dirty="0">
              <a:solidFill>
                <a:sysClr val="windowText" lastClr="000000"/>
              </a:solidFill>
              <a:latin typeface="+mn-lt"/>
              <a:ea typeface="ＭＳ Ｐゴシック" pitchFamily="34" charset="-128"/>
            </a:endParaRPr>
          </a:p>
          <a:p>
            <a:pPr marL="429816" lvl="1" indent="-257175">
              <a:buClr>
                <a:sysClr val="windowText" lastClr="000000"/>
              </a:buClr>
              <a:defRPr/>
            </a:pPr>
            <a:r>
              <a:rPr lang="en-US" sz="1800" dirty="0">
                <a:solidFill>
                  <a:sysClr val="windowText" lastClr="000000"/>
                </a:solidFill>
                <a:latin typeface="+mn-lt"/>
                <a:ea typeface="ＭＳ Ｐゴシック" pitchFamily="34" charset="-128"/>
                <a:hlinkClick r:id="rId4"/>
              </a:rPr>
              <a:t>Live Site</a:t>
            </a:r>
            <a:r>
              <a:rPr lang="en-US" sz="1800" dirty="0">
                <a:solidFill>
                  <a:sysClr val="windowText" lastClr="000000"/>
                </a:solidFill>
                <a:latin typeface="+mn-lt"/>
                <a:ea typeface="ＭＳ Ｐゴシック" pitchFamily="34" charset="-128"/>
              </a:rPr>
              <a:t>: </a:t>
            </a:r>
            <a:r>
              <a:rPr lang="en-US" sz="1800" dirty="0">
                <a:solidFill>
                  <a:srgbClr val="7030A0"/>
                </a:solidFill>
                <a:latin typeface="+mn-lt"/>
                <a:ea typeface="ＭＳ Ｐゴシック" pitchFamily="34" charset="-128"/>
                <a:hlinkClick r:id="rId4"/>
              </a:rPr>
              <a:t>https://co.pearsonaccessnext.com</a:t>
            </a:r>
            <a:endParaRPr lang="en-US" sz="1800" dirty="0">
              <a:solidFill>
                <a:srgbClr val="7030A0"/>
              </a:solidFill>
              <a:latin typeface="+mn-lt"/>
              <a:ea typeface="ＭＳ Ｐゴシック" pitchFamily="34" charset="-128"/>
            </a:endParaRPr>
          </a:p>
          <a:p>
            <a:pPr marL="429816" lvl="1" indent="-257175">
              <a:buClr>
                <a:sysClr val="windowText" lastClr="000000"/>
              </a:buClr>
              <a:defRPr/>
            </a:pPr>
            <a:r>
              <a:rPr lang="en-US" sz="1800" dirty="0">
                <a:solidFill>
                  <a:sysClr val="windowText" lastClr="000000"/>
                </a:solidFill>
                <a:latin typeface="+mn-lt"/>
                <a:ea typeface="ＭＳ Ｐゴシック" pitchFamily="34" charset="-128"/>
                <a:hlinkClick r:id="rId5"/>
              </a:rPr>
              <a:t>Training Site</a:t>
            </a:r>
            <a:r>
              <a:rPr lang="en-US" sz="1800" dirty="0">
                <a:solidFill>
                  <a:sysClr val="windowText" lastClr="000000"/>
                </a:solidFill>
                <a:latin typeface="+mn-lt"/>
                <a:ea typeface="ＭＳ Ｐゴシック" pitchFamily="34" charset="-128"/>
              </a:rPr>
              <a:t>: </a:t>
            </a:r>
            <a:r>
              <a:rPr lang="en-US" sz="1800" dirty="0">
                <a:solidFill>
                  <a:srgbClr val="7030A0"/>
                </a:solidFill>
                <a:latin typeface="+mn-lt"/>
                <a:ea typeface="ＭＳ Ｐゴシック" pitchFamily="34" charset="-128"/>
                <a:hlinkClick r:id="rId5"/>
              </a:rPr>
              <a:t>http://trng-co.pearsonaccessnext.com/</a:t>
            </a:r>
            <a:r>
              <a:rPr lang="en-US" sz="1800" dirty="0">
                <a:solidFill>
                  <a:srgbClr val="7030A0"/>
                </a:solidFill>
                <a:latin typeface="+mn-lt"/>
                <a:ea typeface="ＭＳ Ｐゴシック" pitchFamily="34" charset="-128"/>
              </a:rPr>
              <a:t> </a:t>
            </a:r>
            <a:endParaRPr lang="en-US" sz="1800" dirty="0">
              <a:solidFill>
                <a:sysClr val="windowText" lastClr="000000"/>
              </a:solidFill>
              <a:latin typeface="+mn-lt"/>
              <a:ea typeface="ＭＳ Ｐゴシック" pitchFamily="34" charset="-128"/>
            </a:endParaRPr>
          </a:p>
          <a:p>
            <a:endParaRPr lang="en-US" sz="1800" dirty="0">
              <a:latin typeface="+mn-lt"/>
            </a:endParaRPr>
          </a:p>
        </p:txBody>
      </p:sp>
      <p:sp>
        <p:nvSpPr>
          <p:cNvPr id="8" name="Title 7">
            <a:extLst>
              <a:ext uri="{FF2B5EF4-FFF2-40B4-BE49-F238E27FC236}">
                <a16:creationId xmlns:a16="http://schemas.microsoft.com/office/drawing/2014/main" id="{15D9E972-4DCA-A128-5A1F-10BDD63E4B0C}"/>
              </a:ext>
            </a:extLst>
          </p:cNvPr>
          <p:cNvSpPr>
            <a:spLocks noGrp="1"/>
          </p:cNvSpPr>
          <p:nvPr>
            <p:ph type="title" idx="2"/>
          </p:nvPr>
        </p:nvSpPr>
        <p:spPr>
          <a:xfrm>
            <a:off x="212399" y="4415050"/>
            <a:ext cx="7683245" cy="195264"/>
          </a:xfrm>
        </p:spPr>
        <p:txBody>
          <a:bodyPr anchor="ctr"/>
          <a:lstStyle/>
          <a:p>
            <a:r>
              <a:rPr lang="en-US" sz="1200" b="1" dirty="0">
                <a:solidFill>
                  <a:prstClr val="black"/>
                </a:solidFill>
                <a:latin typeface="+mn-lt"/>
                <a:ea typeface="ＭＳ Ｐゴシック" pitchFamily="34" charset="-128"/>
              </a:rPr>
              <a:t>Tip: </a:t>
            </a:r>
            <a:r>
              <a:rPr lang="en-US" sz="1200" dirty="0">
                <a:solidFill>
                  <a:prstClr val="black"/>
                </a:solidFill>
                <a:latin typeface="+mn-lt"/>
                <a:ea typeface="ＭＳ Ｐゴシック" pitchFamily="34" charset="-128"/>
              </a:rPr>
              <a:t>PearsonAccess</a:t>
            </a:r>
            <a:r>
              <a:rPr lang="en-US" sz="1200" baseline="30000" dirty="0">
                <a:solidFill>
                  <a:prstClr val="black"/>
                </a:solidFill>
                <a:latin typeface="+mn-lt"/>
                <a:ea typeface="ＭＳ Ｐゴシック" pitchFamily="34" charset="-128"/>
              </a:rPr>
              <a:t>next</a:t>
            </a:r>
            <a:r>
              <a:rPr lang="en-US" sz="1200" dirty="0">
                <a:solidFill>
                  <a:prstClr val="black"/>
                </a:solidFill>
                <a:latin typeface="+mn-lt"/>
                <a:ea typeface="ＭＳ Ｐゴシック" pitchFamily="34" charset="-128"/>
              </a:rPr>
              <a:t> sites can be accessed through the Colorado Assessments Portal (bookmark the portal!)</a:t>
            </a:r>
            <a:endParaRPr lang="en-US" sz="1200" dirty="0">
              <a:latin typeface="+mn-lt"/>
            </a:endParaRPr>
          </a:p>
        </p:txBody>
      </p:sp>
      <p:sp>
        <p:nvSpPr>
          <p:cNvPr id="4" name="Slide Number Placeholder 3">
            <a:extLst>
              <a:ext uri="{FF2B5EF4-FFF2-40B4-BE49-F238E27FC236}">
                <a16:creationId xmlns:a16="http://schemas.microsoft.com/office/drawing/2014/main" id="{DAA2F9B0-9143-48C3-809E-2DC8D0AED49C}"/>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197</a:t>
            </a:fld>
            <a:endParaRPr lang="en-US" dirty="0"/>
          </a:p>
        </p:txBody>
      </p:sp>
      <p:pic>
        <p:nvPicPr>
          <p:cNvPr id="5" name="Picture 4"/>
          <p:cNvPicPr>
            <a:picLocks noChangeAspect="1"/>
          </p:cNvPicPr>
          <p:nvPr/>
        </p:nvPicPr>
        <p:blipFill rotWithShape="1">
          <a:blip r:embed="rId6"/>
          <a:srcRect b="9033"/>
          <a:stretch/>
        </p:blipFill>
        <p:spPr>
          <a:xfrm>
            <a:off x="6444303" y="155270"/>
            <a:ext cx="2112264" cy="1323792"/>
          </a:xfrm>
          <a:prstGeom prst="rect">
            <a:avLst/>
          </a:prstGeom>
          <a:ln>
            <a:noFill/>
          </a:ln>
          <a:effectLst>
            <a:outerShdw blurRad="50800" dist="38100" dir="2700000" algn="tl" rotWithShape="0">
              <a:prstClr val="black">
                <a:alpha val="40000"/>
              </a:prstClr>
            </a:outerShdw>
          </a:effectLst>
        </p:spPr>
      </p:pic>
      <p:pic>
        <p:nvPicPr>
          <p:cNvPr id="1026" name="Picture 2"/>
          <p:cNvPicPr>
            <a:picLocks noChangeAspect="1" noChangeArrowheads="1"/>
          </p:cNvPicPr>
          <p:nvPr/>
        </p:nvPicPr>
        <p:blipFill rotWithShape="1">
          <a:blip r:embed="rId7"/>
          <a:srcRect t="-339" r="19790" b="339"/>
          <a:stretch>
            <a:fillRect/>
          </a:stretch>
        </p:blipFill>
        <p:spPr bwMode="auto">
          <a:xfrm>
            <a:off x="6444303" y="1575514"/>
            <a:ext cx="2112483" cy="1261151"/>
          </a:xfrm>
          <a:prstGeom prst="rect">
            <a:avLst/>
          </a:prstGeom>
          <a:noFill/>
          <a:ln w="9525">
            <a:noFill/>
            <a:miter lim="800000"/>
            <a:headEnd/>
            <a:tailEnd/>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rotWithShape="1">
          <a:blip r:embed="rId8"/>
          <a:srcRect b="6842"/>
          <a:stretch/>
        </p:blipFill>
        <p:spPr>
          <a:xfrm>
            <a:off x="6444303" y="2933132"/>
            <a:ext cx="2112483" cy="1254143"/>
          </a:xfrm>
          <a:prstGeom prst="rect">
            <a:avLst/>
          </a:prstGeom>
          <a:ln>
            <a:no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690173275"/>
      </p:ext>
    </p:extLst>
  </p:cSld>
  <p:clrMapOvr>
    <a:masterClrMapping/>
  </p:clrMapOvr>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C4114-D9BC-4CA6-B6F6-62B55FA1FD62}"/>
              </a:ext>
            </a:extLst>
          </p:cNvPr>
          <p:cNvSpPr>
            <a:spLocks noGrp="1"/>
          </p:cNvSpPr>
          <p:nvPr>
            <p:ph type="title"/>
          </p:nvPr>
        </p:nvSpPr>
        <p:spPr/>
        <p:txBody>
          <a:bodyPr>
            <a:normAutofit/>
          </a:bodyPr>
          <a:lstStyle/>
          <a:p>
            <a:r>
              <a:rPr lang="en-US" sz="2800" dirty="0"/>
              <a:t>Resources – Portal</a:t>
            </a:r>
          </a:p>
        </p:txBody>
      </p:sp>
      <p:sp>
        <p:nvSpPr>
          <p:cNvPr id="3" name="Content Placeholder 2">
            <a:extLst>
              <a:ext uri="{FF2B5EF4-FFF2-40B4-BE49-F238E27FC236}">
                <a16:creationId xmlns:a16="http://schemas.microsoft.com/office/drawing/2014/main" id="{56C495F3-54B0-4E7B-8BFF-F30288E4B1F1}"/>
              </a:ext>
            </a:extLst>
          </p:cNvPr>
          <p:cNvSpPr>
            <a:spLocks noGrp="1"/>
          </p:cNvSpPr>
          <p:nvPr>
            <p:ph type="body" idx="1"/>
          </p:nvPr>
        </p:nvSpPr>
        <p:spPr>
          <a:xfrm>
            <a:off x="429370" y="920550"/>
            <a:ext cx="8325016" cy="3119711"/>
          </a:xfrm>
        </p:spPr>
        <p:txBody>
          <a:bodyPr numCol="2" spcCol="0">
            <a:noAutofit/>
          </a:bodyPr>
          <a:lstStyle/>
          <a:p>
            <a:pPr marL="285750" indent="-285750">
              <a:buFont typeface="Arial" panose="020B0604020202020204" pitchFamily="34" charset="0"/>
              <a:buChar char="•"/>
            </a:pPr>
            <a:r>
              <a:rPr lang="en-US" sz="1500" b="1" dirty="0">
                <a:latin typeface="+mn-lt"/>
              </a:rPr>
              <a:t>Practice</a:t>
            </a:r>
          </a:p>
          <a:p>
            <a:pPr marL="742950" lvl="1" indent="-285750">
              <a:buFont typeface="Arial" panose="020B0604020202020204" pitchFamily="34" charset="0"/>
              <a:buChar char="•"/>
            </a:pPr>
            <a:r>
              <a:rPr lang="en-US" sz="1300" dirty="0">
                <a:latin typeface="+mn-lt"/>
              </a:rPr>
              <a:t>TestNav 8 Tutorials</a:t>
            </a:r>
          </a:p>
          <a:p>
            <a:pPr marL="742950" lvl="1" indent="-285750">
              <a:buFont typeface="Arial" panose="020B0604020202020204" pitchFamily="34" charset="0"/>
              <a:buChar char="•"/>
            </a:pPr>
            <a:r>
              <a:rPr lang="en-US" sz="1300" dirty="0">
                <a:latin typeface="+mn-lt"/>
              </a:rPr>
              <a:t>Computer-based Testing CPRs</a:t>
            </a:r>
          </a:p>
          <a:p>
            <a:pPr marL="742950" lvl="1" indent="-285750">
              <a:buFont typeface="Arial" panose="020B0604020202020204" pitchFamily="34" charset="0"/>
              <a:buChar char="•"/>
            </a:pPr>
            <a:r>
              <a:rPr lang="en-US" sz="1300" dirty="0">
                <a:latin typeface="+mn-lt"/>
              </a:rPr>
              <a:t>Accommodated Paper-based Testing CPRs</a:t>
            </a:r>
          </a:p>
          <a:p>
            <a:pPr marL="742950" lvl="1" indent="-285750">
              <a:buFont typeface="Arial" panose="020B0604020202020204" pitchFamily="34" charset="0"/>
              <a:buChar char="•"/>
            </a:pPr>
            <a:r>
              <a:rPr lang="en-US" sz="1300" dirty="0">
                <a:latin typeface="+mn-lt"/>
              </a:rPr>
              <a:t>CPR Scoring Guides and Rubrics</a:t>
            </a:r>
          </a:p>
          <a:p>
            <a:pPr marL="285750" indent="-285750">
              <a:buFont typeface="Arial" panose="020B0604020202020204" pitchFamily="34" charset="0"/>
              <a:buChar char="•"/>
            </a:pPr>
            <a:r>
              <a:rPr lang="en-US" sz="1500" b="1" dirty="0">
                <a:latin typeface="+mn-lt"/>
              </a:rPr>
              <a:t>Technology</a:t>
            </a:r>
          </a:p>
          <a:p>
            <a:pPr marL="742950" lvl="1" indent="-285750">
              <a:buFont typeface="Arial" panose="020B0604020202020204" pitchFamily="34" charset="0"/>
              <a:buChar char="•"/>
            </a:pPr>
            <a:r>
              <a:rPr lang="en-US" sz="1300" dirty="0">
                <a:latin typeface="+mn-lt"/>
              </a:rPr>
              <a:t>Setup</a:t>
            </a:r>
          </a:p>
          <a:p>
            <a:pPr marL="742950" lvl="1" indent="-285750">
              <a:buFont typeface="Arial" panose="020B0604020202020204" pitchFamily="34" charset="0"/>
              <a:buChar char="•"/>
            </a:pPr>
            <a:r>
              <a:rPr lang="en-US" sz="1300" dirty="0">
                <a:latin typeface="+mn-lt"/>
              </a:rPr>
              <a:t>Training</a:t>
            </a:r>
          </a:p>
          <a:p>
            <a:pPr marL="285750" indent="-285750">
              <a:buFont typeface="Arial" panose="020B0604020202020204" pitchFamily="34" charset="0"/>
              <a:buChar char="•"/>
            </a:pPr>
            <a:r>
              <a:rPr lang="en-US" sz="1500" b="1" dirty="0">
                <a:latin typeface="+mn-lt"/>
              </a:rPr>
              <a:t>Parents and Guardians</a:t>
            </a:r>
          </a:p>
          <a:p>
            <a:pPr marL="742950" lvl="1" indent="-285750">
              <a:buFont typeface="Arial" panose="020B0604020202020204" pitchFamily="34" charset="0"/>
              <a:buChar char="•"/>
            </a:pPr>
            <a:r>
              <a:rPr lang="en-US" sz="1300" dirty="0">
                <a:latin typeface="+mn-lt"/>
              </a:rPr>
              <a:t>Resources</a:t>
            </a:r>
          </a:p>
          <a:p>
            <a:pPr marL="742950" lvl="1" indent="-285750">
              <a:buFont typeface="Arial" panose="020B0604020202020204" pitchFamily="34" charset="0"/>
              <a:buChar char="•"/>
            </a:pPr>
            <a:r>
              <a:rPr lang="en-US" sz="1300" dirty="0">
                <a:latin typeface="+mn-lt"/>
              </a:rPr>
              <a:t>Family Portal (Student Score Reports)</a:t>
            </a:r>
          </a:p>
          <a:p>
            <a:pPr marL="285750" indent="-285750">
              <a:buFont typeface="Arial" panose="020B0604020202020204" pitchFamily="34" charset="0"/>
              <a:buChar char="•"/>
            </a:pPr>
            <a:r>
              <a:rPr lang="en-US" sz="1500" b="1" dirty="0">
                <a:latin typeface="+mn-lt"/>
              </a:rPr>
              <a:t>Educator Involvement</a:t>
            </a:r>
          </a:p>
          <a:p>
            <a:pPr marL="742950" lvl="1" indent="-285750">
              <a:buFont typeface="Arial" panose="020B0604020202020204" pitchFamily="34" charset="0"/>
              <a:buChar char="•"/>
            </a:pPr>
            <a:r>
              <a:rPr lang="en-US" sz="1300" dirty="0">
                <a:latin typeface="+mn-lt"/>
              </a:rPr>
              <a:t>Register to participate in CMAS and CoAlt development activities</a:t>
            </a:r>
          </a:p>
          <a:p>
            <a:pPr marL="285750" indent="-285750">
              <a:buFont typeface="Arial" panose="020B0604020202020204" pitchFamily="34" charset="0"/>
              <a:buChar char="•"/>
            </a:pPr>
            <a:r>
              <a:rPr lang="en-US" sz="1500" b="1" dirty="0">
                <a:latin typeface="+mn-lt"/>
              </a:rPr>
              <a:t>Administration</a:t>
            </a:r>
          </a:p>
          <a:p>
            <a:pPr marL="742950" lvl="1" indent="-285750">
              <a:buFont typeface="Arial" panose="020B0604020202020204" pitchFamily="34" charset="0"/>
              <a:buChar char="•"/>
            </a:pPr>
            <a:r>
              <a:rPr lang="en-US" sz="1300" dirty="0">
                <a:latin typeface="+mn-lt"/>
              </a:rPr>
              <a:t>Assessment Management System</a:t>
            </a:r>
          </a:p>
          <a:p>
            <a:pPr marL="1200150" lvl="2" indent="-285750">
              <a:buFont typeface="Arial" panose="020B0604020202020204" pitchFamily="34" charset="0"/>
              <a:buChar char="•"/>
            </a:pPr>
            <a:r>
              <a:rPr lang="en-US" sz="1200" dirty="0">
                <a:latin typeface="+mn-lt"/>
              </a:rPr>
              <a:t>PA</a:t>
            </a:r>
            <a:r>
              <a:rPr lang="en-US" sz="1200" baseline="30000" dirty="0">
                <a:latin typeface="+mn-lt"/>
              </a:rPr>
              <a:t>next</a:t>
            </a:r>
            <a:r>
              <a:rPr lang="en-US" sz="1200" dirty="0">
                <a:latin typeface="+mn-lt"/>
              </a:rPr>
              <a:t> Live and Training Site Links</a:t>
            </a:r>
          </a:p>
          <a:p>
            <a:pPr marL="1200150" lvl="2" indent="-285750">
              <a:buFont typeface="Arial" panose="020B0604020202020204" pitchFamily="34" charset="0"/>
              <a:buChar char="•"/>
            </a:pPr>
            <a:r>
              <a:rPr lang="en-US" sz="1200" dirty="0">
                <a:latin typeface="+mn-lt"/>
              </a:rPr>
              <a:t>User Accounts Info</a:t>
            </a:r>
          </a:p>
          <a:p>
            <a:pPr marL="1200150" lvl="2" indent="-285750">
              <a:buFont typeface="Arial" panose="020B0604020202020204" pitchFamily="34" charset="0"/>
              <a:buChar char="•"/>
            </a:pPr>
            <a:r>
              <a:rPr lang="en-US" sz="1200" dirty="0">
                <a:latin typeface="+mn-lt"/>
              </a:rPr>
              <a:t>File Layouts</a:t>
            </a:r>
          </a:p>
          <a:p>
            <a:pPr marL="742950" lvl="1" indent="-285750">
              <a:buFont typeface="Arial" panose="020B0604020202020204" pitchFamily="34" charset="0"/>
              <a:buChar char="•"/>
            </a:pPr>
            <a:r>
              <a:rPr lang="en-US" sz="1300" dirty="0">
                <a:latin typeface="+mn-lt"/>
              </a:rPr>
              <a:t>Training Modules</a:t>
            </a:r>
          </a:p>
          <a:p>
            <a:pPr marL="742950" lvl="1" indent="-285750">
              <a:buFont typeface="Arial" panose="020B0604020202020204" pitchFamily="34" charset="0"/>
              <a:buChar char="•"/>
            </a:pPr>
            <a:r>
              <a:rPr lang="en-US" sz="1300" dirty="0">
                <a:latin typeface="+mn-lt"/>
              </a:rPr>
              <a:t>Test Administration Resources</a:t>
            </a:r>
          </a:p>
          <a:p>
            <a:pPr marL="1200150" lvl="2" indent="-285750">
              <a:buFont typeface="Arial" panose="020B0604020202020204" pitchFamily="34" charset="0"/>
              <a:buChar char="•"/>
            </a:pPr>
            <a:r>
              <a:rPr lang="en-US" sz="1200" dirty="0">
                <a:latin typeface="+mn-lt"/>
              </a:rPr>
              <a:t>Manuals</a:t>
            </a:r>
          </a:p>
          <a:p>
            <a:pPr marL="1200150" lvl="2" indent="-285750">
              <a:buFont typeface="Arial" panose="020B0604020202020204" pitchFamily="34" charset="0"/>
              <a:buChar char="•"/>
            </a:pPr>
            <a:r>
              <a:rPr lang="en-US" sz="1200" dirty="0">
                <a:latin typeface="+mn-lt"/>
              </a:rPr>
              <a:t>Policy Documents</a:t>
            </a:r>
          </a:p>
          <a:p>
            <a:pPr marL="1200150" lvl="2" indent="-285750">
              <a:buFont typeface="Arial" panose="020B0604020202020204" pitchFamily="34" charset="0"/>
              <a:buChar char="•"/>
            </a:pPr>
            <a:r>
              <a:rPr lang="en-US" sz="1200" dirty="0">
                <a:latin typeface="+mn-lt"/>
              </a:rPr>
              <a:t>Forms</a:t>
            </a:r>
          </a:p>
          <a:p>
            <a:pPr marL="742950" lvl="1" indent="-285750">
              <a:buFont typeface="Arial" panose="020B0604020202020204" pitchFamily="34" charset="0"/>
              <a:buChar char="•"/>
            </a:pPr>
            <a:r>
              <a:rPr lang="en-US" sz="1300" dirty="0">
                <a:latin typeface="+mn-lt"/>
              </a:rPr>
              <a:t>Results</a:t>
            </a:r>
          </a:p>
          <a:p>
            <a:pPr marL="1200150" lvl="2" indent="-285750">
              <a:buFont typeface="Arial" panose="020B0604020202020204" pitchFamily="34" charset="0"/>
              <a:buChar char="•"/>
            </a:pPr>
            <a:r>
              <a:rPr lang="en-US" sz="1200" dirty="0">
                <a:latin typeface="+mn-lt"/>
              </a:rPr>
              <a:t>Interpretation Video</a:t>
            </a:r>
          </a:p>
          <a:p>
            <a:pPr marL="1200150" lvl="2" indent="-285750">
              <a:buFont typeface="Arial" panose="020B0604020202020204" pitchFamily="34" charset="0"/>
              <a:buChar char="•"/>
            </a:pPr>
            <a:r>
              <a:rPr lang="en-US" sz="1200" dirty="0">
                <a:latin typeface="+mn-lt"/>
              </a:rPr>
              <a:t>Reporting File Layouts</a:t>
            </a:r>
          </a:p>
          <a:p>
            <a:pPr marL="1200150" lvl="2" indent="-285750">
              <a:buFont typeface="Arial" panose="020B0604020202020204" pitchFamily="34" charset="0"/>
              <a:buChar char="•"/>
            </a:pPr>
            <a:r>
              <a:rPr lang="en-US" sz="1200" dirty="0">
                <a:latin typeface="+mn-lt"/>
              </a:rPr>
              <a:t>Interpretive Guides</a:t>
            </a:r>
          </a:p>
          <a:p>
            <a:pPr marL="1200150" lvl="2" indent="-285750">
              <a:buFont typeface="Arial" panose="020B0604020202020204" pitchFamily="34" charset="0"/>
              <a:buChar char="•"/>
            </a:pPr>
            <a:r>
              <a:rPr lang="en-US" sz="1200" dirty="0">
                <a:latin typeface="+mn-lt"/>
              </a:rPr>
              <a:t>Spanish Report Shells</a:t>
            </a:r>
          </a:p>
        </p:txBody>
      </p:sp>
      <p:sp>
        <p:nvSpPr>
          <p:cNvPr id="4" name="Slide Number Placeholder 3">
            <a:extLst>
              <a:ext uri="{FF2B5EF4-FFF2-40B4-BE49-F238E27FC236}">
                <a16:creationId xmlns:a16="http://schemas.microsoft.com/office/drawing/2014/main" id="{E8B8F6E5-517E-42F3-B976-C173384B9718}"/>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198</a:t>
            </a:fld>
            <a:endParaRPr lang="en-US" dirty="0"/>
          </a:p>
        </p:txBody>
      </p:sp>
      <p:sp>
        <p:nvSpPr>
          <p:cNvPr id="6" name="Diagonal Stripe 5">
            <a:hlinkClick r:id="rId3"/>
            <a:extLst>
              <a:ext uri="{FF2B5EF4-FFF2-40B4-BE49-F238E27FC236}">
                <a16:creationId xmlns:a16="http://schemas.microsoft.com/office/drawing/2014/main" id="{FFA970C2-B4C7-69E9-0DAB-9B281751E84F}"/>
              </a:ext>
            </a:extLst>
          </p:cNvPr>
          <p:cNvSpPr/>
          <p:nvPr/>
        </p:nvSpPr>
        <p:spPr>
          <a:xfrm flipH="1">
            <a:off x="7448062" y="-8805"/>
            <a:ext cx="1695938" cy="1524989"/>
          </a:xfrm>
          <a:prstGeom prst="diagStripe">
            <a:avLst/>
          </a:prstGeom>
          <a:solidFill>
            <a:srgbClr val="001970"/>
          </a:solidFill>
          <a:ln w="25400" cap="flat" cmpd="sng" algn="ctr">
            <a:noFill/>
            <a:prstDash val="solid"/>
          </a:ln>
          <a:effectLst>
            <a:outerShdw blurRad="50800" dist="38100" dir="2700000" algn="tl" rotWithShape="0">
              <a:prstClr val="black">
                <a:alpha val="40000"/>
              </a:prstClr>
            </a:outerShdw>
          </a:effectLst>
        </p:spPr>
        <p:txBody>
          <a:bodyPr rtlCol="0" anchor="ctr">
            <a:scene3d>
              <a:camera prst="orthographicFront">
                <a:rot lat="0" lon="0" rev="19080000"/>
              </a:camera>
              <a:lightRig rig="threePt" dir="t"/>
            </a:scene3d>
          </a:bodyPr>
          <a:lstStyle/>
          <a:p>
            <a:pPr algn="ctr" fontAlgn="base">
              <a:spcBef>
                <a:spcPct val="0"/>
              </a:spcBef>
              <a:spcAft>
                <a:spcPct val="0"/>
              </a:spcAft>
              <a:defRPr/>
            </a:pPr>
            <a:r>
              <a:rPr lang="en-US" sz="2400" b="1" kern="0" dirty="0">
                <a:solidFill>
                  <a:schemeClr val="bg1"/>
                </a:solidFill>
                <a:latin typeface="+mn-lt"/>
                <a:ea typeface="Roboto" panose="02000000000000000000" pitchFamily="2" charset="0"/>
                <a:cs typeface="Roboto" panose="02000000000000000000" pitchFamily="2" charset="0"/>
              </a:rPr>
              <a:t>Portal</a:t>
            </a:r>
          </a:p>
        </p:txBody>
      </p:sp>
    </p:spTree>
    <p:extLst>
      <p:ext uri="{BB962C8B-B14F-4D97-AF65-F5344CB8AC3E}">
        <p14:creationId xmlns:p14="http://schemas.microsoft.com/office/powerpoint/2010/main" val="1066089300"/>
      </p:ext>
    </p:extLst>
  </p:cSld>
  <p:clrMapOvr>
    <a:masterClrMapping/>
  </p:clrMapOvr>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1CEE8-DA74-4901-9BD3-6C739932ADEF}"/>
              </a:ext>
            </a:extLst>
          </p:cNvPr>
          <p:cNvSpPr>
            <a:spLocks noGrp="1"/>
          </p:cNvSpPr>
          <p:nvPr>
            <p:ph type="title"/>
          </p:nvPr>
        </p:nvSpPr>
        <p:spPr/>
        <p:txBody>
          <a:bodyPr>
            <a:normAutofit/>
          </a:bodyPr>
          <a:lstStyle/>
          <a:p>
            <a:r>
              <a:rPr lang="en-US" sz="2800" dirty="0"/>
              <a:t>Customer Support</a:t>
            </a:r>
          </a:p>
        </p:txBody>
      </p:sp>
      <p:sp>
        <p:nvSpPr>
          <p:cNvPr id="3" name="Content Placeholder 2">
            <a:extLst>
              <a:ext uri="{FF2B5EF4-FFF2-40B4-BE49-F238E27FC236}">
                <a16:creationId xmlns:a16="http://schemas.microsoft.com/office/drawing/2014/main" id="{EBCBB383-F9A4-4B2C-A0AD-AA892980D50E}"/>
              </a:ext>
            </a:extLst>
          </p:cNvPr>
          <p:cNvSpPr>
            <a:spLocks noGrp="1"/>
          </p:cNvSpPr>
          <p:nvPr>
            <p:ph type="body" idx="1"/>
          </p:nvPr>
        </p:nvSpPr>
        <p:spPr>
          <a:xfrm>
            <a:off x="311700" y="1006525"/>
            <a:ext cx="8516294" cy="3180750"/>
          </a:xfrm>
        </p:spPr>
        <p:txBody>
          <a:bodyPr numCol="2">
            <a:normAutofit/>
          </a:bodyPr>
          <a:lstStyle/>
          <a:p>
            <a:pPr marL="285750" indent="-285750" fontAlgn="base">
              <a:lnSpc>
                <a:spcPct val="150000"/>
              </a:lnSpc>
              <a:spcBef>
                <a:spcPct val="0"/>
              </a:spcBef>
              <a:spcAft>
                <a:spcPct val="0"/>
              </a:spcAft>
              <a:buSzPct val="80000"/>
              <a:buFont typeface="Arial" panose="020B0604020202020204" pitchFamily="34" charset="0"/>
              <a:buChar char="•"/>
              <a:defRPr/>
            </a:pPr>
            <a:r>
              <a:rPr lang="en-US" altLang="en-US" sz="1800" dirty="0">
                <a:solidFill>
                  <a:prstClr val="black"/>
                </a:solidFill>
                <a:latin typeface="+mn-lt"/>
              </a:rPr>
              <a:t>Contact support for assistance with:</a:t>
            </a:r>
          </a:p>
          <a:p>
            <a:pPr marL="285750" indent="-285750" fontAlgn="base">
              <a:lnSpc>
                <a:spcPct val="150000"/>
              </a:lnSpc>
              <a:spcBef>
                <a:spcPct val="0"/>
              </a:spcBef>
              <a:spcAft>
                <a:spcPct val="0"/>
              </a:spcAft>
              <a:buSzPct val="80000"/>
              <a:buFont typeface="Arial" panose="020B0604020202020204" pitchFamily="34" charset="0"/>
              <a:buChar char="•"/>
              <a:defRPr/>
            </a:pPr>
            <a:r>
              <a:rPr lang="en-US" altLang="en-US" sz="1800" dirty="0">
                <a:solidFill>
                  <a:prstClr val="black"/>
                </a:solidFill>
                <a:latin typeface="+mn-lt"/>
              </a:rPr>
              <a:t>Navigating </a:t>
            </a:r>
            <a:r>
              <a:rPr lang="en-US" sz="1800" dirty="0">
                <a:solidFill>
                  <a:prstClr val="black"/>
                </a:solidFill>
                <a:latin typeface="+mn-lt"/>
              </a:rPr>
              <a:t>PearsonAccess</a:t>
            </a:r>
            <a:r>
              <a:rPr lang="en-US" sz="1800" baseline="30000" dirty="0">
                <a:solidFill>
                  <a:prstClr val="black"/>
                </a:solidFill>
                <a:latin typeface="+mn-lt"/>
              </a:rPr>
              <a:t>next </a:t>
            </a:r>
            <a:r>
              <a:rPr lang="en-US" altLang="en-US" sz="1800" dirty="0">
                <a:solidFill>
                  <a:prstClr val="black"/>
                </a:solidFill>
                <a:latin typeface="+mn-lt"/>
              </a:rPr>
              <a:t>and the Training Site</a:t>
            </a:r>
          </a:p>
          <a:p>
            <a:pPr marL="285750" indent="-285750" fontAlgn="base">
              <a:lnSpc>
                <a:spcPct val="150000"/>
              </a:lnSpc>
              <a:spcBef>
                <a:spcPct val="0"/>
              </a:spcBef>
              <a:spcAft>
                <a:spcPct val="0"/>
              </a:spcAft>
              <a:buSzPct val="80000"/>
              <a:buFont typeface="Arial" panose="020B0604020202020204" pitchFamily="34" charset="0"/>
              <a:buChar char="•"/>
              <a:defRPr/>
            </a:pPr>
            <a:r>
              <a:rPr lang="en-US" altLang="en-US" sz="1800" dirty="0">
                <a:solidFill>
                  <a:prstClr val="black"/>
                </a:solidFill>
                <a:latin typeface="+mn-lt"/>
              </a:rPr>
              <a:t>Managing student registration data</a:t>
            </a:r>
          </a:p>
          <a:p>
            <a:pPr marL="285750" indent="-285750" fontAlgn="base">
              <a:lnSpc>
                <a:spcPct val="150000"/>
              </a:lnSpc>
              <a:spcBef>
                <a:spcPct val="0"/>
              </a:spcBef>
              <a:spcAft>
                <a:spcPct val="0"/>
              </a:spcAft>
              <a:buSzPct val="80000"/>
              <a:buFont typeface="Arial" panose="020B0604020202020204" pitchFamily="34" charset="0"/>
              <a:buChar char="•"/>
              <a:defRPr/>
            </a:pPr>
            <a:r>
              <a:rPr lang="en-US" altLang="en-US" sz="1800" dirty="0">
                <a:solidFill>
                  <a:prstClr val="black"/>
                </a:solidFill>
                <a:latin typeface="+mn-lt"/>
              </a:rPr>
              <a:t>Setting up test sessions</a:t>
            </a:r>
          </a:p>
          <a:p>
            <a:pPr marL="285750" indent="-285750" fontAlgn="base">
              <a:lnSpc>
                <a:spcPct val="150000"/>
              </a:lnSpc>
              <a:spcBef>
                <a:spcPct val="0"/>
              </a:spcBef>
              <a:spcAft>
                <a:spcPct val="0"/>
              </a:spcAft>
              <a:buSzPct val="80000"/>
              <a:buFont typeface="Arial" panose="020B0604020202020204" pitchFamily="34" charset="0"/>
              <a:buChar char="•"/>
              <a:defRPr/>
            </a:pPr>
            <a:r>
              <a:rPr lang="en-US" altLang="en-US" sz="1800" dirty="0">
                <a:solidFill>
                  <a:prstClr val="black"/>
                </a:solidFill>
                <a:latin typeface="+mn-lt"/>
              </a:rPr>
              <a:t>Managing user IDs and passwords</a:t>
            </a:r>
          </a:p>
          <a:p>
            <a:pPr marL="285750" indent="-285750" fontAlgn="base">
              <a:lnSpc>
                <a:spcPct val="150000"/>
              </a:lnSpc>
              <a:spcBef>
                <a:spcPct val="0"/>
              </a:spcBef>
              <a:spcAft>
                <a:spcPct val="0"/>
              </a:spcAft>
              <a:buSzPct val="80000"/>
              <a:buFont typeface="Arial" panose="020B0604020202020204" pitchFamily="34" charset="0"/>
              <a:buChar char="•"/>
              <a:defRPr/>
            </a:pPr>
            <a:r>
              <a:rPr lang="en-US" altLang="en-US" sz="1800" dirty="0">
                <a:solidFill>
                  <a:prstClr val="black"/>
                </a:solidFill>
                <a:latin typeface="+mn-lt"/>
              </a:rPr>
              <a:t>Accessing resources</a:t>
            </a:r>
          </a:p>
          <a:p>
            <a:pPr marL="285750" indent="-285750" fontAlgn="base">
              <a:lnSpc>
                <a:spcPct val="150000"/>
              </a:lnSpc>
              <a:spcBef>
                <a:spcPct val="0"/>
              </a:spcBef>
              <a:spcAft>
                <a:spcPct val="0"/>
              </a:spcAft>
              <a:buSzPct val="80000"/>
              <a:buFont typeface="Arial" panose="020B0604020202020204" pitchFamily="34" charset="0"/>
              <a:buChar char="•"/>
              <a:defRPr/>
            </a:pPr>
            <a:r>
              <a:rPr lang="en-US" altLang="en-US" sz="1800" dirty="0">
                <a:solidFill>
                  <a:prstClr val="black"/>
                </a:solidFill>
                <a:latin typeface="+mn-lt"/>
              </a:rPr>
              <a:t>Setting up proctor caching</a:t>
            </a:r>
          </a:p>
          <a:p>
            <a:pPr marL="285750" indent="-285750" fontAlgn="base">
              <a:lnSpc>
                <a:spcPct val="150000"/>
              </a:lnSpc>
              <a:spcBef>
                <a:spcPct val="0"/>
              </a:spcBef>
              <a:spcAft>
                <a:spcPct val="0"/>
              </a:spcAft>
              <a:buSzPct val="80000"/>
              <a:buFont typeface="Arial" panose="020B0604020202020204" pitchFamily="34" charset="0"/>
              <a:buChar char="•"/>
              <a:defRPr/>
            </a:pPr>
            <a:r>
              <a:rPr lang="en-US" altLang="en-US" sz="1800" dirty="0">
                <a:solidFill>
                  <a:prstClr val="black"/>
                </a:solidFill>
                <a:latin typeface="+mn-lt"/>
              </a:rPr>
              <a:t>Submitting additional orders</a:t>
            </a:r>
          </a:p>
          <a:p>
            <a:pPr marL="285750" indent="-285750" fontAlgn="base">
              <a:lnSpc>
                <a:spcPct val="150000"/>
              </a:lnSpc>
              <a:spcBef>
                <a:spcPct val="0"/>
              </a:spcBef>
              <a:spcAft>
                <a:spcPct val="0"/>
              </a:spcAft>
              <a:buSzPct val="80000"/>
              <a:buFont typeface="Arial" panose="020B0604020202020204" pitchFamily="34" charset="0"/>
              <a:buChar char="•"/>
              <a:defRPr/>
            </a:pPr>
            <a:r>
              <a:rPr lang="en-US" altLang="en-US" sz="1800" dirty="0">
                <a:solidFill>
                  <a:prstClr val="black"/>
                </a:solidFill>
                <a:latin typeface="+mn-lt"/>
              </a:rPr>
              <a:t>Shipment inquiries</a:t>
            </a:r>
          </a:p>
          <a:p>
            <a:pPr>
              <a:buFont typeface="Arial" panose="020B0604020202020204" pitchFamily="34" charset="0"/>
              <a:buChar char="•"/>
            </a:pPr>
            <a:endParaRPr lang="en-US" sz="1800" dirty="0">
              <a:latin typeface="+mn-lt"/>
            </a:endParaRPr>
          </a:p>
        </p:txBody>
      </p:sp>
      <p:sp>
        <p:nvSpPr>
          <p:cNvPr id="4" name="Slide Number Placeholder 3">
            <a:extLst>
              <a:ext uri="{FF2B5EF4-FFF2-40B4-BE49-F238E27FC236}">
                <a16:creationId xmlns:a16="http://schemas.microsoft.com/office/drawing/2014/main" id="{1B6C7808-D9C8-4074-B9CE-E36AA30E1C7C}"/>
              </a:ext>
            </a:extLst>
          </p:cNvPr>
          <p:cNvSpPr>
            <a:spLocks noGrp="1"/>
          </p:cNvSpPr>
          <p:nvPr>
            <p:ph type="sldNum" idx="4294967295"/>
          </p:nvPr>
        </p:nvSpPr>
        <p:spPr>
          <a:xfrm>
            <a:off x="8594725" y="4749800"/>
            <a:ext cx="549275" cy="393700"/>
          </a:xfrm>
        </p:spPr>
        <p:txBody>
          <a:bodyPr>
            <a:normAutofit/>
          </a:bodyPr>
          <a:lstStyle/>
          <a:p>
            <a:fld id="{C479D5F6-EDCB-402A-AC08-4943A1820E8F}" type="slidenum">
              <a:rPr lang="en-US" smtClean="0"/>
              <a:pPr/>
              <a:t>199</a:t>
            </a:fld>
            <a:endParaRPr lang="en-US" dirty="0"/>
          </a:p>
        </p:txBody>
      </p:sp>
      <p:graphicFrame>
        <p:nvGraphicFramePr>
          <p:cNvPr id="6" name="Table 5">
            <a:extLst>
              <a:ext uri="{FF2B5EF4-FFF2-40B4-BE49-F238E27FC236}">
                <a16:creationId xmlns:a16="http://schemas.microsoft.com/office/drawing/2014/main" id="{3F5BE8F0-F2B3-49A0-BBA4-4935D71EC2EF}"/>
              </a:ext>
            </a:extLst>
          </p:cNvPr>
          <p:cNvGraphicFramePr>
            <a:graphicFrameLocks noGrp="1"/>
          </p:cNvGraphicFramePr>
          <p:nvPr>
            <p:extLst>
              <p:ext uri="{D42A27DB-BD31-4B8C-83A1-F6EECF244321}">
                <p14:modId xmlns:p14="http://schemas.microsoft.com/office/powerpoint/2010/main" val="1934110310"/>
              </p:ext>
            </p:extLst>
          </p:nvPr>
        </p:nvGraphicFramePr>
        <p:xfrm>
          <a:off x="4829004" y="2517278"/>
          <a:ext cx="3658503" cy="1669997"/>
        </p:xfrm>
        <a:graphic>
          <a:graphicData uri="http://schemas.openxmlformats.org/drawingml/2006/table">
            <a:tbl>
              <a:tblPr firstRow="1" bandRow="1">
                <a:tableStyleId>{BC89EF96-8CEA-46FF-86C4-4CE0E7609802}</a:tableStyleId>
              </a:tblPr>
              <a:tblGrid>
                <a:gridCol w="3658503">
                  <a:extLst>
                    <a:ext uri="{9D8B030D-6E8A-4147-A177-3AD203B41FA5}">
                      <a16:colId xmlns:a16="http://schemas.microsoft.com/office/drawing/2014/main" val="3608798014"/>
                    </a:ext>
                  </a:extLst>
                </a:gridCol>
              </a:tblGrid>
              <a:tr h="278130">
                <a:tc>
                  <a:txBody>
                    <a:bodyPr/>
                    <a:lstStyle/>
                    <a:p>
                      <a:pPr algn="ctr"/>
                      <a:r>
                        <a:rPr lang="en-US" sz="1200" dirty="0"/>
                        <a:t>CMAS Support</a:t>
                      </a:r>
                      <a:endParaRPr lang="en-US" sz="1200" dirty="0">
                        <a:latin typeface="+mn-lt"/>
                      </a:endParaRPr>
                    </a:p>
                  </a:txBody>
                  <a:tcPr marL="68580" marR="68580" marT="34290" marB="34290"/>
                </a:tc>
                <a:extLst>
                  <a:ext uri="{0D108BD9-81ED-4DB2-BD59-A6C34878D82A}">
                    <a16:rowId xmlns:a16="http://schemas.microsoft.com/office/drawing/2014/main" val="3654276007"/>
                  </a:ext>
                </a:extLst>
              </a:tr>
              <a:tr h="27813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1" dirty="0">
                          <a:solidFill>
                            <a:schemeClr val="tx1"/>
                          </a:solidFill>
                        </a:rPr>
                        <a:t>Call Toll Free: </a:t>
                      </a:r>
                      <a:r>
                        <a:rPr lang="en-US" altLang="en-US" sz="1200" dirty="0">
                          <a:solidFill>
                            <a:schemeClr val="tx1"/>
                          </a:solidFill>
                        </a:rPr>
                        <a:t>1-888-687-4759 </a:t>
                      </a:r>
                      <a:endParaRPr lang="en-US" altLang="en-US" sz="1200" dirty="0">
                        <a:solidFill>
                          <a:schemeClr val="tx1"/>
                        </a:solidFill>
                        <a:latin typeface="+mn-lt"/>
                      </a:endParaRPr>
                    </a:p>
                  </a:txBody>
                  <a:tcPr marL="68580" marR="68580" marT="34290" marB="34290"/>
                </a:tc>
                <a:extLst>
                  <a:ext uri="{0D108BD9-81ED-4DB2-BD59-A6C34878D82A}">
                    <a16:rowId xmlns:a16="http://schemas.microsoft.com/office/drawing/2014/main" val="4015704431"/>
                  </a:ext>
                </a:extLst>
              </a:tr>
              <a:tr h="278130">
                <a:tc>
                  <a:txBody>
                    <a:bodyPr/>
                    <a:lstStyle/>
                    <a:p>
                      <a:r>
                        <a:rPr lang="en-US" sz="1200" dirty="0"/>
                        <a:t>Monday – Friday</a:t>
                      </a:r>
                      <a:endParaRPr lang="en-US" sz="1200" dirty="0">
                        <a:latin typeface="+mn-lt"/>
                      </a:endParaRPr>
                    </a:p>
                  </a:txBody>
                  <a:tcPr marL="68580" marR="68580" marT="34290" marB="34290"/>
                </a:tc>
                <a:extLst>
                  <a:ext uri="{0D108BD9-81ED-4DB2-BD59-A6C34878D82A}">
                    <a16:rowId xmlns:a16="http://schemas.microsoft.com/office/drawing/2014/main" val="3684401216"/>
                  </a:ext>
                </a:extLst>
              </a:tr>
              <a:tr h="278130">
                <a:tc>
                  <a:txBody>
                    <a:bodyPr/>
                    <a:lstStyle/>
                    <a:p>
                      <a:r>
                        <a:rPr lang="en-US" altLang="en-US" sz="1200" dirty="0">
                          <a:solidFill>
                            <a:schemeClr val="tx1"/>
                          </a:solidFill>
                        </a:rPr>
                        <a:t>7:00 am - 6:00 pm (MST)</a:t>
                      </a:r>
                      <a:endParaRPr lang="en-US" sz="1200" dirty="0">
                        <a:latin typeface="+mn-lt"/>
                      </a:endParaRPr>
                    </a:p>
                  </a:txBody>
                  <a:tcPr marL="68580" marR="68580" marT="34290" marB="34290"/>
                </a:tc>
                <a:extLst>
                  <a:ext uri="{0D108BD9-81ED-4DB2-BD59-A6C34878D82A}">
                    <a16:rowId xmlns:a16="http://schemas.microsoft.com/office/drawing/2014/main" val="1624954845"/>
                  </a:ext>
                </a:extLst>
              </a:tr>
              <a:tr h="27934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solidFill>
                            <a:schemeClr val="tx1"/>
                          </a:solidFill>
                          <a:hlinkClick r:id="rId2"/>
                        </a:rPr>
                        <a:t>PearsonAccess</a:t>
                      </a:r>
                      <a:r>
                        <a:rPr lang="en-US" altLang="en-US" sz="1200" b="0" baseline="30000" dirty="0">
                          <a:solidFill>
                            <a:schemeClr val="tx1"/>
                          </a:solidFill>
                          <a:hlinkClick r:id="rId2"/>
                        </a:rPr>
                        <a:t>next</a:t>
                      </a:r>
                      <a:r>
                        <a:rPr lang="en-US" altLang="en-US" sz="1200" b="0" baseline="0" dirty="0">
                          <a:solidFill>
                            <a:schemeClr val="tx1"/>
                          </a:solidFill>
                        </a:rPr>
                        <a:t> &gt; Contact COLORADO Support</a:t>
                      </a:r>
                      <a:endParaRPr lang="en-US" altLang="en-US" sz="1200" b="0" dirty="0">
                        <a:solidFill>
                          <a:schemeClr val="tx1"/>
                        </a:solidFill>
                        <a:latin typeface="+mn-lt"/>
                      </a:endParaRPr>
                    </a:p>
                  </a:txBody>
                  <a:tcPr marL="68580" marR="68580" marT="34290" marB="34290"/>
                </a:tc>
                <a:extLst>
                  <a:ext uri="{0D108BD9-81ED-4DB2-BD59-A6C34878D82A}">
                    <a16:rowId xmlns:a16="http://schemas.microsoft.com/office/drawing/2014/main" val="3632844243"/>
                  </a:ext>
                </a:extLst>
              </a:tr>
              <a:tr h="27813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solidFill>
                            <a:schemeClr val="tx1"/>
                          </a:solidFill>
                        </a:rPr>
                        <a:t>Chat is available</a:t>
                      </a:r>
                      <a:endParaRPr lang="en-US" altLang="en-US" sz="1200" b="0" dirty="0">
                        <a:solidFill>
                          <a:schemeClr val="tx1"/>
                        </a:solidFill>
                        <a:latin typeface="+mn-lt"/>
                      </a:endParaRPr>
                    </a:p>
                  </a:txBody>
                  <a:tcPr marL="68580" marR="68580" marT="34290" marB="34290"/>
                </a:tc>
                <a:extLst>
                  <a:ext uri="{0D108BD9-81ED-4DB2-BD59-A6C34878D82A}">
                    <a16:rowId xmlns:a16="http://schemas.microsoft.com/office/drawing/2014/main" val="576051844"/>
                  </a:ext>
                </a:extLst>
              </a:tr>
            </a:tbl>
          </a:graphicData>
        </a:graphic>
      </p:graphicFrame>
    </p:spTree>
    <p:extLst>
      <p:ext uri="{BB962C8B-B14F-4D97-AF65-F5344CB8AC3E}">
        <p14:creationId xmlns:p14="http://schemas.microsoft.com/office/powerpoint/2010/main" val="216695790"/>
      </p:ext>
    </p:extLst>
  </p:cSld>
  <p:clrMapOvr>
    <a:masterClrMapping/>
  </p:clrMapOvr>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23845-88D6-26BD-2FBB-A53051621BE4}"/>
              </a:ext>
            </a:extLst>
          </p:cNvPr>
          <p:cNvSpPr>
            <a:spLocks noGrp="1"/>
          </p:cNvSpPr>
          <p:nvPr>
            <p:ph type="title"/>
          </p:nvPr>
        </p:nvSpPr>
        <p:spPr/>
        <p:txBody>
          <a:bodyPr/>
          <a:lstStyle/>
          <a:p>
            <a:r>
              <a:rPr lang="en-US" sz="2800" dirty="0"/>
              <a:t>Communication</a:t>
            </a:r>
          </a:p>
        </p:txBody>
      </p:sp>
      <p:sp>
        <p:nvSpPr>
          <p:cNvPr id="3" name="Text Placeholder 2">
            <a:extLst>
              <a:ext uri="{FF2B5EF4-FFF2-40B4-BE49-F238E27FC236}">
                <a16:creationId xmlns:a16="http://schemas.microsoft.com/office/drawing/2014/main" id="{B4B5C1E4-A3F8-1F80-5858-CAD8ED325F68}"/>
              </a:ext>
            </a:extLst>
          </p:cNvPr>
          <p:cNvSpPr>
            <a:spLocks noGrp="1"/>
          </p:cNvSpPr>
          <p:nvPr>
            <p:ph type="body" idx="1"/>
          </p:nvPr>
        </p:nvSpPr>
        <p:spPr/>
        <p:txBody>
          <a:bodyPr>
            <a:noAutofit/>
          </a:bodyPr>
          <a:lstStyle/>
          <a:p>
            <a:pPr marL="126997" indent="0">
              <a:buNone/>
            </a:pPr>
            <a:r>
              <a:rPr lang="en-US" sz="1800" dirty="0">
                <a:latin typeface="+mn-lt"/>
              </a:rPr>
              <a:t>In addition to state policies and procedures, each LEP determines their own local policies in procedures. To ensure communication is as efficient as possible, refer to the follow communication structure:</a:t>
            </a:r>
          </a:p>
          <a:p>
            <a:endParaRPr lang="en-US" sz="1800" dirty="0">
              <a:latin typeface="+mn-lt"/>
            </a:endParaRPr>
          </a:p>
          <a:p>
            <a:pPr marL="341313" indent="-214313">
              <a:buFont typeface="Arial" panose="020B0604020202020204" pitchFamily="34" charset="0"/>
              <a:buChar char="•"/>
            </a:pPr>
            <a:r>
              <a:rPr lang="en-US" sz="1800" dirty="0">
                <a:latin typeface="+mn-lt"/>
              </a:rPr>
              <a:t>Schools &gt; SAC &gt; DAC &gt; CDE</a:t>
            </a:r>
          </a:p>
        </p:txBody>
      </p:sp>
      <p:sp>
        <p:nvSpPr>
          <p:cNvPr id="7" name="Content Placeholder 2">
            <a:extLst>
              <a:ext uri="{FF2B5EF4-FFF2-40B4-BE49-F238E27FC236}">
                <a16:creationId xmlns:a16="http://schemas.microsoft.com/office/drawing/2014/main" id="{70CA1619-CBAD-9BAE-EE89-D713E9243378}"/>
              </a:ext>
            </a:extLst>
          </p:cNvPr>
          <p:cNvSpPr txBox="1">
            <a:spLocks/>
          </p:cNvSpPr>
          <p:nvPr/>
        </p:nvSpPr>
        <p:spPr>
          <a:xfrm>
            <a:off x="436413" y="2761663"/>
            <a:ext cx="8319300" cy="1064380"/>
          </a:xfrm>
          <a:prstGeom prst="rect">
            <a:avLst/>
          </a:prstGeom>
          <a:noFill/>
          <a:ln>
            <a:noFill/>
          </a:ln>
        </p:spPr>
        <p:txBody>
          <a:bodyPr spcFirstLastPara="1" wrap="square" lIns="91425" tIns="91425" rIns="91425" bIns="91425" numCol="2" anchor="t" anchorCtr="0">
            <a:noAutofit/>
          </a:bodyPr>
          <a:lstStyle>
            <a:defPPr marR="0" lvl="0" algn="l" rtl="0">
              <a:lnSpc>
                <a:spcPct val="100000"/>
              </a:lnSpc>
              <a:spcBef>
                <a:spcPts val="0"/>
              </a:spcBef>
              <a:spcAft>
                <a:spcPts val="0"/>
              </a:spcAft>
            </a:defPPr>
            <a:lvl1pPr marL="457189" marR="0" lvl="0" indent="-330192" algn="l" rtl="0">
              <a:lnSpc>
                <a:spcPct val="115000"/>
              </a:lnSpc>
              <a:spcBef>
                <a:spcPts val="0"/>
              </a:spcBef>
              <a:spcAft>
                <a:spcPts val="0"/>
              </a:spcAft>
              <a:buClr>
                <a:schemeClr val="dk1"/>
              </a:buClr>
              <a:buSzPts val="1600"/>
              <a:buFont typeface="Arial" panose="020B0604020202020204" pitchFamily="34" charset="0"/>
              <a:buChar char="•"/>
              <a:defRPr sz="1600" b="0" i="0" u="none" strike="noStrike" cap="none">
                <a:solidFill>
                  <a:schemeClr val="dk1"/>
                </a:solidFill>
                <a:latin typeface="+mn-lt"/>
                <a:ea typeface="Roboto"/>
                <a:cs typeface="Roboto"/>
                <a:sym typeface="Roboto"/>
              </a:defRPr>
            </a:lvl1pPr>
            <a:lvl2pPr marL="914377" marR="0" lvl="1" indent="-317492" algn="l" rtl="0">
              <a:lnSpc>
                <a:spcPct val="115000"/>
              </a:lnSpc>
              <a:spcBef>
                <a:spcPts val="0"/>
              </a:spcBef>
              <a:spcAft>
                <a:spcPts val="0"/>
              </a:spcAft>
              <a:buClr>
                <a:schemeClr val="dk1"/>
              </a:buClr>
              <a:buSzPts val="1400"/>
              <a:buFont typeface="Roboto"/>
              <a:buChar char="○"/>
              <a:defRPr sz="1400" b="0" i="0" u="none" strike="noStrike" cap="none">
                <a:solidFill>
                  <a:schemeClr val="dk1"/>
                </a:solidFill>
                <a:latin typeface="Roboto"/>
                <a:ea typeface="Roboto"/>
                <a:cs typeface="Roboto"/>
                <a:sym typeface="Roboto"/>
              </a:defRPr>
            </a:lvl2pPr>
            <a:lvl3pPr marL="1371566" marR="0" lvl="2" indent="-317492" algn="l" rtl="0">
              <a:lnSpc>
                <a:spcPct val="115000"/>
              </a:lnSpc>
              <a:spcBef>
                <a:spcPts val="0"/>
              </a:spcBef>
              <a:spcAft>
                <a:spcPts val="0"/>
              </a:spcAft>
              <a:buClr>
                <a:schemeClr val="dk1"/>
              </a:buClr>
              <a:buSzPts val="1400"/>
              <a:buFont typeface="Roboto"/>
              <a:buChar char="■"/>
              <a:defRPr sz="1400" b="0" i="0" u="none" strike="noStrike" cap="none">
                <a:solidFill>
                  <a:schemeClr val="dk1"/>
                </a:solidFill>
                <a:latin typeface="Roboto"/>
                <a:ea typeface="Roboto"/>
                <a:cs typeface="Roboto"/>
                <a:sym typeface="Roboto"/>
              </a:defRPr>
            </a:lvl3pPr>
            <a:lvl4pPr marL="1828754" marR="0" lvl="3" indent="-317492" algn="l" rtl="0">
              <a:lnSpc>
                <a:spcPct val="115000"/>
              </a:lnSpc>
              <a:spcBef>
                <a:spcPts val="0"/>
              </a:spcBef>
              <a:spcAft>
                <a:spcPts val="0"/>
              </a:spcAft>
              <a:buClr>
                <a:schemeClr val="dk1"/>
              </a:buClr>
              <a:buSzPts val="1400"/>
              <a:buFont typeface="Roboto"/>
              <a:buChar char="●"/>
              <a:defRPr sz="1400" b="0" i="0" u="none" strike="noStrike" cap="none">
                <a:solidFill>
                  <a:schemeClr val="dk1"/>
                </a:solidFill>
                <a:latin typeface="Roboto"/>
                <a:ea typeface="Roboto"/>
                <a:cs typeface="Roboto"/>
                <a:sym typeface="Roboto"/>
              </a:defRPr>
            </a:lvl4pPr>
            <a:lvl5pPr marL="2285943" marR="0" lvl="4" indent="-317492" algn="l" rtl="0">
              <a:lnSpc>
                <a:spcPct val="115000"/>
              </a:lnSpc>
              <a:spcBef>
                <a:spcPts val="0"/>
              </a:spcBef>
              <a:spcAft>
                <a:spcPts val="0"/>
              </a:spcAft>
              <a:buClr>
                <a:schemeClr val="dk1"/>
              </a:buClr>
              <a:buSzPts val="1400"/>
              <a:buFont typeface="Roboto"/>
              <a:buChar char="○"/>
              <a:defRPr sz="1400" b="0" i="0" u="none" strike="noStrike" cap="none">
                <a:solidFill>
                  <a:schemeClr val="dk1"/>
                </a:solidFill>
                <a:latin typeface="Roboto"/>
                <a:ea typeface="Roboto"/>
                <a:cs typeface="Roboto"/>
                <a:sym typeface="Roboto"/>
              </a:defRPr>
            </a:lvl5pPr>
            <a:lvl6pPr marL="2743131" marR="0" lvl="5" indent="-317492" algn="l" rtl="0">
              <a:lnSpc>
                <a:spcPct val="115000"/>
              </a:lnSpc>
              <a:spcBef>
                <a:spcPts val="0"/>
              </a:spcBef>
              <a:spcAft>
                <a:spcPts val="0"/>
              </a:spcAft>
              <a:buClr>
                <a:schemeClr val="dk1"/>
              </a:buClr>
              <a:buSzPts val="1400"/>
              <a:buFont typeface="Roboto"/>
              <a:buChar char="■"/>
              <a:defRPr sz="1400" b="0" i="0" u="none" strike="noStrike" cap="none">
                <a:solidFill>
                  <a:schemeClr val="dk1"/>
                </a:solidFill>
                <a:latin typeface="Roboto"/>
                <a:ea typeface="Roboto"/>
                <a:cs typeface="Roboto"/>
                <a:sym typeface="Roboto"/>
              </a:defRPr>
            </a:lvl6pPr>
            <a:lvl7pPr marL="3200320" marR="0" lvl="6" indent="-317492" algn="l" rtl="0">
              <a:lnSpc>
                <a:spcPct val="115000"/>
              </a:lnSpc>
              <a:spcBef>
                <a:spcPts val="0"/>
              </a:spcBef>
              <a:spcAft>
                <a:spcPts val="0"/>
              </a:spcAft>
              <a:buClr>
                <a:schemeClr val="dk1"/>
              </a:buClr>
              <a:buSzPts val="1400"/>
              <a:buFont typeface="Roboto"/>
              <a:buChar char="●"/>
              <a:defRPr sz="1400" b="0" i="0" u="none" strike="noStrike" cap="none">
                <a:solidFill>
                  <a:schemeClr val="dk1"/>
                </a:solidFill>
                <a:latin typeface="Roboto"/>
                <a:ea typeface="Roboto"/>
                <a:cs typeface="Roboto"/>
                <a:sym typeface="Roboto"/>
              </a:defRPr>
            </a:lvl7pPr>
            <a:lvl8pPr marL="3657509" marR="0" lvl="7" indent="-317492" algn="l" rtl="0">
              <a:lnSpc>
                <a:spcPct val="115000"/>
              </a:lnSpc>
              <a:spcBef>
                <a:spcPts val="0"/>
              </a:spcBef>
              <a:spcAft>
                <a:spcPts val="0"/>
              </a:spcAft>
              <a:buClr>
                <a:schemeClr val="dk1"/>
              </a:buClr>
              <a:buSzPts val="1400"/>
              <a:buFont typeface="Roboto"/>
              <a:buChar char="○"/>
              <a:defRPr sz="1400" b="0" i="0" u="none" strike="noStrike" cap="none">
                <a:solidFill>
                  <a:schemeClr val="dk1"/>
                </a:solidFill>
                <a:latin typeface="Roboto"/>
                <a:ea typeface="Roboto"/>
                <a:cs typeface="Roboto"/>
                <a:sym typeface="Roboto"/>
              </a:defRPr>
            </a:lvl8pPr>
            <a:lvl9pPr marL="4114697" marR="0" lvl="8" indent="-317492" algn="l" rtl="0">
              <a:lnSpc>
                <a:spcPct val="115000"/>
              </a:lnSpc>
              <a:spcBef>
                <a:spcPts val="0"/>
              </a:spcBef>
              <a:spcAft>
                <a:spcPts val="0"/>
              </a:spcAft>
              <a:buClr>
                <a:schemeClr val="dk1"/>
              </a:buClr>
              <a:buSzPts val="1400"/>
              <a:buFont typeface="Roboto"/>
              <a:buChar char="■"/>
              <a:defRPr sz="1400" b="0" i="0" u="none" strike="noStrike" cap="none">
                <a:solidFill>
                  <a:schemeClr val="dk1"/>
                </a:solidFill>
                <a:latin typeface="Roboto"/>
                <a:ea typeface="Roboto"/>
                <a:cs typeface="Roboto"/>
                <a:sym typeface="Roboto"/>
              </a:defRPr>
            </a:lvl9pPr>
          </a:lstStyle>
          <a:p>
            <a:pPr marL="233363" indent="-233363"/>
            <a:r>
              <a:rPr lang="en-US" sz="1800" dirty="0">
                <a:solidFill>
                  <a:srgbClr val="FF0000"/>
                </a:solidFill>
              </a:rPr>
              <a:t>SAC Contact Information</a:t>
            </a:r>
          </a:p>
          <a:p>
            <a:pPr marL="628638" lvl="1" indent="-171450">
              <a:buFont typeface="Arial" panose="020B0604020202020204" pitchFamily="34" charset="0"/>
              <a:buChar char="•"/>
            </a:pPr>
            <a:r>
              <a:rPr lang="en-US" sz="1800" dirty="0">
                <a:solidFill>
                  <a:srgbClr val="FF0000"/>
                </a:solidFill>
                <a:latin typeface="+mn-lt"/>
              </a:rPr>
              <a:t>Name</a:t>
            </a:r>
          </a:p>
          <a:p>
            <a:pPr marL="628638" lvl="1" indent="-171450">
              <a:buFont typeface="Arial" panose="020B0604020202020204" pitchFamily="34" charset="0"/>
              <a:buChar char="•"/>
            </a:pPr>
            <a:r>
              <a:rPr lang="en-US" sz="1800" dirty="0">
                <a:solidFill>
                  <a:srgbClr val="FF0000"/>
                </a:solidFill>
                <a:latin typeface="+mn-lt"/>
              </a:rPr>
              <a:t>Phone</a:t>
            </a:r>
          </a:p>
          <a:p>
            <a:pPr marL="628638" lvl="1" indent="-171450">
              <a:buFont typeface="Arial" panose="020B0604020202020204" pitchFamily="34" charset="0"/>
              <a:buChar char="•"/>
            </a:pPr>
            <a:r>
              <a:rPr lang="en-US" sz="1800" dirty="0">
                <a:solidFill>
                  <a:srgbClr val="FF0000"/>
                </a:solidFill>
                <a:latin typeface="+mn-lt"/>
              </a:rPr>
              <a:t>Email</a:t>
            </a:r>
          </a:p>
          <a:p>
            <a:pPr marL="233363" indent="-233363"/>
            <a:r>
              <a:rPr lang="en-US" sz="1800" dirty="0">
                <a:solidFill>
                  <a:srgbClr val="FF0000"/>
                </a:solidFill>
              </a:rPr>
              <a:t>DAC Contact Information</a:t>
            </a:r>
          </a:p>
          <a:p>
            <a:pPr marL="628638" lvl="1" indent="-171450">
              <a:buFont typeface="Arial" panose="020B0604020202020204" pitchFamily="34" charset="0"/>
              <a:buChar char="•"/>
            </a:pPr>
            <a:r>
              <a:rPr lang="en-US" sz="1800" dirty="0">
                <a:solidFill>
                  <a:srgbClr val="FF0000"/>
                </a:solidFill>
                <a:latin typeface="+mn-lt"/>
              </a:rPr>
              <a:t>Name</a:t>
            </a:r>
          </a:p>
          <a:p>
            <a:pPr marL="628638" lvl="1" indent="-171450">
              <a:buFont typeface="Arial" panose="020B0604020202020204" pitchFamily="34" charset="0"/>
              <a:buChar char="•"/>
            </a:pPr>
            <a:r>
              <a:rPr lang="en-US" sz="1800" dirty="0">
                <a:solidFill>
                  <a:srgbClr val="FF0000"/>
                </a:solidFill>
                <a:latin typeface="+mn-lt"/>
              </a:rPr>
              <a:t>Phone</a:t>
            </a:r>
          </a:p>
          <a:p>
            <a:pPr marL="628638" lvl="1" indent="-171450">
              <a:buFont typeface="Arial" panose="020B0604020202020204" pitchFamily="34" charset="0"/>
              <a:buChar char="•"/>
            </a:pPr>
            <a:r>
              <a:rPr lang="en-US" sz="1800" dirty="0">
                <a:solidFill>
                  <a:srgbClr val="FF0000"/>
                </a:solidFill>
                <a:latin typeface="+mn-lt"/>
              </a:rPr>
              <a:t>Email</a:t>
            </a:r>
          </a:p>
        </p:txBody>
      </p:sp>
    </p:spTree>
    <p:extLst>
      <p:ext uri="{BB962C8B-B14F-4D97-AF65-F5344CB8AC3E}">
        <p14:creationId xmlns:p14="http://schemas.microsoft.com/office/powerpoint/2010/main" val="621116530"/>
      </p:ext>
    </p:extLst>
  </p:cSld>
  <p:clrMapOvr>
    <a:masterClrMapping/>
  </p:clrMapOvr>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F184D-1520-BE49-D287-4AC64B3F690D}"/>
              </a:ext>
            </a:extLst>
          </p:cNvPr>
          <p:cNvSpPr>
            <a:spLocks noGrp="1"/>
          </p:cNvSpPr>
          <p:nvPr>
            <p:ph type="title"/>
          </p:nvPr>
        </p:nvSpPr>
        <p:spPr>
          <a:solidFill>
            <a:srgbClr val="001970"/>
          </a:solidFill>
        </p:spPr>
        <p:txBody>
          <a:bodyPr/>
          <a:lstStyle/>
          <a:p>
            <a:r>
              <a:rPr lang="en-US" dirty="0"/>
              <a:t>Thank you!</a:t>
            </a:r>
          </a:p>
        </p:txBody>
      </p:sp>
    </p:spTree>
    <p:extLst>
      <p:ext uri="{BB962C8B-B14F-4D97-AF65-F5344CB8AC3E}">
        <p14:creationId xmlns:p14="http://schemas.microsoft.com/office/powerpoint/2010/main" val="4248961520"/>
      </p:ext>
    </p:extLst>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Simple Light">
  <a:themeElements>
    <a:clrScheme name="Custom 1">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4285F4"/>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371592277610D489A9D9361BA54FDFF" ma:contentTypeVersion="15" ma:contentTypeDescription="Create a new document." ma:contentTypeScope="" ma:versionID="2c11ef6428f718a7898c70474cf5c53d">
  <xsd:schema xmlns:xsd="http://www.w3.org/2001/XMLSchema" xmlns:xs="http://www.w3.org/2001/XMLSchema" xmlns:p="http://schemas.microsoft.com/office/2006/metadata/properties" xmlns:ns3="49a81e36-7bf1-4cef-9c34-a447d2fae1de" xmlns:ns4="1d7a6999-9f23-40c1-89fd-c28d1c6d889e" targetNamespace="http://schemas.microsoft.com/office/2006/metadata/properties" ma:root="true" ma:fieldsID="662df6824ea3bce3cd80a21de96536cd" ns3:_="" ns4:_="">
    <xsd:import namespace="49a81e36-7bf1-4cef-9c34-a447d2fae1de"/>
    <xsd:import namespace="1d7a6999-9f23-40c1-89fd-c28d1c6d889e"/>
    <xsd:element name="properties">
      <xsd:complexType>
        <xsd:sequence>
          <xsd:element name="documentManagement">
            <xsd:complexType>
              <xsd:all>
                <xsd:element ref="ns3:MediaServiceMetadata" minOccurs="0"/>
                <xsd:element ref="ns3:MediaServiceFastMetadata" minOccurs="0"/>
                <xsd:element ref="ns3:MediaServiceObjectDetectorVersions" minOccurs="0"/>
                <xsd:element ref="ns3:_activity"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SystemTags" minOccurs="0"/>
                <xsd:element ref="ns3:MediaLengthInSecond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9a81e36-7bf1-4cef-9c34-a447d2fae1d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_activity" ma:index="11" nillable="true" ma:displayName="_activity" ma:hidden="true" ma:internalName="_activity">
      <xsd:simpleType>
        <xsd:restriction base="dms:Note"/>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SystemTags" ma:index="20" nillable="true" ma:displayName="MediaServiceSystemTags" ma:hidden="true" ma:internalName="MediaServiceSystemTags" ma:readOnly="true">
      <xsd:simpleType>
        <xsd:restriction base="dms:Note"/>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d7a6999-9f23-40c1-89fd-c28d1c6d889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49a81e36-7bf1-4cef-9c34-a447d2fae1de" xsi:nil="true"/>
  </documentManagement>
</p:properties>
</file>

<file path=customXml/itemProps1.xml><?xml version="1.0" encoding="utf-8"?>
<ds:datastoreItem xmlns:ds="http://schemas.openxmlformats.org/officeDocument/2006/customXml" ds:itemID="{F91E4219-6D23-4FF3-BB9A-48A8BBD73A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9a81e36-7bf1-4cef-9c34-a447d2fae1de"/>
    <ds:schemaRef ds:uri="1d7a6999-9f23-40c1-89fd-c28d1c6d889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1C9AC83-A244-4C73-9B74-EBB8100F5EE9}">
  <ds:schemaRefs>
    <ds:schemaRef ds:uri="http://schemas.microsoft.com/sharepoint/v3/contenttype/forms"/>
  </ds:schemaRefs>
</ds:datastoreItem>
</file>

<file path=customXml/itemProps3.xml><?xml version="1.0" encoding="utf-8"?>
<ds:datastoreItem xmlns:ds="http://schemas.openxmlformats.org/officeDocument/2006/customXml" ds:itemID="{215871AF-E4E2-4474-BBBF-C4CA544DC804}">
  <ds:schemaRefs>
    <ds:schemaRef ds:uri="http://schemas.microsoft.com/office/2006/documentManagement/types"/>
    <ds:schemaRef ds:uri="http://purl.org/dc/dcmitype/"/>
    <ds:schemaRef ds:uri="http://schemas.microsoft.com/office/2006/metadata/properties"/>
    <ds:schemaRef ds:uri="http://www.w3.org/XML/1998/namespace"/>
    <ds:schemaRef ds:uri="http://purl.org/dc/elements/1.1/"/>
    <ds:schemaRef ds:uri="http://schemas.microsoft.com/office/infopath/2007/PartnerControls"/>
    <ds:schemaRef ds:uri="1d7a6999-9f23-40c1-89fd-c28d1c6d889e"/>
    <ds:schemaRef ds:uri="http://schemas.openxmlformats.org/package/2006/metadata/core-properties"/>
    <ds:schemaRef ds:uri="49a81e36-7bf1-4cef-9c34-a447d2fae1d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12546</TotalTime>
  <Words>17686</Words>
  <Application>Microsoft Office PowerPoint</Application>
  <PresentationFormat>On-screen Show (16:9)</PresentationFormat>
  <Paragraphs>2253</Paragraphs>
  <Slides>201</Slides>
  <Notes>23</Notes>
  <HiddenSlides>0</HiddenSlides>
  <MMClips>1</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201</vt:i4>
      </vt:variant>
    </vt:vector>
  </HeadingPairs>
  <TitlesOfParts>
    <vt:vector size="215" baseType="lpstr">
      <vt:lpstr>Wingdings</vt:lpstr>
      <vt:lpstr>MS PGothic</vt:lpstr>
      <vt:lpstr>Roboto</vt:lpstr>
      <vt:lpstr>Aptos</vt:lpstr>
      <vt:lpstr>Calibri</vt:lpstr>
      <vt:lpstr>Bahnschrift SemiBold</vt:lpstr>
      <vt:lpstr>Verdana</vt:lpstr>
      <vt:lpstr>Roboto Medium</vt:lpstr>
      <vt:lpstr>Rockwell</vt:lpstr>
      <vt:lpstr>Bahnschrift SemiLight</vt:lpstr>
      <vt:lpstr>Cambria Math</vt:lpstr>
      <vt:lpstr>Arial</vt:lpstr>
      <vt:lpstr>Simple Light</vt:lpstr>
      <vt:lpstr>1_Simple Light</vt:lpstr>
      <vt:lpstr>Spring 2026</vt:lpstr>
      <vt:lpstr>Welcome</vt:lpstr>
      <vt:lpstr>Agenda</vt:lpstr>
      <vt:lpstr>General Information</vt:lpstr>
      <vt:lpstr>What is CMAS?</vt:lpstr>
      <vt:lpstr>Do you know about educator involvement?</vt:lpstr>
      <vt:lpstr>Districts with Recent CMAS Development/Review Participation</vt:lpstr>
      <vt:lpstr>CMAS Test Design – available resources</vt:lpstr>
      <vt:lpstr>Do you know practice resources are available?</vt:lpstr>
      <vt:lpstr>CMAS Manuals</vt:lpstr>
      <vt:lpstr>Training Resources</vt:lpstr>
      <vt:lpstr>Module and Document Resources</vt:lpstr>
      <vt:lpstr>Assessment Acronyms*</vt:lpstr>
      <vt:lpstr>Overview of What’s New this Year – Part 1</vt:lpstr>
      <vt:lpstr>Overview of What’s New this Year – Part 2</vt:lpstr>
      <vt:lpstr>Overview of What’s New this Year – Part 3</vt:lpstr>
      <vt:lpstr>Assessment Information and Calendar C.R.S. §22-7-1013(7)</vt:lpstr>
      <vt:lpstr>Parent Excusals C.R.S. §22-7-1013(8)(a-c)</vt:lpstr>
      <vt:lpstr>Parent Excusals – Local Considerations</vt:lpstr>
      <vt:lpstr>Looking to Improve Participation?</vt:lpstr>
      <vt:lpstr>Strategies that Help Increase Participation</vt:lpstr>
      <vt:lpstr>Personally Identifiable Information (PII)</vt:lpstr>
      <vt:lpstr>Syncplicity</vt:lpstr>
      <vt:lpstr>Timeline and Assessment Structure</vt:lpstr>
      <vt:lpstr>Spring 2026 CMAS Window</vt:lpstr>
      <vt:lpstr>Spring 2026 Critical Dates – Part 1 – Tentative</vt:lpstr>
      <vt:lpstr>Spring 2026 Critical Dates – Part 2 – Tentative</vt:lpstr>
      <vt:lpstr>Spring 2026 Critical Dates – Part 3 – Tentative</vt:lpstr>
      <vt:lpstr>Colorado Spanish Language Arts (CSLA)</vt:lpstr>
      <vt:lpstr>First Year in US Multilingual Learners – ELA Only</vt:lpstr>
      <vt:lpstr>Guidelines for Administration Time – Part 1</vt:lpstr>
      <vt:lpstr>Guidelines for Administration Time – Part 2</vt:lpstr>
      <vt:lpstr>Unit Testing Times: Grades 3 through 5</vt:lpstr>
      <vt:lpstr>Unit Testing Times: Grades 6 through 8</vt:lpstr>
      <vt:lpstr>Unit Testing Times: Grade 11</vt:lpstr>
      <vt:lpstr>Guidelines for Breaks</vt:lpstr>
      <vt:lpstr>CMAS Scheduling Considerations</vt:lpstr>
      <vt:lpstr>Scheduling Considerations for CMAS and CoAlt</vt:lpstr>
      <vt:lpstr>Scheduling Sessions </vt:lpstr>
      <vt:lpstr>Afternoon Testing </vt:lpstr>
      <vt:lpstr>After-hours Testing</vt:lpstr>
      <vt:lpstr>PearsonAccessnext</vt:lpstr>
      <vt:lpstr>User Accounts</vt:lpstr>
      <vt:lpstr>User Accounts Base Roles</vt:lpstr>
      <vt:lpstr>User Account Add-on Roles</vt:lpstr>
      <vt:lpstr>PAnext</vt:lpstr>
      <vt:lpstr>PAnext – Setup Actions</vt:lpstr>
      <vt:lpstr>PAnext – Setup Actions (continued)</vt:lpstr>
      <vt:lpstr>PAnext – Testing Actions</vt:lpstr>
      <vt:lpstr>PAnext – Reports Actions</vt:lpstr>
      <vt:lpstr>PAnext – Dashboards</vt:lpstr>
      <vt:lpstr>PAnext Training Modules</vt:lpstr>
      <vt:lpstr>Before Testing</vt:lpstr>
      <vt:lpstr>Annual Training Requirement</vt:lpstr>
      <vt:lpstr>Training</vt:lpstr>
      <vt:lpstr>Who Can Administer a Test?</vt:lpstr>
      <vt:lpstr>Student Readiness</vt:lpstr>
      <vt:lpstr>Student Readiness Using the App</vt:lpstr>
      <vt:lpstr>Registering Students, Ordering Materials, and Setting Up PAnext Test Sessions</vt:lpstr>
      <vt:lpstr>Student Registration Reminders</vt:lpstr>
      <vt:lpstr>Accommodated Materials Ordering by January 30*</vt:lpstr>
      <vt:lpstr>Registering a Student in PAnext through a File Upload</vt:lpstr>
      <vt:lpstr>Registering a Student in PAnext through a File Upload – Part 2</vt:lpstr>
      <vt:lpstr>Registering a Student in PAnext Through the User Interface</vt:lpstr>
      <vt:lpstr>Create or Edit a Student Record Through the User Interface</vt:lpstr>
      <vt:lpstr>Register a Student</vt:lpstr>
      <vt:lpstr>Operational Reports within PAnext – Help with Registration</vt:lpstr>
      <vt:lpstr>Online Testing Management</vt:lpstr>
      <vt:lpstr>Create a Test Session</vt:lpstr>
      <vt:lpstr>New Students </vt:lpstr>
      <vt:lpstr>Add Students to Test Sessions</vt:lpstr>
      <vt:lpstr>Work Request – Student Transfer Process</vt:lpstr>
      <vt:lpstr>Place a Work Request</vt:lpstr>
      <vt:lpstr>Work Request – Student Transfer Process (CBT) During Testing</vt:lpstr>
      <vt:lpstr>Work Request – Accommodated PBT Student Transfer</vt:lpstr>
      <vt:lpstr>Work Request – Releasing District</vt:lpstr>
      <vt:lpstr>Review/Approve a Work Request</vt:lpstr>
      <vt:lpstr>Work Request – Receiving District</vt:lpstr>
      <vt:lpstr>Assessment in Special Circumstances – Part 1</vt:lpstr>
      <vt:lpstr>Assessment in Special Circumstances – Part 2</vt:lpstr>
      <vt:lpstr>Technology Overview</vt:lpstr>
      <vt:lpstr>Tech Overview</vt:lpstr>
      <vt:lpstr>Technology Readiness</vt:lpstr>
      <vt:lpstr>Administrative Considerations, Accessibility Features, and Accommodations</vt:lpstr>
      <vt:lpstr>Accessibility Features and Accommodations</vt:lpstr>
      <vt:lpstr>Accommodations Pyramid</vt:lpstr>
      <vt:lpstr>Administrative Considerations</vt:lpstr>
      <vt:lpstr>Accessibility Features</vt:lpstr>
      <vt:lpstr>Accommodations</vt:lpstr>
      <vt:lpstr>Unique Accommodation Requests (UARs)</vt:lpstr>
      <vt:lpstr>UARs</vt:lpstr>
      <vt:lpstr>Reminders</vt:lpstr>
      <vt:lpstr>Extended Time</vt:lpstr>
      <vt:lpstr>Visual Accommodations</vt:lpstr>
      <vt:lpstr>Response Accommodations</vt:lpstr>
      <vt:lpstr>Auditory Presentation</vt:lpstr>
      <vt:lpstr>Signed Presentation</vt:lpstr>
      <vt:lpstr>Auditory/Signed Presentation</vt:lpstr>
      <vt:lpstr>Technology for Medical Monitoring</vt:lpstr>
      <vt:lpstr>Accommodations for MLs</vt:lpstr>
      <vt:lpstr>Administering Language Accommodations</vt:lpstr>
      <vt:lpstr>Non-English Responses</vt:lpstr>
      <vt:lpstr>Transcription Guidelines</vt:lpstr>
      <vt:lpstr>CBT Transcription Guidelines</vt:lpstr>
      <vt:lpstr>Prior Access to Secure Test Materials</vt:lpstr>
      <vt:lpstr>Accommodation Reminders</vt:lpstr>
      <vt:lpstr>Form Assignment Markers in PAnext</vt:lpstr>
      <vt:lpstr>Form Assignment Markers on Testing Ticket</vt:lpstr>
      <vt:lpstr>Emergency Accommodation</vt:lpstr>
      <vt:lpstr>Testing Environment</vt:lpstr>
      <vt:lpstr>Test Environment – Part 1</vt:lpstr>
      <vt:lpstr>Test Environment – Part 2</vt:lpstr>
      <vt:lpstr>Headphones</vt:lpstr>
      <vt:lpstr>Calculators</vt:lpstr>
      <vt:lpstr>Mathematics Materials</vt:lpstr>
      <vt:lpstr>Additional Materials</vt:lpstr>
      <vt:lpstr>Student-to-Test Administrator Ratio</vt:lpstr>
      <vt:lpstr>Room Configuration</vt:lpstr>
      <vt:lpstr>Unauthorized Visitors and the Media</vt:lpstr>
      <vt:lpstr>Receiving Materials and Test Security</vt:lpstr>
      <vt:lpstr>Test Security Protocols</vt:lpstr>
      <vt:lpstr>Security Plan</vt:lpstr>
      <vt:lpstr>Test Materials Security</vt:lpstr>
      <vt:lpstr>Maintaining Security of the Assessments</vt:lpstr>
      <vt:lpstr>Receiving Test Materials</vt:lpstr>
      <vt:lpstr>Contents of Shipments</vt:lpstr>
      <vt:lpstr>DAC – Receipt of Test Materials</vt:lpstr>
      <vt:lpstr>SAC – Receive Materials and Chain of Custody</vt:lpstr>
      <vt:lpstr>Chain of Custody Form</vt:lpstr>
      <vt:lpstr>Documenting and Storing Test Materials</vt:lpstr>
      <vt:lpstr>Steps to Order Additional Materials</vt:lpstr>
      <vt:lpstr>Key Information to Order Additional Materials</vt:lpstr>
      <vt:lpstr>During Testing</vt:lpstr>
      <vt:lpstr>CBT Task “Prepare” Test Sessions</vt:lpstr>
      <vt:lpstr>CBT Task “Prepare” Test Sessions</vt:lpstr>
      <vt:lpstr>Incorrect Form Assignment</vt:lpstr>
      <vt:lpstr>PAnext Online Test Session Life Cycle</vt:lpstr>
      <vt:lpstr>PAnext “Prepare” Test Session</vt:lpstr>
      <vt:lpstr>TAM Reminders</vt:lpstr>
      <vt:lpstr>Tasks to Complete During Testing</vt:lpstr>
      <vt:lpstr>During Testing – Security Breaches and Irregularities</vt:lpstr>
      <vt:lpstr>During Testing – Reporting Security Breaches and Irregularities</vt:lpstr>
      <vt:lpstr>During Testing – Contaminated and Damaged Materials</vt:lpstr>
      <vt:lpstr>During Testing – Safety Threats and Severe Weather</vt:lpstr>
      <vt:lpstr>Test Administration Materials</vt:lpstr>
      <vt:lpstr>District Decisions – After Students Finish Unit</vt:lpstr>
      <vt:lpstr>Active Administration</vt:lpstr>
      <vt:lpstr>Administration Steps for CBT</vt:lpstr>
      <vt:lpstr>Start a Session and Unlock Units</vt:lpstr>
      <vt:lpstr>Resume a Test</vt:lpstr>
      <vt:lpstr>Basic Technical Troubleshooting</vt:lpstr>
      <vt:lpstr>Error Codes</vt:lpstr>
      <vt:lpstr>Error Codes – Next Steps</vt:lpstr>
      <vt:lpstr>Common Errors – 9059</vt:lpstr>
      <vt:lpstr>TestNav</vt:lpstr>
      <vt:lpstr>“Early Submission” of Test</vt:lpstr>
      <vt:lpstr>Student Logs into Another Student’s Test</vt:lpstr>
      <vt:lpstr>Technology Tip</vt:lpstr>
      <vt:lpstr>Student Response Files (SRF)</vt:lpstr>
      <vt:lpstr>Make-up Testing</vt:lpstr>
      <vt:lpstr>Make-ups</vt:lpstr>
      <vt:lpstr>Make-up Testing Option 1</vt:lpstr>
      <vt:lpstr>Make-up Testing Option 2</vt:lpstr>
      <vt:lpstr>After Testing</vt:lpstr>
      <vt:lpstr>Tasks to Complete After Each Testing Session</vt:lpstr>
      <vt:lpstr>Final Day – Tasks to Complete After Testing</vt:lpstr>
      <vt:lpstr>Packing Materials for Return</vt:lpstr>
      <vt:lpstr>Packing Materials Checklist – Part 1</vt:lpstr>
      <vt:lpstr>Packing Materials Checklist – Part 2</vt:lpstr>
      <vt:lpstr>Arrange for Pickup</vt:lpstr>
      <vt:lpstr>Tasks to Complete After Testing</vt:lpstr>
      <vt:lpstr>Scratch Paper Verification</vt:lpstr>
      <vt:lpstr>Secure Data Removal Verification</vt:lpstr>
      <vt:lpstr>Additional Documentation - Missing Materials</vt:lpstr>
      <vt:lpstr>Remember - Secure Materials Must be Returned</vt:lpstr>
      <vt:lpstr>CMAS Forms</vt:lpstr>
      <vt:lpstr>PAnext Clean-up</vt:lpstr>
      <vt:lpstr>PAnext Clean-up Activities – CBT and PBT</vt:lpstr>
      <vt:lpstr>Coding Invalidations</vt:lpstr>
      <vt:lpstr>Not Tested Students</vt:lpstr>
      <vt:lpstr>Stop Test Sessions</vt:lpstr>
      <vt:lpstr>Combined Unit Statuses</vt:lpstr>
      <vt:lpstr>Void Test Score and Not Tested Coding</vt:lpstr>
      <vt:lpstr>Coding Parent Excusals</vt:lpstr>
      <vt:lpstr>Suppressions</vt:lpstr>
      <vt:lpstr>Additional Information</vt:lpstr>
      <vt:lpstr>Student Biographical Data – Tentative Dates</vt:lpstr>
      <vt:lpstr>Typical Reporting Timeline</vt:lpstr>
      <vt:lpstr>Reporting Information</vt:lpstr>
      <vt:lpstr>Accountability Questions</vt:lpstr>
      <vt:lpstr>Upcoming CMAS Due Dates</vt:lpstr>
      <vt:lpstr>CMAS Checklists</vt:lpstr>
      <vt:lpstr>Reminder: Complete Security Agreement</vt:lpstr>
      <vt:lpstr>CoAlt Assessments</vt:lpstr>
      <vt:lpstr>Colorado PSAT and SAT</vt:lpstr>
      <vt:lpstr>Resources and Support</vt:lpstr>
      <vt:lpstr>Resources – Websites</vt:lpstr>
      <vt:lpstr>Resources – Portal</vt:lpstr>
      <vt:lpstr>Customer Support</vt:lpstr>
      <vt:lpstr>Communication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Dailey, Bridgett</dc:creator>
  <cp:lastModifiedBy>Loerzel, Sara</cp:lastModifiedBy>
  <cp:revision>49</cp:revision>
  <dcterms:modified xsi:type="dcterms:W3CDTF">2026-02-06T20:18:02Z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0x0101005371592277610D489A9D9361BA54FDFF</vt:lpwstr>
  </property>
</Properties>
</file>