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3.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4.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5.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6.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7.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8.xml" ContentType="application/vnd.openxmlformats-officedocument.theme+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9.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10.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11.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12.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theme/theme13.xml" ContentType="application/vnd.openxmlformats-officedocument.theme+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theme/theme14.xml" ContentType="application/vnd.openxmlformats-officedocument.theme+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15.xml" ContentType="application/vnd.openxmlformats-officedocument.theme+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theme/theme16.xml" ContentType="application/vnd.openxmlformats-officedocument.theme+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17.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theme/theme18.xml" ContentType="application/vnd.openxmlformats-officedocument.theme+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theme/theme19.xml" ContentType="application/vnd.openxmlformats-officedocument.theme+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theme/theme20.xml" ContentType="application/vnd.openxmlformats-officedocument.theme+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theme/theme21.xml" ContentType="application/vnd.openxmlformats-officedocument.theme+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theme/theme22.xml" ContentType="application/vnd.openxmlformats-officedocument.theme+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theme/theme23.xml" ContentType="application/vnd.openxmlformats-officedocument.theme+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theme/theme24.xml" ContentType="application/vnd.openxmlformats-officedocument.theme+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theme/theme25.xml" ContentType="application/vnd.openxmlformats-officedocument.theme+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theme/theme26.xml" ContentType="application/vnd.openxmlformats-officedocument.theme+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theme/theme27.xml" ContentType="application/vnd.openxmlformats-officedocument.theme+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theme/theme28.xml" ContentType="application/vnd.openxmlformats-officedocument.theme+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theme/theme29.xml" ContentType="application/vnd.openxmlformats-officedocument.theme+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theme/theme30.xml" ContentType="application/vnd.openxmlformats-officedocument.theme+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theme/theme31.xml" ContentType="application/vnd.openxmlformats-officedocument.theme+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theme/theme32.xml" ContentType="application/vnd.openxmlformats-officedocument.theme+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theme/theme33.xml" ContentType="application/vnd.openxmlformats-officedocument.theme+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theme/theme34.xml" ContentType="application/vnd.openxmlformats-officedocument.theme+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theme/theme35.xml" ContentType="application/vnd.openxmlformats-officedocument.theme+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theme/theme36.xml" ContentType="application/vnd.openxmlformats-officedocument.theme+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theme/theme37.xml" ContentType="application/vnd.openxmlformats-officedocument.theme+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theme/theme38.xml" ContentType="application/vnd.openxmlformats-officedocument.theme+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theme/theme39.xml" ContentType="application/vnd.openxmlformats-officedocument.theme+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5.xml" ContentType="application/vnd.openxmlformats-officedocument.presentationml.tags+xml"/>
  <Override PartName="/ppt/notesSlides/notesSlide37.xml" ContentType="application/vnd.openxmlformats-officedocument.presentationml.notesSlide+xml"/>
  <Override PartName="/ppt/tags/tag16.xml" ContentType="application/vnd.openxmlformats-officedocument.presentationml.tags+xml"/>
  <Override PartName="/ppt/notesSlides/notesSlide38.xml" ContentType="application/vnd.openxmlformats-officedocument.presentationml.notesSlide+xml"/>
  <Override PartName="/ppt/tags/tag17.xml" ContentType="application/vnd.openxmlformats-officedocument.presentationml.tags+xml"/>
  <Override PartName="/ppt/notesSlides/notesSlide39.xml" ContentType="application/vnd.openxmlformats-officedocument.presentationml.notesSlide+xml"/>
  <Override PartName="/ppt/tags/tag18.xml" ContentType="application/vnd.openxmlformats-officedocument.presentationml.tags+xml"/>
  <Override PartName="/ppt/notesSlides/notesSlide40.xml" ContentType="application/vnd.openxmlformats-officedocument.presentationml.notesSlide+xml"/>
  <Override PartName="/ppt/tags/tag19.xml" ContentType="application/vnd.openxmlformats-officedocument.presentationml.tags+xml"/>
  <Override PartName="/ppt/notesSlides/notesSlide41.xml" ContentType="application/vnd.openxmlformats-officedocument.presentationml.notesSlide+xml"/>
  <Override PartName="/ppt/tags/tag20.xml" ContentType="application/vnd.openxmlformats-officedocument.presentationml.tags+xml"/>
  <Override PartName="/ppt/notesSlides/notesSlide42.xml" ContentType="application/vnd.openxmlformats-officedocument.presentationml.notesSlide+xml"/>
  <Override PartName="/ppt/tags/tag21.xml" ContentType="application/vnd.openxmlformats-officedocument.presentationml.tags+xml"/>
  <Override PartName="/ppt/notesSlides/notesSlide43.xml" ContentType="application/vnd.openxmlformats-officedocument.presentationml.notesSlide+xml"/>
  <Override PartName="/ppt/tags/tag22.xml" ContentType="application/vnd.openxmlformats-officedocument.presentationml.tags+xml"/>
  <Override PartName="/ppt/notesSlides/notesSlide44.xml" ContentType="application/vnd.openxmlformats-officedocument.presentationml.notesSlide+xml"/>
  <Override PartName="/ppt/tags/tag23.xml" ContentType="application/vnd.openxmlformats-officedocument.presentationml.tags+xml"/>
  <Override PartName="/ppt/notesSlides/notesSlide45.xml" ContentType="application/vnd.openxmlformats-officedocument.presentationml.notesSlide+xml"/>
  <Override PartName="/ppt/tags/tag24.xml" ContentType="application/vnd.openxmlformats-officedocument.presentationml.tags+xml"/>
  <Override PartName="/ppt/notesSlides/notesSlide46.xml" ContentType="application/vnd.openxmlformats-officedocument.presentationml.notesSlide+xml"/>
  <Override PartName="/ppt/tags/tag25.xml" ContentType="application/vnd.openxmlformats-officedocument.presentationml.tags+xml"/>
  <Override PartName="/ppt/notesSlides/notesSlide47.xml" ContentType="application/vnd.openxmlformats-officedocument.presentationml.notesSlide+xml"/>
  <Override PartName="/ppt/tags/tag26.xml" ContentType="application/vnd.openxmlformats-officedocument.presentationml.tags+xml"/>
  <Override PartName="/ppt/notesSlides/notesSlide48.xml" ContentType="application/vnd.openxmlformats-officedocument.presentationml.notesSlide+xml"/>
  <Override PartName="/ppt/tags/tag27.xml" ContentType="application/vnd.openxmlformats-officedocument.presentationml.tags+xml"/>
  <Override PartName="/ppt/notesSlides/notesSlide49.xml" ContentType="application/vnd.openxmlformats-officedocument.presentationml.notesSlide+xml"/>
  <Override PartName="/ppt/tags/tag28.xml" ContentType="application/vnd.openxmlformats-officedocument.presentationml.tags+xml"/>
  <Override PartName="/ppt/notesSlides/notesSlide50.xml" ContentType="application/vnd.openxmlformats-officedocument.presentationml.notesSlide+xml"/>
  <Override PartName="/ppt/tags/tag29.xml" ContentType="application/vnd.openxmlformats-officedocument.presentationml.tags+xml"/>
  <Override PartName="/ppt/notesSlides/notesSlide51.xml" ContentType="application/vnd.openxmlformats-officedocument.presentationml.notesSlide+xml"/>
  <Override PartName="/ppt/tags/tag30.xml" ContentType="application/vnd.openxmlformats-officedocument.presentationml.tags+xml"/>
  <Override PartName="/ppt/notesSlides/notesSlide52.xml" ContentType="application/vnd.openxmlformats-officedocument.presentationml.notesSlide+xml"/>
  <Override PartName="/ppt/tags/tag31.xml" ContentType="application/vnd.openxmlformats-officedocument.presentationml.tags+xml"/>
  <Override PartName="/ppt/notesSlides/notesSlide53.xml" ContentType="application/vnd.openxmlformats-officedocument.presentationml.notesSlide+xml"/>
  <Override PartName="/ppt/tags/tag32.xml" ContentType="application/vnd.openxmlformats-officedocument.presentationml.tags+xml"/>
  <Override PartName="/ppt/notesSlides/notesSlide54.xml" ContentType="application/vnd.openxmlformats-officedocument.presentationml.notesSlide+xml"/>
  <Override PartName="/ppt/tags/tag33.xml" ContentType="application/vnd.openxmlformats-officedocument.presentationml.tags+xml"/>
  <Override PartName="/ppt/notesSlides/notesSlide55.xml" ContentType="application/vnd.openxmlformats-officedocument.presentationml.notesSlide+xml"/>
  <Override PartName="/ppt/tags/tag34.xml" ContentType="application/vnd.openxmlformats-officedocument.presentationml.tags+xml"/>
  <Override PartName="/ppt/notesSlides/notesSlide56.xml" ContentType="application/vnd.openxmlformats-officedocument.presentationml.notesSlide+xml"/>
  <Override PartName="/ppt/tags/tag35.xml" ContentType="application/vnd.openxmlformats-officedocument.presentationml.tags+xml"/>
  <Override PartName="/ppt/notesSlides/notesSlide57.xml" ContentType="application/vnd.openxmlformats-officedocument.presentationml.notesSlide+xml"/>
  <Override PartName="/ppt/tags/tag36.xml" ContentType="application/vnd.openxmlformats-officedocument.presentationml.tags+xml"/>
  <Override PartName="/ppt/notesSlides/notesSlide58.xml" ContentType="application/vnd.openxmlformats-officedocument.presentationml.notesSlide+xml"/>
  <Override PartName="/ppt/tags/tag37.xml" ContentType="application/vnd.openxmlformats-officedocument.presentationml.tags+xml"/>
  <Override PartName="/ppt/notesSlides/notesSlide59.xml" ContentType="application/vnd.openxmlformats-officedocument.presentationml.notesSlide+xml"/>
  <Override PartName="/ppt/tags/tag38.xml" ContentType="application/vnd.openxmlformats-officedocument.presentationml.tags+xml"/>
  <Override PartName="/ppt/notesSlides/notesSlide60.xml" ContentType="application/vnd.openxmlformats-officedocument.presentationml.notesSlide+xml"/>
  <Override PartName="/ppt/tags/tag39.xml" ContentType="application/vnd.openxmlformats-officedocument.presentationml.tags+xml"/>
  <Override PartName="/ppt/notesSlides/notesSlide61.xml" ContentType="application/vnd.openxmlformats-officedocument.presentationml.notesSlide+xml"/>
  <Override PartName="/ppt/tags/tag40.xml" ContentType="application/vnd.openxmlformats-officedocument.presentationml.tags+xml"/>
  <Override PartName="/ppt/notesSlides/notesSlide62.xml" ContentType="application/vnd.openxmlformats-officedocument.presentationml.notesSlide+xml"/>
  <Override PartName="/ppt/tags/tag41.xml" ContentType="application/vnd.openxmlformats-officedocument.presentationml.tags+xml"/>
  <Override PartName="/ppt/notesSlides/notesSlide63.xml" ContentType="application/vnd.openxmlformats-officedocument.presentationml.notesSlide+xml"/>
  <Override PartName="/ppt/tags/tag42.xml" ContentType="application/vnd.openxmlformats-officedocument.presentationml.tags+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4413" r:id="rId3"/>
    <p:sldMasterId id="2147484425" r:id="rId4"/>
    <p:sldMasterId id="2147484437" r:id="rId5"/>
    <p:sldMasterId id="2147484449" r:id="rId6"/>
    <p:sldMasterId id="2147484461" r:id="rId7"/>
    <p:sldMasterId id="2147484473" r:id="rId8"/>
    <p:sldMasterId id="2147484485" r:id="rId9"/>
    <p:sldMasterId id="2147484497" r:id="rId10"/>
    <p:sldMasterId id="2147484509" r:id="rId11"/>
    <p:sldMasterId id="2147484521" r:id="rId12"/>
    <p:sldMasterId id="2147484534" r:id="rId13"/>
    <p:sldMasterId id="2147484546" r:id="rId14"/>
    <p:sldMasterId id="2147484558" r:id="rId15"/>
    <p:sldMasterId id="2147484570" r:id="rId16"/>
    <p:sldMasterId id="2147484582" r:id="rId17"/>
    <p:sldMasterId id="2147484593" r:id="rId18"/>
    <p:sldMasterId id="2147484604" r:id="rId19"/>
    <p:sldMasterId id="2147484616" r:id="rId20"/>
    <p:sldMasterId id="2147484628" r:id="rId21"/>
    <p:sldMasterId id="2147484640" r:id="rId22"/>
    <p:sldMasterId id="2147484652" r:id="rId23"/>
    <p:sldMasterId id="2147484664" r:id="rId24"/>
    <p:sldMasterId id="2147484676" r:id="rId25"/>
    <p:sldMasterId id="2147484968" r:id="rId26"/>
    <p:sldMasterId id="2147485008" r:id="rId27"/>
    <p:sldMasterId id="2147485022" r:id="rId28"/>
    <p:sldMasterId id="2147485069" r:id="rId29"/>
    <p:sldMasterId id="2147485081" r:id="rId30"/>
    <p:sldMasterId id="2147485112" r:id="rId31"/>
    <p:sldMasterId id="2147485148" r:id="rId32"/>
    <p:sldMasterId id="2147485179" r:id="rId33"/>
    <p:sldMasterId id="2147485210" r:id="rId34"/>
    <p:sldMasterId id="2147485246" r:id="rId35"/>
    <p:sldMasterId id="2147485282" r:id="rId36"/>
    <p:sldMasterId id="2147485313" r:id="rId37"/>
    <p:sldMasterId id="2147485325" r:id="rId38"/>
    <p:sldMasterId id="2147485337" r:id="rId39"/>
    <p:sldMasterId id="2147485348" r:id="rId40"/>
  </p:sldMasterIdLst>
  <p:notesMasterIdLst>
    <p:notesMasterId r:id="rId121"/>
  </p:notesMasterIdLst>
  <p:handoutMasterIdLst>
    <p:handoutMasterId r:id="rId122"/>
  </p:handoutMasterIdLst>
  <p:sldIdLst>
    <p:sldId id="1037" r:id="rId41"/>
    <p:sldId id="1038" r:id="rId42"/>
    <p:sldId id="1039" r:id="rId43"/>
    <p:sldId id="1023" r:id="rId44"/>
    <p:sldId id="1040" r:id="rId45"/>
    <p:sldId id="1090" r:id="rId46"/>
    <p:sldId id="1025" r:id="rId47"/>
    <p:sldId id="1026" r:id="rId48"/>
    <p:sldId id="1041" r:id="rId49"/>
    <p:sldId id="1042" r:id="rId50"/>
    <p:sldId id="1043" r:id="rId51"/>
    <p:sldId id="1044" r:id="rId52"/>
    <p:sldId id="1045" r:id="rId53"/>
    <p:sldId id="1046" r:id="rId54"/>
    <p:sldId id="1047" r:id="rId55"/>
    <p:sldId id="1048" r:id="rId56"/>
    <p:sldId id="1049" r:id="rId57"/>
    <p:sldId id="1050" r:id="rId58"/>
    <p:sldId id="1051" r:id="rId59"/>
    <p:sldId id="1052" r:id="rId60"/>
    <p:sldId id="1091" r:id="rId61"/>
    <p:sldId id="1092" r:id="rId62"/>
    <p:sldId id="1093" r:id="rId63"/>
    <p:sldId id="1053" r:id="rId64"/>
    <p:sldId id="1054" r:id="rId65"/>
    <p:sldId id="1055" r:id="rId66"/>
    <p:sldId id="1056" r:id="rId67"/>
    <p:sldId id="1094" r:id="rId68"/>
    <p:sldId id="1096" r:id="rId69"/>
    <p:sldId id="1095" r:id="rId70"/>
    <p:sldId id="1097" r:id="rId71"/>
    <p:sldId id="1057" r:id="rId72"/>
    <p:sldId id="1058" r:id="rId73"/>
    <p:sldId id="1059" r:id="rId74"/>
    <p:sldId id="1060" r:id="rId75"/>
    <p:sldId id="1078" r:id="rId76"/>
    <p:sldId id="1061" r:id="rId77"/>
    <p:sldId id="1062" r:id="rId78"/>
    <p:sldId id="1063" r:id="rId79"/>
    <p:sldId id="1064" r:id="rId80"/>
    <p:sldId id="1065" r:id="rId81"/>
    <p:sldId id="1066" r:id="rId82"/>
    <p:sldId id="1067" r:id="rId83"/>
    <p:sldId id="1068" r:id="rId84"/>
    <p:sldId id="1070" r:id="rId85"/>
    <p:sldId id="1071" r:id="rId86"/>
    <p:sldId id="1077" r:id="rId87"/>
    <p:sldId id="1073" r:id="rId88"/>
    <p:sldId id="1074" r:id="rId89"/>
    <p:sldId id="1031" r:id="rId90"/>
    <p:sldId id="1029" r:id="rId91"/>
    <p:sldId id="1076" r:id="rId92"/>
    <p:sldId id="1075" r:id="rId93"/>
    <p:sldId id="1080" r:id="rId94"/>
    <p:sldId id="1012" r:id="rId95"/>
    <p:sldId id="775" r:id="rId96"/>
    <p:sldId id="1084" r:id="rId97"/>
    <p:sldId id="1022" r:id="rId98"/>
    <p:sldId id="1081" r:id="rId99"/>
    <p:sldId id="1082" r:id="rId100"/>
    <p:sldId id="1032" r:id="rId101"/>
    <p:sldId id="1083" r:id="rId102"/>
    <p:sldId id="1085" r:id="rId103"/>
    <p:sldId id="1086" r:id="rId104"/>
    <p:sldId id="986" r:id="rId105"/>
    <p:sldId id="992" r:id="rId106"/>
    <p:sldId id="1020" r:id="rId107"/>
    <p:sldId id="1013" r:id="rId108"/>
    <p:sldId id="783" r:id="rId109"/>
    <p:sldId id="1087" r:id="rId110"/>
    <p:sldId id="1014" r:id="rId111"/>
    <p:sldId id="1089" r:id="rId112"/>
    <p:sldId id="1015" r:id="rId113"/>
    <p:sldId id="1016" r:id="rId114"/>
    <p:sldId id="1017" r:id="rId115"/>
    <p:sldId id="1079" r:id="rId116"/>
    <p:sldId id="1035" r:id="rId117"/>
    <p:sldId id="1033" r:id="rId118"/>
    <p:sldId id="1034" r:id="rId119"/>
    <p:sldId id="728" r:id="rId120"/>
  </p:sldIdLst>
  <p:sldSz cx="13003213" cy="9747250"/>
  <p:notesSz cx="7010400" cy="9296400"/>
  <p:custDataLst>
    <p:tags r:id="rId123"/>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635769" algn="l" rtl="0" fontAlgn="base">
      <a:spcBef>
        <a:spcPct val="0"/>
      </a:spcBef>
      <a:spcAft>
        <a:spcPct val="0"/>
      </a:spcAft>
      <a:defRPr kern="1200">
        <a:solidFill>
          <a:schemeClr val="tx1"/>
        </a:solidFill>
        <a:latin typeface="Arial" charset="0"/>
        <a:ea typeface="ＭＳ Ｐゴシック" pitchFamily="34" charset="-128"/>
        <a:cs typeface="+mn-cs"/>
      </a:defRPr>
    </a:lvl2pPr>
    <a:lvl3pPr marL="1271532" algn="l" rtl="0" fontAlgn="base">
      <a:spcBef>
        <a:spcPct val="0"/>
      </a:spcBef>
      <a:spcAft>
        <a:spcPct val="0"/>
      </a:spcAft>
      <a:defRPr kern="1200">
        <a:solidFill>
          <a:schemeClr val="tx1"/>
        </a:solidFill>
        <a:latin typeface="Arial" charset="0"/>
        <a:ea typeface="ＭＳ Ｐゴシック" pitchFamily="34" charset="-128"/>
        <a:cs typeface="+mn-cs"/>
      </a:defRPr>
    </a:lvl3pPr>
    <a:lvl4pPr marL="1907316" algn="l" rtl="0" fontAlgn="base">
      <a:spcBef>
        <a:spcPct val="0"/>
      </a:spcBef>
      <a:spcAft>
        <a:spcPct val="0"/>
      </a:spcAft>
      <a:defRPr kern="1200">
        <a:solidFill>
          <a:schemeClr val="tx1"/>
        </a:solidFill>
        <a:latin typeface="Arial" charset="0"/>
        <a:ea typeface="ＭＳ Ｐゴシック" pitchFamily="34" charset="-128"/>
        <a:cs typeface="+mn-cs"/>
      </a:defRPr>
    </a:lvl4pPr>
    <a:lvl5pPr marL="2543073" algn="l" rtl="0" fontAlgn="base">
      <a:spcBef>
        <a:spcPct val="0"/>
      </a:spcBef>
      <a:spcAft>
        <a:spcPct val="0"/>
      </a:spcAft>
      <a:defRPr kern="1200">
        <a:solidFill>
          <a:schemeClr val="tx1"/>
        </a:solidFill>
        <a:latin typeface="Arial" charset="0"/>
        <a:ea typeface="ＭＳ Ｐゴシック" pitchFamily="34" charset="-128"/>
        <a:cs typeface="+mn-cs"/>
      </a:defRPr>
    </a:lvl5pPr>
    <a:lvl6pPr marL="3178834" algn="l" defTabSz="1271532" rtl="0" eaLnBrk="1" latinLnBrk="0" hangingPunct="1">
      <a:defRPr kern="1200">
        <a:solidFill>
          <a:schemeClr val="tx1"/>
        </a:solidFill>
        <a:latin typeface="Arial" charset="0"/>
        <a:ea typeface="ＭＳ Ｐゴシック" pitchFamily="34" charset="-128"/>
        <a:cs typeface="+mn-cs"/>
      </a:defRPr>
    </a:lvl6pPr>
    <a:lvl7pPr marL="3814610" algn="l" defTabSz="1271532" rtl="0" eaLnBrk="1" latinLnBrk="0" hangingPunct="1">
      <a:defRPr kern="1200">
        <a:solidFill>
          <a:schemeClr val="tx1"/>
        </a:solidFill>
        <a:latin typeface="Arial" charset="0"/>
        <a:ea typeface="ＭＳ Ｐゴシック" pitchFamily="34" charset="-128"/>
        <a:cs typeface="+mn-cs"/>
      </a:defRPr>
    </a:lvl7pPr>
    <a:lvl8pPr marL="4450375" algn="l" defTabSz="1271532" rtl="0" eaLnBrk="1" latinLnBrk="0" hangingPunct="1">
      <a:defRPr kern="1200">
        <a:solidFill>
          <a:schemeClr val="tx1"/>
        </a:solidFill>
        <a:latin typeface="Arial" charset="0"/>
        <a:ea typeface="ＭＳ Ｐゴシック" pitchFamily="34" charset="-128"/>
        <a:cs typeface="+mn-cs"/>
      </a:defRPr>
    </a:lvl8pPr>
    <a:lvl9pPr marL="5086147" algn="l" defTabSz="1271532"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3070" userDrawn="1">
          <p15:clr>
            <a:srgbClr val="A4A3A4"/>
          </p15:clr>
        </p15:guide>
        <p15:guide id="2" pos="4096" userDrawn="1">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yllis Lynch" initials="pl" lastIdx="1" clrIdx="0"/>
  <p:cmAuthor id="7" name="Ann Herrmann" initials="AH" lastIdx="10" clrIdx="7"/>
  <p:cmAuthor id="1" name="MaryAnn Snider" initials="mas" lastIdx="7" clrIdx="1"/>
  <p:cmAuthor id="8" name="Olaguez, Francisco" initials="OF" lastIdx="1" clrIdx="8">
    <p:extLst/>
  </p:cmAuthor>
  <p:cmAuthor id="2" name="Dr. Kevon Tucker-Seeley" initials="KT-S" lastIdx="2" clrIdx="2"/>
  <p:cmAuthor id="3" name="lyncph" initials="l" lastIdx="1" clrIdx="3"/>
  <p:cmAuthor id="4" name="Katrina Santner" initials="KS" lastIdx="16" clrIdx="4">
    <p:extLst/>
  </p:cmAuthor>
  <p:cmAuthor id="5" name="Tigrett, Jennifer" initials="TJ" lastIdx="202" clrIdx="5">
    <p:extLst/>
  </p:cmAuthor>
  <p:cmAuthor id="6" name="Jeff Heathman" initials="JCH"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F23B3"/>
    <a:srgbClr val="6C1B89"/>
    <a:srgbClr val="8120A4"/>
    <a:srgbClr val="0000FF"/>
    <a:srgbClr val="0091B2"/>
    <a:srgbClr val="E9F1F5"/>
    <a:srgbClr val="E7E200"/>
    <a:srgbClr val="C2C2C2"/>
    <a:srgbClr val="B9F2FF"/>
    <a:srgbClr val="D1F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0743" autoAdjust="0"/>
  </p:normalViewPr>
  <p:slideViewPr>
    <p:cSldViewPr>
      <p:cViewPr>
        <p:scale>
          <a:sx n="70" d="100"/>
          <a:sy n="70" d="100"/>
        </p:scale>
        <p:origin x="-2022" y="-156"/>
      </p:cViewPr>
      <p:guideLst>
        <p:guide orient="horz" pos="3070"/>
        <p:guide pos="4096"/>
      </p:guideLst>
    </p:cSldViewPr>
  </p:slideViewPr>
  <p:outlineViewPr>
    <p:cViewPr>
      <p:scale>
        <a:sx n="33" d="100"/>
        <a:sy n="33" d="100"/>
      </p:scale>
      <p:origin x="0" y="4920"/>
    </p:cViewPr>
  </p:outlineViewPr>
  <p:notesTextViewPr>
    <p:cViewPr>
      <p:scale>
        <a:sx n="125" d="100"/>
        <a:sy n="125" d="100"/>
      </p:scale>
      <p:origin x="0" y="0"/>
    </p:cViewPr>
  </p:notesTextViewPr>
  <p:sorterViewPr>
    <p:cViewPr>
      <p:scale>
        <a:sx n="40" d="100"/>
        <a:sy n="40" d="100"/>
      </p:scale>
      <p:origin x="0" y="0"/>
    </p:cViewPr>
  </p:sorterViewPr>
  <p:notesViewPr>
    <p:cSldViewPr>
      <p:cViewPr varScale="1">
        <p:scale>
          <a:sx n="39" d="100"/>
          <a:sy n="39" d="100"/>
        </p:scale>
        <p:origin x="2309" y="5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77.xml"/><Relationship Id="rId21" Type="http://schemas.openxmlformats.org/officeDocument/2006/relationships/slideMaster" Target="slideMasters/slideMaster21.xml"/><Relationship Id="rId42" Type="http://schemas.openxmlformats.org/officeDocument/2006/relationships/slide" Target="slides/slide2.xml"/><Relationship Id="rId47" Type="http://schemas.openxmlformats.org/officeDocument/2006/relationships/slide" Target="slides/slide7.xml"/><Relationship Id="rId63" Type="http://schemas.openxmlformats.org/officeDocument/2006/relationships/slide" Target="slides/slide23.xml"/><Relationship Id="rId68" Type="http://schemas.openxmlformats.org/officeDocument/2006/relationships/slide" Target="slides/slide28.xml"/><Relationship Id="rId84" Type="http://schemas.openxmlformats.org/officeDocument/2006/relationships/slide" Target="slides/slide44.xml"/><Relationship Id="rId89" Type="http://schemas.openxmlformats.org/officeDocument/2006/relationships/slide" Target="slides/slide49.xml"/><Relationship Id="rId112" Type="http://schemas.openxmlformats.org/officeDocument/2006/relationships/slide" Target="slides/slide72.xml"/><Relationship Id="rId16" Type="http://schemas.openxmlformats.org/officeDocument/2006/relationships/slideMaster" Target="slideMasters/slideMaster16.xml"/><Relationship Id="rId107" Type="http://schemas.openxmlformats.org/officeDocument/2006/relationships/slide" Target="slides/slide6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3.xml"/><Relationship Id="rId58" Type="http://schemas.openxmlformats.org/officeDocument/2006/relationships/slide" Target="slides/slide18.xml"/><Relationship Id="rId74" Type="http://schemas.openxmlformats.org/officeDocument/2006/relationships/slide" Target="slides/slide34.xml"/><Relationship Id="rId79" Type="http://schemas.openxmlformats.org/officeDocument/2006/relationships/slide" Target="slides/slide39.xml"/><Relationship Id="rId102" Type="http://schemas.openxmlformats.org/officeDocument/2006/relationships/slide" Target="slides/slide62.xml"/><Relationship Id="rId123" Type="http://schemas.openxmlformats.org/officeDocument/2006/relationships/tags" Target="tags/tag1.xml"/><Relationship Id="rId128"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50.xml"/><Relationship Id="rId95" Type="http://schemas.openxmlformats.org/officeDocument/2006/relationships/slide" Target="slides/slide5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3.xml"/><Relationship Id="rId48" Type="http://schemas.openxmlformats.org/officeDocument/2006/relationships/slide" Target="slides/slide8.xml"/><Relationship Id="rId56" Type="http://schemas.openxmlformats.org/officeDocument/2006/relationships/slide" Target="slides/slide16.xml"/><Relationship Id="rId64" Type="http://schemas.openxmlformats.org/officeDocument/2006/relationships/slide" Target="slides/slide24.xml"/><Relationship Id="rId69" Type="http://schemas.openxmlformats.org/officeDocument/2006/relationships/slide" Target="slides/slide29.xml"/><Relationship Id="rId77" Type="http://schemas.openxmlformats.org/officeDocument/2006/relationships/slide" Target="slides/slide37.xml"/><Relationship Id="rId100" Type="http://schemas.openxmlformats.org/officeDocument/2006/relationships/slide" Target="slides/slide60.xml"/><Relationship Id="rId105" Type="http://schemas.openxmlformats.org/officeDocument/2006/relationships/slide" Target="slides/slide65.xml"/><Relationship Id="rId113" Type="http://schemas.openxmlformats.org/officeDocument/2006/relationships/slide" Target="slides/slide73.xml"/><Relationship Id="rId118" Type="http://schemas.openxmlformats.org/officeDocument/2006/relationships/slide" Target="slides/slide78.xml"/><Relationship Id="rId12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11.xml"/><Relationship Id="rId72" Type="http://schemas.openxmlformats.org/officeDocument/2006/relationships/slide" Target="slides/slide32.xml"/><Relationship Id="rId80" Type="http://schemas.openxmlformats.org/officeDocument/2006/relationships/slide" Target="slides/slide40.xml"/><Relationship Id="rId85" Type="http://schemas.openxmlformats.org/officeDocument/2006/relationships/slide" Target="slides/slide45.xml"/><Relationship Id="rId93" Type="http://schemas.openxmlformats.org/officeDocument/2006/relationships/slide" Target="slides/slide53.xml"/><Relationship Id="rId98" Type="http://schemas.openxmlformats.org/officeDocument/2006/relationships/slide" Target="slides/slide58.xml"/><Relationship Id="rId12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6.xml"/><Relationship Id="rId59" Type="http://schemas.openxmlformats.org/officeDocument/2006/relationships/slide" Target="slides/slide19.xml"/><Relationship Id="rId67" Type="http://schemas.openxmlformats.org/officeDocument/2006/relationships/slide" Target="slides/slide27.xml"/><Relationship Id="rId103" Type="http://schemas.openxmlformats.org/officeDocument/2006/relationships/slide" Target="slides/slide63.xml"/><Relationship Id="rId108" Type="http://schemas.openxmlformats.org/officeDocument/2006/relationships/slide" Target="slides/slide68.xml"/><Relationship Id="rId116" Type="http://schemas.openxmlformats.org/officeDocument/2006/relationships/slide" Target="slides/slide76.xml"/><Relationship Id="rId124" Type="http://schemas.openxmlformats.org/officeDocument/2006/relationships/commentAuthors" Target="commentAuthors.xml"/><Relationship Id="rId20" Type="http://schemas.openxmlformats.org/officeDocument/2006/relationships/slideMaster" Target="slideMasters/slideMaster20.xml"/><Relationship Id="rId41" Type="http://schemas.openxmlformats.org/officeDocument/2006/relationships/slide" Target="slides/slide1.xml"/><Relationship Id="rId54" Type="http://schemas.openxmlformats.org/officeDocument/2006/relationships/slide" Target="slides/slide14.xml"/><Relationship Id="rId62" Type="http://schemas.openxmlformats.org/officeDocument/2006/relationships/slide" Target="slides/slide22.xml"/><Relationship Id="rId70" Type="http://schemas.openxmlformats.org/officeDocument/2006/relationships/slide" Target="slides/slide30.xml"/><Relationship Id="rId75" Type="http://schemas.openxmlformats.org/officeDocument/2006/relationships/slide" Target="slides/slide35.xml"/><Relationship Id="rId83" Type="http://schemas.openxmlformats.org/officeDocument/2006/relationships/slide" Target="slides/slide43.xml"/><Relationship Id="rId88" Type="http://schemas.openxmlformats.org/officeDocument/2006/relationships/slide" Target="slides/slide48.xml"/><Relationship Id="rId91" Type="http://schemas.openxmlformats.org/officeDocument/2006/relationships/slide" Target="slides/slide51.xml"/><Relationship Id="rId96" Type="http://schemas.openxmlformats.org/officeDocument/2006/relationships/slide" Target="slides/slide56.xml"/><Relationship Id="rId111"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9.xml"/><Relationship Id="rId57" Type="http://schemas.openxmlformats.org/officeDocument/2006/relationships/slide" Target="slides/slide17.xml"/><Relationship Id="rId106" Type="http://schemas.openxmlformats.org/officeDocument/2006/relationships/slide" Target="slides/slide66.xml"/><Relationship Id="rId114" Type="http://schemas.openxmlformats.org/officeDocument/2006/relationships/slide" Target="slides/slide74.xml"/><Relationship Id="rId119" Type="http://schemas.openxmlformats.org/officeDocument/2006/relationships/slide" Target="slides/slide79.xml"/><Relationship Id="rId12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4.xml"/><Relationship Id="rId52" Type="http://schemas.openxmlformats.org/officeDocument/2006/relationships/slide" Target="slides/slide12.xml"/><Relationship Id="rId60" Type="http://schemas.openxmlformats.org/officeDocument/2006/relationships/slide" Target="slides/slide20.xml"/><Relationship Id="rId65" Type="http://schemas.openxmlformats.org/officeDocument/2006/relationships/slide" Target="slides/slide25.xml"/><Relationship Id="rId73" Type="http://schemas.openxmlformats.org/officeDocument/2006/relationships/slide" Target="slides/slide33.xml"/><Relationship Id="rId78" Type="http://schemas.openxmlformats.org/officeDocument/2006/relationships/slide" Target="slides/slide38.xml"/><Relationship Id="rId81" Type="http://schemas.openxmlformats.org/officeDocument/2006/relationships/slide" Target="slides/slide41.xml"/><Relationship Id="rId86" Type="http://schemas.openxmlformats.org/officeDocument/2006/relationships/slide" Target="slides/slide46.xml"/><Relationship Id="rId94" Type="http://schemas.openxmlformats.org/officeDocument/2006/relationships/slide" Target="slides/slide54.xml"/><Relationship Id="rId99" Type="http://schemas.openxmlformats.org/officeDocument/2006/relationships/slide" Target="slides/slide59.xml"/><Relationship Id="rId101" Type="http://schemas.openxmlformats.org/officeDocument/2006/relationships/slide" Target="slides/slide61.xml"/><Relationship Id="rId12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9.xml"/><Relationship Id="rId34" Type="http://schemas.openxmlformats.org/officeDocument/2006/relationships/slideMaster" Target="slideMasters/slideMaster34.xml"/><Relationship Id="rId50" Type="http://schemas.openxmlformats.org/officeDocument/2006/relationships/slide" Target="slides/slide10.xml"/><Relationship Id="rId55" Type="http://schemas.openxmlformats.org/officeDocument/2006/relationships/slide" Target="slides/slide15.xml"/><Relationship Id="rId76" Type="http://schemas.openxmlformats.org/officeDocument/2006/relationships/slide" Target="slides/slide36.xml"/><Relationship Id="rId97" Type="http://schemas.openxmlformats.org/officeDocument/2006/relationships/slide" Target="slides/slide57.xml"/><Relationship Id="rId104" Type="http://schemas.openxmlformats.org/officeDocument/2006/relationships/slide" Target="slides/slide64.xml"/><Relationship Id="rId120" Type="http://schemas.openxmlformats.org/officeDocument/2006/relationships/slide" Target="slides/slide80.xml"/><Relationship Id="rId125"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31.xml"/><Relationship Id="rId92" Type="http://schemas.openxmlformats.org/officeDocument/2006/relationships/slide" Target="slides/slide5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 Target="slides/slide5.xml"/><Relationship Id="rId66" Type="http://schemas.openxmlformats.org/officeDocument/2006/relationships/slide" Target="slides/slide26.xml"/><Relationship Id="rId87" Type="http://schemas.openxmlformats.org/officeDocument/2006/relationships/slide" Target="slides/slide47.xml"/><Relationship Id="rId110" Type="http://schemas.openxmlformats.org/officeDocument/2006/relationships/slide" Target="slides/slide70.xml"/><Relationship Id="rId115" Type="http://schemas.openxmlformats.org/officeDocument/2006/relationships/slide" Target="slides/slide75.xml"/><Relationship Id="rId61" Type="http://schemas.openxmlformats.org/officeDocument/2006/relationships/slide" Target="slides/slide21.xml"/><Relationship Id="rId82" Type="http://schemas.openxmlformats.org/officeDocument/2006/relationships/slide" Target="slides/slide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5138"/>
          </a:xfrm>
          <a:prstGeom prst="rect">
            <a:avLst/>
          </a:prstGeom>
        </p:spPr>
        <p:txBody>
          <a:bodyPr vert="horz" lIns="93465" tIns="46735" rIns="93465" bIns="46735"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345" y="2"/>
            <a:ext cx="3038475" cy="465138"/>
          </a:xfrm>
          <a:prstGeom prst="rect">
            <a:avLst/>
          </a:prstGeom>
        </p:spPr>
        <p:txBody>
          <a:bodyPr vert="horz" wrap="square" lIns="93465" tIns="46735" rIns="93465" bIns="46735" numCol="1" anchor="t" anchorCtr="0" compatLnSpc="1">
            <a:prstTxWarp prst="textNoShape">
              <a:avLst/>
            </a:prstTxWarp>
          </a:bodyPr>
          <a:lstStyle>
            <a:lvl1pPr algn="r">
              <a:defRPr sz="1200">
                <a:latin typeface="Calibri" pitchFamily="34" charset="0"/>
                <a:cs typeface="+mn-cs"/>
              </a:defRPr>
            </a:lvl1pPr>
          </a:lstStyle>
          <a:p>
            <a:pPr>
              <a:defRPr/>
            </a:pPr>
            <a:fld id="{8A83458C-6388-4865-B9F9-F16CC8C126F6}" type="datetimeFigureOut">
              <a:rPr lang="en-US"/>
              <a:pPr>
                <a:defRPr/>
              </a:pPr>
              <a:t>1/28/2016</a:t>
            </a:fld>
            <a:endParaRPr lang="en-US" dirty="0"/>
          </a:p>
        </p:txBody>
      </p:sp>
      <p:sp>
        <p:nvSpPr>
          <p:cNvPr id="4" name="Footer Placeholder 3"/>
          <p:cNvSpPr>
            <a:spLocks noGrp="1"/>
          </p:cNvSpPr>
          <p:nvPr>
            <p:ph type="ftr" sz="quarter" idx="2"/>
          </p:nvPr>
        </p:nvSpPr>
        <p:spPr>
          <a:xfrm>
            <a:off x="7" y="8829679"/>
            <a:ext cx="3038475" cy="465138"/>
          </a:xfrm>
          <a:prstGeom prst="rect">
            <a:avLst/>
          </a:prstGeom>
        </p:spPr>
        <p:txBody>
          <a:bodyPr vert="horz" lIns="93465" tIns="46735" rIns="93465" bIns="46735"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345" y="8829679"/>
            <a:ext cx="3038475" cy="465138"/>
          </a:xfrm>
          <a:prstGeom prst="rect">
            <a:avLst/>
          </a:prstGeom>
        </p:spPr>
        <p:txBody>
          <a:bodyPr vert="horz" wrap="square" lIns="93465" tIns="46735" rIns="93465" bIns="46735" numCol="1" anchor="b" anchorCtr="0" compatLnSpc="1">
            <a:prstTxWarp prst="textNoShape">
              <a:avLst/>
            </a:prstTxWarp>
          </a:bodyPr>
          <a:lstStyle>
            <a:lvl1pPr algn="r">
              <a:defRPr sz="1200">
                <a:latin typeface="Calibri" pitchFamily="34" charset="0"/>
                <a:cs typeface="+mn-cs"/>
              </a:defRPr>
            </a:lvl1pPr>
          </a:lstStyle>
          <a:p>
            <a:pPr>
              <a:defRPr/>
            </a:pPr>
            <a:fld id="{4E19A851-32B1-4841-8C32-B4527E5515D0}" type="slidenum">
              <a:rPr lang="en-US"/>
              <a:pPr>
                <a:defRPr/>
              </a:pPr>
              <a:t>‹#›</a:t>
            </a:fld>
            <a:endParaRPr lang="en-US" dirty="0"/>
          </a:p>
        </p:txBody>
      </p:sp>
    </p:spTree>
    <p:extLst>
      <p:ext uri="{BB962C8B-B14F-4D97-AF65-F5344CB8AC3E}">
        <p14:creationId xmlns:p14="http://schemas.microsoft.com/office/powerpoint/2010/main" val="32075505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5138"/>
          </a:xfrm>
          <a:prstGeom prst="rect">
            <a:avLst/>
          </a:prstGeom>
        </p:spPr>
        <p:txBody>
          <a:bodyPr vert="horz" lIns="93465" tIns="46735" rIns="93465" bIns="46735"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345" y="2"/>
            <a:ext cx="3038475" cy="465138"/>
          </a:xfrm>
          <a:prstGeom prst="rect">
            <a:avLst/>
          </a:prstGeom>
        </p:spPr>
        <p:txBody>
          <a:bodyPr vert="horz" wrap="square" lIns="93465" tIns="46735" rIns="93465" bIns="46735" numCol="1" anchor="t" anchorCtr="0" compatLnSpc="1">
            <a:prstTxWarp prst="textNoShape">
              <a:avLst/>
            </a:prstTxWarp>
          </a:bodyPr>
          <a:lstStyle>
            <a:lvl1pPr algn="r">
              <a:defRPr sz="1200">
                <a:latin typeface="Calibri" pitchFamily="34" charset="0"/>
                <a:cs typeface="+mn-cs"/>
              </a:defRPr>
            </a:lvl1pPr>
          </a:lstStyle>
          <a:p>
            <a:pPr>
              <a:defRPr/>
            </a:pPr>
            <a:fld id="{93969B47-CE44-4436-BC47-7EE1238CD0D8}" type="datetimeFigureOut">
              <a:rPr lang="en-US"/>
              <a:pPr>
                <a:defRPr/>
              </a:pPr>
              <a:t>1/28/2016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465" tIns="46735" rIns="93465" bIns="46735" rtlCol="0" anchor="ctr"/>
          <a:lstStyle/>
          <a:p>
            <a:pPr lvl="0"/>
            <a:endParaRPr lang="en-US" noProof="0" dirty="0"/>
          </a:p>
        </p:txBody>
      </p:sp>
      <p:sp>
        <p:nvSpPr>
          <p:cNvPr id="5" name="Notes Placeholder 4"/>
          <p:cNvSpPr>
            <a:spLocks noGrp="1"/>
          </p:cNvSpPr>
          <p:nvPr>
            <p:ph type="body" sz="quarter" idx="3"/>
          </p:nvPr>
        </p:nvSpPr>
        <p:spPr>
          <a:xfrm>
            <a:off x="701675" y="4416429"/>
            <a:ext cx="5607050" cy="4183063"/>
          </a:xfrm>
          <a:prstGeom prst="rect">
            <a:avLst/>
          </a:prstGeom>
        </p:spPr>
        <p:txBody>
          <a:bodyPr vert="horz" lIns="93465" tIns="46735" rIns="93465" bIns="4673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7" y="8829679"/>
            <a:ext cx="3038475" cy="465138"/>
          </a:xfrm>
          <a:prstGeom prst="rect">
            <a:avLst/>
          </a:prstGeom>
        </p:spPr>
        <p:txBody>
          <a:bodyPr vert="horz" lIns="93465" tIns="46735" rIns="93465" bIns="46735"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345" y="8829679"/>
            <a:ext cx="3038475" cy="465138"/>
          </a:xfrm>
          <a:prstGeom prst="rect">
            <a:avLst/>
          </a:prstGeom>
        </p:spPr>
        <p:txBody>
          <a:bodyPr vert="horz" wrap="square" lIns="93465" tIns="46735" rIns="93465" bIns="46735" numCol="1" anchor="b" anchorCtr="0" compatLnSpc="1">
            <a:prstTxWarp prst="textNoShape">
              <a:avLst/>
            </a:prstTxWarp>
          </a:bodyPr>
          <a:lstStyle>
            <a:lvl1pPr algn="r">
              <a:defRPr sz="1200">
                <a:latin typeface="Calibri" pitchFamily="34" charset="0"/>
                <a:cs typeface="+mn-cs"/>
              </a:defRPr>
            </a:lvl1pPr>
          </a:lstStyle>
          <a:p>
            <a:pPr>
              <a:defRPr/>
            </a:pPr>
            <a:fld id="{3B0833EC-AE6E-46E7-A960-2ACFED590FA5}" type="slidenum">
              <a:rPr lang="en-US"/>
              <a:pPr>
                <a:defRPr/>
              </a:pPr>
              <a:t>‹#›</a:t>
            </a:fld>
            <a:endParaRPr lang="en-US" dirty="0"/>
          </a:p>
        </p:txBody>
      </p:sp>
    </p:spTree>
    <p:extLst>
      <p:ext uri="{BB962C8B-B14F-4D97-AF65-F5344CB8AC3E}">
        <p14:creationId xmlns:p14="http://schemas.microsoft.com/office/powerpoint/2010/main" val="49333165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700" kern="1200">
        <a:solidFill>
          <a:schemeClr val="tx1"/>
        </a:solidFill>
        <a:latin typeface="+mn-lt"/>
        <a:ea typeface="ＭＳ Ｐゴシック" charset="0"/>
        <a:cs typeface="+mn-cs"/>
      </a:defRPr>
    </a:lvl1pPr>
    <a:lvl2pPr marL="635769" algn="l" rtl="0" eaLnBrk="0" fontAlgn="base" hangingPunct="0">
      <a:spcBef>
        <a:spcPct val="30000"/>
      </a:spcBef>
      <a:spcAft>
        <a:spcPct val="0"/>
      </a:spcAft>
      <a:defRPr sz="1700" kern="1200">
        <a:solidFill>
          <a:schemeClr val="tx1"/>
        </a:solidFill>
        <a:latin typeface="+mn-lt"/>
        <a:ea typeface="ＭＳ Ｐゴシック" charset="0"/>
        <a:cs typeface="+mn-cs"/>
      </a:defRPr>
    </a:lvl2pPr>
    <a:lvl3pPr marL="1271532" algn="l" rtl="0" eaLnBrk="0" fontAlgn="base" hangingPunct="0">
      <a:spcBef>
        <a:spcPct val="30000"/>
      </a:spcBef>
      <a:spcAft>
        <a:spcPct val="0"/>
      </a:spcAft>
      <a:defRPr sz="1700" kern="1200">
        <a:solidFill>
          <a:schemeClr val="tx1"/>
        </a:solidFill>
        <a:latin typeface="+mn-lt"/>
        <a:ea typeface="ＭＳ Ｐゴシック" charset="0"/>
        <a:cs typeface="+mn-cs"/>
      </a:defRPr>
    </a:lvl3pPr>
    <a:lvl4pPr marL="1907316" algn="l" rtl="0" eaLnBrk="0" fontAlgn="base" hangingPunct="0">
      <a:spcBef>
        <a:spcPct val="30000"/>
      </a:spcBef>
      <a:spcAft>
        <a:spcPct val="0"/>
      </a:spcAft>
      <a:defRPr sz="1700" kern="1200">
        <a:solidFill>
          <a:schemeClr val="tx1"/>
        </a:solidFill>
        <a:latin typeface="+mn-lt"/>
        <a:ea typeface="ＭＳ Ｐゴシック" charset="0"/>
        <a:cs typeface="+mn-cs"/>
      </a:defRPr>
    </a:lvl4pPr>
    <a:lvl5pPr marL="2543073" algn="l" rtl="0" eaLnBrk="0" fontAlgn="base" hangingPunct="0">
      <a:spcBef>
        <a:spcPct val="30000"/>
      </a:spcBef>
      <a:spcAft>
        <a:spcPct val="0"/>
      </a:spcAft>
      <a:defRPr sz="1700" kern="1200">
        <a:solidFill>
          <a:schemeClr val="tx1"/>
        </a:solidFill>
        <a:latin typeface="+mn-lt"/>
        <a:ea typeface="ＭＳ Ｐゴシック" charset="0"/>
        <a:cs typeface="+mn-cs"/>
      </a:defRPr>
    </a:lvl5pPr>
    <a:lvl6pPr marL="3178834" algn="l" defTabSz="1271532" rtl="0" eaLnBrk="1" latinLnBrk="0" hangingPunct="1">
      <a:defRPr sz="1700" kern="1200">
        <a:solidFill>
          <a:schemeClr val="tx1"/>
        </a:solidFill>
        <a:latin typeface="+mn-lt"/>
        <a:ea typeface="+mn-ea"/>
        <a:cs typeface="+mn-cs"/>
      </a:defRPr>
    </a:lvl6pPr>
    <a:lvl7pPr marL="3814610" algn="l" defTabSz="1271532" rtl="0" eaLnBrk="1" latinLnBrk="0" hangingPunct="1">
      <a:defRPr sz="1700" kern="1200">
        <a:solidFill>
          <a:schemeClr val="tx1"/>
        </a:solidFill>
        <a:latin typeface="+mn-lt"/>
        <a:ea typeface="+mn-ea"/>
        <a:cs typeface="+mn-cs"/>
      </a:defRPr>
    </a:lvl7pPr>
    <a:lvl8pPr marL="4450375" algn="l" defTabSz="1271532" rtl="0" eaLnBrk="1" latinLnBrk="0" hangingPunct="1">
      <a:defRPr sz="1700" kern="1200">
        <a:solidFill>
          <a:schemeClr val="tx1"/>
        </a:solidFill>
        <a:latin typeface="+mn-lt"/>
        <a:ea typeface="+mn-ea"/>
        <a:cs typeface="+mn-cs"/>
      </a:defRPr>
    </a:lvl8pPr>
    <a:lvl9pPr marL="5086147" algn="l" defTabSz="1271532"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2</a:t>
            </a:fld>
            <a:endParaRPr lang="en-US" dirty="0"/>
          </a:p>
        </p:txBody>
      </p:sp>
    </p:spTree>
    <p:extLst>
      <p:ext uri="{BB962C8B-B14F-4D97-AF65-F5344CB8AC3E}">
        <p14:creationId xmlns:p14="http://schemas.microsoft.com/office/powerpoint/2010/main" val="3307205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465887" lvl="1" indent="0" defTabSz="900143">
              <a:buClr>
                <a:srgbClr val="8F23B3"/>
              </a:buClr>
              <a:buFont typeface="Arial" panose="020B0604020202020204" pitchFamily="34" charset="0"/>
              <a:buNone/>
              <a:defRPr/>
            </a:pPr>
            <a:endParaRPr lang="en-US" dirty="0"/>
          </a:p>
        </p:txBody>
      </p:sp>
    </p:spTree>
    <p:extLst>
      <p:ext uri="{BB962C8B-B14F-4D97-AF65-F5344CB8AC3E}">
        <p14:creationId xmlns:p14="http://schemas.microsoft.com/office/powerpoint/2010/main" val="170017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3788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3788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3788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91294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651428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3345425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345425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174675" indent="-174675" defTabSz="931601">
              <a:buClr>
                <a:srgbClr val="8F23B3"/>
              </a:buClr>
              <a:buFont typeface="Arial" panose="020B0604020202020204" pitchFamily="34" charset="0"/>
              <a:buChar char="•"/>
              <a:defRPr/>
            </a:pPr>
            <a:endParaRPr lang="en-US" dirty="0"/>
          </a:p>
        </p:txBody>
      </p:sp>
    </p:spTree>
    <p:extLst>
      <p:ext uri="{BB962C8B-B14F-4D97-AF65-F5344CB8AC3E}">
        <p14:creationId xmlns:p14="http://schemas.microsoft.com/office/powerpoint/2010/main" val="3878783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Autofit/>
          </a:bodyPr>
          <a:lstStyle/>
          <a:p>
            <a:endParaRPr 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60106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3</a:t>
            </a:fld>
            <a:endParaRPr lang="en-US" dirty="0"/>
          </a:p>
        </p:txBody>
      </p:sp>
    </p:spTree>
    <p:extLst>
      <p:ext uri="{BB962C8B-B14F-4D97-AF65-F5344CB8AC3E}">
        <p14:creationId xmlns:p14="http://schemas.microsoft.com/office/powerpoint/2010/main" val="651428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91294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0692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7007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45639" eaLnBrk="1" hangingPunct="1">
              <a:defRPr/>
            </a:pPr>
            <a:endParaRPr lang="en-US" dirty="0"/>
          </a:p>
        </p:txBody>
      </p:sp>
      <p:sp>
        <p:nvSpPr>
          <p:cNvPr id="89092" name="Slide Number Placeholder 3"/>
          <p:cNvSpPr>
            <a:spLocks noGrp="1"/>
          </p:cNvSpPr>
          <p:nvPr>
            <p:ph type="sldNum" sz="quarter" idx="5"/>
          </p:nvPr>
        </p:nvSpPr>
        <p:spPr bwMode="auto">
          <a:noFill/>
          <a:ln>
            <a:miter lim="800000"/>
            <a:headEnd/>
            <a:tailEnd/>
          </a:ln>
        </p:spPr>
        <p:txBody>
          <a:bodyPr/>
          <a:lstStyle/>
          <a:p>
            <a:fld id="{9792918D-8604-408E-8273-B2AF04324B1F}" type="slidenum">
              <a:rPr lang="en-US" smtClean="0">
                <a:solidFill>
                  <a:prstClr val="black"/>
                </a:solidFill>
              </a:rPr>
              <a:pPr/>
              <a:t>29</a:t>
            </a:fld>
            <a:endParaRPr lang="en-US" dirty="0" smtClean="0">
              <a:solidFill>
                <a:prstClr val="black"/>
              </a:solidFill>
            </a:endParaRPr>
          </a:p>
        </p:txBody>
      </p:sp>
    </p:spTree>
    <p:extLst>
      <p:ext uri="{BB962C8B-B14F-4D97-AF65-F5344CB8AC3E}">
        <p14:creationId xmlns:p14="http://schemas.microsoft.com/office/powerpoint/2010/main" val="871612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9882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0116" name="Slide Number Placeholder 3"/>
          <p:cNvSpPr>
            <a:spLocks noGrp="1"/>
          </p:cNvSpPr>
          <p:nvPr>
            <p:ph type="sldNum" sz="quarter" idx="5"/>
          </p:nvPr>
        </p:nvSpPr>
        <p:spPr bwMode="auto">
          <a:noFill/>
          <a:ln>
            <a:miter lim="800000"/>
            <a:headEnd/>
            <a:tailEnd/>
          </a:ln>
        </p:spPr>
        <p:txBody>
          <a:bodyPr/>
          <a:lstStyle/>
          <a:p>
            <a:fld id="{E9CECF6D-B7C0-46C7-AB02-46D0053AE371}" type="slidenum">
              <a:rPr lang="en-US" smtClean="0">
                <a:solidFill>
                  <a:prstClr val="black"/>
                </a:solidFill>
              </a:rPr>
              <a:pPr/>
              <a:t>31</a:t>
            </a:fld>
            <a:endParaRPr lang="en-US" dirty="0" smtClean="0">
              <a:solidFill>
                <a:prstClr val="black"/>
              </a:solidFill>
            </a:endParaRPr>
          </a:p>
        </p:txBody>
      </p:sp>
    </p:spTree>
    <p:extLst>
      <p:ext uri="{BB962C8B-B14F-4D97-AF65-F5344CB8AC3E}">
        <p14:creationId xmlns:p14="http://schemas.microsoft.com/office/powerpoint/2010/main" val="3114782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normAutofit fontScale="92500" lnSpcReduction="10000"/>
          </a:bodyPr>
          <a:lstStyle/>
          <a:p>
            <a:endParaRPr lang="en-US" dirty="0"/>
          </a:p>
        </p:txBody>
      </p:sp>
      <p:sp>
        <p:nvSpPr>
          <p:cNvPr id="100356" name="Slide Number Placeholder 3"/>
          <p:cNvSpPr>
            <a:spLocks noGrp="1"/>
          </p:cNvSpPr>
          <p:nvPr>
            <p:ph type="sldNum" sz="quarter" idx="5"/>
          </p:nvPr>
        </p:nvSpPr>
        <p:spPr>
          <a:noFill/>
        </p:spPr>
        <p:txBody>
          <a:bodyPr/>
          <a:lstStyle/>
          <a:p>
            <a:fld id="{5C306AA7-0EF7-4180-B7E1-B223BD057DA3}" type="slidenum">
              <a:rPr lang="en-US" smtClean="0">
                <a:solidFill>
                  <a:prstClr val="black"/>
                </a:solidFill>
              </a:rPr>
              <a:pPr/>
              <a:t>32</a:t>
            </a:fld>
            <a:endParaRPr lang="en-US" dirty="0" smtClean="0">
              <a:solidFill>
                <a:prstClr val="black"/>
              </a:solidFill>
            </a:endParaRPr>
          </a:p>
        </p:txBody>
      </p:sp>
    </p:spTree>
    <p:extLst>
      <p:ext uri="{BB962C8B-B14F-4D97-AF65-F5344CB8AC3E}">
        <p14:creationId xmlns:p14="http://schemas.microsoft.com/office/powerpoint/2010/main" val="3446188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412B21C-2DFE-459B-A257-A064074C832A}" type="slidenum">
              <a:rPr lang="en-US" smtClean="0">
                <a:solidFill>
                  <a:prstClr val="black"/>
                </a:solidFill>
              </a:rPr>
              <a:pPr/>
              <a:t>33</a:t>
            </a:fld>
            <a:endParaRPr lang="en-US" dirty="0" smtClean="0">
              <a:solidFill>
                <a:prstClr val="black"/>
              </a:solidFill>
            </a:endParaRPr>
          </a:p>
        </p:txBody>
      </p:sp>
      <p:sp>
        <p:nvSpPr>
          <p:cNvPr id="104451" name="Rectangle 2"/>
          <p:cNvSpPr>
            <a:spLocks noGrp="1" noRot="1" noChangeAspect="1" noChangeArrowheads="1" noTextEdit="1"/>
          </p:cNvSpPr>
          <p:nvPr>
            <p:ph type="sldImg"/>
          </p:nvPr>
        </p:nvSpPr>
        <p:spPr>
          <a:xfrm>
            <a:off x="1190625" y="703263"/>
            <a:ext cx="4630738" cy="3473450"/>
          </a:xfrm>
          <a:ln w="12700"/>
        </p:spPr>
      </p:sp>
      <p:sp>
        <p:nvSpPr>
          <p:cNvPr id="104452" name="Rectangle 3"/>
          <p:cNvSpPr>
            <a:spLocks noGrp="1" noChangeArrowheads="1"/>
          </p:cNvSpPr>
          <p:nvPr>
            <p:ph type="body" idx="1"/>
          </p:nvPr>
        </p:nvSpPr>
        <p:spPr>
          <a:xfrm>
            <a:off x="934115" y="4448377"/>
            <a:ext cx="5142177" cy="4139419"/>
          </a:xfrm>
          <a:noFill/>
          <a:ln/>
        </p:spPr>
        <p:txBody>
          <a:bodyPr lIns="99876" tIns="49062" rIns="99876" bIns="49062"/>
          <a:lstStyle/>
          <a:p>
            <a:pPr eaLnBrk="1" hangingPunct="1"/>
            <a:endParaRPr lang="en-US" dirty="0" smtClean="0"/>
          </a:p>
        </p:txBody>
      </p:sp>
    </p:spTree>
    <p:extLst>
      <p:ext uri="{BB962C8B-B14F-4D97-AF65-F5344CB8AC3E}">
        <p14:creationId xmlns:p14="http://schemas.microsoft.com/office/powerpoint/2010/main" val="4139629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Math reference</a:t>
            </a:r>
            <a:r>
              <a:rPr lang="en-US" baseline="0" dirty="0" smtClean="0"/>
              <a:t> sheets are available online. Teachers may use the online version, printed, in classrooms. However, for testing, the math reference sheet is secure before and after testing to ensure, that no  additional/unapproved content is on the sheet. </a:t>
            </a:r>
            <a:endParaRPr lang="en-US" dirty="0" smtClean="0"/>
          </a:p>
          <a:p>
            <a:endParaRPr lang="en-US" dirty="0"/>
          </a:p>
        </p:txBody>
      </p:sp>
    </p:spTree>
    <p:extLst>
      <p:ext uri="{BB962C8B-B14F-4D97-AF65-F5344CB8AC3E}">
        <p14:creationId xmlns:p14="http://schemas.microsoft.com/office/powerpoint/2010/main" val="3476933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957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pPr>
                <a:defRPr/>
              </a:pPr>
              <a:t>4</a:t>
            </a:fld>
            <a:endParaRPr lang="en-US" dirty="0"/>
          </a:p>
        </p:txBody>
      </p:sp>
    </p:spTree>
    <p:extLst>
      <p:ext uri="{BB962C8B-B14F-4D97-AF65-F5344CB8AC3E}">
        <p14:creationId xmlns:p14="http://schemas.microsoft.com/office/powerpoint/2010/main" val="287984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5651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2889421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3551078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1/28/2016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459034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solidFill>
                  <a:prstClr val="black"/>
                </a:solidFill>
              </a:rPr>
              <a:pPr>
                <a:defRPr/>
              </a:pPr>
              <a:t>41</a:t>
            </a:fld>
            <a:endParaRPr lang="en-US" dirty="0">
              <a:solidFill>
                <a:prstClr val="black"/>
              </a:solidFill>
            </a:endParaRPr>
          </a:p>
        </p:txBody>
      </p:sp>
    </p:spTree>
    <p:extLst>
      <p:ext uri="{BB962C8B-B14F-4D97-AF65-F5344CB8AC3E}">
        <p14:creationId xmlns:p14="http://schemas.microsoft.com/office/powerpoint/2010/main" val="3090615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9483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2424935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31354"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31708272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28771458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3151025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9</a:t>
            </a:fld>
            <a:endParaRPr lang="en-US" dirty="0"/>
          </a:p>
        </p:txBody>
      </p:sp>
    </p:spTree>
    <p:extLst>
      <p:ext uri="{BB962C8B-B14F-4D97-AF65-F5344CB8AC3E}">
        <p14:creationId xmlns:p14="http://schemas.microsoft.com/office/powerpoint/2010/main" val="9852945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endParaRPr 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4822368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701675" y="4416428"/>
            <a:ext cx="5607050" cy="53447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9037676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174706" indent="-174706" defTabSz="931764">
              <a:spcBef>
                <a:spcPts val="1203"/>
              </a:spcBef>
              <a:spcAft>
                <a:spcPts val="1203"/>
              </a:spcAft>
              <a:buClr>
                <a:srgbClr val="8F23B3"/>
              </a:buClr>
              <a:buSzPct val="125000"/>
              <a:buFont typeface="Arial" panose="020B0604020202020204" pitchFamily="34" charset="0"/>
              <a:buChar char="•"/>
              <a:defRPr/>
            </a:pPr>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753347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838200" y="43434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marL="174675" indent="-174675" defTabSz="931596">
              <a:spcBef>
                <a:spcPts val="1203"/>
              </a:spcBef>
              <a:spcAft>
                <a:spcPts val="1203"/>
              </a:spcAft>
              <a:buClr>
                <a:srgbClr val="8F23B3"/>
              </a:buClr>
              <a:buSzPct val="125000"/>
              <a:buFont typeface="Arial" panose="020B0604020202020204" pitchFamily="34" charset="0"/>
              <a:buChar char="•"/>
              <a:defRPr/>
            </a:pPr>
            <a:endParaRPr lang="en-US" altLang="en-US" dirty="0"/>
          </a:p>
        </p:txBody>
      </p:sp>
    </p:spTree>
    <p:extLst>
      <p:ext uri="{BB962C8B-B14F-4D97-AF65-F5344CB8AC3E}">
        <p14:creationId xmlns:p14="http://schemas.microsoft.com/office/powerpoint/2010/main" val="3242945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Rot="1" noChangeAspect="1" noChangeArrowheads="1" noTextEdit="1"/>
          </p:cNvSpPr>
          <p:nvPr>
            <p:ph type="sldImg"/>
          </p:nvPr>
        </p:nvSpPr>
        <p:spPr>
          <a:xfrm>
            <a:off x="1181100" y="696913"/>
            <a:ext cx="4648200" cy="3486150"/>
          </a:xfrm>
          <a:ln/>
        </p:spPr>
      </p:sp>
      <p:sp>
        <p:nvSpPr>
          <p:cNvPr id="61445" name="Rectangle 5"/>
          <p:cNvSpPr>
            <a:spLocks noGrp="1" noChangeArrowheads="1"/>
          </p:cNvSpPr>
          <p:nvPr>
            <p:ph type="body" idx="1"/>
          </p:nvPr>
        </p:nvSpPr>
        <p:spPr>
          <a:xfrm>
            <a:off x="704851" y="4419600"/>
            <a:ext cx="5600700" cy="91424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indent="0" algn="l" defTabSz="912262" rtl="0" eaLnBrk="1" fontAlgn="base" latinLnBrk="0" hangingPunct="1">
              <a:lnSpc>
                <a:spcPct val="100000"/>
              </a:lnSpc>
              <a:spcBef>
                <a:spcPct val="30000"/>
              </a:spcBef>
              <a:spcAft>
                <a:spcPct val="0"/>
              </a:spcAft>
              <a:buClrTx/>
              <a:buSzTx/>
              <a:buFontTx/>
              <a:buNone/>
              <a:tabLst/>
              <a:defRPr/>
            </a:pPr>
            <a:r>
              <a:rPr lang="en-US" dirty="0" smtClean="0"/>
              <a:t>https://parcc.tms.pearson.com/</a:t>
            </a:r>
            <a:endParaRPr lang="en-US" dirty="0"/>
          </a:p>
        </p:txBody>
      </p:sp>
    </p:spTree>
    <p:extLst>
      <p:ext uri="{BB962C8B-B14F-4D97-AF65-F5344CB8AC3E}">
        <p14:creationId xmlns:p14="http://schemas.microsoft.com/office/powerpoint/2010/main" val="3887637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838200" y="43434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marL="174675" indent="-174675" defTabSz="931596">
              <a:spcBef>
                <a:spcPts val="1203"/>
              </a:spcBef>
              <a:spcAft>
                <a:spcPts val="1203"/>
              </a:spcAft>
              <a:buClr>
                <a:srgbClr val="8F23B3"/>
              </a:buClr>
              <a:buSzPct val="125000"/>
              <a:buFont typeface="Arial" panose="020B0604020202020204" pitchFamily="34" charset="0"/>
              <a:buChar char="•"/>
              <a:defRPr/>
            </a:pPr>
            <a:endParaRPr lang="en-US" altLang="en-US" dirty="0"/>
          </a:p>
        </p:txBody>
      </p:sp>
    </p:spTree>
    <p:extLst>
      <p:ext uri="{BB962C8B-B14F-4D97-AF65-F5344CB8AC3E}">
        <p14:creationId xmlns:p14="http://schemas.microsoft.com/office/powerpoint/2010/main" val="32429451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838200" y="43434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marL="174675" indent="-174675" defTabSz="931596">
              <a:spcBef>
                <a:spcPts val="1203"/>
              </a:spcBef>
              <a:spcAft>
                <a:spcPts val="1203"/>
              </a:spcAft>
              <a:buClr>
                <a:srgbClr val="8F23B3"/>
              </a:buClr>
              <a:buSzPct val="125000"/>
              <a:buFont typeface="Arial" panose="020B0604020202020204" pitchFamily="34" charset="0"/>
              <a:buChar char="•"/>
              <a:defRPr/>
            </a:pPr>
            <a:endParaRPr lang="en-US" altLang="en-US" dirty="0"/>
          </a:p>
        </p:txBody>
      </p:sp>
    </p:spTree>
    <p:extLst>
      <p:ext uri="{BB962C8B-B14F-4D97-AF65-F5344CB8AC3E}">
        <p14:creationId xmlns:p14="http://schemas.microsoft.com/office/powerpoint/2010/main" val="32429451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54</a:t>
            </a:fld>
            <a:endParaRPr lang="en-US" dirty="0"/>
          </a:p>
        </p:txBody>
      </p:sp>
    </p:spTree>
    <p:extLst>
      <p:ext uri="{BB962C8B-B14F-4D97-AF65-F5344CB8AC3E}">
        <p14:creationId xmlns:p14="http://schemas.microsoft.com/office/powerpoint/2010/main" val="3467605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701675" y="4416429"/>
            <a:ext cx="5607050" cy="74364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55</a:t>
            </a:fld>
            <a:endParaRPr lang="en-US" dirty="0"/>
          </a:p>
        </p:txBody>
      </p:sp>
    </p:spTree>
    <p:extLst>
      <p:ext uri="{BB962C8B-B14F-4D97-AF65-F5344CB8AC3E}">
        <p14:creationId xmlns:p14="http://schemas.microsoft.com/office/powerpoint/2010/main" val="12314386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838200" y="4572000"/>
            <a:ext cx="5127626" cy="899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Tree>
    <p:extLst>
      <p:ext uri="{BB962C8B-B14F-4D97-AF65-F5344CB8AC3E}">
        <p14:creationId xmlns:p14="http://schemas.microsoft.com/office/powerpoint/2010/main" val="401844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5951339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838200" y="4572000"/>
            <a:ext cx="5127626" cy="899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Tree>
    <p:extLst>
      <p:ext uri="{BB962C8B-B14F-4D97-AF65-F5344CB8AC3E}">
        <p14:creationId xmlns:p14="http://schemas.microsoft.com/office/powerpoint/2010/main" val="4018442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838200" y="4572000"/>
            <a:ext cx="5127626" cy="899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Tree>
    <p:extLst>
      <p:ext uri="{BB962C8B-B14F-4D97-AF65-F5344CB8AC3E}">
        <p14:creationId xmlns:p14="http://schemas.microsoft.com/office/powerpoint/2010/main" val="4018442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838200" y="4572000"/>
            <a:ext cx="5127626" cy="899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Tree>
    <p:extLst>
      <p:ext uri="{BB962C8B-B14F-4D97-AF65-F5344CB8AC3E}">
        <p14:creationId xmlns:p14="http://schemas.microsoft.com/office/powerpoint/2010/main" val="4018442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62000" y="4419601"/>
            <a:ext cx="5562600" cy="8376594"/>
          </a:xfrm>
        </p:spPr>
        <p:txBody>
          <a:bodyPr>
            <a:no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5480816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5825276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68</a:t>
            </a:fld>
            <a:endParaRPr lang="en-US" dirty="0"/>
          </a:p>
        </p:txBody>
      </p:sp>
    </p:spTree>
    <p:extLst>
      <p:ext uri="{BB962C8B-B14F-4D97-AF65-F5344CB8AC3E}">
        <p14:creationId xmlns:p14="http://schemas.microsoft.com/office/powerpoint/2010/main" val="4956523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701675" y="4416429"/>
            <a:ext cx="5607050" cy="53371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marL="342870" indent="-342870">
              <a:buFont typeface="+mj-lt"/>
              <a:buAutoNum type="arabicPeriod"/>
            </a:pPr>
            <a:endParaRPr lang="en-US" dirty="0"/>
          </a:p>
        </p:txBody>
      </p:sp>
    </p:spTree>
    <p:extLst>
      <p:ext uri="{BB962C8B-B14F-4D97-AF65-F5344CB8AC3E}">
        <p14:creationId xmlns:p14="http://schemas.microsoft.com/office/powerpoint/2010/main" val="2057190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71</a:t>
            </a:fld>
            <a:endParaRPr lang="en-US" dirty="0"/>
          </a:p>
        </p:txBody>
      </p:sp>
    </p:spTree>
    <p:extLst>
      <p:ext uri="{BB962C8B-B14F-4D97-AF65-F5344CB8AC3E}">
        <p14:creationId xmlns:p14="http://schemas.microsoft.com/office/powerpoint/2010/main" val="35160525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ln/>
        </p:spPr>
        <p:txBody>
          <a:bodyPr>
            <a:normAutofit/>
          </a:bodyPr>
          <a:lstStyle/>
          <a:p>
            <a:pPr marL="0" marR="0" indent="0" algn="l" defTabSz="895318" rtl="0" eaLnBrk="0" fontAlgn="base" latinLnBrk="0" hangingPunct="0">
              <a:lnSpc>
                <a:spcPct val="100000"/>
              </a:lnSpc>
              <a:spcBef>
                <a:spcPct val="30000"/>
              </a:spcBef>
              <a:spcAft>
                <a:spcPct val="0"/>
              </a:spcAft>
              <a:buClrTx/>
              <a:buSzTx/>
              <a:buFontTx/>
              <a:buNone/>
              <a:tabLst/>
              <a:defRPr/>
            </a:pPr>
            <a:endParaRPr lang="en-US" dirty="0"/>
          </a:p>
        </p:txBody>
      </p:sp>
      <p:sp>
        <p:nvSpPr>
          <p:cNvPr id="655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17">
              <a:defRPr>
                <a:solidFill>
                  <a:schemeClr val="tx1"/>
                </a:solidFill>
                <a:latin typeface="Tahoma" pitchFamily="34" charset="0"/>
                <a:cs typeface="Arial" charset="0"/>
              </a:defRPr>
            </a:lvl1pPr>
            <a:lvl2pPr marL="727444" indent="-279789" defTabSz="912417">
              <a:defRPr>
                <a:solidFill>
                  <a:schemeClr val="tx1"/>
                </a:solidFill>
                <a:latin typeface="Tahoma" pitchFamily="34" charset="0"/>
                <a:cs typeface="Arial" charset="0"/>
              </a:defRPr>
            </a:lvl2pPr>
            <a:lvl3pPr marL="1119145" indent="-223827" defTabSz="912417">
              <a:defRPr>
                <a:solidFill>
                  <a:schemeClr val="tx1"/>
                </a:solidFill>
                <a:latin typeface="Tahoma" pitchFamily="34" charset="0"/>
                <a:cs typeface="Arial" charset="0"/>
              </a:defRPr>
            </a:lvl3pPr>
            <a:lvl4pPr marL="1566807" indent="-223827" defTabSz="912417">
              <a:defRPr>
                <a:solidFill>
                  <a:schemeClr val="tx1"/>
                </a:solidFill>
                <a:latin typeface="Tahoma" pitchFamily="34" charset="0"/>
                <a:cs typeface="Arial" charset="0"/>
              </a:defRPr>
            </a:lvl4pPr>
            <a:lvl5pPr marL="2014462" indent="-223827" defTabSz="912417">
              <a:defRPr>
                <a:solidFill>
                  <a:schemeClr val="tx1"/>
                </a:solidFill>
                <a:latin typeface="Tahoma" pitchFamily="34" charset="0"/>
                <a:cs typeface="Arial" charset="0"/>
              </a:defRPr>
            </a:lvl5pPr>
            <a:lvl6pPr marL="2462124" indent="-223827" defTabSz="912417" eaLnBrk="0" fontAlgn="base" hangingPunct="0">
              <a:spcBef>
                <a:spcPct val="0"/>
              </a:spcBef>
              <a:spcAft>
                <a:spcPct val="0"/>
              </a:spcAft>
              <a:defRPr>
                <a:solidFill>
                  <a:schemeClr val="tx1"/>
                </a:solidFill>
                <a:latin typeface="Tahoma" pitchFamily="34" charset="0"/>
                <a:cs typeface="Arial" charset="0"/>
              </a:defRPr>
            </a:lvl6pPr>
            <a:lvl7pPr marL="2909782" indent="-223827" defTabSz="912417" eaLnBrk="0" fontAlgn="base" hangingPunct="0">
              <a:spcBef>
                <a:spcPct val="0"/>
              </a:spcBef>
              <a:spcAft>
                <a:spcPct val="0"/>
              </a:spcAft>
              <a:defRPr>
                <a:solidFill>
                  <a:schemeClr val="tx1"/>
                </a:solidFill>
                <a:latin typeface="Tahoma" pitchFamily="34" charset="0"/>
                <a:cs typeface="Arial" charset="0"/>
              </a:defRPr>
            </a:lvl7pPr>
            <a:lvl8pPr marL="3357441" indent="-223827" defTabSz="912417" eaLnBrk="0" fontAlgn="base" hangingPunct="0">
              <a:spcBef>
                <a:spcPct val="0"/>
              </a:spcBef>
              <a:spcAft>
                <a:spcPct val="0"/>
              </a:spcAft>
              <a:defRPr>
                <a:solidFill>
                  <a:schemeClr val="tx1"/>
                </a:solidFill>
                <a:latin typeface="Tahoma" pitchFamily="34" charset="0"/>
                <a:cs typeface="Arial" charset="0"/>
              </a:defRPr>
            </a:lvl8pPr>
            <a:lvl9pPr marL="3805100" indent="-223827" defTabSz="912417" eaLnBrk="0" fontAlgn="base" hangingPunct="0">
              <a:spcBef>
                <a:spcPct val="0"/>
              </a:spcBef>
              <a:spcAft>
                <a:spcPct val="0"/>
              </a:spcAft>
              <a:defRPr>
                <a:solidFill>
                  <a:schemeClr val="tx1"/>
                </a:solidFill>
                <a:latin typeface="Tahoma" pitchFamily="34" charset="0"/>
                <a:cs typeface="Arial" charset="0"/>
              </a:defRPr>
            </a:lvl9pPr>
          </a:lstStyle>
          <a:p>
            <a:fld id="{CD78B0FB-E7A3-43D1-9079-7D4E295E46B3}" type="slidenum">
              <a:rPr lang="en-US" sz="1400">
                <a:solidFill>
                  <a:srgbClr val="000000"/>
                </a:solidFill>
                <a:latin typeface="Arial" panose="020B0604020202020204" pitchFamily="34" charset="0"/>
                <a:cs typeface="Arial" panose="020B0604020202020204" pitchFamily="34" charset="0"/>
              </a:rPr>
              <a:pPr/>
              <a:t>72</a:t>
            </a:fld>
            <a:endParaRPr lang="en-US"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58021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81100" y="696913"/>
            <a:ext cx="4648200" cy="3486150"/>
          </a:xfrm>
          <a:ln/>
        </p:spPr>
      </p:sp>
      <p:sp>
        <p:nvSpPr>
          <p:cNvPr id="43011" name="Notes Placeholder 2"/>
          <p:cNvSpPr>
            <a:spLocks noGrp="1"/>
          </p:cNvSpPr>
          <p:nvPr>
            <p:ph type="body" idx="1"/>
          </p:nvPr>
        </p:nvSpPr>
        <p:spPr>
          <a:ln/>
        </p:spPr>
        <p:txBody>
          <a:bodyPr>
            <a:normAutofit/>
          </a:bodyPr>
          <a:lstStyle/>
          <a:p>
            <a:pPr marL="0" marR="0" indent="0" algn="l" defTabSz="895318" rtl="0" eaLnBrk="0" fontAlgn="base" latinLnBrk="0" hangingPunct="0">
              <a:lnSpc>
                <a:spcPct val="100000"/>
              </a:lnSpc>
              <a:spcBef>
                <a:spcPct val="30000"/>
              </a:spcBef>
              <a:spcAft>
                <a:spcPct val="0"/>
              </a:spcAft>
              <a:buClrTx/>
              <a:buSzTx/>
              <a:buFontTx/>
              <a:buNone/>
              <a:tabLst/>
              <a:defRPr/>
            </a:pPr>
            <a:endParaRPr lang="en-US" dirty="0"/>
          </a:p>
        </p:txBody>
      </p:sp>
      <p:sp>
        <p:nvSpPr>
          <p:cNvPr id="655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17">
              <a:defRPr>
                <a:solidFill>
                  <a:schemeClr val="tx1"/>
                </a:solidFill>
                <a:latin typeface="Tahoma" pitchFamily="34" charset="0"/>
                <a:cs typeface="Arial" charset="0"/>
              </a:defRPr>
            </a:lvl1pPr>
            <a:lvl2pPr marL="727444" indent="-279789" defTabSz="912417">
              <a:defRPr>
                <a:solidFill>
                  <a:schemeClr val="tx1"/>
                </a:solidFill>
                <a:latin typeface="Tahoma" pitchFamily="34" charset="0"/>
                <a:cs typeface="Arial" charset="0"/>
              </a:defRPr>
            </a:lvl2pPr>
            <a:lvl3pPr marL="1119145" indent="-223827" defTabSz="912417">
              <a:defRPr>
                <a:solidFill>
                  <a:schemeClr val="tx1"/>
                </a:solidFill>
                <a:latin typeface="Tahoma" pitchFamily="34" charset="0"/>
                <a:cs typeface="Arial" charset="0"/>
              </a:defRPr>
            </a:lvl3pPr>
            <a:lvl4pPr marL="1566807" indent="-223827" defTabSz="912417">
              <a:defRPr>
                <a:solidFill>
                  <a:schemeClr val="tx1"/>
                </a:solidFill>
                <a:latin typeface="Tahoma" pitchFamily="34" charset="0"/>
                <a:cs typeface="Arial" charset="0"/>
              </a:defRPr>
            </a:lvl4pPr>
            <a:lvl5pPr marL="2014462" indent="-223827" defTabSz="912417">
              <a:defRPr>
                <a:solidFill>
                  <a:schemeClr val="tx1"/>
                </a:solidFill>
                <a:latin typeface="Tahoma" pitchFamily="34" charset="0"/>
                <a:cs typeface="Arial" charset="0"/>
              </a:defRPr>
            </a:lvl5pPr>
            <a:lvl6pPr marL="2462124" indent="-223827" defTabSz="912417" eaLnBrk="0" fontAlgn="base" hangingPunct="0">
              <a:spcBef>
                <a:spcPct val="0"/>
              </a:spcBef>
              <a:spcAft>
                <a:spcPct val="0"/>
              </a:spcAft>
              <a:defRPr>
                <a:solidFill>
                  <a:schemeClr val="tx1"/>
                </a:solidFill>
                <a:latin typeface="Tahoma" pitchFamily="34" charset="0"/>
                <a:cs typeface="Arial" charset="0"/>
              </a:defRPr>
            </a:lvl6pPr>
            <a:lvl7pPr marL="2909782" indent="-223827" defTabSz="912417" eaLnBrk="0" fontAlgn="base" hangingPunct="0">
              <a:spcBef>
                <a:spcPct val="0"/>
              </a:spcBef>
              <a:spcAft>
                <a:spcPct val="0"/>
              </a:spcAft>
              <a:defRPr>
                <a:solidFill>
                  <a:schemeClr val="tx1"/>
                </a:solidFill>
                <a:latin typeface="Tahoma" pitchFamily="34" charset="0"/>
                <a:cs typeface="Arial" charset="0"/>
              </a:defRPr>
            </a:lvl7pPr>
            <a:lvl8pPr marL="3357441" indent="-223827" defTabSz="912417" eaLnBrk="0" fontAlgn="base" hangingPunct="0">
              <a:spcBef>
                <a:spcPct val="0"/>
              </a:spcBef>
              <a:spcAft>
                <a:spcPct val="0"/>
              </a:spcAft>
              <a:defRPr>
                <a:solidFill>
                  <a:schemeClr val="tx1"/>
                </a:solidFill>
                <a:latin typeface="Tahoma" pitchFamily="34" charset="0"/>
                <a:cs typeface="Arial" charset="0"/>
              </a:defRPr>
            </a:lvl8pPr>
            <a:lvl9pPr marL="3805100" indent="-223827" defTabSz="912417" eaLnBrk="0" fontAlgn="base" hangingPunct="0">
              <a:spcBef>
                <a:spcPct val="0"/>
              </a:spcBef>
              <a:spcAft>
                <a:spcPct val="0"/>
              </a:spcAft>
              <a:defRPr>
                <a:solidFill>
                  <a:schemeClr val="tx1"/>
                </a:solidFill>
                <a:latin typeface="Tahoma" pitchFamily="34" charset="0"/>
                <a:cs typeface="Arial" charset="0"/>
              </a:defRPr>
            </a:lvl9pPr>
          </a:lstStyle>
          <a:p>
            <a:fld id="{CD78B0FB-E7A3-43D1-9079-7D4E295E46B3}" type="slidenum">
              <a:rPr lang="en-US" sz="1400">
                <a:solidFill>
                  <a:srgbClr val="000000"/>
                </a:solidFill>
                <a:latin typeface="Arial" panose="020B0604020202020204" pitchFamily="34" charset="0"/>
                <a:cs typeface="Arial" panose="020B0604020202020204" pitchFamily="34" charset="0"/>
              </a:rPr>
              <a:pPr/>
              <a:t>73</a:t>
            </a:fld>
            <a:endParaRPr lang="en-US"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7272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5675096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lvl="3" defTabSz="917405">
              <a:defRPr/>
            </a:pPr>
            <a:endParaRPr 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74</a:t>
            </a:fld>
            <a:endParaRPr lang="en-US" dirty="0"/>
          </a:p>
        </p:txBody>
      </p:sp>
    </p:spTree>
    <p:extLst>
      <p:ext uri="{BB962C8B-B14F-4D97-AF65-F5344CB8AC3E}">
        <p14:creationId xmlns:p14="http://schemas.microsoft.com/office/powerpoint/2010/main" val="11288502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3" indent="0" algn="l" defTabSz="931596" rtl="0" eaLnBrk="0" fontAlgn="base" latinLnBrk="0" hangingPunct="0">
              <a:lnSpc>
                <a:spcPct val="100000"/>
              </a:lnSpc>
              <a:spcBef>
                <a:spcPct val="30000"/>
              </a:spcBef>
              <a:spcAft>
                <a:spcPct val="0"/>
              </a:spcAft>
              <a:buClrTx/>
              <a:buSzTx/>
              <a:buFontTx/>
              <a:buNone/>
              <a:tabLst/>
              <a:defRPr/>
            </a:pPr>
            <a:endParaRPr 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75</a:t>
            </a:fld>
            <a:endParaRPr lang="en-US" dirty="0"/>
          </a:p>
        </p:txBody>
      </p:sp>
    </p:spTree>
    <p:extLst>
      <p:ext uri="{BB962C8B-B14F-4D97-AF65-F5344CB8AC3E}">
        <p14:creationId xmlns:p14="http://schemas.microsoft.com/office/powerpoint/2010/main" val="34313100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Rot="1" noChangeAspect="1" noChangeArrowheads="1" noTextEdit="1"/>
          </p:cNvSpPr>
          <p:nvPr>
            <p:ph type="sldImg"/>
          </p:nvPr>
        </p:nvSpPr>
        <p:spPr>
          <a:xfrm>
            <a:off x="1181100" y="696913"/>
            <a:ext cx="4648200" cy="3486150"/>
          </a:xfrm>
          <a:ln/>
        </p:spPr>
      </p:sp>
      <p:sp>
        <p:nvSpPr>
          <p:cNvPr id="61445" name="Rectangle 5"/>
          <p:cNvSpPr>
            <a:spLocks noGrp="1" noChangeArrowheads="1"/>
          </p:cNvSpPr>
          <p:nvPr>
            <p:ph type="body" idx="1"/>
          </p:nvPr>
        </p:nvSpPr>
        <p:spPr>
          <a:xfrm>
            <a:off x="704850" y="4572000"/>
            <a:ext cx="5600700" cy="220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indent="0" algn="l" defTabSz="912262"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33189652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marL="177801" indent="-177801">
              <a:lnSpc>
                <a:spcPct val="150000"/>
              </a:lnSpc>
              <a:spcBef>
                <a:spcPts val="0"/>
              </a:spcBef>
              <a:defRPr/>
            </a:pPr>
            <a:endParaRPr lang="en-US" dirty="0"/>
          </a:p>
        </p:txBody>
      </p:sp>
    </p:spTree>
    <p:extLst>
      <p:ext uri="{BB962C8B-B14F-4D97-AF65-F5344CB8AC3E}">
        <p14:creationId xmlns:p14="http://schemas.microsoft.com/office/powerpoint/2010/main" val="38284347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7240" rtl="0" eaLnBrk="0" fontAlgn="base" latinLnBrk="0" hangingPunct="0">
              <a:lnSpc>
                <a:spcPct val="100000"/>
              </a:lnSpc>
              <a:spcBef>
                <a:spcPts val="1203"/>
              </a:spcBef>
              <a:spcAft>
                <a:spcPts val="1203"/>
              </a:spcAft>
              <a:buClr>
                <a:srgbClr val="8F23B3"/>
              </a:buClr>
              <a:buSzPct val="125000"/>
              <a:buFontTx/>
              <a:buNone/>
              <a:tabLst/>
              <a:defRPr/>
            </a:pPr>
            <a:endParaRPr lang="en-US" altLang="en-US" dirty="0"/>
          </a:p>
        </p:txBody>
      </p:sp>
    </p:spTree>
    <p:extLst>
      <p:ext uri="{BB962C8B-B14F-4D97-AF65-F5344CB8AC3E}">
        <p14:creationId xmlns:p14="http://schemas.microsoft.com/office/powerpoint/2010/main" val="86795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436560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651428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7512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63492" r="5597"/>
          <a:stretch>
            <a:fillRect/>
          </a:stretch>
        </p:blipFill>
        <p:spPr bwMode="auto">
          <a:xfrm>
            <a:off x="0" y="2"/>
            <a:ext cx="4009324" cy="172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solidFill>
                <a:srgbClr val="8F23B3"/>
              </a:solidFill>
            </a:endParaRPr>
          </a:p>
        </p:txBody>
      </p:sp>
      <p:sp>
        <p:nvSpPr>
          <p:cNvPr id="6" name="Rectangle 9"/>
          <p:cNvSpPr/>
          <p:nvPr userDrawn="1"/>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68254"/>
          <a:stretch>
            <a:fillRect/>
          </a:stretch>
        </p:blipFill>
        <p:spPr bwMode="auto">
          <a:xfrm>
            <a:off x="9648568" y="8339314"/>
            <a:ext cx="3354648" cy="140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9744" r="68254"/>
          <a:stretch>
            <a:fillRect/>
          </a:stretch>
        </p:blipFill>
        <p:spPr bwMode="auto">
          <a:xfrm>
            <a:off x="9752676" y="8339314"/>
            <a:ext cx="212205" cy="140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p>
        </p:txBody>
      </p:sp>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pPr>
              <a:defRPr/>
            </a:pPr>
            <a:fld id="{229AFB2C-F468-452D-8D35-AF80617681DB}" type="slidenum">
              <a:rPr lang="en-US"/>
              <a:pPr>
                <a:defRPr/>
              </a:pPr>
              <a:t>‹#›</a:t>
            </a:fld>
            <a:endParaRPr lang="en-US" dirty="0"/>
          </a:p>
        </p:txBody>
      </p:sp>
    </p:spTree>
    <p:extLst>
      <p:ext uri="{BB962C8B-B14F-4D97-AF65-F5344CB8AC3E}">
        <p14:creationId xmlns:p14="http://schemas.microsoft.com/office/powerpoint/2010/main" val="21700797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0" y="0"/>
            <a:ext cx="10402570" cy="1732844"/>
          </a:xfrm>
          <a:prstGeom prst="rect">
            <a:avLst/>
          </a:prstGeom>
        </p:spPr>
        <p:txBody>
          <a:bodyPr lIns="87989" tIns="43940" rIns="87989" bIns="43940" anchor="ctr"/>
          <a:lstStyle>
            <a:lvl1pPr marL="234344" indent="0" algn="l">
              <a:defRPr sz="5100" b="1"/>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A3A5A6A0-ABB5-4F41-9187-6C2D9EE2FDD7}" type="slidenum">
              <a:rPr lang="en-US"/>
              <a:pPr>
                <a:defRPr/>
              </a:pPr>
              <a:t>‹#›</a:t>
            </a:fld>
            <a:endParaRPr lang="en-US" dirty="0"/>
          </a:p>
        </p:txBody>
      </p:sp>
    </p:spTree>
    <p:extLst>
      <p:ext uri="{BB962C8B-B14F-4D97-AF65-F5344CB8AC3E}">
        <p14:creationId xmlns:p14="http://schemas.microsoft.com/office/powerpoint/2010/main" val="15329664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2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0530963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2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94458197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9116455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2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12974985"/>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3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0649294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3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2342056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3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89509932"/>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3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55920393"/>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3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59719696"/>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014929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8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p:nvPr>
        </p:nvSpPr>
        <p:spPr>
          <a:xfrm>
            <a:off x="1083604" y="9314039"/>
            <a:ext cx="5418005" cy="433211"/>
          </a:xfrm>
          <a:prstGeom prst="rect">
            <a:avLst/>
          </a:prstGeom>
        </p:spPr>
        <p:txBody>
          <a:bodyPr lIns="87989" tIns="43940" rIns="87989" bIns="43940"/>
          <a:lstStyle>
            <a:lvl1pPr>
              <a:buNone/>
              <a:defRPr sz="1700" b="1" i="1"/>
            </a:lvl1pPr>
          </a:lstStyle>
          <a:p>
            <a:pPr lvl="0"/>
            <a:r>
              <a:rPr lang="en-US"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7E747094-878F-4CFE-87C8-D30CC0A11A73}" type="slidenum">
              <a:rPr lang="en-US"/>
              <a:pPr>
                <a:defRPr/>
              </a:pPr>
              <a:t>‹#›</a:t>
            </a:fld>
            <a:endParaRPr lang="en-US" dirty="0"/>
          </a:p>
        </p:txBody>
      </p:sp>
    </p:spTree>
    <p:extLst>
      <p:ext uri="{BB962C8B-B14F-4D97-AF65-F5344CB8AC3E}">
        <p14:creationId xmlns:p14="http://schemas.microsoft.com/office/powerpoint/2010/main" val="3577025049"/>
      </p:ext>
    </p:extLst>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49952975"/>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64362741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236275045"/>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3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10822101"/>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4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2849340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20219251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6339708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31766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232097094"/>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458180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0" y="0"/>
            <a:ext cx="10402570" cy="1732844"/>
          </a:xfrm>
          <a:prstGeom prst="rect">
            <a:avLst/>
          </a:prstGeom>
        </p:spPr>
        <p:txBody>
          <a:bodyPr lIns="87989" tIns="43940" rIns="87989" bIns="43940" anchor="ctr"/>
          <a:lstStyle>
            <a:lvl1pPr marL="234344" indent="0" algn="l">
              <a:defRPr sz="5100" b="1"/>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solidFill>
                  <a:prstClr val="white">
                    <a:lumMod val="50000"/>
                  </a:prstClr>
                </a:solidFill>
              </a:defRPr>
            </a:lvl1pPr>
          </a:lstStyle>
          <a:p>
            <a:pPr>
              <a:defRPr/>
            </a:pPr>
            <a:fld id="{E93E1296-8577-412D-8D82-491898AB5785}" type="slidenum">
              <a:rPr lang="en-US"/>
              <a:pPr>
                <a:defRPr/>
              </a:pPr>
              <a:t>‹#›</a:t>
            </a:fld>
            <a:endParaRPr lang="en-US" dirty="0"/>
          </a:p>
        </p:txBody>
      </p:sp>
    </p:spTree>
    <p:extLst>
      <p:ext uri="{BB962C8B-B14F-4D97-AF65-F5344CB8AC3E}">
        <p14:creationId xmlns:p14="http://schemas.microsoft.com/office/powerpoint/2010/main" val="40099034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59108696"/>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userDrawn="1">
  <p:cSld name="4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66721676"/>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4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40855376"/>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4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261529870"/>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userDrawn="1">
  <p:cSld name="5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7149066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64224615"/>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204875696"/>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31849309"/>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5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974781052"/>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userDrawn="1">
  <p:cSld name="5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52239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1306DA37-891C-4C76-A567-287B797BED7B}" type="slidenum">
              <a:rPr lang="en-US"/>
              <a:pPr>
                <a:defRPr/>
              </a:pPr>
              <a:t>‹#›</a:t>
            </a:fld>
            <a:endParaRPr lang="en-US" dirty="0"/>
          </a:p>
        </p:txBody>
      </p:sp>
    </p:spTree>
    <p:extLst>
      <p:ext uri="{BB962C8B-B14F-4D97-AF65-F5344CB8AC3E}">
        <p14:creationId xmlns:p14="http://schemas.microsoft.com/office/powerpoint/2010/main" val="290584482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userDrawn="1">
  <p:cSld name="5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12531947"/>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userDrawn="1">
  <p:cSld name="5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51331197"/>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userDrawn="1">
  <p:cSld name="5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94941700"/>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5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219206417"/>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46533972"/>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6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82843856"/>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6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242366805"/>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0654223"/>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73391818"/>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userDrawn="1">
  <p:cSld name="6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265706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79F1CD00-0588-4C4A-B2D6-EF43CA34E9ED}" type="slidenum">
              <a:rPr lang="en-US"/>
              <a:pPr>
                <a:defRPr/>
              </a:pPr>
              <a:t>‹#›</a:t>
            </a:fld>
            <a:endParaRPr lang="en-US" dirty="0"/>
          </a:p>
        </p:txBody>
      </p:sp>
    </p:spTree>
    <p:extLst>
      <p:ext uri="{BB962C8B-B14F-4D97-AF65-F5344CB8AC3E}">
        <p14:creationId xmlns:p14="http://schemas.microsoft.com/office/powerpoint/2010/main" val="235980341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userDrawn="1">
  <p:cSld name="6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20604639"/>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userDrawn="1">
  <p:cSld name="6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223403869"/>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62069907"/>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991052527"/>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1817320126"/>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92262963"/>
      </p:ext>
    </p:extLst>
  </p:cSld>
  <p:clrMapOvr>
    <a:masterClrMapping/>
  </p:clrMapOvr>
  <p:transition spd="med" advClick="0">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0203988"/>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301955016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1235905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4057559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5F25A47E-950A-45B8-836C-518F6221C40C}" type="slidenum">
              <a:rPr lang="en-US"/>
              <a:pPr>
                <a:defRPr/>
              </a:pPr>
              <a:t>‹#›</a:t>
            </a:fld>
            <a:endParaRPr lang="en-US" dirty="0"/>
          </a:p>
        </p:txBody>
      </p:sp>
    </p:spTree>
    <p:extLst>
      <p:ext uri="{BB962C8B-B14F-4D97-AF65-F5344CB8AC3E}">
        <p14:creationId xmlns:p14="http://schemas.microsoft.com/office/powerpoint/2010/main" val="22152501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22915509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3956590804"/>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188997886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26917464"/>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57481973"/>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userDrawn="1">
  <p:cSld name="2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70666206"/>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userDrawn="1">
  <p:cSld name="2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7353016"/>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userDrawn="1">
  <p:cSld name="2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97317858"/>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userDrawn="1">
  <p:cSld name="2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13117140"/>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5417454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2D453B5E-3486-41FA-AE14-15A0BC93FC61}" type="slidenum">
              <a:rPr lang="en-US"/>
              <a:pPr>
                <a:defRPr/>
              </a:pPr>
              <a:t>‹#›</a:t>
            </a:fld>
            <a:endParaRPr lang="en-US" dirty="0"/>
          </a:p>
        </p:txBody>
      </p:sp>
    </p:spTree>
    <p:extLst>
      <p:ext uri="{BB962C8B-B14F-4D97-AF65-F5344CB8AC3E}">
        <p14:creationId xmlns:p14="http://schemas.microsoft.com/office/powerpoint/2010/main" val="27646343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2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429008946"/>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userDrawn="1">
  <p:cSld name="3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98204724"/>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userDrawn="1">
  <p:cSld name="3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83788263"/>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userDrawn="1">
  <p:cSld name="3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48981991"/>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userDrawn="1">
  <p:cSld name="3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10970727"/>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userDrawn="1">
  <p:cSld name="3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90128858"/>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94211703"/>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851726229"/>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81842232"/>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274898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92AEE25F-ADEF-45B9-9D9B-B0A8E1CC4A38}" type="slidenum">
              <a:rPr lang="en-US"/>
              <a:pPr>
                <a:defRPr/>
              </a:pPr>
              <a:t>‹#›</a:t>
            </a:fld>
            <a:endParaRPr lang="en-US" dirty="0"/>
          </a:p>
        </p:txBody>
      </p:sp>
    </p:spTree>
    <p:extLst>
      <p:ext uri="{BB962C8B-B14F-4D97-AF65-F5344CB8AC3E}">
        <p14:creationId xmlns:p14="http://schemas.microsoft.com/office/powerpoint/2010/main" val="426336810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userDrawn="1">
  <p:cSld name="3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5902525"/>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userDrawn="1">
  <p:cSld name="4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95852763"/>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25708985"/>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69223449"/>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4670353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47550603"/>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179126837"/>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53281901"/>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userDrawn="1">
  <p:cSld name="4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62858986"/>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userDrawn="1">
  <p:cSld name="4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56476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37D49324-08C9-47D7-975A-85B2D36E4F20}" type="slidenum">
              <a:rPr lang="en-US"/>
              <a:pPr>
                <a:defRPr/>
              </a:pPr>
              <a:t>‹#›</a:t>
            </a:fld>
            <a:endParaRPr lang="en-US" dirty="0"/>
          </a:p>
        </p:txBody>
      </p:sp>
    </p:spTree>
    <p:extLst>
      <p:ext uri="{BB962C8B-B14F-4D97-AF65-F5344CB8AC3E}">
        <p14:creationId xmlns:p14="http://schemas.microsoft.com/office/powerpoint/2010/main" val="6748827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userDrawn="1">
  <p:cSld name="4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21613101"/>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userDrawn="1">
  <p:cSld name="5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22745509"/>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384460121"/>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290607333"/>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37228044"/>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userDrawn="1">
  <p:cSld name="5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21579627"/>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userDrawn="1">
  <p:cSld name="5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34474433"/>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userDrawn="1">
  <p:cSld name="5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206529752"/>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userDrawn="1">
  <p:cSld name="5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161704479"/>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userDrawn="1">
  <p:cSld name="5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586964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C6180865-D0B1-42CF-8DF5-7055716346B6}" type="slidenum">
              <a:rPr lang="en-US"/>
              <a:pPr>
                <a:defRPr/>
              </a:pPr>
              <a:t>‹#›</a:t>
            </a:fld>
            <a:endParaRPr lang="en-US" dirty="0"/>
          </a:p>
        </p:txBody>
      </p:sp>
    </p:spTree>
    <p:extLst>
      <p:ext uri="{BB962C8B-B14F-4D97-AF65-F5344CB8AC3E}">
        <p14:creationId xmlns:p14="http://schemas.microsoft.com/office/powerpoint/2010/main" val="65853949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userDrawn="1">
  <p:cSld name="5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55683048"/>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74463682"/>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6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32473165"/>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userDrawn="1">
  <p:cSld name="6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39593426"/>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77201560"/>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51666408"/>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userDrawn="1">
  <p:cSld name="6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75526803"/>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userDrawn="1">
  <p:cSld name="6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227920937"/>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userDrawn="1">
  <p:cSld name="6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91668874"/>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0331304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5" name="Rectangle 5"/>
          <p:cNvSpPr/>
          <p:nvPr userDrawn="1"/>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p>
        </p:txBody>
      </p:sp>
      <p:sp>
        <p:nvSpPr>
          <p:cNvPr id="8" name="Picture Placeholder 7"/>
          <p:cNvSpPr>
            <a:spLocks noGrp="1"/>
          </p:cNvSpPr>
          <p:nvPr>
            <p:ph type="pic" sz="quarter" idx="15"/>
          </p:nvPr>
        </p:nvSpPr>
        <p:spPr>
          <a:xfrm>
            <a:off x="1083601" y="2274358"/>
            <a:ext cx="10619291" cy="6064956"/>
          </a:xfrm>
          <a:prstGeom prst="rect">
            <a:avLst/>
          </a:prstGeom>
        </p:spPr>
        <p:txBody>
          <a:bodyPr lIns="87989" tIns="43940" rIns="87989" bIns="43940"/>
          <a:lstStyle>
            <a:lvl1pPr>
              <a:buNone/>
              <a:defRPr/>
            </a:lvl1pPr>
          </a:lstStyle>
          <a:p>
            <a:pPr lvl="0"/>
            <a:r>
              <a:rPr lang="en-US" noProof="0" dirty="0" smtClean="0"/>
              <a:t>Click icon to add picture</a:t>
            </a:r>
            <a:endParaRPr lang="en-US" noProof="0" dirty="0"/>
          </a:p>
        </p:txBody>
      </p:sp>
      <p:sp>
        <p:nvSpPr>
          <p:cNvPr id="11"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14" name="Text Placeholder 6"/>
          <p:cNvSpPr>
            <a:spLocks noGrp="1"/>
          </p:cNvSpPr>
          <p:nvPr>
            <p:ph type="body" sz="quarter" idx="14"/>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Click to edit Master text styles</a:t>
            </a:r>
          </a:p>
        </p:txBody>
      </p:sp>
      <p:sp>
        <p:nvSpPr>
          <p:cNvPr id="6" name="Slide Number Placeholder 4"/>
          <p:cNvSpPr>
            <a:spLocks noGrp="1"/>
          </p:cNvSpPr>
          <p:nvPr>
            <p:ph type="sldNum" sz="quarter" idx="16"/>
          </p:nvPr>
        </p:nvSpPr>
        <p:spPr/>
        <p:txBody>
          <a:bodyPr/>
          <a:lstStyle>
            <a:lvl1pPr>
              <a:defRPr/>
            </a:lvl1pPr>
          </a:lstStyle>
          <a:p>
            <a:pPr>
              <a:defRPr/>
            </a:pPr>
            <a:fld id="{3CE0A54A-6D75-4F21-AADC-A6672A5A67AF}" type="slidenum">
              <a:rPr lang="en-US"/>
              <a:pPr>
                <a:defRPr/>
              </a:pPr>
              <a:t>‹#›</a:t>
            </a:fld>
            <a:endParaRPr lang="en-US" dirty="0"/>
          </a:p>
        </p:txBody>
      </p:sp>
    </p:spTree>
    <p:extLst>
      <p:ext uri="{BB962C8B-B14F-4D97-AF65-F5344CB8AC3E}">
        <p14:creationId xmlns:p14="http://schemas.microsoft.com/office/powerpoint/2010/main" val="972679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B32B7218-585A-4F76-A138-52B5999BE46A}" type="slidenum">
              <a:rPr lang="en-US"/>
              <a:pPr>
                <a:defRPr/>
              </a:pPr>
              <a:t>‹#›</a:t>
            </a:fld>
            <a:endParaRPr lang="en-US" dirty="0"/>
          </a:p>
        </p:txBody>
      </p:sp>
    </p:spTree>
    <p:extLst>
      <p:ext uri="{BB962C8B-B14F-4D97-AF65-F5344CB8AC3E}">
        <p14:creationId xmlns:p14="http://schemas.microsoft.com/office/powerpoint/2010/main" val="291472229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1845744671"/>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966998470"/>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1199429732"/>
      </p:ext>
    </p:extLst>
  </p:cSld>
  <p:clrMapOvr>
    <a:masterClrMapping/>
  </p:clrMapOvr>
  <p:transition spd="med" advClick="0">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7611019"/>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9071450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92893268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245708280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34417355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88097313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1525184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817F9A9A-4C21-4F05-8AD1-960D49524BFA}" type="slidenum">
              <a:rPr lang="en-US"/>
              <a:pPr>
                <a:defRPr/>
              </a:pPr>
              <a:t>‹#›</a:t>
            </a:fld>
            <a:endParaRPr lang="en-US" dirty="0"/>
          </a:p>
        </p:txBody>
      </p:sp>
    </p:spTree>
    <p:extLst>
      <p:ext uri="{BB962C8B-B14F-4D97-AF65-F5344CB8AC3E}">
        <p14:creationId xmlns:p14="http://schemas.microsoft.com/office/powerpoint/2010/main" val="146147285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08128347"/>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0492805"/>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userDrawn="1">
  <p:cSld name="2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42793145"/>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userDrawn="1">
  <p:cSld name="2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66744045"/>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userDrawn="1">
  <p:cSld name="2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40477813"/>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userDrawn="1">
  <p:cSld name="2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91156791"/>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55945644"/>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userDrawn="1">
  <p:cSld name="2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34133733"/>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userDrawn="1">
  <p:cSld name="3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89879740"/>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userDrawn="1">
  <p:cSld name="3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2236479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83D0864C-EAB3-4B9C-BDC1-C24423E9DF8F}" type="slidenum">
              <a:rPr lang="en-US"/>
              <a:pPr>
                <a:defRPr/>
              </a:pPr>
              <a:t>‹#›</a:t>
            </a:fld>
            <a:endParaRPr lang="en-US" dirty="0"/>
          </a:p>
        </p:txBody>
      </p:sp>
    </p:spTree>
    <p:extLst>
      <p:ext uri="{BB962C8B-B14F-4D97-AF65-F5344CB8AC3E}">
        <p14:creationId xmlns:p14="http://schemas.microsoft.com/office/powerpoint/2010/main" val="256062991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userDrawn="1">
  <p:cSld name="3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93021228"/>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userDrawn="1">
  <p:cSld name="3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649513484"/>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userDrawn="1">
  <p:cSld name="3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24278436"/>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740638873"/>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08256399"/>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550278880"/>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105073672"/>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userDrawn="1">
  <p:cSld name="3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771178064"/>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userDrawn="1">
  <p:cSld name="4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55585106"/>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27595950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CF89BACD-3962-4601-8DC0-524FDD72527A}" type="slidenum">
              <a:rPr lang="en-US"/>
              <a:pPr>
                <a:defRPr/>
              </a:pPr>
              <a:t>‹#›</a:t>
            </a:fld>
            <a:endParaRPr lang="en-US" dirty="0"/>
          </a:p>
        </p:txBody>
      </p:sp>
    </p:spTree>
    <p:extLst>
      <p:ext uri="{BB962C8B-B14F-4D97-AF65-F5344CB8AC3E}">
        <p14:creationId xmlns:p14="http://schemas.microsoft.com/office/powerpoint/2010/main" val="322098739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3309168"/>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92430142"/>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133662785"/>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32211481"/>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386818685"/>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userDrawn="1">
  <p:cSld name="4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957641038"/>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userDrawn="1">
  <p:cSld name="4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13109917"/>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userDrawn="1">
  <p:cSld name="4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88524432"/>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userDrawn="1">
  <p:cSld name="5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33472879"/>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12429491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Date Placeholder 2"/>
          <p:cNvSpPr>
            <a:spLocks noGrp="1"/>
          </p:cNvSpPr>
          <p:nvPr>
            <p:ph type="dt" sz="half" idx="10"/>
          </p:nvPr>
        </p:nvSpPr>
        <p:spPr>
          <a:xfrm>
            <a:off x="650162" y="9034523"/>
            <a:ext cx="3034083" cy="518951"/>
          </a:xfrm>
          <a:prstGeom prst="rect">
            <a:avLst/>
          </a:prstGeom>
        </p:spPr>
        <p:txBody>
          <a:bodyPr vert="horz" wrap="square" lIns="89546" tIns="44715" rIns="89546" bIns="44715" numCol="1" anchor="t" anchorCtr="0" compatLnSpc="1">
            <a:prstTxWarp prst="textNoShape">
              <a:avLst/>
            </a:prstTxWarp>
          </a:bodyPr>
          <a:lstStyle>
            <a:lvl1pPr>
              <a:defRPr>
                <a:latin typeface="Arial" pitchFamily="34" charset="0"/>
                <a:cs typeface="+mn-cs"/>
              </a:defRPr>
            </a:lvl1pPr>
          </a:lstStyle>
          <a:p>
            <a:pPr>
              <a:defRPr/>
            </a:pPr>
            <a:endParaRPr lang="en-US" dirty="0"/>
          </a:p>
        </p:txBody>
      </p:sp>
      <p:sp>
        <p:nvSpPr>
          <p:cNvPr id="4" name="Footer Placeholder 3"/>
          <p:cNvSpPr>
            <a:spLocks noGrp="1"/>
          </p:cNvSpPr>
          <p:nvPr>
            <p:ph type="ftr" sz="quarter" idx="11"/>
          </p:nvPr>
        </p:nvSpPr>
        <p:spPr>
          <a:xfrm>
            <a:off x="4442765" y="9034523"/>
            <a:ext cx="4117684" cy="518951"/>
          </a:xfrm>
          <a:prstGeom prst="rect">
            <a:avLst/>
          </a:prstGeom>
        </p:spPr>
        <p:txBody>
          <a:bodyPr lIns="89546" tIns="44715" rIns="89546" bIns="44715"/>
          <a:lstStyle>
            <a:lvl1pPr>
              <a:defRPr>
                <a:latin typeface="Arial" pitchFamily="34" charset="0"/>
                <a:ea typeface="+mn-ea"/>
                <a:cs typeface="+mn-cs"/>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7BD37C3E-2E96-487C-B0EC-37BE1967DE48}" type="slidenum">
              <a:rPr lang="en-US"/>
              <a:pPr>
                <a:defRPr/>
              </a:pPr>
              <a:t>‹#›</a:t>
            </a:fld>
            <a:endParaRPr lang="en-US" dirty="0"/>
          </a:p>
        </p:txBody>
      </p:sp>
    </p:spTree>
    <p:extLst>
      <p:ext uri="{BB962C8B-B14F-4D97-AF65-F5344CB8AC3E}">
        <p14:creationId xmlns:p14="http://schemas.microsoft.com/office/powerpoint/2010/main" val="155182939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37241335"/>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91669866"/>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userDrawn="1">
  <p:cSld name="5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692417076"/>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userDrawn="1">
  <p:cSld name="5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85408161"/>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userDrawn="1">
  <p:cSld name="5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92877282"/>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userDrawn="1">
  <p:cSld name="5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89910153"/>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userDrawn="1">
  <p:cSld name="5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23605845"/>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userDrawn="1">
  <p:cSld name="5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52257585"/>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520094390"/>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userDrawn="1">
  <p:cSld name="6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61125865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B11F4AAD-AE12-47EC-9D6A-CE9D7476F733}" type="slidenum">
              <a:rPr lang="en-US"/>
              <a:pPr>
                <a:defRPr/>
              </a:pPr>
              <a:t>‹#›</a:t>
            </a:fld>
            <a:endParaRPr lang="en-US" dirty="0"/>
          </a:p>
        </p:txBody>
      </p:sp>
    </p:spTree>
    <p:extLst>
      <p:ext uri="{BB962C8B-B14F-4D97-AF65-F5344CB8AC3E}">
        <p14:creationId xmlns:p14="http://schemas.microsoft.com/office/powerpoint/2010/main" val="259534374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userDrawn="1">
  <p:cSld name="6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5462258"/>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83180883"/>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14013216"/>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userDrawn="1">
  <p:cSld name="6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40678751"/>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userDrawn="1">
  <p:cSld name="6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07107453"/>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userDrawn="1">
  <p:cSld name="6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4988862"/>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23049538"/>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2832355412"/>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162533891"/>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2222987449"/>
      </p:ext>
    </p:extLst>
  </p:cSld>
  <p:clrMapOvr>
    <a:masterClrMapping/>
  </p:clrMapOvr>
  <p:transition spd="med" advClick="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2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8804B163-2DEC-4755-97A0-900810179E87}" type="slidenum">
              <a:rPr lang="en-US"/>
              <a:pPr>
                <a:defRPr/>
              </a:pPr>
              <a:t>‹#›</a:t>
            </a:fld>
            <a:endParaRPr lang="en-US" dirty="0"/>
          </a:p>
        </p:txBody>
      </p:sp>
    </p:spTree>
    <p:extLst>
      <p:ext uri="{BB962C8B-B14F-4D97-AF65-F5344CB8AC3E}">
        <p14:creationId xmlns:p14="http://schemas.microsoft.com/office/powerpoint/2010/main" val="360802782"/>
      </p:ext>
    </p:extLst>
  </p:cSld>
  <p:clrMapOvr>
    <a:masterClrMapping/>
  </p:clrMapOvr>
  <p:transition spd="med"/>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3388876"/>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14437696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79839578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251315958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119665028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20259180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334011147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09017121"/>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96040140"/>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userDrawn="1">
  <p:cSld name="2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2562932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700">
                <a:solidFill>
                  <a:schemeClr val="tx1"/>
                </a:solidFill>
              </a:defRPr>
            </a:lvl1pPr>
          </a:lstStyle>
          <a:p>
            <a:pPr>
              <a:defRPr/>
            </a:pPr>
            <a:fld id="{364E494B-349F-4D1C-9389-F3BD0DF20ED6}" type="slidenum">
              <a:rPr lang="en-US"/>
              <a:pPr>
                <a:defRPr/>
              </a:pPr>
              <a:t>‹#›</a:t>
            </a:fld>
            <a:endParaRPr lang="en-US" dirty="0"/>
          </a:p>
        </p:txBody>
      </p:sp>
    </p:spTree>
    <p:extLst>
      <p:ext uri="{BB962C8B-B14F-4D97-AF65-F5344CB8AC3E}">
        <p14:creationId xmlns:p14="http://schemas.microsoft.com/office/powerpoint/2010/main" val="3944178840"/>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userDrawn="1">
  <p:cSld name="2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434185550"/>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userDrawn="1">
  <p:cSld name="2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377425877"/>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userDrawn="1">
  <p:cSld name="2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80697994"/>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49839806"/>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userDrawn="1">
  <p:cSld name="2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270588553"/>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userDrawn="1">
  <p:cSld name="3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21729655"/>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userDrawn="1">
  <p:cSld name="3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0918700"/>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userDrawn="1">
  <p:cSld name="3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57665848"/>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userDrawn="1">
  <p:cSld name="3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5693578"/>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userDrawn="1">
  <p:cSld name="3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1802713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97388547"/>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718783289"/>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49777903"/>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28665364"/>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87333179"/>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userDrawn="1">
  <p:cSld name="3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34201464"/>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userDrawn="1">
  <p:cSld name="4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44670113"/>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53029887"/>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56799041"/>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58126003"/>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9571471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19796822"/>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600483815"/>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32004518"/>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userDrawn="1">
  <p:cSld name="4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96568198"/>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userDrawn="1">
  <p:cSld name="4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51001724"/>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userDrawn="1">
  <p:cSld name="4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238553857"/>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userDrawn="1">
  <p:cSld name="5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99169250"/>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0268058"/>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686781105"/>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14559945"/>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userDrawn="1">
  <p:cSld name="5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811543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14" name="Text Placeholder 6"/>
          <p:cNvSpPr>
            <a:spLocks noGrp="1"/>
          </p:cNvSpPr>
          <p:nvPr>
            <p:ph type="body" sz="quarter" idx="14"/>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AE48C3CA-D1FA-4C07-8C7B-CE408B21817F}" type="slidenum">
              <a:rPr lang="en-US"/>
              <a:pPr>
                <a:defRPr/>
              </a:pPr>
              <a:t>‹#›</a:t>
            </a:fld>
            <a:endParaRPr lang="en-US" dirty="0"/>
          </a:p>
        </p:txBody>
      </p:sp>
    </p:spTree>
    <p:extLst>
      <p:ext uri="{BB962C8B-B14F-4D97-AF65-F5344CB8AC3E}">
        <p14:creationId xmlns:p14="http://schemas.microsoft.com/office/powerpoint/2010/main" val="3203517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620122068"/>
      </p:ext>
    </p:extLst>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userDrawn="1">
  <p:cSld name="5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88617161"/>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userDrawn="1">
  <p:cSld name="5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630103687"/>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userDrawn="1">
  <p:cSld name="5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137127510"/>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userDrawn="1">
  <p:cSld name="5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06406240"/>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userDrawn="1">
  <p:cSld name="5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30397216"/>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12468389"/>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userDrawn="1">
  <p:cSld name="6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92344765"/>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userDrawn="1">
  <p:cSld name="6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01463498"/>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19286714"/>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816757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7070506"/>
      </p:ext>
    </p:extLst>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userDrawn="1">
  <p:cSld name="6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66560255"/>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userDrawn="1">
  <p:cSld name="6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36405209"/>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userDrawn="1">
  <p:cSld name="6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87130502"/>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27922059"/>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447331934"/>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3276238321"/>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2425762690"/>
      </p:ext>
    </p:extLst>
  </p:cSld>
  <p:clrMapOvr>
    <a:masterClrMapping/>
  </p:clrMapOvr>
  <p:transition spd="med" advClick="0">
    <p:fade/>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0494110"/>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03958929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4204352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600294796"/>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417583160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184720180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152125140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253017723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095517550"/>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1587259492"/>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154145004"/>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1937896604"/>
      </p:ext>
    </p:extLst>
  </p:cSld>
  <p:clrMapOvr>
    <a:masterClrMapping/>
  </p:clrMapOvr>
  <p:transition spd="med" advClick="0">
    <p:fade/>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724087"/>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4227316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01421713"/>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213066890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49326407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301580301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7231815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322741542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86535489"/>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2308006040"/>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266974103"/>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735730337"/>
      </p:ext>
    </p:extLst>
  </p:cSld>
  <p:clrMapOvr>
    <a:masterClrMapping/>
  </p:clrMapOvr>
  <p:transition spd="med" advClick="0">
    <p:fad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211984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60178479"/>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83686578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103801215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94041910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332407791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2059781674"/>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44205685"/>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640365765"/>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43989792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1318446092"/>
      </p:ext>
    </p:extLst>
  </p:cSld>
  <p:clrMapOvr>
    <a:masterClrMapping/>
  </p:clrMapOvr>
  <p:transition spd="med" advClick="0">
    <p:fade/>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282272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320071493"/>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274994686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222877121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381279532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71221393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86426692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362997453"/>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39704640"/>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2284002166"/>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4094149721"/>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1092353813"/>
      </p:ext>
    </p:extLst>
  </p:cSld>
  <p:clrMapOvr>
    <a:masterClrMapping/>
  </p:clrMapOvr>
  <p:transition spd="med" advClick="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3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19468965"/>
      </p:ext>
    </p:extLst>
  </p:cSld>
  <p:clrMapOvr>
    <a:masterClrMapping/>
  </p:clrMapOvr>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718072"/>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318693583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66906076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12168161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255471009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209187054"/>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306562850"/>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05985930"/>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636893518"/>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362501018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916537565"/>
      </p:ext>
    </p:extLst>
  </p:cSld>
  <p:clrMapOvr>
    <a:masterClrMapping/>
  </p:clrMapOvr>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3671632688"/>
      </p:ext>
    </p:extLst>
  </p:cSld>
  <p:clrMapOvr>
    <a:masterClrMapping/>
  </p:clrMapOvr>
  <p:transition spd="med" advClick="0">
    <p:fade/>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0481893"/>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4169411899"/>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1773924047"/>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228757436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246773375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4148960217"/>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427146567"/>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13465762"/>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171819012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3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76734994"/>
      </p:ext>
    </p:extLst>
  </p:cSld>
  <p:clrMapOvr>
    <a:masterClrMapping/>
  </p:clrMapOvr>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3048301372"/>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3258325316"/>
      </p:ext>
    </p:extLst>
  </p:cSld>
  <p:clrMapOvr>
    <a:masterClrMapping/>
  </p:clrMapOvr>
  <p:transition spd="med" advClick="0">
    <p:fade/>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3780753"/>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033276141"/>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149309948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268234682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1747530033"/>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108668123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1076973"/>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40634501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3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71433031"/>
      </p:ext>
    </p:extLst>
  </p:cSld>
  <p:clrMapOvr>
    <a:masterClrMapping/>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3915833984"/>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2034198382"/>
      </p:ext>
    </p:extLst>
  </p:cSld>
  <p:clrMapOvr>
    <a:masterClrMapping/>
  </p:clrMapOvr>
  <p:transition spd="med" advClick="0">
    <p:fade/>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9779824"/>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177783261"/>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279640950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4069853523"/>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2652068588"/>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3415290360"/>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98509060"/>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2217816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6"/>
          <p:cNvSpPr txBox="1">
            <a:spLocks/>
          </p:cNvSpPr>
          <p:nvPr userDrawn="1"/>
        </p:nvSpPr>
        <p:spPr>
          <a:xfrm>
            <a:off x="4009324" y="0"/>
            <a:ext cx="8993889" cy="1732844"/>
          </a:xfrm>
          <a:prstGeom prst="rect">
            <a:avLst/>
          </a:prstGeom>
        </p:spPr>
        <p:txBody>
          <a:bodyPr lIns="124987" tIns="62495" rIns="124987" bIns="62495" anchor="ctr"/>
          <a:lstStyle>
            <a:lvl1pPr marL="168524" indent="0" algn="l">
              <a:defRPr sz="2800"/>
            </a:lvl1pPr>
          </a:lstStyle>
          <a:p>
            <a:pPr defTabSz="1249494" fontAlgn="auto">
              <a:spcAft>
                <a:spcPts val="0"/>
              </a:spcAft>
              <a:defRPr/>
            </a:pPr>
            <a:r>
              <a:rPr lang="en-US" sz="4000" dirty="0" smtClean="0">
                <a:latin typeface="+mj-lt"/>
                <a:ea typeface="+mj-ea"/>
                <a:cs typeface="+mj-cs"/>
              </a:rPr>
              <a:t>Click to edit Master title style</a:t>
            </a:r>
            <a:endParaRPr lang="en-US" sz="4000" dirty="0">
              <a:latin typeface="+mj-lt"/>
              <a:ea typeface="+mj-ea"/>
              <a:cs typeface="+mj-cs"/>
            </a:endParaRPr>
          </a:p>
        </p:txBody>
      </p:sp>
      <p:sp>
        <p:nvSpPr>
          <p:cNvPr id="3" name="Slide Number Placeholder 5"/>
          <p:cNvSpPr>
            <a:spLocks noGrp="1"/>
          </p:cNvSpPr>
          <p:nvPr>
            <p:ph type="sldNum" sz="quarter" idx="10"/>
          </p:nvPr>
        </p:nvSpPr>
        <p:spPr/>
        <p:txBody>
          <a:bodyPr/>
          <a:lstStyle>
            <a:lvl1pPr>
              <a:defRPr/>
            </a:lvl1pPr>
          </a:lstStyle>
          <a:p>
            <a:pPr>
              <a:defRPr/>
            </a:pPr>
            <a:fld id="{A5297C5D-1AD7-4019-BD0F-20D770B9CF02}" type="slidenum">
              <a:rPr lang="en-US"/>
              <a:pPr>
                <a:defRPr/>
              </a:pPr>
              <a:t>‹#›</a:t>
            </a:fld>
            <a:endParaRPr lang="en-US" dirty="0"/>
          </a:p>
        </p:txBody>
      </p:sp>
    </p:spTree>
    <p:extLst>
      <p:ext uri="{BB962C8B-B14F-4D97-AF65-F5344CB8AC3E}">
        <p14:creationId xmlns:p14="http://schemas.microsoft.com/office/powerpoint/2010/main" val="2422595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pPr lvl="0"/>
            <a:endParaRPr lang="en-US" noProof="0"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899E3022-6D51-4386-88AE-A2662004248F}" type="slidenum">
              <a:rPr lang="en-US"/>
              <a:pPr>
                <a:defRPr/>
              </a:pPr>
              <a:t>‹#›</a:t>
            </a:fld>
            <a:endParaRPr lang="en-US" dirty="0"/>
          </a:p>
        </p:txBody>
      </p:sp>
    </p:spTree>
    <p:extLst>
      <p:ext uri="{BB962C8B-B14F-4D97-AF65-F5344CB8AC3E}">
        <p14:creationId xmlns:p14="http://schemas.microsoft.com/office/powerpoint/2010/main" val="114584955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1428520935"/>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2515716152"/>
      </p:ext>
    </p:extLst>
  </p:cSld>
  <p:clrMapOvr>
    <a:masterClrMapping/>
  </p:clrMapOvr>
  <p:transition spd="med" advClick="0">
    <p:fade/>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3016708"/>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2320527833"/>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22527040"/>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1031706884"/>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311034903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4147626779"/>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293893534"/>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974377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3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49722413"/>
      </p:ext>
    </p:extLst>
  </p:cSld>
  <p:clrMapOvr>
    <a:masterClrMapping/>
  </p:clrMapOvr>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08175936"/>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2576358849"/>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1466683795"/>
      </p:ext>
    </p:extLst>
  </p:cSld>
  <p:clrMapOvr>
    <a:masterClrMapping/>
  </p:clrMapOvr>
  <p:transition spd="med" advClick="0">
    <p:fade/>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9609903"/>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3419687271"/>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2426273758"/>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1391332312"/>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1574725450"/>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1091766858"/>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2252429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76125251"/>
      </p:ext>
    </p:extLst>
  </p:cSld>
  <p:clrMapOvr>
    <a:masterClrMapping/>
  </p:clrMapOvr>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85783577"/>
      </p:ext>
    </p:extLst>
  </p:cSld>
  <p:clrMapOvr>
    <a:masterClrMapping/>
  </p:clrMapOvr>
  <p:transition spd="med"/>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2966038002"/>
      </p:ext>
    </p:extLst>
  </p:cSld>
  <p:clrMapOvr>
    <a:masterClrMapping/>
  </p:clrMapOvr>
  <p:transition spd="med"/>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2388955856"/>
      </p:ext>
    </p:extLst>
  </p:cSld>
  <p:clrMapOvr>
    <a:masterClrMapping/>
  </p:clrMapOvr>
  <p:transition spd="med"/>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1855494244"/>
      </p:ext>
    </p:extLst>
  </p:cSld>
  <p:clrMapOvr>
    <a:masterClrMapping/>
  </p:clrMapOvr>
  <p:transition spd="med"/>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9630105"/>
      </p:ext>
    </p:extLst>
  </p:cSld>
  <p:clrMapOvr>
    <a:masterClrMapping/>
  </p:clrMapOvr>
  <p:transition spd="med"/>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sz="3400" dirty="0">
              <a:solidFill>
                <a:prstClr val="black"/>
              </a:solidFill>
              <a:latin typeface="Verdana" pitchFamily="-1" charset="0"/>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3192075108"/>
      </p:ext>
    </p:extLst>
  </p:cSld>
  <p:clrMapOvr>
    <a:masterClrMapping/>
  </p:clrMapOvr>
  <p:transition spd="med"/>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sz="3400" dirty="0">
              <a:solidFill>
                <a:prstClr val="black"/>
              </a:solidFill>
              <a:latin typeface="Verdana" pitchFamily="-1"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2317964545"/>
      </p:ext>
    </p:extLst>
  </p:cSld>
  <p:clrMapOvr>
    <a:masterClrMapping/>
  </p:clrMapOvr>
  <p:transition spd="med"/>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sz="3400" dirty="0">
              <a:solidFill>
                <a:prstClr val="black"/>
              </a:solidFill>
              <a:latin typeface="Verdana" pitchFamily="-1"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816603352"/>
      </p:ext>
    </p:extLst>
  </p:cSld>
  <p:clrMapOvr>
    <a:masterClrMapping/>
  </p:clrMapOvr>
  <p:transition spd="med"/>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sz="3400" dirty="0">
              <a:solidFill>
                <a:prstClr val="black"/>
              </a:solidFill>
              <a:latin typeface="Verdana" pitchFamily="-1"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3834386156"/>
      </p:ext>
    </p:extLst>
  </p:cSld>
  <p:clrMapOvr>
    <a:masterClrMapping/>
  </p:clrMapOvr>
  <p:transition spd="med"/>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endParaRPr lang="en-US" sz="3400" dirty="0">
              <a:solidFill>
                <a:prstClr val="black"/>
              </a:solidFill>
              <a:latin typeface="Verdana" pitchFamily="-1" charset="0"/>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fld id="{DC19C90B-3B12-4396-B64D-EF284E537978}" type="slidenum">
              <a:rPr lang="en-US"/>
              <a:pPr/>
              <a:t>‹#›</a:t>
            </a:fld>
            <a:endParaRPr lang="en-US" dirty="0"/>
          </a:p>
        </p:txBody>
      </p:sp>
    </p:spTree>
    <p:extLst>
      <p:ext uri="{BB962C8B-B14F-4D97-AF65-F5344CB8AC3E}">
        <p14:creationId xmlns:p14="http://schemas.microsoft.com/office/powerpoint/2010/main" val="4185436629"/>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65775281"/>
      </p:ext>
    </p:extLst>
  </p:cSld>
  <p:clrMapOvr>
    <a:masterClrMapping/>
  </p:clrMapOvr>
  <p:timing>
    <p:tnLst>
      <p:par>
        <p:cT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79013343"/>
      </p:ext>
    </p:extLst>
  </p:cSld>
  <p:clrMapOvr>
    <a:masterClrMapping/>
  </p:clrMapOvr>
  <p:transition spd="med"/>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571664095"/>
      </p:ext>
    </p:extLst>
  </p:cSld>
  <p:clrMapOvr>
    <a:masterClrMapping/>
  </p:clrMapOvr>
  <p:transition spd="med"/>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1612321962"/>
      </p:ext>
    </p:extLst>
  </p:cSld>
  <p:clrMapOvr>
    <a:masterClrMapping/>
  </p:clrMapOvr>
  <p:transition spd="med"/>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573064499"/>
      </p:ext>
    </p:extLst>
  </p:cSld>
  <p:clrMapOvr>
    <a:masterClrMapping/>
  </p:clrMapOvr>
  <p:transition spd="med"/>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4240569"/>
      </p:ext>
    </p:extLst>
  </p:cSld>
  <p:clrMapOvr>
    <a:masterClrMapping/>
  </p:clrMapOvr>
  <p:transition spd="med"/>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sz="3400" dirty="0">
              <a:solidFill>
                <a:prstClr val="black"/>
              </a:solidFill>
              <a:latin typeface="Verdana" pitchFamily="-1" charset="0"/>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883318419"/>
      </p:ext>
    </p:extLst>
  </p:cSld>
  <p:clrMapOvr>
    <a:masterClrMapping/>
  </p:clrMapOvr>
  <p:transition spd="med"/>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sz="3400" dirty="0">
              <a:solidFill>
                <a:prstClr val="black"/>
              </a:solidFill>
              <a:latin typeface="Verdana" pitchFamily="-1"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3320297054"/>
      </p:ext>
    </p:extLst>
  </p:cSld>
  <p:clrMapOvr>
    <a:masterClrMapping/>
  </p:clrMapOvr>
  <p:transition spd="med"/>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sz="3400" dirty="0">
              <a:solidFill>
                <a:prstClr val="black"/>
              </a:solidFill>
              <a:latin typeface="Verdana" pitchFamily="-1"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429524838"/>
      </p:ext>
    </p:extLst>
  </p:cSld>
  <p:clrMapOvr>
    <a:masterClrMapping/>
  </p:clrMapOvr>
  <p:transition spd="med"/>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sz="3400" dirty="0">
              <a:solidFill>
                <a:prstClr val="black"/>
              </a:solidFill>
              <a:latin typeface="Verdana" pitchFamily="-1"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862879328"/>
      </p:ext>
    </p:extLst>
  </p:cSld>
  <p:clrMapOvr>
    <a:masterClrMapping/>
  </p:clrMapOvr>
  <p:transition spd="med"/>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endParaRPr lang="en-US" sz="3400" dirty="0">
              <a:solidFill>
                <a:prstClr val="black"/>
              </a:solidFill>
              <a:latin typeface="Verdana" pitchFamily="-1" charset="0"/>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fld id="{DC19C90B-3B12-4396-B64D-EF284E537978}" type="slidenum">
              <a:rPr lang="en-US"/>
              <a:pPr/>
              <a:t>‹#›</a:t>
            </a:fld>
            <a:endParaRPr lang="en-US" dirty="0"/>
          </a:p>
        </p:txBody>
      </p:sp>
    </p:spTree>
    <p:extLst>
      <p:ext uri="{BB962C8B-B14F-4D97-AF65-F5344CB8AC3E}">
        <p14:creationId xmlns:p14="http://schemas.microsoft.com/office/powerpoint/2010/main" val="1597331280"/>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98403028"/>
      </p:ext>
    </p:extLst>
  </p:cSld>
  <p:clrMapOvr>
    <a:masterClrMapping/>
  </p:clrMapOvr>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40648862"/>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449115294"/>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143534885"/>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3193388295"/>
      </p:ext>
    </p:extLst>
  </p:cSld>
  <p:clrMapOvr>
    <a:masterClrMapping/>
  </p:clrMapOvr>
  <p:transition spd="med" advClick="0">
    <p:fade/>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8804489"/>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4062152769"/>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272780085"/>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2911320882"/>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73442063"/>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057889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54683601"/>
      </p:ext>
    </p:extLst>
  </p:cSld>
  <p:clrMapOvr>
    <a:masterClrMapping/>
  </p:clrMapOvr>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172085796"/>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19490241"/>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131929010"/>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784431165"/>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3565451910"/>
      </p:ext>
    </p:extLst>
  </p:cSld>
  <p:clrMapOvr>
    <a:masterClrMapping/>
  </p:clrMapOvr>
  <p:transition spd="med" advClick="0">
    <p:fade/>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0955080"/>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406861555"/>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700542902"/>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3118174116"/>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29935168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3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18864514"/>
      </p:ext>
    </p:extLst>
  </p:cSld>
  <p:clrMapOvr>
    <a:masterClrMapping/>
  </p:clrMapOvr>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3912335583"/>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2690320120"/>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13164377"/>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696841366"/>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1751904314"/>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1675322117"/>
      </p:ext>
    </p:extLst>
  </p:cSld>
  <p:clrMapOvr>
    <a:masterClrMapping/>
  </p:clrMapOvr>
  <p:transition spd="med" advClick="0">
    <p:fade/>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0527021"/>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2356299824"/>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2160618354"/>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10770501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4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81512135"/>
      </p:ext>
    </p:extLst>
  </p:cSld>
  <p:clrMapOvr>
    <a:masterClrMapping/>
  </p:clrMapOvr>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2607505433"/>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3214560498"/>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53733927"/>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4048698349"/>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124229214"/>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3087592232"/>
      </p:ext>
    </p:extLst>
  </p:cSld>
  <p:clrMapOvr>
    <a:masterClrMapping/>
  </p:clrMapOvr>
  <p:transition spd="med" advClick="0">
    <p:fade/>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335607"/>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018825324"/>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2127071615"/>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18118871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55108585"/>
      </p:ext>
    </p:extLst>
  </p:cSld>
  <p:clrMapOvr>
    <a:masterClrMapping/>
  </p:clrMapOvr>
  <p:timing>
    <p:tnLst>
      <p:par>
        <p:cTn id="1" dur="indefinite" restart="never" nodeType="tmRoot"/>
      </p:par>
    </p:tnLst>
  </p:timing>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909016946"/>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1605927037"/>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622978854"/>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43792222"/>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540139800"/>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3114073513"/>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4269118846"/>
      </p:ext>
    </p:extLst>
  </p:cSld>
  <p:clrMapOvr>
    <a:masterClrMapping/>
  </p:clrMapOvr>
  <p:transition spd="med" advClick="0">
    <p:fade/>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2515848"/>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817714000"/>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1844570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200907068"/>
      </p:ext>
    </p:extLst>
  </p:cSld>
  <p:clrMapOvr>
    <a:masterClrMapping/>
  </p:clrMapOvr>
  <p:timing>
    <p:tnLst>
      <p:par>
        <p:cTn id="1" dur="indefinite" restart="never" nodeType="tmRoot"/>
      </p:par>
    </p:tnLst>
  </p:timing>
</p:sldLayout>
</file>

<file path=ppt/slideLayouts/slideLayout49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2333309086"/>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342583735"/>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462523457"/>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1763301942"/>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87708239"/>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2493647142"/>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743252960"/>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3572236791"/>
      </p:ext>
    </p:extLst>
  </p:cSld>
  <p:clrMapOvr>
    <a:masterClrMapping/>
  </p:clrMapOvr>
  <p:transition spd="med" advClick="0">
    <p:fade/>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9932616"/>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2767198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88D91ABD-466F-47BE-8C7A-4D7DEBBEAC2B}" type="slidenum">
              <a:rPr lang="en-US"/>
              <a:pPr>
                <a:defRPr/>
              </a:pPr>
              <a:t>‹#›</a:t>
            </a:fld>
            <a:endParaRPr lang="en-US" dirty="0"/>
          </a:p>
        </p:txBody>
      </p:sp>
    </p:spTree>
    <p:extLst>
      <p:ext uri="{BB962C8B-B14F-4D97-AF65-F5344CB8AC3E}">
        <p14:creationId xmlns:p14="http://schemas.microsoft.com/office/powerpoint/2010/main" val="41876836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730070516"/>
      </p:ext>
    </p:extLst>
  </p:cSld>
  <p:clrMapOvr>
    <a:masterClrMapping/>
  </p:clrMapOvr>
  <p:timing>
    <p:tnLst>
      <p:par>
        <p:cTn id="1" dur="indefinite" restart="never" nodeType="tmRoot"/>
      </p:par>
    </p:tnLst>
  </p:timing>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901276136"/>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3521108843"/>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4026405687"/>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4169024242"/>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4136411652"/>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66420639"/>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1264192975"/>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3994836697"/>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1826520480"/>
      </p:ext>
    </p:extLst>
  </p:cSld>
  <p:clrMapOvr>
    <a:masterClrMapping/>
  </p:clrMapOvr>
  <p:transition spd="med" advClick="0">
    <p:fade/>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653668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644920975"/>
      </p:ext>
    </p:extLst>
  </p:cSld>
  <p:clrMapOvr>
    <a:masterClrMapping/>
  </p:clrMapOvr>
  <p:timing>
    <p:tnLst>
      <p:par>
        <p:cTn id="1" dur="indefinite" restart="never" nodeType="tmRoot"/>
      </p:par>
    </p:tnLst>
  </p:timing>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3755859930"/>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1720067090"/>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3997697904"/>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1343700014"/>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2661768702"/>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700">
                <a:solidFill>
                  <a:schemeClr val="tx1"/>
                </a:solidFill>
              </a:defRPr>
            </a:lvl1pPr>
          </a:lstStyle>
          <a:p>
            <a:pPr>
              <a:defRPr/>
            </a:pPr>
            <a:fld id="{364E494B-349F-4D1C-9389-F3BD0DF20ED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92845838"/>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pPr lvl="0"/>
            <a:endParaRPr lang="en-US" noProof="0"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899E3022-6D51-4386-88AE-A2662004248F}" type="slidenum">
              <a:rPr lang="en-US"/>
              <a:pPr>
                <a:defRPr/>
              </a:pPr>
              <a:t>‹#›</a:t>
            </a:fld>
            <a:endParaRPr lang="en-US" dirty="0"/>
          </a:p>
        </p:txBody>
      </p:sp>
    </p:spTree>
    <p:extLst>
      <p:ext uri="{BB962C8B-B14F-4D97-AF65-F5344CB8AC3E}">
        <p14:creationId xmlns:p14="http://schemas.microsoft.com/office/powerpoint/2010/main" val="1712094795"/>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17520244"/>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762940029"/>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659968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40045925"/>
      </p:ext>
    </p:extLst>
  </p:cSld>
  <p:clrMapOvr>
    <a:masterClrMapping/>
  </p:clrMapOvr>
  <p:timing>
    <p:tnLst>
      <p:par>
        <p:cTn id="1" dur="indefinite" restart="never" nodeType="tmRoot"/>
      </p:par>
    </p:tnLst>
  </p:timing>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206911541"/>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userDrawn="1">
  <p:cSld name="3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52547698"/>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showMasterSp="0" userDrawn="1">
  <p:cSld name="3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35076583"/>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78804610"/>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430127770"/>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22175537"/>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86151796"/>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showMasterSp="0" userDrawn="1">
  <p:cSld name="3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58139317"/>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showMasterSp="0" userDrawn="1">
  <p:cSld name="4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21368817"/>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userDrawn="1">
  <p:cSld name="4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72808758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5670521"/>
      </p:ext>
    </p:extLst>
  </p:cSld>
  <p:clrMapOvr>
    <a:masterClrMapping/>
  </p:clrMapOvr>
  <p:timing>
    <p:tnLst>
      <p:par>
        <p:cTn id="1" dur="indefinite" restart="never" nodeType="tmRoot"/>
      </p:par>
    </p:tnLst>
  </p:timing>
</p:sldLayout>
</file>

<file path=ppt/slideLayouts/slideLayout530.xml><?xml version="1.0" encoding="utf-8"?>
<p:sldLayout xmlns:a="http://schemas.openxmlformats.org/drawingml/2006/main" xmlns:r="http://schemas.openxmlformats.org/officeDocument/2006/relationships" xmlns:p="http://schemas.openxmlformats.org/presentationml/2006/main" showMasterSp="0" userDrawn="1">
  <p:cSld name="4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39299950"/>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showMasterSp="0" userDrawn="1">
  <p:cSld name="5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165545136"/>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33813331"/>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25979860"/>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showMasterSp="0" userDrawn="1">
  <p:cSld name="5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6957126"/>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showMasterSp="0" userDrawn="1">
  <p:cSld name="5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49638165"/>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showMasterSp="0" userDrawn="1">
  <p:cSld name="5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44005647"/>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showMasterSp="0" userDrawn="1">
  <p:cSld name="5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51060305"/>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showMasterSp="0" userDrawn="1">
  <p:cSld name="5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22564611"/>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showMasterSp="0" userDrawn="1">
  <p:cSld name="5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6825552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4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475467448"/>
      </p:ext>
    </p:extLst>
  </p:cSld>
  <p:clrMapOvr>
    <a:masterClrMapping/>
  </p:clrMapOvr>
  <p:timing>
    <p:tnLst>
      <p:par>
        <p:cTn id="1" dur="indefinite" restart="never" nodeType="tmRoot"/>
      </p:par>
    </p:tnLst>
  </p:timing>
</p:sldLayout>
</file>

<file path=ppt/slideLayouts/slideLayout540.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44229579"/>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showMasterSp="0" userDrawn="1">
  <p:cSld name="6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97675186"/>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973989478"/>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44670177"/>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userDrawn="1">
  <p:cSld name="6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89416675"/>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3627079"/>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37793058"/>
      </p:ext>
    </p:extLst>
  </p:cSld>
  <p:clrMapOvr>
    <a:masterClrMapping/>
  </p:clrMapOvr>
  <p:timing>
    <p:tnLst>
      <p:par>
        <p:cT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2229666002"/>
      </p:ext>
    </p:extLst>
  </p:cSld>
  <p:clrMapOvr>
    <a:masterClrMapping/>
  </p:clrMapOvr>
  <p:timing>
    <p:tnLst>
      <p:par>
        <p:cTn id="1" dur="indefinite" restart="never" nodeType="tmRoot"/>
      </p:par>
    </p:tnLst>
  </p:timing>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3471402330"/>
      </p:ext>
    </p:extLst>
  </p:cSld>
  <p:clrMapOvr>
    <a:masterClrMapping/>
  </p:clrMapOvr>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2329739778"/>
      </p:ext>
    </p:extLst>
  </p:cSld>
  <p:clrMapOvr>
    <a:masterClrMapping/>
  </p:clrMapOvr>
  <p:transition spd="med" advClick="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4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93787593"/>
      </p:ext>
    </p:extLst>
  </p:cSld>
  <p:clrMapOvr>
    <a:masterClrMapping/>
  </p:clrMapOvr>
  <p:timing>
    <p:tnLst>
      <p:par>
        <p:cTn id="1" dur="indefinite" restart="never" nodeType="tmRoot"/>
      </p:par>
    </p:tnLst>
  </p:timing>
</p:sldLayout>
</file>

<file path=ppt/slideLayouts/slideLayout55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4780930"/>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21053776"/>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1670888108"/>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3880452308"/>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2753188597"/>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041155976"/>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cs typeface="Arial" charset="0"/>
            </a:endParaRPr>
          </a:p>
        </p:txBody>
      </p:sp>
    </p:spTree>
    <p:extLst>
      <p:ext uri="{BB962C8B-B14F-4D97-AF65-F5344CB8AC3E}">
        <p14:creationId xmlns:p14="http://schemas.microsoft.com/office/powerpoint/2010/main" val="3048962891"/>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241" y="1595210"/>
            <a:ext cx="11052731" cy="3393487"/>
          </a:xfrm>
        </p:spPr>
        <p:txBody>
          <a:bodyPr anchor="b"/>
          <a:lstStyle>
            <a:lvl1pPr algn="ctr">
              <a:defRPr sz="8500"/>
            </a:lvl1pPr>
          </a:lstStyle>
          <a:p>
            <a:r>
              <a:rPr lang="en-US" smtClean="0"/>
              <a:t>Click to edit Master title style</a:t>
            </a:r>
            <a:endParaRPr lang="en-US" dirty="0"/>
          </a:p>
        </p:txBody>
      </p:sp>
      <p:sp>
        <p:nvSpPr>
          <p:cNvPr id="3" name="Subtitle 2"/>
          <p:cNvSpPr>
            <a:spLocks noGrp="1"/>
          </p:cNvSpPr>
          <p:nvPr>
            <p:ph type="subTitle" idx="1"/>
          </p:nvPr>
        </p:nvSpPr>
        <p:spPr>
          <a:xfrm>
            <a:off x="1625402" y="5119563"/>
            <a:ext cx="9752410" cy="2353328"/>
          </a:xfrm>
        </p:spPr>
        <p:txBody>
          <a:bodyPr/>
          <a:lstStyle>
            <a:lvl1pPr marL="0" indent="0" algn="ctr">
              <a:buNone/>
              <a:defRPr sz="3400"/>
            </a:lvl1pPr>
            <a:lvl2pPr marL="635585" indent="0" algn="ctr">
              <a:buNone/>
              <a:defRPr sz="2800"/>
            </a:lvl2pPr>
            <a:lvl3pPr marL="1271183" indent="0" algn="ctr">
              <a:buNone/>
              <a:defRPr sz="2600"/>
            </a:lvl3pPr>
            <a:lvl4pPr marL="1906773" indent="0" algn="ctr">
              <a:buNone/>
              <a:defRPr sz="2300"/>
            </a:lvl4pPr>
            <a:lvl5pPr marL="2542364" indent="0" algn="ctr">
              <a:buNone/>
              <a:defRPr sz="2300"/>
            </a:lvl5pPr>
            <a:lvl6pPr marL="3177937" indent="0" algn="ctr">
              <a:buNone/>
              <a:defRPr sz="2300"/>
            </a:lvl6pPr>
            <a:lvl7pPr marL="3813537" indent="0" algn="ctr">
              <a:buNone/>
              <a:defRPr sz="2300"/>
            </a:lvl7pPr>
            <a:lvl8pPr marL="4449122" indent="0" algn="ctr">
              <a:buNone/>
              <a:defRPr sz="2300"/>
            </a:lvl8pPr>
            <a:lvl9pPr marL="5084711" indent="0" algn="ctr">
              <a:buNone/>
              <a:defRPr sz="23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952291"/>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522975"/>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199" y="2430312"/>
            <a:ext cx="11215271" cy="4054585"/>
          </a:xfrm>
        </p:spPr>
        <p:txBody>
          <a:bodyPr anchor="b"/>
          <a:lstStyle>
            <a:lvl1pPr>
              <a:defRPr sz="8500"/>
            </a:lvl1pPr>
          </a:lstStyle>
          <a:p>
            <a:r>
              <a:rPr lang="en-US" smtClean="0"/>
              <a:t>Click to edit Master title style</a:t>
            </a:r>
            <a:endParaRPr lang="en-US" dirty="0"/>
          </a:p>
        </p:txBody>
      </p:sp>
      <p:sp>
        <p:nvSpPr>
          <p:cNvPr id="3" name="Text Placeholder 2"/>
          <p:cNvSpPr>
            <a:spLocks noGrp="1"/>
          </p:cNvSpPr>
          <p:nvPr>
            <p:ph type="body" idx="1"/>
          </p:nvPr>
        </p:nvSpPr>
        <p:spPr>
          <a:xfrm>
            <a:off x="887199" y="6522989"/>
            <a:ext cx="11215271" cy="2132210"/>
          </a:xfrm>
        </p:spPr>
        <p:txBody>
          <a:bodyPr/>
          <a:lstStyle>
            <a:lvl1pPr marL="0" indent="0">
              <a:buNone/>
              <a:defRPr sz="3400">
                <a:solidFill>
                  <a:schemeClr val="tx1"/>
                </a:solidFill>
              </a:defRPr>
            </a:lvl1pPr>
            <a:lvl2pPr marL="635585" indent="0">
              <a:buNone/>
              <a:defRPr sz="2800">
                <a:solidFill>
                  <a:schemeClr val="tx1">
                    <a:tint val="75000"/>
                  </a:schemeClr>
                </a:solidFill>
              </a:defRPr>
            </a:lvl2pPr>
            <a:lvl3pPr marL="1271183" indent="0">
              <a:buNone/>
              <a:defRPr sz="2600">
                <a:solidFill>
                  <a:schemeClr val="tx1">
                    <a:tint val="75000"/>
                  </a:schemeClr>
                </a:solidFill>
              </a:defRPr>
            </a:lvl3pPr>
            <a:lvl4pPr marL="1906773" indent="0">
              <a:buNone/>
              <a:defRPr sz="2300">
                <a:solidFill>
                  <a:schemeClr val="tx1">
                    <a:tint val="75000"/>
                  </a:schemeClr>
                </a:solidFill>
              </a:defRPr>
            </a:lvl4pPr>
            <a:lvl5pPr marL="2542364" indent="0">
              <a:buNone/>
              <a:defRPr sz="2300">
                <a:solidFill>
                  <a:schemeClr val="tx1">
                    <a:tint val="75000"/>
                  </a:schemeClr>
                </a:solidFill>
              </a:defRPr>
            </a:lvl5pPr>
            <a:lvl6pPr marL="3177937" indent="0">
              <a:buNone/>
              <a:defRPr sz="2300">
                <a:solidFill>
                  <a:schemeClr val="tx1">
                    <a:tint val="75000"/>
                  </a:schemeClr>
                </a:solidFill>
              </a:defRPr>
            </a:lvl6pPr>
            <a:lvl7pPr marL="3813537" indent="0">
              <a:buNone/>
              <a:defRPr sz="2300">
                <a:solidFill>
                  <a:schemeClr val="tx1">
                    <a:tint val="75000"/>
                  </a:schemeClr>
                </a:solidFill>
              </a:defRPr>
            </a:lvl7pPr>
            <a:lvl8pPr marL="4449122" indent="0">
              <a:buNone/>
              <a:defRPr sz="2300">
                <a:solidFill>
                  <a:schemeClr val="tx1">
                    <a:tint val="75000"/>
                  </a:schemeClr>
                </a:solidFill>
              </a:defRPr>
            </a:lvl8pPr>
            <a:lvl9pPr marL="5084711" indent="0">
              <a:buNone/>
              <a:defRPr sz="2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1465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4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70212683"/>
      </p:ext>
    </p:extLst>
  </p:cSld>
  <p:clrMapOvr>
    <a:masterClrMapping/>
  </p:clrMapOvr>
  <p:timing>
    <p:tnLst>
      <p:par>
        <p:cT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93971" y="2594754"/>
            <a:ext cx="5526366" cy="61845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82876" y="2594754"/>
            <a:ext cx="5526366" cy="61845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431677"/>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666" y="518954"/>
            <a:ext cx="11215271" cy="188401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95666" y="2389432"/>
            <a:ext cx="5500968" cy="1171023"/>
          </a:xfrm>
        </p:spPr>
        <p:txBody>
          <a:bodyPr anchor="b"/>
          <a:lstStyle>
            <a:lvl1pPr marL="0" indent="0">
              <a:buNone/>
              <a:defRPr sz="3400" b="1"/>
            </a:lvl1pPr>
            <a:lvl2pPr marL="635585" indent="0">
              <a:buNone/>
              <a:defRPr sz="2800" b="1"/>
            </a:lvl2pPr>
            <a:lvl3pPr marL="1271183" indent="0">
              <a:buNone/>
              <a:defRPr sz="2600" b="1"/>
            </a:lvl3pPr>
            <a:lvl4pPr marL="1906773" indent="0">
              <a:buNone/>
              <a:defRPr sz="2300" b="1"/>
            </a:lvl4pPr>
            <a:lvl5pPr marL="2542364" indent="0">
              <a:buNone/>
              <a:defRPr sz="2300" b="1"/>
            </a:lvl5pPr>
            <a:lvl6pPr marL="3177937" indent="0">
              <a:buNone/>
              <a:defRPr sz="2300" b="1"/>
            </a:lvl6pPr>
            <a:lvl7pPr marL="3813537" indent="0">
              <a:buNone/>
              <a:defRPr sz="2300" b="1"/>
            </a:lvl7pPr>
            <a:lvl8pPr marL="4449122" indent="0">
              <a:buNone/>
              <a:defRPr sz="2300" b="1"/>
            </a:lvl8pPr>
            <a:lvl9pPr marL="5084711"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895666" y="3560454"/>
            <a:ext cx="5500968" cy="52368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83143" y="2389432"/>
            <a:ext cx="5528059" cy="1171023"/>
          </a:xfrm>
        </p:spPr>
        <p:txBody>
          <a:bodyPr anchor="b"/>
          <a:lstStyle>
            <a:lvl1pPr marL="0" indent="0">
              <a:buNone/>
              <a:defRPr sz="3400" b="1"/>
            </a:lvl1pPr>
            <a:lvl2pPr marL="635585" indent="0">
              <a:buNone/>
              <a:defRPr sz="2800" b="1"/>
            </a:lvl2pPr>
            <a:lvl3pPr marL="1271183" indent="0">
              <a:buNone/>
              <a:defRPr sz="2600" b="1"/>
            </a:lvl3pPr>
            <a:lvl4pPr marL="1906773" indent="0">
              <a:buNone/>
              <a:defRPr sz="2300" b="1"/>
            </a:lvl4pPr>
            <a:lvl5pPr marL="2542364" indent="0">
              <a:buNone/>
              <a:defRPr sz="2300" b="1"/>
            </a:lvl5pPr>
            <a:lvl6pPr marL="3177937" indent="0">
              <a:buNone/>
              <a:defRPr sz="2300" b="1"/>
            </a:lvl6pPr>
            <a:lvl7pPr marL="3813537" indent="0">
              <a:buNone/>
              <a:defRPr sz="2300" b="1"/>
            </a:lvl7pPr>
            <a:lvl8pPr marL="4449122" indent="0">
              <a:buNone/>
              <a:defRPr sz="2300" b="1"/>
            </a:lvl8pPr>
            <a:lvl9pPr marL="5084711"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583143" y="3560454"/>
            <a:ext cx="5528059" cy="52368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929160"/>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324746"/>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649882"/>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664" y="649817"/>
            <a:ext cx="4193875" cy="2274358"/>
          </a:xfrm>
        </p:spPr>
        <p:txBody>
          <a:bodyPr anchor="b"/>
          <a:lstStyle>
            <a:lvl1pPr>
              <a:defRPr sz="4500"/>
            </a:lvl1pPr>
          </a:lstStyle>
          <a:p>
            <a:r>
              <a:rPr lang="en-US" smtClean="0"/>
              <a:t>Click to edit Master title style</a:t>
            </a:r>
            <a:endParaRPr lang="en-US" dirty="0"/>
          </a:p>
        </p:txBody>
      </p:sp>
      <p:sp>
        <p:nvSpPr>
          <p:cNvPr id="3" name="Content Placeholder 2"/>
          <p:cNvSpPr>
            <a:spLocks noGrp="1"/>
          </p:cNvSpPr>
          <p:nvPr>
            <p:ph idx="1"/>
          </p:nvPr>
        </p:nvSpPr>
        <p:spPr>
          <a:xfrm>
            <a:off x="5528059" y="1403691"/>
            <a:ext cx="6582877" cy="6926865"/>
          </a:xfrm>
        </p:spPr>
        <p:txBody>
          <a:bodyPr/>
          <a:lstStyle>
            <a:lvl1pPr>
              <a:defRPr sz="45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95664" y="2924175"/>
            <a:ext cx="4193875" cy="5417396"/>
          </a:xfrm>
        </p:spPr>
        <p:txBody>
          <a:bodyPr/>
          <a:lstStyle>
            <a:lvl1pPr marL="0" indent="0">
              <a:buNone/>
              <a:defRPr sz="2300"/>
            </a:lvl1pPr>
            <a:lvl2pPr marL="635585" indent="0">
              <a:buNone/>
              <a:defRPr sz="2000"/>
            </a:lvl2pPr>
            <a:lvl3pPr marL="1271183" indent="0">
              <a:buNone/>
              <a:defRPr sz="1700"/>
            </a:lvl3pPr>
            <a:lvl4pPr marL="1906773" indent="0">
              <a:buNone/>
              <a:defRPr sz="1400"/>
            </a:lvl4pPr>
            <a:lvl5pPr marL="2542364" indent="0">
              <a:buNone/>
              <a:defRPr sz="1400"/>
            </a:lvl5pPr>
            <a:lvl6pPr marL="3177937" indent="0">
              <a:buNone/>
              <a:defRPr sz="1400"/>
            </a:lvl6pPr>
            <a:lvl7pPr marL="3813537" indent="0">
              <a:buNone/>
              <a:defRPr sz="1400"/>
            </a:lvl7pPr>
            <a:lvl8pPr marL="4449122" indent="0">
              <a:buNone/>
              <a:defRPr sz="1400"/>
            </a:lvl8pPr>
            <a:lvl9pPr marL="5084711"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936813"/>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664" y="649817"/>
            <a:ext cx="4193875" cy="2274358"/>
          </a:xfrm>
        </p:spPr>
        <p:txBody>
          <a:bodyPr anchor="b"/>
          <a:lstStyle>
            <a:lvl1pPr>
              <a:defRPr sz="45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28059" y="1403691"/>
            <a:ext cx="6582877" cy="6926865"/>
          </a:xfrm>
        </p:spPr>
        <p:txBody>
          <a:bodyPr anchor="t"/>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smtClean="0"/>
              <a:t>Click icon to add picture</a:t>
            </a:r>
            <a:endParaRPr lang="en-US" dirty="0"/>
          </a:p>
        </p:txBody>
      </p:sp>
      <p:sp>
        <p:nvSpPr>
          <p:cNvPr id="4" name="Text Placeholder 3"/>
          <p:cNvSpPr>
            <a:spLocks noGrp="1"/>
          </p:cNvSpPr>
          <p:nvPr>
            <p:ph type="body" sz="half" idx="2"/>
          </p:nvPr>
        </p:nvSpPr>
        <p:spPr>
          <a:xfrm>
            <a:off x="895664" y="2924175"/>
            <a:ext cx="4193875" cy="5417396"/>
          </a:xfrm>
        </p:spPr>
        <p:txBody>
          <a:bodyPr/>
          <a:lstStyle>
            <a:lvl1pPr marL="0" indent="0">
              <a:buNone/>
              <a:defRPr sz="2300"/>
            </a:lvl1pPr>
            <a:lvl2pPr marL="635585" indent="0">
              <a:buNone/>
              <a:defRPr sz="2000"/>
            </a:lvl2pPr>
            <a:lvl3pPr marL="1271183" indent="0">
              <a:buNone/>
              <a:defRPr sz="1700"/>
            </a:lvl3pPr>
            <a:lvl4pPr marL="1906773" indent="0">
              <a:buNone/>
              <a:defRPr sz="1400"/>
            </a:lvl4pPr>
            <a:lvl5pPr marL="2542364" indent="0">
              <a:buNone/>
              <a:defRPr sz="1400"/>
            </a:lvl5pPr>
            <a:lvl6pPr marL="3177937" indent="0">
              <a:buNone/>
              <a:defRPr sz="1400"/>
            </a:lvl6pPr>
            <a:lvl7pPr marL="3813537" indent="0">
              <a:buNone/>
              <a:defRPr sz="1400"/>
            </a:lvl7pPr>
            <a:lvl8pPr marL="4449122" indent="0">
              <a:buNone/>
              <a:defRPr sz="1400"/>
            </a:lvl8pPr>
            <a:lvl9pPr marL="5084711"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92939"/>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890770"/>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5426" y="518951"/>
            <a:ext cx="2803818" cy="82603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94238" y="518951"/>
            <a:ext cx="8248913" cy="826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710354"/>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127554" tIns="63822" rIns="127554" bIns="63822"/>
          <a:lstStyle>
            <a:lvl1pPr>
              <a:buClr>
                <a:srgbClr val="8F23B3"/>
              </a:buClr>
              <a:defRPr sz="3400"/>
            </a:lvl1pPr>
            <a:lvl2pPr>
              <a:buClr>
                <a:srgbClr val="8F23B3"/>
              </a:buClr>
              <a:defRPr sz="3100"/>
            </a:lvl2pPr>
            <a:lvl3pPr marL="1913421" indent="-637803">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4009324" y="0"/>
            <a:ext cx="8993889" cy="1732844"/>
          </a:xfrm>
          <a:prstGeom prst="rect">
            <a:avLst/>
          </a:prstGeom>
        </p:spPr>
        <p:txBody>
          <a:bodyPr lIns="125414" tIns="62713" rIns="125414" bIns="62713" anchor="ctr"/>
          <a:lstStyle>
            <a:lvl1pPr marL="235151" indent="0" algn="l">
              <a:defRPr sz="40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700">
                <a:solidFill>
                  <a:schemeClr val="tx1"/>
                </a:solidFill>
              </a:defRPr>
            </a:lvl1pPr>
          </a:lstStyle>
          <a:p>
            <a:pPr>
              <a:defRPr/>
            </a:pPr>
            <a:fld id="{364E494B-349F-4D1C-9389-F3BD0DF20ED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219692261"/>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127554" tIns="63822" rIns="127554" bIns="63822"/>
          <a:lstStyle>
            <a:lvl1pPr marL="0" indent="0">
              <a:buNone/>
              <a:defRPr sz="4500"/>
            </a:lvl1pPr>
            <a:lvl2pPr marL="637803" indent="0">
              <a:buNone/>
              <a:defRPr sz="4000"/>
            </a:lvl2pPr>
            <a:lvl3pPr marL="1275602" indent="0">
              <a:buNone/>
              <a:defRPr sz="3400"/>
            </a:lvl3pPr>
            <a:lvl4pPr marL="1913421" indent="0">
              <a:buNone/>
              <a:defRPr sz="2800"/>
            </a:lvl4pPr>
            <a:lvl5pPr marL="2551216" indent="0">
              <a:buNone/>
              <a:defRPr sz="2800"/>
            </a:lvl5pPr>
            <a:lvl6pPr marL="3189014" indent="0">
              <a:buNone/>
              <a:defRPr sz="2800"/>
            </a:lvl6pPr>
            <a:lvl7pPr marL="3826820" indent="0">
              <a:buNone/>
              <a:defRPr sz="2800"/>
            </a:lvl7pPr>
            <a:lvl8pPr marL="4464624" indent="0">
              <a:buNone/>
              <a:defRPr sz="2800"/>
            </a:lvl8pPr>
            <a:lvl9pPr marL="5102433" indent="0">
              <a:buNone/>
              <a:defRPr sz="2800"/>
            </a:lvl9pPr>
          </a:lstStyle>
          <a:p>
            <a:pPr lvl="0"/>
            <a:endParaRPr lang="en-US" noProof="0" dirty="0"/>
          </a:p>
        </p:txBody>
      </p:sp>
      <p:sp>
        <p:nvSpPr>
          <p:cNvPr id="9" name="Title 16"/>
          <p:cNvSpPr>
            <a:spLocks noGrp="1"/>
          </p:cNvSpPr>
          <p:nvPr>
            <p:ph type="title"/>
          </p:nvPr>
        </p:nvSpPr>
        <p:spPr>
          <a:xfrm>
            <a:off x="4009324" y="0"/>
            <a:ext cx="8993889" cy="1732844"/>
          </a:xfrm>
          <a:prstGeom prst="rect">
            <a:avLst/>
          </a:prstGeom>
        </p:spPr>
        <p:txBody>
          <a:bodyPr lIns="125414" tIns="62713" rIns="125414" bIns="62713" anchor="ctr"/>
          <a:lstStyle>
            <a:lvl1pPr marL="235151" indent="0" algn="l">
              <a:defRPr sz="40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899E3022-6D51-4386-88AE-A2662004248F}" type="slidenum">
              <a:rPr lang="en-US"/>
              <a:pPr>
                <a:defRPr/>
              </a:pPr>
              <a:t>‹#›</a:t>
            </a:fld>
            <a:endParaRPr lang="en-US" dirty="0"/>
          </a:p>
        </p:txBody>
      </p:sp>
    </p:spTree>
    <p:extLst>
      <p:ext uri="{BB962C8B-B14F-4D97-AF65-F5344CB8AC3E}">
        <p14:creationId xmlns:p14="http://schemas.microsoft.com/office/powerpoint/2010/main" val="77766740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5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95658169"/>
      </p:ext>
    </p:extLst>
  </p:cSld>
  <p:clrMapOvr>
    <a:masterClrMapping/>
  </p:clrMapOvr>
  <p:timing>
    <p:tnLst>
      <p:par>
        <p:cT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14" tIns="62713" rIns="125414" bIns="62713" anchor="ctr"/>
          <a:lstStyle>
            <a:lvl1pPr marL="235151"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568377801"/>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14" tIns="62713" rIns="125414" bIns="62713" anchor="ctr"/>
          <a:lstStyle>
            <a:lvl1pPr marL="235151"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31483234"/>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14" tIns="62713" rIns="125414" bIns="62713" anchor="ctr"/>
          <a:lstStyle>
            <a:lvl1pPr marL="235151"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55693697"/>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14" tIns="62713" rIns="125414" bIns="62713" anchor="ctr"/>
          <a:lstStyle>
            <a:lvl1pPr marL="235151"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275186729"/>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14" tIns="62713" rIns="125414" bIns="62713" anchor="ctr"/>
          <a:lstStyle>
            <a:lvl1pPr marL="235151"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97567866"/>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14" tIns="62713" rIns="125414" bIns="62713" anchor="ctr"/>
          <a:lstStyle>
            <a:lvl1pPr marL="235151"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9862940"/>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241" y="3028193"/>
            <a:ext cx="11052731" cy="2089341"/>
          </a:xfrm>
          <a:prstGeom prst="rect">
            <a:avLst/>
          </a:prstGeom>
        </p:spPr>
        <p:txBody>
          <a:bodyPr lIns="127554" tIns="63822" rIns="127554" bIns="63822"/>
          <a:lstStyle/>
          <a:p>
            <a:r>
              <a:rPr lang="en-US" smtClean="0"/>
              <a:t>Click to edit Master title style</a:t>
            </a:r>
            <a:endParaRPr lang="en-US"/>
          </a:p>
        </p:txBody>
      </p:sp>
      <p:sp>
        <p:nvSpPr>
          <p:cNvPr id="3" name="Subtitle 2"/>
          <p:cNvSpPr>
            <a:spLocks noGrp="1"/>
          </p:cNvSpPr>
          <p:nvPr>
            <p:ph type="subTitle" idx="1"/>
          </p:nvPr>
        </p:nvSpPr>
        <p:spPr>
          <a:xfrm>
            <a:off x="1950482" y="5523442"/>
            <a:ext cx="9102249" cy="2490964"/>
          </a:xfrm>
          <a:prstGeom prst="rect">
            <a:avLst/>
          </a:prstGeom>
        </p:spPr>
        <p:txBody>
          <a:bodyPr lIns="127554" tIns="63822" rIns="127554" bIns="63822"/>
          <a:lstStyle>
            <a:lvl1pPr marL="0" indent="0" algn="ctr">
              <a:buNone/>
              <a:defRPr>
                <a:solidFill>
                  <a:schemeClr val="tx1">
                    <a:tint val="75000"/>
                  </a:schemeClr>
                </a:solidFill>
              </a:defRPr>
            </a:lvl1pPr>
            <a:lvl2pPr marL="637803" indent="0" algn="ctr">
              <a:buNone/>
              <a:defRPr>
                <a:solidFill>
                  <a:schemeClr val="tx1">
                    <a:tint val="75000"/>
                  </a:schemeClr>
                </a:solidFill>
              </a:defRPr>
            </a:lvl2pPr>
            <a:lvl3pPr marL="1275602" indent="0" algn="ctr">
              <a:buNone/>
              <a:defRPr>
                <a:solidFill>
                  <a:schemeClr val="tx1">
                    <a:tint val="75000"/>
                  </a:schemeClr>
                </a:solidFill>
              </a:defRPr>
            </a:lvl3pPr>
            <a:lvl4pPr marL="1913421" indent="0" algn="ctr">
              <a:buNone/>
              <a:defRPr>
                <a:solidFill>
                  <a:schemeClr val="tx1">
                    <a:tint val="75000"/>
                  </a:schemeClr>
                </a:solidFill>
              </a:defRPr>
            </a:lvl4pPr>
            <a:lvl5pPr marL="2551216" indent="0" algn="ctr">
              <a:buNone/>
              <a:defRPr>
                <a:solidFill>
                  <a:schemeClr val="tx1">
                    <a:tint val="75000"/>
                  </a:schemeClr>
                </a:solidFill>
              </a:defRPr>
            </a:lvl5pPr>
            <a:lvl6pPr marL="3189014" indent="0" algn="ctr">
              <a:buNone/>
              <a:defRPr>
                <a:solidFill>
                  <a:schemeClr val="tx1">
                    <a:tint val="75000"/>
                  </a:schemeClr>
                </a:solidFill>
              </a:defRPr>
            </a:lvl6pPr>
            <a:lvl7pPr marL="3826820" indent="0" algn="ctr">
              <a:buNone/>
              <a:defRPr>
                <a:solidFill>
                  <a:schemeClr val="tx1">
                    <a:tint val="75000"/>
                  </a:schemeClr>
                </a:solidFill>
              </a:defRPr>
            </a:lvl7pPr>
            <a:lvl8pPr marL="4464624" indent="0" algn="ctr">
              <a:buNone/>
              <a:defRPr>
                <a:solidFill>
                  <a:schemeClr val="tx1">
                    <a:tint val="75000"/>
                  </a:schemeClr>
                </a:solidFill>
              </a:defRPr>
            </a:lvl8pPr>
            <a:lvl9pPr marL="510243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50162" y="9034485"/>
            <a:ext cx="3034083" cy="518951"/>
          </a:xfrm>
          <a:prstGeom prst="rect">
            <a:avLst/>
          </a:prstGeom>
        </p:spPr>
        <p:txBody>
          <a:bodyPr lIns="127554" tIns="63822" rIns="127554" bIns="63822"/>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4442765" y="9034485"/>
            <a:ext cx="4117684" cy="518951"/>
          </a:xfrm>
          <a:prstGeom prst="rect">
            <a:avLst/>
          </a:prstGeom>
        </p:spPr>
        <p:txBody>
          <a:bodyPr lIns="127554" tIns="63822" rIns="127554" bIns="63822"/>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3011251"/>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127554" tIns="63822" rIns="127554" bIns="63822"/>
          <a:lstStyle/>
          <a:p>
            <a:r>
              <a:rPr lang="en-US" smtClean="0"/>
              <a:t>Click to edit Master title style</a:t>
            </a:r>
            <a:endParaRPr lang="en-US"/>
          </a:p>
        </p:txBody>
      </p:sp>
      <p:sp>
        <p:nvSpPr>
          <p:cNvPr id="3" name="Text Placeholder 2"/>
          <p:cNvSpPr>
            <a:spLocks noGrp="1"/>
          </p:cNvSpPr>
          <p:nvPr>
            <p:ph type="body" sz="half" idx="1"/>
          </p:nvPr>
        </p:nvSpPr>
        <p:spPr>
          <a:xfrm>
            <a:off x="514939" y="1732844"/>
            <a:ext cx="5837901" cy="6823075"/>
          </a:xfrm>
          <a:prstGeom prst="rect">
            <a:avLst/>
          </a:prstGeom>
        </p:spPr>
        <p:txBody>
          <a:bodyPr lIns="127554" tIns="63822" rIns="127554" bIns="6382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60" y="1732844"/>
            <a:ext cx="5837901" cy="6823075"/>
          </a:xfrm>
          <a:prstGeom prst="rect">
            <a:avLst/>
          </a:prstGeom>
        </p:spPr>
        <p:txBody>
          <a:bodyPr lIns="127554" tIns="63822" rIns="127554" bIns="6382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127554" tIns="63822" rIns="127554" bIns="63822"/>
          <a:lstStyle>
            <a:lvl1pPr>
              <a:defRPr/>
            </a:lvl1pPr>
          </a:lstStyle>
          <a:p>
            <a:pPr eaLnBrk="0" hangingPunct="0">
              <a:defRPr/>
            </a:pPr>
            <a:endParaRPr lang="en-US" sz="3400" dirty="0">
              <a:solidFill>
                <a:prstClr val="black"/>
              </a:solidFill>
              <a:latin typeface="Verdana" pitchFamily="-1"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961379059"/>
      </p:ext>
    </p:extLst>
  </p:cSld>
  <p:clrMapOvr>
    <a:masterClrMapping/>
  </p:clrMapOvr>
  <p:transition spd="med" advClick="0">
    <p:fade/>
  </p:transition>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showMasterSp="0" userDrawn="1">
  <p:cSld name="4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14" tIns="62713" rIns="125414" bIns="62713" anchor="ctr"/>
          <a:lstStyle>
            <a:lvl1pPr marL="235151"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126188459"/>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241" y="3028189"/>
            <a:ext cx="11052731" cy="2089341"/>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482" y="5523442"/>
            <a:ext cx="9102249" cy="2490964"/>
          </a:xfrm>
        </p:spPr>
        <p:txBody>
          <a:bodyPr/>
          <a:lstStyle>
            <a:lvl1pPr marL="0" indent="0" algn="ctr">
              <a:buNone/>
              <a:defRPr>
                <a:solidFill>
                  <a:schemeClr val="tx1">
                    <a:tint val="75000"/>
                  </a:schemeClr>
                </a:solidFill>
              </a:defRPr>
            </a:lvl1pPr>
            <a:lvl2pPr marL="638029" indent="0" algn="ctr">
              <a:buNone/>
              <a:defRPr>
                <a:solidFill>
                  <a:schemeClr val="tx1">
                    <a:tint val="75000"/>
                  </a:schemeClr>
                </a:solidFill>
              </a:defRPr>
            </a:lvl2pPr>
            <a:lvl3pPr marL="1276055" indent="0" algn="ctr">
              <a:buNone/>
              <a:defRPr>
                <a:solidFill>
                  <a:schemeClr val="tx1">
                    <a:tint val="75000"/>
                  </a:schemeClr>
                </a:solidFill>
              </a:defRPr>
            </a:lvl3pPr>
            <a:lvl4pPr marL="1914099" indent="0" algn="ctr">
              <a:buNone/>
              <a:defRPr>
                <a:solidFill>
                  <a:schemeClr val="tx1">
                    <a:tint val="75000"/>
                  </a:schemeClr>
                </a:solidFill>
              </a:defRPr>
            </a:lvl4pPr>
            <a:lvl5pPr marL="2552124" indent="0" algn="ctr">
              <a:buNone/>
              <a:defRPr>
                <a:solidFill>
                  <a:schemeClr val="tx1">
                    <a:tint val="75000"/>
                  </a:schemeClr>
                </a:solidFill>
              </a:defRPr>
            </a:lvl5pPr>
            <a:lvl6pPr marL="3190147" indent="0" algn="ctr">
              <a:buNone/>
              <a:defRPr>
                <a:solidFill>
                  <a:schemeClr val="tx1">
                    <a:tint val="75000"/>
                  </a:schemeClr>
                </a:solidFill>
              </a:defRPr>
            </a:lvl6pPr>
            <a:lvl7pPr marL="3828180" indent="0" algn="ctr">
              <a:buNone/>
              <a:defRPr>
                <a:solidFill>
                  <a:schemeClr val="tx1">
                    <a:tint val="75000"/>
                  </a:schemeClr>
                </a:solidFill>
              </a:defRPr>
            </a:lvl7pPr>
            <a:lvl8pPr marL="4466211" indent="0" algn="ctr">
              <a:buNone/>
              <a:defRPr>
                <a:solidFill>
                  <a:schemeClr val="tx1">
                    <a:tint val="75000"/>
                  </a:schemeClr>
                </a:solidFill>
              </a:defRPr>
            </a:lvl8pPr>
            <a:lvl9pPr marL="510424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310798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725304179"/>
      </p:ext>
    </p:extLst>
  </p:cSld>
  <p:clrMapOvr>
    <a:masterClrMapping/>
  </p:clrMapOvr>
  <p:timing>
    <p:tnLst>
      <p:par>
        <p:cTn id="1" dur="indefinite" restart="never" nodeType="tmRoot"/>
      </p:par>
    </p:tnLst>
  </p:timing>
</p:sldLayout>
</file>

<file path=ppt/slideLayouts/slideLayout58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8297039"/>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p:spPr>
        <p:txBody>
          <a:bodyPr anchor="b"/>
          <a:lstStyle>
            <a:lvl1pPr marL="0" indent="0">
              <a:buNone/>
              <a:defRPr sz="2800">
                <a:solidFill>
                  <a:schemeClr val="tx1">
                    <a:tint val="75000"/>
                  </a:schemeClr>
                </a:solidFill>
              </a:defRPr>
            </a:lvl1pPr>
            <a:lvl2pPr marL="638029" indent="0">
              <a:buNone/>
              <a:defRPr sz="2600">
                <a:solidFill>
                  <a:schemeClr val="tx1">
                    <a:tint val="75000"/>
                  </a:schemeClr>
                </a:solidFill>
              </a:defRPr>
            </a:lvl2pPr>
            <a:lvl3pPr marL="1276055" indent="0">
              <a:buNone/>
              <a:defRPr sz="2300">
                <a:solidFill>
                  <a:schemeClr val="tx1">
                    <a:tint val="75000"/>
                  </a:schemeClr>
                </a:solidFill>
              </a:defRPr>
            </a:lvl3pPr>
            <a:lvl4pPr marL="1914099" indent="0">
              <a:buNone/>
              <a:defRPr sz="2000">
                <a:solidFill>
                  <a:schemeClr val="tx1">
                    <a:tint val="75000"/>
                  </a:schemeClr>
                </a:solidFill>
              </a:defRPr>
            </a:lvl4pPr>
            <a:lvl5pPr marL="2552124" indent="0">
              <a:buNone/>
              <a:defRPr sz="2000">
                <a:solidFill>
                  <a:schemeClr val="tx1">
                    <a:tint val="75000"/>
                  </a:schemeClr>
                </a:solidFill>
              </a:defRPr>
            </a:lvl5pPr>
            <a:lvl6pPr marL="3190147" indent="0">
              <a:buNone/>
              <a:defRPr sz="2000">
                <a:solidFill>
                  <a:schemeClr val="tx1">
                    <a:tint val="75000"/>
                  </a:schemeClr>
                </a:solidFill>
              </a:defRPr>
            </a:lvl6pPr>
            <a:lvl7pPr marL="3828180" indent="0">
              <a:buNone/>
              <a:defRPr sz="2000">
                <a:solidFill>
                  <a:schemeClr val="tx1">
                    <a:tint val="75000"/>
                  </a:schemeClr>
                </a:solidFill>
              </a:defRPr>
            </a:lvl7pPr>
            <a:lvl8pPr marL="4466211" indent="0">
              <a:buNone/>
              <a:defRPr sz="2000">
                <a:solidFill>
                  <a:schemeClr val="tx1">
                    <a:tint val="75000"/>
                  </a:schemeClr>
                </a:solidFill>
              </a:defRPr>
            </a:lvl8pPr>
            <a:lvl9pPr marL="5104246"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3846811"/>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161" y="2274359"/>
            <a:ext cx="5743086" cy="643273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09966" y="2274359"/>
            <a:ext cx="5743086" cy="643273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2538331"/>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161" y="2181852"/>
            <a:ext cx="5745344" cy="909291"/>
          </a:xfrm>
        </p:spPr>
        <p:txBody>
          <a:bodyPr anchor="b"/>
          <a:lstStyle>
            <a:lvl1pPr marL="0" indent="0">
              <a:buNone/>
              <a:defRPr sz="3400" b="1"/>
            </a:lvl1pPr>
            <a:lvl2pPr marL="638029" indent="0">
              <a:buNone/>
              <a:defRPr sz="2800" b="1"/>
            </a:lvl2pPr>
            <a:lvl3pPr marL="1276055" indent="0">
              <a:buNone/>
              <a:defRPr sz="2600" b="1"/>
            </a:lvl3pPr>
            <a:lvl4pPr marL="1914099" indent="0">
              <a:buNone/>
              <a:defRPr sz="2300" b="1"/>
            </a:lvl4pPr>
            <a:lvl5pPr marL="2552124" indent="0">
              <a:buNone/>
              <a:defRPr sz="2300" b="1"/>
            </a:lvl5pPr>
            <a:lvl6pPr marL="3190147" indent="0">
              <a:buNone/>
              <a:defRPr sz="2300" b="1"/>
            </a:lvl6pPr>
            <a:lvl7pPr marL="3828180" indent="0">
              <a:buNone/>
              <a:defRPr sz="2300" b="1"/>
            </a:lvl7pPr>
            <a:lvl8pPr marL="4466211" indent="0">
              <a:buNone/>
              <a:defRPr sz="2300" b="1"/>
            </a:lvl8pPr>
            <a:lvl9pPr marL="5104246"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161" y="3091143"/>
            <a:ext cx="5745344" cy="5615951"/>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675" y="2181852"/>
            <a:ext cx="5747601" cy="909291"/>
          </a:xfrm>
        </p:spPr>
        <p:txBody>
          <a:bodyPr anchor="b"/>
          <a:lstStyle>
            <a:lvl1pPr marL="0" indent="0">
              <a:buNone/>
              <a:defRPr sz="3400" b="1"/>
            </a:lvl1pPr>
            <a:lvl2pPr marL="638029" indent="0">
              <a:buNone/>
              <a:defRPr sz="2800" b="1"/>
            </a:lvl2pPr>
            <a:lvl3pPr marL="1276055" indent="0">
              <a:buNone/>
              <a:defRPr sz="2600" b="1"/>
            </a:lvl3pPr>
            <a:lvl4pPr marL="1914099" indent="0">
              <a:buNone/>
              <a:defRPr sz="2300" b="1"/>
            </a:lvl4pPr>
            <a:lvl5pPr marL="2552124" indent="0">
              <a:buNone/>
              <a:defRPr sz="2300" b="1"/>
            </a:lvl5pPr>
            <a:lvl6pPr marL="3190147" indent="0">
              <a:buNone/>
              <a:defRPr sz="2300" b="1"/>
            </a:lvl6pPr>
            <a:lvl7pPr marL="3828180" indent="0">
              <a:buNone/>
              <a:defRPr sz="2300" b="1"/>
            </a:lvl7pPr>
            <a:lvl8pPr marL="4466211" indent="0">
              <a:buNone/>
              <a:defRPr sz="2300" b="1"/>
            </a:lvl8pPr>
            <a:lvl9pPr marL="5104246"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5675" y="3091143"/>
            <a:ext cx="5747601" cy="5615951"/>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2256191"/>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0524298"/>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066989"/>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385" y="388085"/>
            <a:ext cx="4277967" cy="1651617"/>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3895" y="388088"/>
            <a:ext cx="7269157" cy="8319008"/>
          </a:xfrm>
        </p:spPr>
        <p:txBody>
          <a:bodyPr/>
          <a:lstStyle>
            <a:lvl1pPr>
              <a:defRPr sz="45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385" y="2039703"/>
            <a:ext cx="4277967" cy="6667390"/>
          </a:xfrm>
        </p:spPr>
        <p:txBody>
          <a:bodyPr/>
          <a:lstStyle>
            <a:lvl1pPr marL="0" indent="0">
              <a:buNone/>
              <a:defRPr sz="2000"/>
            </a:lvl1pPr>
            <a:lvl2pPr marL="638029" indent="0">
              <a:buNone/>
              <a:defRPr sz="1700"/>
            </a:lvl2pPr>
            <a:lvl3pPr marL="1276055" indent="0">
              <a:buNone/>
              <a:defRPr sz="1400"/>
            </a:lvl3pPr>
            <a:lvl4pPr marL="1914099" indent="0">
              <a:buNone/>
              <a:defRPr sz="1300"/>
            </a:lvl4pPr>
            <a:lvl5pPr marL="2552124" indent="0">
              <a:buNone/>
              <a:defRPr sz="1300"/>
            </a:lvl5pPr>
            <a:lvl6pPr marL="3190147" indent="0">
              <a:buNone/>
              <a:defRPr sz="1300"/>
            </a:lvl6pPr>
            <a:lvl7pPr marL="3828180" indent="0">
              <a:buNone/>
              <a:defRPr sz="1300"/>
            </a:lvl7pPr>
            <a:lvl8pPr marL="4466211" indent="0">
              <a:buNone/>
              <a:defRPr sz="1300"/>
            </a:lvl8pPr>
            <a:lvl9pPr marL="510424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5901169"/>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721" y="6823075"/>
            <a:ext cx="7801928" cy="805503"/>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8721" y="870935"/>
            <a:ext cx="7801928" cy="5848350"/>
          </a:xfrm>
        </p:spPr>
        <p:txBody>
          <a:bodyPr/>
          <a:lstStyle>
            <a:lvl1pPr marL="0" indent="0">
              <a:buNone/>
              <a:defRPr sz="4500"/>
            </a:lvl1pPr>
            <a:lvl2pPr marL="638029" indent="0">
              <a:buNone/>
              <a:defRPr sz="4000"/>
            </a:lvl2pPr>
            <a:lvl3pPr marL="1276055" indent="0">
              <a:buNone/>
              <a:defRPr sz="3400"/>
            </a:lvl3pPr>
            <a:lvl4pPr marL="1914099" indent="0">
              <a:buNone/>
              <a:defRPr sz="2800"/>
            </a:lvl4pPr>
            <a:lvl5pPr marL="2552124" indent="0">
              <a:buNone/>
              <a:defRPr sz="2800"/>
            </a:lvl5pPr>
            <a:lvl6pPr marL="3190147" indent="0">
              <a:buNone/>
              <a:defRPr sz="2800"/>
            </a:lvl6pPr>
            <a:lvl7pPr marL="3828180" indent="0">
              <a:buNone/>
              <a:defRPr sz="2800"/>
            </a:lvl7pPr>
            <a:lvl8pPr marL="4466211" indent="0">
              <a:buNone/>
              <a:defRPr sz="2800"/>
            </a:lvl8pPr>
            <a:lvl9pPr marL="5104246" indent="0">
              <a:buNone/>
              <a:defRPr sz="2800"/>
            </a:lvl9pPr>
          </a:lstStyle>
          <a:p>
            <a:endParaRPr lang="en-US" dirty="0"/>
          </a:p>
        </p:txBody>
      </p:sp>
      <p:sp>
        <p:nvSpPr>
          <p:cNvPr id="4" name="Text Placeholder 3"/>
          <p:cNvSpPr>
            <a:spLocks noGrp="1"/>
          </p:cNvSpPr>
          <p:nvPr>
            <p:ph type="body" sz="half" idx="2"/>
          </p:nvPr>
        </p:nvSpPr>
        <p:spPr>
          <a:xfrm>
            <a:off x="2548721" y="7628578"/>
            <a:ext cx="7801928" cy="1143947"/>
          </a:xfrm>
        </p:spPr>
        <p:txBody>
          <a:bodyPr/>
          <a:lstStyle>
            <a:lvl1pPr marL="0" indent="0">
              <a:buNone/>
              <a:defRPr sz="2000"/>
            </a:lvl1pPr>
            <a:lvl2pPr marL="638029" indent="0">
              <a:buNone/>
              <a:defRPr sz="1700"/>
            </a:lvl2pPr>
            <a:lvl3pPr marL="1276055" indent="0">
              <a:buNone/>
              <a:defRPr sz="1400"/>
            </a:lvl3pPr>
            <a:lvl4pPr marL="1914099" indent="0">
              <a:buNone/>
              <a:defRPr sz="1300"/>
            </a:lvl4pPr>
            <a:lvl5pPr marL="2552124" indent="0">
              <a:buNone/>
              <a:defRPr sz="1300"/>
            </a:lvl5pPr>
            <a:lvl6pPr marL="3190147" indent="0">
              <a:buNone/>
              <a:defRPr sz="1300"/>
            </a:lvl6pPr>
            <a:lvl7pPr marL="3828180" indent="0">
              <a:buNone/>
              <a:defRPr sz="1300"/>
            </a:lvl7pPr>
            <a:lvl8pPr marL="4466211" indent="0">
              <a:buNone/>
              <a:defRPr sz="1300"/>
            </a:lvl8pPr>
            <a:lvl9pPr marL="510424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0346600"/>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4251539"/>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7329" y="390566"/>
            <a:ext cx="2925723" cy="83167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160" y="390566"/>
            <a:ext cx="8560449" cy="83167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06577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47465306"/>
      </p:ext>
    </p:extLst>
  </p:cSld>
  <p:clrMapOvr>
    <a:masterClrMapping/>
  </p:clrMapOvr>
  <p:timing>
    <p:tnLst>
      <p:par>
        <p:cTn id="1" dur="indefinite" restart="never" nodeType="tmRoot"/>
      </p:par>
    </p:tnLst>
  </p:timing>
</p:sldLayout>
</file>

<file path=ppt/slideLayouts/slideLayout590.xml><?xml version="1.0" encoding="utf-8"?>
<p:sldLayout xmlns:a="http://schemas.openxmlformats.org/drawingml/2006/main" xmlns:r="http://schemas.openxmlformats.org/officeDocument/2006/relationships" xmlns:p="http://schemas.openxmlformats.org/presentationml/2006/main" showMasterSp="0">
  <p:cSld name="2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2" y="3515778"/>
            <a:ext cx="12994506" cy="1689523"/>
          </a:xfrm>
          <a:prstGeom prst="rect">
            <a:avLst/>
          </a:prstGeom>
        </p:spPr>
        <p:txBody>
          <a:bodyPr anchor="ctr" anchorCtr="0"/>
          <a:lstStyle>
            <a:lvl1pPr algn="ctr">
              <a:defRPr sz="6400" b="1">
                <a:solidFill>
                  <a:schemeClr val="bg1"/>
                </a:solidFill>
                <a:latin typeface="+mn-lt"/>
              </a:defRPr>
            </a:lvl1pPr>
          </a:lstStyle>
          <a:p>
            <a:r>
              <a:rPr lang="en-US" smtClean="0"/>
              <a:t>Click to edit Master title style</a:t>
            </a:r>
            <a:endParaRPr lang="en-US" dirty="0"/>
          </a:p>
        </p:txBody>
      </p:sp>
      <p:sp>
        <p:nvSpPr>
          <p:cNvPr id="3" name="Text Placeholder 2"/>
          <p:cNvSpPr>
            <a:spLocks noGrp="1"/>
          </p:cNvSpPr>
          <p:nvPr>
            <p:ph type="body" sz="quarter" idx="11"/>
          </p:nvPr>
        </p:nvSpPr>
        <p:spPr>
          <a:xfrm>
            <a:off x="0" y="5205302"/>
            <a:ext cx="13003213" cy="4541948"/>
          </a:xfrm>
          <a:prstGeom prst="rect">
            <a:avLst/>
          </a:prstGeom>
        </p:spPr>
        <p:txBody>
          <a:bodyPr anchor="ctr" anchorCtr="0"/>
          <a:lstStyle>
            <a:lvl1pPr>
              <a:defRPr sz="4300"/>
            </a:lvl1pPr>
            <a:lvl2pPr>
              <a:defRPr sz="3800"/>
            </a:lvl2pPr>
            <a:lvl3pPr>
              <a:defRPr sz="3400"/>
            </a:lvl3pPr>
            <a:lvl4pPr>
              <a:defRPr sz="3000"/>
            </a:lvl4pPr>
            <a:lvl5pPr>
              <a:defRPr sz="3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pPr>
              <a:defRPr/>
            </a:pPr>
            <a:fld id="{AA9E99C5-FFB0-40BD-BBA1-D1B39E92798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0205770"/>
      </p:ext>
    </p:extLst>
  </p:cSld>
  <p:clrMapOvr>
    <a:masterClrMapping/>
  </p:clrMapOvr>
  <p:timing>
    <p:tnLst>
      <p:par>
        <p:cTn id="1" dur="indefinite" restart="never" nodeType="tmRoot"/>
      </p:par>
    </p:tnLst>
  </p:timing>
  <p:hf hdr="0" ftr="0" dt="0"/>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29525986"/>
      </p:ext>
    </p:extLst>
  </p:cSld>
  <p:clrMapOvr>
    <a:masterClrMapping/>
  </p:clrMapOvr>
  <p:timing>
    <p:tnLst>
      <p:par>
        <p:cT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showMasterSp="0"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34538149"/>
      </p:ext>
    </p:extLst>
  </p:cSld>
  <p:clrMapOvr>
    <a:masterClrMapping/>
  </p:clrMapOvr>
  <p:timing>
    <p:tnLst>
      <p:par>
        <p:cTn id="1" dur="indefinite" restart="never" nodeType="tmRoot"/>
      </p:par>
    </p:tnLst>
  </p:timing>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6089807"/>
      </p:ext>
    </p:extLst>
  </p:cSld>
  <p:clrMapOvr>
    <a:masterClrMapping/>
  </p:clrMapOvr>
  <p:timing>
    <p:tnLst>
      <p:par>
        <p:cT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33385859"/>
      </p:ext>
    </p:extLst>
  </p:cSld>
  <p:clrMapOvr>
    <a:masterClrMapping/>
  </p:clrMapOvr>
  <p:timing>
    <p:tnLst>
      <p:par>
        <p:cTn id="1" dur="indefinite" restart="never" nodeType="tmRoot"/>
      </p:par>
    </p:tnLst>
  </p:timing>
</p:sldLayout>
</file>

<file path=ppt/slideLayouts/slideLayout595.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3978335"/>
      </p:ext>
    </p:extLst>
  </p:cSld>
  <p:clrMapOvr>
    <a:masterClrMapping/>
  </p:clrMapOvr>
  <p:timing>
    <p:tnLst>
      <p:par>
        <p:cTn id="1" dur="indefinite" restart="never" nodeType="tmRoot"/>
      </p:par>
    </p:tnLst>
  </p:timing>
</p:sldLayout>
</file>

<file path=ppt/slideLayouts/slideLayout596.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934" y="1732844"/>
            <a:ext cx="5837901" cy="6823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55" y="1732844"/>
            <a:ext cx="5837901" cy="6823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a:lstStyle>
            <a:lvl1pPr>
              <a:defRPr/>
            </a:lvl1pPr>
          </a:lstStyle>
          <a:p>
            <a:pPr eaLnBrk="0" hangingPunct="0">
              <a:defRPr/>
            </a:pPr>
            <a:endParaRPr lang="en-US" sz="3400" dirty="0">
              <a:solidFill>
                <a:prstClr val="black"/>
              </a:solidFill>
              <a:latin typeface="Verdana" pitchFamily="-1"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5114106"/>
      </p:ext>
    </p:extLst>
  </p:cSld>
  <p:clrMapOvr>
    <a:masterClrMapping/>
  </p:clrMapOvr>
  <p:transition spd="med" advClick="0">
    <p:fade/>
  </p:transition>
  <p:timing>
    <p:tnLst>
      <p:par>
        <p:cTn id="1" dur="indefinite" restart="never" nodeType="tmRoot"/>
      </p:par>
    </p:tnLst>
  </p:timing>
</p:sldLayout>
</file>

<file path=ppt/slideLayouts/slideLayout597.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07900561"/>
      </p:ext>
    </p:extLst>
  </p:cSld>
  <p:clrMapOvr>
    <a:masterClrMapping/>
  </p:clrMapOvr>
  <p:timing>
    <p:tnLst>
      <p:par>
        <p:cTn id="1" dur="indefinite" restart="never" nodeType="tmRoot"/>
      </p:par>
    </p:tnLst>
  </p:timing>
</p:sldLayout>
</file>

<file path=ppt/slideLayouts/slideLayout598.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79810128"/>
      </p:ext>
    </p:extLst>
  </p:cSld>
  <p:clrMapOvr>
    <a:masterClrMapping/>
  </p:clrMapOvr>
  <p:timing>
    <p:tnLst>
      <p:par>
        <p:cTn id="1" dur="indefinite" restart="never" nodeType="tmRoot"/>
      </p:par>
    </p:tnLst>
  </p:timing>
</p:sldLayout>
</file>

<file path=ppt/slideLayouts/slideLayout599.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588069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96F123FA-3B4C-4332-A1AD-C1B28DE829A4}" type="slidenum">
              <a:rPr lang="en-US"/>
              <a:pPr>
                <a:defRPr/>
              </a:pPr>
              <a:t>‹#›</a:t>
            </a:fld>
            <a:endParaRPr lang="en-US" dirty="0"/>
          </a:p>
        </p:txBody>
      </p:sp>
    </p:spTree>
    <p:extLst>
      <p:ext uri="{BB962C8B-B14F-4D97-AF65-F5344CB8AC3E}">
        <p14:creationId xmlns:p14="http://schemas.microsoft.com/office/powerpoint/2010/main" val="18802838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23666377"/>
      </p:ext>
    </p:extLst>
  </p:cSld>
  <p:clrMapOvr>
    <a:masterClrMapping/>
  </p:clrMapOvr>
  <p:timing>
    <p:tnLst>
      <p:par>
        <p:cTn id="1" dur="indefinite" restart="never" nodeType="tmRoot"/>
      </p:par>
    </p:tnLst>
  </p:timing>
</p:sldLayout>
</file>

<file path=ppt/slideLayouts/slideLayout600.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6934764"/>
      </p:ext>
    </p:extLst>
  </p:cSld>
  <p:clrMapOvr>
    <a:masterClrMapping/>
  </p:clrMapOvr>
  <p:timing>
    <p:tnLst>
      <p:par>
        <p:cT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69795625"/>
      </p:ext>
    </p:extLst>
  </p:cSld>
  <p:clrMapOvr>
    <a:masterClrMapping/>
  </p:clrMapOvr>
  <p:timing>
    <p:tnLst>
      <p:par>
        <p:cTn id="1" dur="indefinite" restart="never" nodeType="tmRoot"/>
      </p:par>
    </p:tnLst>
  </p:timing>
</p:sldLayout>
</file>

<file path=ppt/slideLayouts/slideLayout602.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5934010"/>
      </p:ext>
    </p:extLst>
  </p:cSld>
  <p:clrMapOvr>
    <a:masterClrMapping/>
  </p:clrMapOvr>
  <p:timing>
    <p:tnLst>
      <p:par>
        <p:cTn id="1" dur="indefinite" restart="never" nodeType="tmRoot"/>
      </p:par>
    </p:tnLst>
  </p:timing>
</p:sldLayout>
</file>

<file path=ppt/slideLayouts/slideLayout603.xml><?xml version="1.0" encoding="utf-8"?>
<p:sldLayout xmlns:a="http://schemas.openxmlformats.org/drawingml/2006/main" xmlns:r="http://schemas.openxmlformats.org/officeDocument/2006/relationships" xmlns:p="http://schemas.openxmlformats.org/presentationml/2006/main" showMasterSp="0" userDrawn="1">
  <p:cSld name="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261122"/>
      </p:ext>
    </p:extLst>
  </p:cSld>
  <p:clrMapOvr>
    <a:masterClrMapping/>
  </p:clrMapOvr>
  <p:timing>
    <p:tnLst>
      <p:par>
        <p:cTn id="1" dur="indefinite" restart="never" nodeType="tmRoot"/>
      </p:par>
    </p:tnLst>
  </p:timing>
</p:sldLayout>
</file>

<file path=ppt/slideLayouts/slideLayout604.xml><?xml version="1.0" encoding="utf-8"?>
<p:sldLayout xmlns:a="http://schemas.openxmlformats.org/drawingml/2006/main" xmlns:r="http://schemas.openxmlformats.org/officeDocument/2006/relationships" xmlns:p="http://schemas.openxmlformats.org/presentationml/2006/main" showMasterSp="0" userDrawn="1">
  <p:cSld name="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2946048"/>
      </p:ext>
    </p:extLst>
  </p:cSld>
  <p:clrMapOvr>
    <a:masterClrMapping/>
  </p:clrMapOvr>
  <p:timing>
    <p:tnLst>
      <p:par>
        <p:cT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67303443"/>
      </p:ext>
    </p:extLst>
  </p:cSld>
  <p:clrMapOvr>
    <a:masterClrMapping/>
  </p:clrMapOvr>
  <p:timing>
    <p:tnLst>
      <p:par>
        <p:cTn id="1" dur="indefinite" restart="never" nodeType="tmRoot"/>
      </p:par>
    </p:tnLst>
  </p:timing>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8746081"/>
      </p:ext>
    </p:extLst>
  </p:cSld>
  <p:clrMapOvr>
    <a:masterClrMapping/>
  </p:clrMapOvr>
  <p:timing>
    <p:tnLst>
      <p:par>
        <p:cTn id="1" dur="indefinite" restart="never" nodeType="tmRoot"/>
      </p:par>
    </p:tnLst>
  </p:timing>
</p:sldLayout>
</file>

<file path=ppt/slideLayouts/slideLayout607.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29784556"/>
      </p:ext>
    </p:extLst>
  </p:cSld>
  <p:clrMapOvr>
    <a:masterClrMapping/>
  </p:clrMapOvr>
  <p:timing>
    <p:tnLst>
      <p:par>
        <p:cTn id="1" dur="indefinite" restart="never" nodeType="tmRoot"/>
      </p:par>
    </p:tnLst>
  </p:timing>
</p:sldLayout>
</file>

<file path=ppt/slideLayouts/slideLayout608.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5698049"/>
      </p:ext>
    </p:extLst>
  </p:cSld>
  <p:clrMapOvr>
    <a:masterClrMapping/>
  </p:clrMapOvr>
  <p:timing>
    <p:tnLst>
      <p:par>
        <p:cTn id="1" dur="indefinite" restart="never" nodeType="tmRoot"/>
      </p:par>
    </p:tnLst>
  </p:timing>
</p:sldLayout>
</file>

<file path=ppt/slideLayouts/slideLayout60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127701" tIns="63895" rIns="127701" bIns="63895"/>
          <a:lstStyle>
            <a:lvl1pPr>
              <a:buClr>
                <a:srgbClr val="8F23B3"/>
              </a:buClr>
              <a:defRPr sz="3400"/>
            </a:lvl1pPr>
            <a:lvl2pPr>
              <a:buClr>
                <a:srgbClr val="8F23B3"/>
              </a:buClr>
              <a:defRPr sz="3100"/>
            </a:lvl2pPr>
            <a:lvl3pPr marL="1915682" indent="-638557">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700">
                <a:solidFill>
                  <a:schemeClr val="tx1"/>
                </a:solidFill>
              </a:defRPr>
            </a:lvl1pPr>
          </a:lstStyle>
          <a:p>
            <a:pPr>
              <a:defRPr/>
            </a:pPr>
            <a:fld id="{364E494B-349F-4D1C-9389-F3BD0DF20ED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2758480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5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05270600"/>
      </p:ext>
    </p:extLst>
  </p:cSld>
  <p:clrMapOvr>
    <a:masterClrMapping/>
  </p:clrMapOvr>
  <p:timing>
    <p:tnLst>
      <p:par>
        <p:cTn id="1" dur="indefinite" restart="never" nodeType="tmRoot"/>
      </p:par>
    </p:tnLst>
  </p:timing>
</p:sldLayout>
</file>

<file path=ppt/slideLayouts/slideLayout6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127701" tIns="63895" rIns="127701" bIns="63895"/>
          <a:lstStyle>
            <a:lvl1pPr marL="0" indent="0">
              <a:buNone/>
              <a:defRPr sz="4500"/>
            </a:lvl1pPr>
            <a:lvl2pPr marL="638557" indent="0">
              <a:buNone/>
              <a:defRPr sz="4000"/>
            </a:lvl2pPr>
            <a:lvl3pPr marL="1277117" indent="0">
              <a:buNone/>
              <a:defRPr sz="3400"/>
            </a:lvl3pPr>
            <a:lvl4pPr marL="1915682" indent="0">
              <a:buNone/>
              <a:defRPr sz="2800"/>
            </a:lvl4pPr>
            <a:lvl5pPr marL="2554240" indent="0">
              <a:buNone/>
              <a:defRPr sz="2800"/>
            </a:lvl5pPr>
            <a:lvl6pPr marL="3192790" indent="0">
              <a:buNone/>
              <a:defRPr sz="2800"/>
            </a:lvl6pPr>
            <a:lvl7pPr marL="3831355" indent="0">
              <a:buNone/>
              <a:defRPr sz="2800"/>
            </a:lvl7pPr>
            <a:lvl8pPr marL="4469914" indent="0">
              <a:buNone/>
              <a:defRPr sz="2800"/>
            </a:lvl8pPr>
            <a:lvl9pPr marL="5108477" indent="0">
              <a:buNone/>
              <a:defRPr sz="2800"/>
            </a:lvl9pPr>
          </a:lstStyle>
          <a:p>
            <a:pPr lvl="0"/>
            <a:endParaRPr lang="en-US" noProof="0" dirty="0"/>
          </a:p>
        </p:txBody>
      </p:sp>
      <p:sp>
        <p:nvSpPr>
          <p:cNvPr id="9"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899E3022-6D51-4386-88AE-A2662004248F}" type="slidenum">
              <a:rPr lang="en-US"/>
              <a:pPr>
                <a:defRPr/>
              </a:pPr>
              <a:t>‹#›</a:t>
            </a:fld>
            <a:endParaRPr lang="en-US" dirty="0"/>
          </a:p>
        </p:txBody>
      </p:sp>
    </p:spTree>
    <p:extLst>
      <p:ext uri="{BB962C8B-B14F-4D97-AF65-F5344CB8AC3E}">
        <p14:creationId xmlns:p14="http://schemas.microsoft.com/office/powerpoint/2010/main" val="3016266308"/>
      </p:ext>
    </p:extLst>
  </p:cSld>
  <p:clrMapOvr>
    <a:masterClrMapping/>
  </p:clrMapOvr>
  <p:timing>
    <p:tnLst>
      <p:par>
        <p:cTn id="1" dur="indefinite" restart="never" nodeType="tmRoot"/>
      </p:par>
    </p:tnLst>
  </p:timing>
</p:sldLayout>
</file>

<file path=ppt/slideLayouts/slideLayout6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36101712"/>
      </p:ext>
    </p:extLst>
  </p:cSld>
  <p:clrMapOvr>
    <a:masterClrMapping/>
  </p:clrMapOvr>
  <p:timing>
    <p:tnLst>
      <p:par>
        <p:cTn id="1" dur="indefinite" restart="never" nodeType="tmRoot"/>
      </p:par>
    </p:tnLst>
  </p:timing>
</p:sldLayout>
</file>

<file path=ppt/slideLayouts/slideLayout612.xml><?xml version="1.0" encoding="utf-8"?>
<p:sldLayout xmlns:a="http://schemas.openxmlformats.org/drawingml/2006/main" xmlns:r="http://schemas.openxmlformats.org/officeDocument/2006/relationships" xmlns:p="http://schemas.openxmlformats.org/presentationml/2006/main" showMasterSp="0"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99802866"/>
      </p:ext>
    </p:extLst>
  </p:cSld>
  <p:clrMapOvr>
    <a:masterClrMapping/>
  </p:clrMapOvr>
  <p:timing>
    <p:tnLst>
      <p:par>
        <p:cTn id="1" dur="indefinite" restart="never" nodeType="tmRoot"/>
      </p:par>
    </p:tnLst>
  </p:timing>
</p:sldLayout>
</file>

<file path=ppt/slideLayouts/slideLayout613.xml><?xml version="1.0" encoding="utf-8"?>
<p:sldLayout xmlns:a="http://schemas.openxmlformats.org/drawingml/2006/main" xmlns:r="http://schemas.openxmlformats.org/officeDocument/2006/relationships" xmlns:p="http://schemas.openxmlformats.org/presentationml/2006/main" showMasterSp="0"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7603971"/>
      </p:ext>
    </p:extLst>
  </p:cSld>
  <p:clrMapOvr>
    <a:masterClrMapping/>
  </p:clrMapOvr>
  <p:timing>
    <p:tnLst>
      <p:par>
        <p:cTn id="1" dur="indefinite" restart="never" nodeType="tmRoot"/>
      </p:par>
    </p:tnLst>
  </p:timing>
</p:sldLayout>
</file>

<file path=ppt/slideLayouts/slideLayout614.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153278470"/>
      </p:ext>
    </p:extLst>
  </p:cSld>
  <p:clrMapOvr>
    <a:masterClrMapping/>
  </p:clrMapOvr>
  <p:timing>
    <p:tnLst>
      <p:par>
        <p:cTn id="1" dur="indefinite" restart="never" nodeType="tmRoot"/>
      </p:par>
    </p:tnLst>
  </p:timing>
</p:sldLayout>
</file>

<file path=ppt/slideLayouts/slideLayout615.xml><?xml version="1.0" encoding="utf-8"?>
<p:sldLayout xmlns:a="http://schemas.openxmlformats.org/drawingml/2006/main" xmlns:r="http://schemas.openxmlformats.org/officeDocument/2006/relationships" xmlns:p="http://schemas.openxmlformats.org/presentationml/2006/main" showMasterSp="0" userDrawn="1">
  <p:cSld name="3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49739880"/>
      </p:ext>
    </p:extLst>
  </p:cSld>
  <p:clrMapOvr>
    <a:masterClrMapping/>
  </p:clrMapOvr>
  <p:timing>
    <p:tnLst>
      <p:par>
        <p:cTn id="1" dur="indefinite" restart="never" nodeType="tmRoot"/>
      </p:par>
    </p:tnLst>
  </p:timing>
</p:sldLayout>
</file>

<file path=ppt/slideLayouts/slideLayout616.xml><?xml version="1.0" encoding="utf-8"?>
<p:sldLayout xmlns:a="http://schemas.openxmlformats.org/drawingml/2006/main" xmlns:r="http://schemas.openxmlformats.org/officeDocument/2006/relationships" xmlns:p="http://schemas.openxmlformats.org/presentationml/2006/main" showMasterSp="0" userDrawn="1">
  <p:cSld name="3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01135313"/>
      </p:ext>
    </p:extLst>
  </p:cSld>
  <p:clrMapOvr>
    <a:masterClrMapping/>
  </p:clrMapOvr>
  <p:timing>
    <p:tnLst>
      <p:par>
        <p:cTn id="1" dur="indefinite" restart="never" nodeType="tmRoot"/>
      </p:par>
    </p:tnLst>
  </p:timing>
</p:sldLayout>
</file>

<file path=ppt/slideLayouts/slideLayout617.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54814919"/>
      </p:ext>
    </p:extLst>
  </p:cSld>
  <p:clrMapOvr>
    <a:masterClrMapping/>
  </p:clrMapOvr>
  <p:timing>
    <p:tnLst>
      <p:par>
        <p:cTn id="1" dur="indefinite" restart="never" nodeType="tmRoot"/>
      </p:par>
    </p:tnLst>
  </p:timing>
</p:sldLayout>
</file>

<file path=ppt/slideLayouts/slideLayout618.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174831850"/>
      </p:ext>
    </p:extLst>
  </p:cSld>
  <p:clrMapOvr>
    <a:masterClrMapping/>
  </p:clrMapOvr>
  <p:timing>
    <p:tnLst>
      <p:par>
        <p:cTn id="1" dur="indefinite" restart="never" nodeType="tmRoot"/>
      </p:par>
    </p:tnLst>
  </p:timing>
</p:sldLayout>
</file>

<file path=ppt/slideLayouts/slideLayout619.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1526682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5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038682"/>
      </p:ext>
    </p:extLst>
  </p:cSld>
  <p:clrMapOvr>
    <a:masterClrMapping/>
  </p:clrMapOvr>
  <p:timing>
    <p:tnLst>
      <p:par>
        <p:cTn id="1" dur="indefinite" restart="never" nodeType="tmRoot"/>
      </p:par>
    </p:tnLst>
  </p:timing>
</p:sldLayout>
</file>

<file path=ppt/slideLayouts/slideLayout620.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34470689"/>
      </p:ext>
    </p:extLst>
  </p:cSld>
  <p:clrMapOvr>
    <a:masterClrMapping/>
  </p:clrMapOvr>
  <p:timing>
    <p:tnLst>
      <p:par>
        <p:cTn id="1" dur="indefinite" restart="never" nodeType="tmRoot"/>
      </p:par>
    </p:tnLst>
  </p:timing>
</p:sldLayout>
</file>

<file path=ppt/slideLayouts/slideLayout621.xml><?xml version="1.0" encoding="utf-8"?>
<p:sldLayout xmlns:a="http://schemas.openxmlformats.org/drawingml/2006/main" xmlns:r="http://schemas.openxmlformats.org/officeDocument/2006/relationships" xmlns:p="http://schemas.openxmlformats.org/presentationml/2006/main" showMasterSp="0" userDrawn="1">
  <p:cSld name="3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54417183"/>
      </p:ext>
    </p:extLst>
  </p:cSld>
  <p:clrMapOvr>
    <a:masterClrMapping/>
  </p:clrMapOvr>
  <p:timing>
    <p:tnLst>
      <p:par>
        <p:cTn id="1" dur="indefinite" restart="never" nodeType="tmRoot"/>
      </p:par>
    </p:tnLst>
  </p:timing>
</p:sldLayout>
</file>

<file path=ppt/slideLayouts/slideLayout622.xml><?xml version="1.0" encoding="utf-8"?>
<p:sldLayout xmlns:a="http://schemas.openxmlformats.org/drawingml/2006/main" xmlns:r="http://schemas.openxmlformats.org/officeDocument/2006/relationships" xmlns:p="http://schemas.openxmlformats.org/presentationml/2006/main" showMasterSp="0" userDrawn="1">
  <p:cSld name="4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502394098"/>
      </p:ext>
    </p:extLst>
  </p:cSld>
  <p:clrMapOvr>
    <a:masterClrMapping/>
  </p:clrMapOvr>
  <p:timing>
    <p:tnLst>
      <p:par>
        <p:cTn id="1" dur="indefinite" restart="never" nodeType="tmRoot"/>
      </p:par>
    </p:tnLst>
  </p:timing>
</p:sldLayout>
</file>

<file path=ppt/slideLayouts/slideLayout623.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80775327"/>
      </p:ext>
    </p:extLst>
  </p:cSld>
  <p:clrMapOvr>
    <a:masterClrMapping/>
  </p:clrMapOvr>
  <p:timing>
    <p:tnLst>
      <p:par>
        <p:cTn id="1" dur="indefinite" restart="never" nodeType="tmRoot"/>
      </p:par>
    </p:tnLst>
  </p:timing>
</p:sldLayout>
</file>

<file path=ppt/slideLayouts/slideLayout624.xml><?xml version="1.0" encoding="utf-8"?>
<p:sldLayout xmlns:a="http://schemas.openxmlformats.org/drawingml/2006/main" xmlns:r="http://schemas.openxmlformats.org/officeDocument/2006/relationships" xmlns:p="http://schemas.openxmlformats.org/presentationml/2006/main" showMasterSp="0" userDrawn="1">
  <p:cSld name="4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77709709"/>
      </p:ext>
    </p:extLst>
  </p:cSld>
  <p:clrMapOvr>
    <a:masterClrMapping/>
  </p:clrMapOvr>
  <p:timing>
    <p:tnLst>
      <p:par>
        <p:cTn id="1" dur="indefinite" restart="never" nodeType="tmRoot"/>
      </p:par>
    </p:tnLst>
  </p:timing>
</p:sldLayout>
</file>

<file path=ppt/slideLayouts/slideLayout625.xml><?xml version="1.0" encoding="utf-8"?>
<p:sldLayout xmlns:a="http://schemas.openxmlformats.org/drawingml/2006/main" xmlns:r="http://schemas.openxmlformats.org/officeDocument/2006/relationships" xmlns:p="http://schemas.openxmlformats.org/presentationml/2006/main" showMasterSp="0" userDrawn="1">
  <p:cSld name="4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303184828"/>
      </p:ext>
    </p:extLst>
  </p:cSld>
  <p:clrMapOvr>
    <a:masterClrMapping/>
  </p:clrMapOvr>
  <p:timing>
    <p:tnLst>
      <p:par>
        <p:cTn id="1" dur="indefinite" restart="never" nodeType="tmRoot"/>
      </p:par>
    </p:tnLst>
  </p:timing>
</p:sldLayout>
</file>

<file path=ppt/slideLayouts/slideLayout626.xml><?xml version="1.0" encoding="utf-8"?>
<p:sldLayout xmlns:a="http://schemas.openxmlformats.org/drawingml/2006/main" xmlns:r="http://schemas.openxmlformats.org/officeDocument/2006/relationships" xmlns:p="http://schemas.openxmlformats.org/presentationml/2006/main" showMasterSp="0" userDrawn="1">
  <p:cSld name="4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69446728"/>
      </p:ext>
    </p:extLst>
  </p:cSld>
  <p:clrMapOvr>
    <a:masterClrMapping/>
  </p:clrMapOvr>
  <p:timing>
    <p:tnLst>
      <p:par>
        <p:cTn id="1" dur="indefinite" restart="never" nodeType="tmRoot"/>
      </p:par>
    </p:tnLst>
  </p:timing>
</p:sldLayout>
</file>

<file path=ppt/slideLayouts/slideLayout627.xml><?xml version="1.0" encoding="utf-8"?>
<p:sldLayout xmlns:a="http://schemas.openxmlformats.org/drawingml/2006/main" xmlns:r="http://schemas.openxmlformats.org/officeDocument/2006/relationships" xmlns:p="http://schemas.openxmlformats.org/presentationml/2006/main" showMasterSp="0" userDrawn="1">
  <p:cSld name="5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22423404"/>
      </p:ext>
    </p:extLst>
  </p:cSld>
  <p:clrMapOvr>
    <a:masterClrMapping/>
  </p:clrMapOvr>
  <p:timing>
    <p:tnLst>
      <p:par>
        <p:cTn id="1" dur="indefinite" restart="never" nodeType="tmRoot"/>
      </p:par>
    </p:tnLst>
  </p:timing>
</p:sldLayout>
</file>

<file path=ppt/slideLayouts/slideLayout628.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33194405"/>
      </p:ext>
    </p:extLst>
  </p:cSld>
  <p:clrMapOvr>
    <a:masterClrMapping/>
  </p:clrMapOvr>
  <p:timing>
    <p:tnLst>
      <p:par>
        <p:cTn id="1" dur="indefinite" restart="never" nodeType="tmRoot"/>
      </p:par>
    </p:tnLst>
  </p:timing>
</p:sldLayout>
</file>

<file path=ppt/slideLayouts/slideLayout629.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6410040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5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11112289"/>
      </p:ext>
    </p:extLst>
  </p:cSld>
  <p:clrMapOvr>
    <a:masterClrMapping/>
  </p:clrMapOvr>
  <p:timing>
    <p:tnLst>
      <p:par>
        <p:cTn id="1" dur="indefinite" restart="never" nodeType="tmRoot"/>
      </p:par>
    </p:tnLst>
  </p:timing>
</p:sldLayout>
</file>

<file path=ppt/slideLayouts/slideLayout630.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01119282"/>
      </p:ext>
    </p:extLst>
  </p:cSld>
  <p:clrMapOvr>
    <a:masterClrMapping/>
  </p:clrMapOvr>
  <p:timing>
    <p:tnLst>
      <p:par>
        <p:cTn id="1" dur="indefinite" restart="never" nodeType="tmRoot"/>
      </p:par>
    </p:tnLst>
  </p:timing>
</p:sldLayout>
</file>

<file path=ppt/slideLayouts/slideLayout631.xml><?xml version="1.0" encoding="utf-8"?>
<p:sldLayout xmlns:a="http://schemas.openxmlformats.org/drawingml/2006/main" xmlns:r="http://schemas.openxmlformats.org/officeDocument/2006/relationships" xmlns:p="http://schemas.openxmlformats.org/presentationml/2006/main" showMasterSp="0" userDrawn="1">
  <p:cSld name="5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63875672"/>
      </p:ext>
    </p:extLst>
  </p:cSld>
  <p:clrMapOvr>
    <a:masterClrMapping/>
  </p:clrMapOvr>
  <p:timing>
    <p:tnLst>
      <p:par>
        <p:cTn id="1" dur="indefinite" restart="never" nodeType="tmRoot"/>
      </p:par>
    </p:tnLst>
  </p:timing>
</p:sldLayout>
</file>

<file path=ppt/slideLayouts/slideLayout632.xml><?xml version="1.0" encoding="utf-8"?>
<p:sldLayout xmlns:a="http://schemas.openxmlformats.org/drawingml/2006/main" xmlns:r="http://schemas.openxmlformats.org/officeDocument/2006/relationships" xmlns:p="http://schemas.openxmlformats.org/presentationml/2006/main" showMasterSp="0" userDrawn="1">
  <p:cSld name="5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50328749"/>
      </p:ext>
    </p:extLst>
  </p:cSld>
  <p:clrMapOvr>
    <a:masterClrMapping/>
  </p:clrMapOvr>
  <p:timing>
    <p:tnLst>
      <p:par>
        <p:cTn id="1" dur="indefinite" restart="never" nodeType="tmRoot"/>
      </p:par>
    </p:tnLst>
  </p:timing>
</p:sldLayout>
</file>

<file path=ppt/slideLayouts/slideLayout633.xml><?xml version="1.0" encoding="utf-8"?>
<p:sldLayout xmlns:a="http://schemas.openxmlformats.org/drawingml/2006/main" xmlns:r="http://schemas.openxmlformats.org/officeDocument/2006/relationships" xmlns:p="http://schemas.openxmlformats.org/presentationml/2006/main" showMasterSp="0" userDrawn="1">
  <p:cSld name="5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18013851"/>
      </p:ext>
    </p:extLst>
  </p:cSld>
  <p:clrMapOvr>
    <a:masterClrMapping/>
  </p:clrMapOvr>
  <p:timing>
    <p:tnLst>
      <p:par>
        <p:cTn id="1" dur="indefinite" restart="never" nodeType="tmRoot"/>
      </p:par>
    </p:tnLst>
  </p:timing>
</p:sldLayout>
</file>

<file path=ppt/slideLayouts/slideLayout634.xml><?xml version="1.0" encoding="utf-8"?>
<p:sldLayout xmlns:a="http://schemas.openxmlformats.org/drawingml/2006/main" xmlns:r="http://schemas.openxmlformats.org/officeDocument/2006/relationships" xmlns:p="http://schemas.openxmlformats.org/presentationml/2006/main" showMasterSp="0" userDrawn="1">
  <p:cSld name="5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75749140"/>
      </p:ext>
    </p:extLst>
  </p:cSld>
  <p:clrMapOvr>
    <a:masterClrMapping/>
  </p:clrMapOvr>
  <p:timing>
    <p:tnLst>
      <p:par>
        <p:cTn id="1" dur="indefinite" restart="never" nodeType="tmRoot"/>
      </p:par>
    </p:tnLst>
  </p:timing>
</p:sldLayout>
</file>

<file path=ppt/slideLayouts/slideLayout635.xml><?xml version="1.0" encoding="utf-8"?>
<p:sldLayout xmlns:a="http://schemas.openxmlformats.org/drawingml/2006/main" xmlns:r="http://schemas.openxmlformats.org/officeDocument/2006/relationships" xmlns:p="http://schemas.openxmlformats.org/presentationml/2006/main" showMasterSp="0" userDrawn="1">
  <p:cSld name="5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62570681"/>
      </p:ext>
    </p:extLst>
  </p:cSld>
  <p:clrMapOvr>
    <a:masterClrMapping/>
  </p:clrMapOvr>
  <p:timing>
    <p:tnLst>
      <p:par>
        <p:cTn id="1" dur="indefinite" restart="never" nodeType="tmRoot"/>
      </p:par>
    </p:tnLst>
  </p:timing>
</p:sldLayout>
</file>

<file path=ppt/slideLayouts/slideLayout636.xml><?xml version="1.0" encoding="utf-8"?>
<p:sldLayout xmlns:a="http://schemas.openxmlformats.org/drawingml/2006/main" xmlns:r="http://schemas.openxmlformats.org/officeDocument/2006/relationships" xmlns:p="http://schemas.openxmlformats.org/presentationml/2006/main" showMasterSp="0" userDrawn="1">
  <p:cSld name="5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23976997"/>
      </p:ext>
    </p:extLst>
  </p:cSld>
  <p:clrMapOvr>
    <a:masterClrMapping/>
  </p:clrMapOvr>
  <p:timing>
    <p:tnLst>
      <p:par>
        <p:cTn id="1" dur="indefinite" restart="never" nodeType="tmRoot"/>
      </p:par>
    </p:tnLst>
  </p:timing>
</p:sldLayout>
</file>

<file path=ppt/slideLayouts/slideLayout637.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98321556"/>
      </p:ext>
    </p:extLst>
  </p:cSld>
  <p:clrMapOvr>
    <a:masterClrMapping/>
  </p:clrMapOvr>
  <p:timing>
    <p:tnLst>
      <p:par>
        <p:cTn id="1" dur="indefinite" restart="never" nodeType="tmRoot"/>
      </p:par>
    </p:tnLst>
  </p:timing>
</p:sldLayout>
</file>

<file path=ppt/slideLayouts/slideLayout638.xml><?xml version="1.0" encoding="utf-8"?>
<p:sldLayout xmlns:a="http://schemas.openxmlformats.org/drawingml/2006/main" xmlns:r="http://schemas.openxmlformats.org/officeDocument/2006/relationships" xmlns:p="http://schemas.openxmlformats.org/presentationml/2006/main" showMasterSp="0" userDrawn="1">
  <p:cSld name="6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63548950"/>
      </p:ext>
    </p:extLst>
  </p:cSld>
  <p:clrMapOvr>
    <a:masterClrMapping/>
  </p:clrMapOvr>
  <p:timing>
    <p:tnLst>
      <p:par>
        <p:cTn id="1" dur="indefinite" restart="never" nodeType="tmRoot"/>
      </p:par>
    </p:tnLst>
  </p:timing>
</p:sldLayout>
</file>

<file path=ppt/slideLayouts/slideLayout639.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1136807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5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784475061"/>
      </p:ext>
    </p:extLst>
  </p:cSld>
  <p:clrMapOvr>
    <a:masterClrMapping/>
  </p:clrMapOvr>
  <p:timing>
    <p:tnLst>
      <p:par>
        <p:cTn id="1" dur="indefinite" restart="never" nodeType="tmRoot"/>
      </p:par>
    </p:tnLst>
  </p:timing>
</p:sldLayout>
</file>

<file path=ppt/slideLayouts/slideLayout640.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12353961"/>
      </p:ext>
    </p:extLst>
  </p:cSld>
  <p:clrMapOvr>
    <a:masterClrMapping/>
  </p:clrMapOvr>
  <p:timing>
    <p:tnLst>
      <p:par>
        <p:cTn id="1" dur="indefinite" restart="never" nodeType="tmRoot"/>
      </p:par>
    </p:tnLst>
  </p:timing>
</p:sldLayout>
</file>

<file path=ppt/slideLayouts/slideLayout641.xml><?xml version="1.0" encoding="utf-8"?>
<p:sldLayout xmlns:a="http://schemas.openxmlformats.org/drawingml/2006/main" xmlns:r="http://schemas.openxmlformats.org/officeDocument/2006/relationships" xmlns:p="http://schemas.openxmlformats.org/presentationml/2006/main" showMasterSp="0" userDrawn="1">
  <p:cSld name="6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340966656"/>
      </p:ext>
    </p:extLst>
  </p:cSld>
  <p:clrMapOvr>
    <a:masterClrMapping/>
  </p:clrMapOvr>
  <p:timing>
    <p:tnLst>
      <p:par>
        <p:cTn id="1" dur="indefinite" restart="never" nodeType="tmRoot"/>
      </p:par>
    </p:tnLst>
  </p:timing>
</p:sldLayout>
</file>

<file path=ppt/slideLayouts/slideLayout64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127701" tIns="63895" rIns="127701" bIns="6389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127701" tIns="63895" rIns="127701" bIns="63895" anchor="b"/>
          <a:lstStyle>
            <a:lvl1pPr marL="0" indent="0">
              <a:buNone/>
              <a:defRPr sz="2800"/>
            </a:lvl1pPr>
            <a:lvl2pPr marL="638557" indent="0">
              <a:buNone/>
              <a:defRPr sz="2600"/>
            </a:lvl2pPr>
            <a:lvl3pPr marL="1277117" indent="0">
              <a:buNone/>
              <a:defRPr sz="2300"/>
            </a:lvl3pPr>
            <a:lvl4pPr marL="1915682" indent="0">
              <a:buNone/>
              <a:defRPr sz="2000"/>
            </a:lvl4pPr>
            <a:lvl5pPr marL="2554240" indent="0">
              <a:buNone/>
              <a:defRPr sz="2000"/>
            </a:lvl5pPr>
            <a:lvl6pPr marL="3192790" indent="0">
              <a:buNone/>
              <a:defRPr sz="2000"/>
            </a:lvl6pPr>
            <a:lvl7pPr marL="3831355" indent="0">
              <a:buNone/>
              <a:defRPr sz="2000"/>
            </a:lvl7pPr>
            <a:lvl8pPr marL="4469914" indent="0">
              <a:buNone/>
              <a:defRPr sz="2000"/>
            </a:lvl8pPr>
            <a:lvl9pPr marL="5108477"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127701" tIns="63895" rIns="127701" bIns="63895"/>
          <a:lstStyle>
            <a:lvl1pPr>
              <a:defRPr/>
            </a:lvl1pPr>
          </a:lstStyle>
          <a:p>
            <a:pPr eaLnBrk="0" hangingPunct="0">
              <a:defRPr/>
            </a:pPr>
            <a:endParaRPr lang="en-US" dirty="0">
              <a:solidFill>
                <a:prstClr val="black"/>
              </a:solidFill>
              <a:latin typeface="Tahoma" pitchFamily="34"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198560679"/>
      </p:ext>
    </p:extLst>
  </p:cSld>
  <p:clrMapOvr>
    <a:masterClrMapping/>
  </p:clrMapOvr>
  <p:timing>
    <p:tnLst>
      <p:par>
        <p:cTn id="1" dur="indefinite" restart="never" nodeType="tmRoot"/>
      </p:par>
    </p:tnLst>
  </p:timing>
</p:sldLayout>
</file>

<file path=ppt/slideLayouts/slideLayout643.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33711541"/>
      </p:ext>
    </p:extLst>
  </p:cSld>
  <p:clrMapOvr>
    <a:masterClrMapping/>
  </p:clrMapOvr>
  <p:timing>
    <p:tnLst>
      <p:par>
        <p:cTn id="1" dur="indefinite" restart="never" nodeType="tmRoot"/>
      </p:par>
    </p:tnLst>
  </p:timing>
</p:sldLayout>
</file>

<file path=ppt/slideLayouts/slideLayout6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241" y="3028175"/>
            <a:ext cx="11052731" cy="2089341"/>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482" y="5523442"/>
            <a:ext cx="9102249" cy="2490964"/>
          </a:xfrm>
        </p:spPr>
        <p:txBody>
          <a:bodyPr/>
          <a:lstStyle>
            <a:lvl1pPr marL="0" indent="0" algn="ctr">
              <a:buNone/>
              <a:defRPr>
                <a:solidFill>
                  <a:schemeClr val="tx1">
                    <a:tint val="75000"/>
                  </a:schemeClr>
                </a:solidFill>
              </a:defRPr>
            </a:lvl1pPr>
            <a:lvl2pPr marL="638783" indent="0" algn="ctr">
              <a:buNone/>
              <a:defRPr>
                <a:solidFill>
                  <a:schemeClr val="tx1">
                    <a:tint val="75000"/>
                  </a:schemeClr>
                </a:solidFill>
              </a:defRPr>
            </a:lvl2pPr>
            <a:lvl3pPr marL="1277572" indent="0" algn="ctr">
              <a:buNone/>
              <a:defRPr>
                <a:solidFill>
                  <a:schemeClr val="tx1">
                    <a:tint val="75000"/>
                  </a:schemeClr>
                </a:solidFill>
              </a:defRPr>
            </a:lvl3pPr>
            <a:lvl4pPr marL="1916363" indent="0" algn="ctr">
              <a:buNone/>
              <a:defRPr>
                <a:solidFill>
                  <a:schemeClr val="tx1">
                    <a:tint val="75000"/>
                  </a:schemeClr>
                </a:solidFill>
              </a:defRPr>
            </a:lvl4pPr>
            <a:lvl5pPr marL="2555149" indent="0" algn="ctr">
              <a:buNone/>
              <a:defRPr>
                <a:solidFill>
                  <a:schemeClr val="tx1">
                    <a:tint val="75000"/>
                  </a:schemeClr>
                </a:solidFill>
              </a:defRPr>
            </a:lvl5pPr>
            <a:lvl6pPr marL="3193924" indent="0" algn="ctr">
              <a:buNone/>
              <a:defRPr>
                <a:solidFill>
                  <a:schemeClr val="tx1">
                    <a:tint val="75000"/>
                  </a:schemeClr>
                </a:solidFill>
              </a:defRPr>
            </a:lvl6pPr>
            <a:lvl7pPr marL="3832716" indent="0" algn="ctr">
              <a:buNone/>
              <a:defRPr>
                <a:solidFill>
                  <a:schemeClr val="tx1">
                    <a:tint val="75000"/>
                  </a:schemeClr>
                </a:solidFill>
              </a:defRPr>
            </a:lvl7pPr>
            <a:lvl8pPr marL="4471501" indent="0" algn="ctr">
              <a:buNone/>
              <a:defRPr>
                <a:solidFill>
                  <a:schemeClr val="tx1">
                    <a:tint val="75000"/>
                  </a:schemeClr>
                </a:solidFill>
              </a:defRPr>
            </a:lvl8pPr>
            <a:lvl9pPr marL="5110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8532361"/>
      </p:ext>
    </p:extLst>
  </p:cSld>
  <p:clrMapOvr>
    <a:masterClrMapping/>
  </p:clrMapOvr>
  <p:timing>
    <p:tnLst>
      <p:par>
        <p:cTn id="1" dur="indefinite" restart="never" nodeType="tmRoot"/>
      </p:par>
    </p:tnLst>
  </p:timing>
</p:sldLayout>
</file>

<file path=ppt/slideLayouts/slideLayout64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4927173"/>
      </p:ext>
    </p:extLst>
  </p:cSld>
  <p:clrMapOvr>
    <a:masterClrMapping/>
  </p:clrMapOvr>
  <p:timing>
    <p:tnLst>
      <p:par>
        <p:cTn id="1" dur="indefinite" restart="never" nodeType="tmRoot"/>
      </p:par>
    </p:tnLst>
  </p:timing>
</p:sldLayout>
</file>

<file path=ppt/slideLayouts/slideLayout6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p:spPr>
        <p:txBody>
          <a:bodyPr anchor="b"/>
          <a:lstStyle>
            <a:lvl1pPr marL="0" indent="0">
              <a:buNone/>
              <a:defRPr sz="2800">
                <a:solidFill>
                  <a:schemeClr val="tx1">
                    <a:tint val="75000"/>
                  </a:schemeClr>
                </a:solidFill>
              </a:defRPr>
            </a:lvl1pPr>
            <a:lvl2pPr marL="638783" indent="0">
              <a:buNone/>
              <a:defRPr sz="2600">
                <a:solidFill>
                  <a:schemeClr val="tx1">
                    <a:tint val="75000"/>
                  </a:schemeClr>
                </a:solidFill>
              </a:defRPr>
            </a:lvl2pPr>
            <a:lvl3pPr marL="1277572" indent="0">
              <a:buNone/>
              <a:defRPr sz="2300">
                <a:solidFill>
                  <a:schemeClr val="tx1">
                    <a:tint val="75000"/>
                  </a:schemeClr>
                </a:solidFill>
              </a:defRPr>
            </a:lvl3pPr>
            <a:lvl4pPr marL="1916363" indent="0">
              <a:buNone/>
              <a:defRPr sz="2000">
                <a:solidFill>
                  <a:schemeClr val="tx1">
                    <a:tint val="75000"/>
                  </a:schemeClr>
                </a:solidFill>
              </a:defRPr>
            </a:lvl4pPr>
            <a:lvl5pPr marL="2555149" indent="0">
              <a:buNone/>
              <a:defRPr sz="2000">
                <a:solidFill>
                  <a:schemeClr val="tx1">
                    <a:tint val="75000"/>
                  </a:schemeClr>
                </a:solidFill>
              </a:defRPr>
            </a:lvl5pPr>
            <a:lvl6pPr marL="3193924" indent="0">
              <a:buNone/>
              <a:defRPr sz="2000">
                <a:solidFill>
                  <a:schemeClr val="tx1">
                    <a:tint val="75000"/>
                  </a:schemeClr>
                </a:solidFill>
              </a:defRPr>
            </a:lvl6pPr>
            <a:lvl7pPr marL="3832716" indent="0">
              <a:buNone/>
              <a:defRPr sz="2000">
                <a:solidFill>
                  <a:schemeClr val="tx1">
                    <a:tint val="75000"/>
                  </a:schemeClr>
                </a:solidFill>
              </a:defRPr>
            </a:lvl7pPr>
            <a:lvl8pPr marL="4471501" indent="0">
              <a:buNone/>
              <a:defRPr sz="2000">
                <a:solidFill>
                  <a:schemeClr val="tx1">
                    <a:tint val="75000"/>
                  </a:schemeClr>
                </a:solidFill>
              </a:defRPr>
            </a:lvl8pPr>
            <a:lvl9pPr marL="5110291"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089196"/>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161" y="2274359"/>
            <a:ext cx="5743086" cy="643273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09966" y="2274359"/>
            <a:ext cx="5743086" cy="643273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800667"/>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161" y="2181852"/>
            <a:ext cx="5745344" cy="909291"/>
          </a:xfrm>
        </p:spPr>
        <p:txBody>
          <a:bodyPr anchor="b"/>
          <a:lstStyle>
            <a:lvl1pPr marL="0" indent="0">
              <a:buNone/>
              <a:defRPr sz="3400" b="1"/>
            </a:lvl1pPr>
            <a:lvl2pPr marL="638783" indent="0">
              <a:buNone/>
              <a:defRPr sz="2800" b="1"/>
            </a:lvl2pPr>
            <a:lvl3pPr marL="1277572" indent="0">
              <a:buNone/>
              <a:defRPr sz="2600" b="1"/>
            </a:lvl3pPr>
            <a:lvl4pPr marL="1916363" indent="0">
              <a:buNone/>
              <a:defRPr sz="2300" b="1"/>
            </a:lvl4pPr>
            <a:lvl5pPr marL="2555149" indent="0">
              <a:buNone/>
              <a:defRPr sz="2300" b="1"/>
            </a:lvl5pPr>
            <a:lvl6pPr marL="3193924" indent="0">
              <a:buNone/>
              <a:defRPr sz="2300" b="1"/>
            </a:lvl6pPr>
            <a:lvl7pPr marL="3832716" indent="0">
              <a:buNone/>
              <a:defRPr sz="2300" b="1"/>
            </a:lvl7pPr>
            <a:lvl8pPr marL="4471501" indent="0">
              <a:buNone/>
              <a:defRPr sz="2300" b="1"/>
            </a:lvl8pPr>
            <a:lvl9pPr marL="5110291"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161" y="3091143"/>
            <a:ext cx="5745344" cy="5615951"/>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661" y="2181852"/>
            <a:ext cx="5747601" cy="909291"/>
          </a:xfrm>
        </p:spPr>
        <p:txBody>
          <a:bodyPr anchor="b"/>
          <a:lstStyle>
            <a:lvl1pPr marL="0" indent="0">
              <a:buNone/>
              <a:defRPr sz="3400" b="1"/>
            </a:lvl1pPr>
            <a:lvl2pPr marL="638783" indent="0">
              <a:buNone/>
              <a:defRPr sz="2800" b="1"/>
            </a:lvl2pPr>
            <a:lvl3pPr marL="1277572" indent="0">
              <a:buNone/>
              <a:defRPr sz="2600" b="1"/>
            </a:lvl3pPr>
            <a:lvl4pPr marL="1916363" indent="0">
              <a:buNone/>
              <a:defRPr sz="2300" b="1"/>
            </a:lvl4pPr>
            <a:lvl5pPr marL="2555149" indent="0">
              <a:buNone/>
              <a:defRPr sz="2300" b="1"/>
            </a:lvl5pPr>
            <a:lvl6pPr marL="3193924" indent="0">
              <a:buNone/>
              <a:defRPr sz="2300" b="1"/>
            </a:lvl6pPr>
            <a:lvl7pPr marL="3832716" indent="0">
              <a:buNone/>
              <a:defRPr sz="2300" b="1"/>
            </a:lvl7pPr>
            <a:lvl8pPr marL="4471501" indent="0">
              <a:buNone/>
              <a:defRPr sz="2300" b="1"/>
            </a:lvl8pPr>
            <a:lvl9pPr marL="5110291"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5661" y="3091143"/>
            <a:ext cx="5747601" cy="5615951"/>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8211301"/>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67518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5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49878751"/>
      </p:ext>
    </p:extLst>
  </p:cSld>
  <p:clrMapOvr>
    <a:masterClrMapping/>
  </p:clrMapOvr>
  <p:timing>
    <p:tnLst>
      <p:par>
        <p:cTn id="1" dur="indefinite" restart="never" nodeType="tmRoot"/>
      </p:par>
    </p:tnLst>
  </p:timing>
</p:sldLayout>
</file>

<file path=ppt/slideLayouts/slideLayout6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4883798"/>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371" y="388085"/>
            <a:ext cx="4277967" cy="1651617"/>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3895" y="388088"/>
            <a:ext cx="7269157" cy="8319008"/>
          </a:xfrm>
        </p:spPr>
        <p:txBody>
          <a:bodyPr/>
          <a:lstStyle>
            <a:lvl1pPr>
              <a:defRPr sz="45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371" y="2039703"/>
            <a:ext cx="4277967" cy="6667390"/>
          </a:xfrm>
        </p:spPr>
        <p:txBody>
          <a:bodyPr/>
          <a:lstStyle>
            <a:lvl1pPr marL="0" indent="0">
              <a:buNone/>
              <a:defRPr sz="2000"/>
            </a:lvl1pPr>
            <a:lvl2pPr marL="638783" indent="0">
              <a:buNone/>
              <a:defRPr sz="1700"/>
            </a:lvl2pPr>
            <a:lvl3pPr marL="1277572" indent="0">
              <a:buNone/>
              <a:defRPr sz="1400"/>
            </a:lvl3pPr>
            <a:lvl4pPr marL="1916363" indent="0">
              <a:buNone/>
              <a:defRPr sz="1300"/>
            </a:lvl4pPr>
            <a:lvl5pPr marL="2555149" indent="0">
              <a:buNone/>
              <a:defRPr sz="1300"/>
            </a:lvl5pPr>
            <a:lvl6pPr marL="3193924" indent="0">
              <a:buNone/>
              <a:defRPr sz="1300"/>
            </a:lvl6pPr>
            <a:lvl7pPr marL="3832716" indent="0">
              <a:buNone/>
              <a:defRPr sz="1300"/>
            </a:lvl7pPr>
            <a:lvl8pPr marL="4471501" indent="0">
              <a:buNone/>
              <a:defRPr sz="1300"/>
            </a:lvl8pPr>
            <a:lvl9pPr marL="5110291"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1155260"/>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721" y="6823075"/>
            <a:ext cx="7801928" cy="805503"/>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8721" y="870935"/>
            <a:ext cx="7801928" cy="5848350"/>
          </a:xfrm>
        </p:spPr>
        <p:txBody>
          <a:bodyPr/>
          <a:lstStyle>
            <a:lvl1pPr marL="0" indent="0">
              <a:buNone/>
              <a:defRPr sz="4500"/>
            </a:lvl1pPr>
            <a:lvl2pPr marL="638783" indent="0">
              <a:buNone/>
              <a:defRPr sz="4000"/>
            </a:lvl2pPr>
            <a:lvl3pPr marL="1277572" indent="0">
              <a:buNone/>
              <a:defRPr sz="3400"/>
            </a:lvl3pPr>
            <a:lvl4pPr marL="1916363" indent="0">
              <a:buNone/>
              <a:defRPr sz="2800"/>
            </a:lvl4pPr>
            <a:lvl5pPr marL="2555149" indent="0">
              <a:buNone/>
              <a:defRPr sz="2800"/>
            </a:lvl5pPr>
            <a:lvl6pPr marL="3193924" indent="0">
              <a:buNone/>
              <a:defRPr sz="2800"/>
            </a:lvl6pPr>
            <a:lvl7pPr marL="3832716" indent="0">
              <a:buNone/>
              <a:defRPr sz="2800"/>
            </a:lvl7pPr>
            <a:lvl8pPr marL="4471501" indent="0">
              <a:buNone/>
              <a:defRPr sz="2800"/>
            </a:lvl8pPr>
            <a:lvl9pPr marL="5110291" indent="0">
              <a:buNone/>
              <a:defRPr sz="2800"/>
            </a:lvl9pPr>
          </a:lstStyle>
          <a:p>
            <a:endParaRPr lang="en-US" dirty="0"/>
          </a:p>
        </p:txBody>
      </p:sp>
      <p:sp>
        <p:nvSpPr>
          <p:cNvPr id="4" name="Text Placeholder 3"/>
          <p:cNvSpPr>
            <a:spLocks noGrp="1"/>
          </p:cNvSpPr>
          <p:nvPr>
            <p:ph type="body" sz="half" idx="2"/>
          </p:nvPr>
        </p:nvSpPr>
        <p:spPr>
          <a:xfrm>
            <a:off x="2548721" y="7628578"/>
            <a:ext cx="7801928" cy="1143947"/>
          </a:xfrm>
        </p:spPr>
        <p:txBody>
          <a:bodyPr/>
          <a:lstStyle>
            <a:lvl1pPr marL="0" indent="0">
              <a:buNone/>
              <a:defRPr sz="2000"/>
            </a:lvl1pPr>
            <a:lvl2pPr marL="638783" indent="0">
              <a:buNone/>
              <a:defRPr sz="1700"/>
            </a:lvl2pPr>
            <a:lvl3pPr marL="1277572" indent="0">
              <a:buNone/>
              <a:defRPr sz="1400"/>
            </a:lvl3pPr>
            <a:lvl4pPr marL="1916363" indent="0">
              <a:buNone/>
              <a:defRPr sz="1300"/>
            </a:lvl4pPr>
            <a:lvl5pPr marL="2555149" indent="0">
              <a:buNone/>
              <a:defRPr sz="1300"/>
            </a:lvl5pPr>
            <a:lvl6pPr marL="3193924" indent="0">
              <a:buNone/>
              <a:defRPr sz="1300"/>
            </a:lvl6pPr>
            <a:lvl7pPr marL="3832716" indent="0">
              <a:buNone/>
              <a:defRPr sz="1300"/>
            </a:lvl7pPr>
            <a:lvl8pPr marL="4471501" indent="0">
              <a:buNone/>
              <a:defRPr sz="1300"/>
            </a:lvl8pPr>
            <a:lvl9pPr marL="5110291"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4860328"/>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0892416"/>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7329" y="390552"/>
            <a:ext cx="2925723" cy="83167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160" y="390552"/>
            <a:ext cx="8560449" cy="83167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7301448"/>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showMasterSp="0">
  <p:cSld name="2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2" y="3515778"/>
            <a:ext cx="12994506" cy="1689523"/>
          </a:xfrm>
          <a:prstGeom prst="rect">
            <a:avLst/>
          </a:prstGeom>
        </p:spPr>
        <p:txBody>
          <a:bodyPr anchor="ctr" anchorCtr="0"/>
          <a:lstStyle>
            <a:lvl1pPr algn="ctr">
              <a:defRPr sz="6400" b="1">
                <a:solidFill>
                  <a:schemeClr val="bg1"/>
                </a:solidFill>
                <a:latin typeface="+mn-lt"/>
              </a:defRPr>
            </a:lvl1pPr>
          </a:lstStyle>
          <a:p>
            <a:r>
              <a:rPr lang="en-US" smtClean="0"/>
              <a:t>Click to edit Master title style</a:t>
            </a:r>
            <a:endParaRPr lang="en-US" dirty="0"/>
          </a:p>
        </p:txBody>
      </p:sp>
      <p:sp>
        <p:nvSpPr>
          <p:cNvPr id="3" name="Text Placeholder 2"/>
          <p:cNvSpPr>
            <a:spLocks noGrp="1"/>
          </p:cNvSpPr>
          <p:nvPr>
            <p:ph type="body" sz="quarter" idx="11"/>
          </p:nvPr>
        </p:nvSpPr>
        <p:spPr>
          <a:xfrm>
            <a:off x="0" y="5205302"/>
            <a:ext cx="13003213" cy="4541948"/>
          </a:xfrm>
          <a:prstGeom prst="rect">
            <a:avLst/>
          </a:prstGeom>
        </p:spPr>
        <p:txBody>
          <a:bodyPr anchor="ctr" anchorCtr="0"/>
          <a:lstStyle>
            <a:lvl1pPr>
              <a:defRPr sz="4300"/>
            </a:lvl1pPr>
            <a:lvl2pPr>
              <a:defRPr sz="3800"/>
            </a:lvl2pPr>
            <a:lvl3pPr>
              <a:defRPr sz="3400"/>
            </a:lvl3pPr>
            <a:lvl4pPr>
              <a:defRPr sz="3000"/>
            </a:lvl4pPr>
            <a:lvl5pPr>
              <a:defRPr sz="3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pPr>
              <a:defRPr/>
            </a:pPr>
            <a:fld id="{AA9E99C5-FFB0-40BD-BBA1-D1B39E92798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660741"/>
      </p:ext>
    </p:extLst>
  </p:cSld>
  <p:clrMapOvr>
    <a:masterClrMapping/>
  </p:clrMapOvr>
  <p:timing>
    <p:tnLst>
      <p:par>
        <p:cTn id="1" dur="indefinite" restart="never" nodeType="tmRoot"/>
      </p:par>
    </p:tnLst>
  </p:timing>
  <p:hf hdr="0" ftr="0" dt="0"/>
</p:sldLayout>
</file>

<file path=ppt/slideLayouts/slideLayout656.xml><?xml version="1.0" encoding="utf-8"?>
<p:sldLayout xmlns:a="http://schemas.openxmlformats.org/drawingml/2006/main" xmlns:r="http://schemas.openxmlformats.org/officeDocument/2006/relationships" xmlns:p="http://schemas.openxmlformats.org/presentationml/2006/main" showMasterSp="0"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57755688"/>
      </p:ext>
    </p:extLst>
  </p:cSld>
  <p:clrMapOvr>
    <a:masterClrMapping/>
  </p:clrMapOvr>
  <p:timing>
    <p:tnLst>
      <p:par>
        <p:cTn id="1" dur="indefinite" restart="never" nodeType="tmRoot"/>
      </p:par>
    </p:tnLst>
  </p:timing>
</p:sldLayout>
</file>

<file path=ppt/slideLayouts/slideLayout657.xml><?xml version="1.0" encoding="utf-8"?>
<p:sldLayout xmlns:a="http://schemas.openxmlformats.org/drawingml/2006/main" xmlns:r="http://schemas.openxmlformats.org/officeDocument/2006/relationships" xmlns:p="http://schemas.openxmlformats.org/presentationml/2006/main" showMasterSp="0"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91630806"/>
      </p:ext>
    </p:extLst>
  </p:cSld>
  <p:clrMapOvr>
    <a:masterClrMapping/>
  </p:clrMapOvr>
  <p:timing>
    <p:tnLst>
      <p:par>
        <p:cTn id="1" dur="indefinite" restart="never" nodeType="tmRoot"/>
      </p:par>
    </p:tnLst>
  </p:timing>
</p:sldLayout>
</file>

<file path=ppt/slideLayouts/slideLayout658.xml><?xml version="1.0" encoding="utf-8"?>
<p:sldLayout xmlns:a="http://schemas.openxmlformats.org/drawingml/2006/main" xmlns:r="http://schemas.openxmlformats.org/officeDocument/2006/relationships" xmlns:p="http://schemas.openxmlformats.org/presentationml/2006/main" showMasterSp="0"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4387945"/>
      </p:ext>
    </p:extLst>
  </p:cSld>
  <p:clrMapOvr>
    <a:masterClrMapping/>
  </p:clrMapOvr>
  <p:timing>
    <p:tnLst>
      <p:par>
        <p:cTn id="1" dur="indefinite" restart="never" nodeType="tmRoot"/>
      </p:par>
    </p:tnLst>
  </p:timing>
</p:sldLayout>
</file>

<file path=ppt/slideLayouts/slideLayout659.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7855136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5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32099864"/>
      </p:ext>
    </p:extLst>
  </p:cSld>
  <p:clrMapOvr>
    <a:masterClrMapping/>
  </p:clrMapOvr>
  <p:timing>
    <p:tnLst>
      <p:par>
        <p:cTn id="1" dur="indefinite" restart="never" nodeType="tmRoot"/>
      </p:par>
    </p:tnLst>
  </p:timing>
</p:sldLayout>
</file>

<file path=ppt/slideLayouts/slideLayout660.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26870148"/>
      </p:ext>
    </p:extLst>
  </p:cSld>
  <p:clrMapOvr>
    <a:masterClrMapping/>
  </p:clrMapOvr>
  <p:timing>
    <p:tnLst>
      <p:par>
        <p:cTn id="1" dur="indefinite" restart="never" nodeType="tmRoot"/>
      </p:par>
    </p:tnLst>
  </p:timing>
</p:sldLayout>
</file>

<file path=ppt/slideLayouts/slideLayout661.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920" y="1732844"/>
            <a:ext cx="5837901" cy="6823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41" y="1732844"/>
            <a:ext cx="5837901" cy="6823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a:lstStyle>
            <a:lvl1pPr>
              <a:defRPr/>
            </a:lvl1pPr>
          </a:lstStyle>
          <a:p>
            <a:pPr eaLnBrk="0" hangingPunct="0">
              <a:defRPr/>
            </a:pPr>
            <a:endParaRPr lang="en-US" sz="3400" dirty="0">
              <a:solidFill>
                <a:prstClr val="black"/>
              </a:solidFill>
              <a:latin typeface="Verdana" pitchFamily="-1"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0996521"/>
      </p:ext>
    </p:extLst>
  </p:cSld>
  <p:clrMapOvr>
    <a:masterClrMapping/>
  </p:clrMapOvr>
  <p:transition spd="med" advClick="0">
    <p:fade/>
  </p:transition>
  <p:timing>
    <p:tnLst>
      <p:par>
        <p:cTn id="1" dur="indefinite" restart="never" nodeType="tmRoot"/>
      </p:par>
    </p:tnLst>
  </p:timing>
</p:sldLayout>
</file>

<file path=ppt/slideLayouts/slideLayout662.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098300"/>
      </p:ext>
    </p:extLst>
  </p:cSld>
  <p:clrMapOvr>
    <a:masterClrMapping/>
  </p:clrMapOvr>
  <p:timing>
    <p:tnLst>
      <p:par>
        <p:cTn id="1" dur="indefinite" restart="never" nodeType="tmRoot"/>
      </p:par>
    </p:tnLst>
  </p:timing>
</p:sldLayout>
</file>

<file path=ppt/slideLayouts/slideLayout663.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0076336"/>
      </p:ext>
    </p:extLst>
  </p:cSld>
  <p:clrMapOvr>
    <a:masterClrMapping/>
  </p:clrMapOvr>
  <p:timing>
    <p:tnLst>
      <p:par>
        <p:cTn id="1" dur="indefinite" restart="never" nodeType="tmRoot"/>
      </p:par>
    </p:tnLst>
  </p:timing>
</p:sldLayout>
</file>

<file path=ppt/slideLayouts/slideLayout664.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5270355"/>
      </p:ext>
    </p:extLst>
  </p:cSld>
  <p:clrMapOvr>
    <a:masterClrMapping/>
  </p:clrMapOvr>
  <p:timing>
    <p:tnLst>
      <p:par>
        <p:cTn id="1" dur="indefinite" restart="never" nodeType="tmRoot"/>
      </p:par>
    </p:tnLst>
  </p:timing>
</p:sldLayout>
</file>

<file path=ppt/slideLayouts/slideLayout665.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6456663"/>
      </p:ext>
    </p:extLst>
  </p:cSld>
  <p:clrMapOvr>
    <a:masterClrMapping/>
  </p:clrMapOvr>
  <p:timing>
    <p:tnLst>
      <p:par>
        <p:cTn id="1" dur="indefinite" restart="never" nodeType="tmRoot"/>
      </p:par>
    </p:tnLst>
  </p:timing>
</p:sldLayout>
</file>

<file path=ppt/slideLayouts/slideLayout666.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53741351"/>
      </p:ext>
    </p:extLst>
  </p:cSld>
  <p:clrMapOvr>
    <a:masterClrMapping/>
  </p:clrMapOvr>
  <p:timing>
    <p:tnLst>
      <p:par>
        <p:cTn id="1" dur="indefinite" restart="never" nodeType="tmRoot"/>
      </p:par>
    </p:tnLst>
  </p:timing>
</p:sldLayout>
</file>

<file path=ppt/slideLayouts/slideLayout667.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77880572"/>
      </p:ext>
    </p:extLst>
  </p:cSld>
  <p:clrMapOvr>
    <a:masterClrMapping/>
  </p:clrMapOvr>
  <p:timing>
    <p:tnLst>
      <p:par>
        <p:cTn id="1" dur="indefinite" restart="never" nodeType="tmRoot"/>
      </p:par>
    </p:tnLst>
  </p:timing>
</p:sldLayout>
</file>

<file path=ppt/slideLayouts/slideLayout668.xml><?xml version="1.0" encoding="utf-8"?>
<p:sldLayout xmlns:a="http://schemas.openxmlformats.org/drawingml/2006/main" xmlns:r="http://schemas.openxmlformats.org/officeDocument/2006/relationships" xmlns:p="http://schemas.openxmlformats.org/presentationml/2006/main" showMasterSp="0" userDrawn="1">
  <p:cSld name="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79950853"/>
      </p:ext>
    </p:extLst>
  </p:cSld>
  <p:clrMapOvr>
    <a:masterClrMapping/>
  </p:clrMapOvr>
  <p:timing>
    <p:tnLst>
      <p:par>
        <p:cTn id="1" dur="indefinite" restart="never" nodeType="tmRoot"/>
      </p:par>
    </p:tnLst>
  </p:timing>
</p:sldLayout>
</file>

<file path=ppt/slideLayouts/slideLayout669.xml><?xml version="1.0" encoding="utf-8"?>
<p:sldLayout xmlns:a="http://schemas.openxmlformats.org/drawingml/2006/main" xmlns:r="http://schemas.openxmlformats.org/officeDocument/2006/relationships" xmlns:p="http://schemas.openxmlformats.org/presentationml/2006/main" showMasterSp="0" userDrawn="1">
  <p:cSld name="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1961387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98357794"/>
      </p:ext>
    </p:extLst>
  </p:cSld>
  <p:clrMapOvr>
    <a:masterClrMapping/>
  </p:clrMapOvr>
  <p:timing>
    <p:tnLst>
      <p:par>
        <p:cTn id="1" dur="indefinite" restart="never" nodeType="tmRoot"/>
      </p:par>
    </p:tnLst>
  </p:timing>
</p:sldLayout>
</file>

<file path=ppt/slideLayouts/slideLayout670.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5826444"/>
      </p:ext>
    </p:extLst>
  </p:cSld>
  <p:clrMapOvr>
    <a:masterClrMapping/>
  </p:clrMapOvr>
  <p:timing>
    <p:tnLst>
      <p:par>
        <p:cTn id="1" dur="indefinite" restart="never" nodeType="tmRoot"/>
      </p:par>
    </p:tnLst>
  </p:timing>
</p:sldLayout>
</file>

<file path=ppt/slideLayouts/slideLayout671.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90956303"/>
      </p:ext>
    </p:extLst>
  </p:cSld>
  <p:clrMapOvr>
    <a:masterClrMapping/>
  </p:clrMapOvr>
  <p:timing>
    <p:tnLst>
      <p:par>
        <p:cTn id="1" dur="indefinite" restart="never" nodeType="tmRoot"/>
      </p:par>
    </p:tnLst>
  </p:timing>
</p:sldLayout>
</file>

<file path=ppt/slideLayouts/slideLayout672.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14748302"/>
      </p:ext>
    </p:extLst>
  </p:cSld>
  <p:clrMapOvr>
    <a:masterClrMapping/>
  </p:clrMapOvr>
  <p:timing>
    <p:tnLst>
      <p:par>
        <p:cTn id="1" dur="indefinite" restart="never" nodeType="tmRoot"/>
      </p:par>
    </p:tnLst>
  </p:timing>
</p:sldLayout>
</file>

<file path=ppt/slideLayouts/slideLayout673.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07462821"/>
      </p:ext>
    </p:extLst>
  </p:cSld>
  <p:clrMapOvr>
    <a:masterClrMapping/>
  </p:clrMapOvr>
  <p:timing>
    <p:tnLst>
      <p:par>
        <p:cTn id="1" dur="indefinite" restart="never" nodeType="tmRoot"/>
      </p:par>
    </p:tnLst>
  </p:timing>
</p:sldLayout>
</file>

<file path=ppt/slideLayouts/slideLayout6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241" y="3028166"/>
            <a:ext cx="11052731" cy="2089341"/>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482" y="5523442"/>
            <a:ext cx="9102249" cy="2490964"/>
          </a:xfrm>
        </p:spPr>
        <p:txBody>
          <a:bodyPr/>
          <a:lstStyle>
            <a:lvl1pPr marL="0" indent="0" algn="ctr">
              <a:buNone/>
              <a:defRPr>
                <a:solidFill>
                  <a:schemeClr val="tx1">
                    <a:tint val="75000"/>
                  </a:schemeClr>
                </a:solidFill>
              </a:defRPr>
            </a:lvl1pPr>
            <a:lvl2pPr marL="639235" indent="0" algn="ctr">
              <a:buNone/>
              <a:defRPr>
                <a:solidFill>
                  <a:schemeClr val="tx1">
                    <a:tint val="75000"/>
                  </a:schemeClr>
                </a:solidFill>
              </a:defRPr>
            </a:lvl2pPr>
            <a:lvl3pPr marL="1278482" indent="0" algn="ctr">
              <a:buNone/>
              <a:defRPr>
                <a:solidFill>
                  <a:schemeClr val="tx1">
                    <a:tint val="75000"/>
                  </a:schemeClr>
                </a:solidFill>
              </a:defRPr>
            </a:lvl3pPr>
            <a:lvl4pPr marL="1917724" indent="0" algn="ctr">
              <a:buNone/>
              <a:defRPr>
                <a:solidFill>
                  <a:schemeClr val="tx1">
                    <a:tint val="75000"/>
                  </a:schemeClr>
                </a:solidFill>
              </a:defRPr>
            </a:lvl4pPr>
            <a:lvl5pPr marL="2556966" indent="0" algn="ctr">
              <a:buNone/>
              <a:defRPr>
                <a:solidFill>
                  <a:schemeClr val="tx1">
                    <a:tint val="75000"/>
                  </a:schemeClr>
                </a:solidFill>
              </a:defRPr>
            </a:lvl5pPr>
            <a:lvl6pPr marL="3196193" indent="0" algn="ctr">
              <a:buNone/>
              <a:defRPr>
                <a:solidFill>
                  <a:schemeClr val="tx1">
                    <a:tint val="75000"/>
                  </a:schemeClr>
                </a:solidFill>
              </a:defRPr>
            </a:lvl6pPr>
            <a:lvl7pPr marL="3835440" indent="0" algn="ctr">
              <a:buNone/>
              <a:defRPr>
                <a:solidFill>
                  <a:schemeClr val="tx1">
                    <a:tint val="75000"/>
                  </a:schemeClr>
                </a:solidFill>
              </a:defRPr>
            </a:lvl7pPr>
            <a:lvl8pPr marL="4474678" indent="0" algn="ctr">
              <a:buNone/>
              <a:defRPr>
                <a:solidFill>
                  <a:schemeClr val="tx1">
                    <a:tint val="75000"/>
                  </a:schemeClr>
                </a:solidFill>
              </a:defRPr>
            </a:lvl8pPr>
            <a:lvl9pPr marL="511392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7999389"/>
      </p:ext>
    </p:extLst>
  </p:cSld>
  <p:clrMapOvr>
    <a:masterClrMapping/>
  </p:clrMapOvr>
  <p:timing>
    <p:tnLst>
      <p:par>
        <p:cTn id="1" dur="indefinite" restart="never" nodeType="tmRoot"/>
      </p:par>
    </p:tnLst>
  </p:timing>
</p:sldLayout>
</file>

<file path=ppt/slideLayouts/slideLayout67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7935993"/>
      </p:ext>
    </p:extLst>
  </p:cSld>
  <p:clrMapOvr>
    <a:masterClrMapping/>
  </p:clrMapOvr>
  <p:timing>
    <p:tnLst>
      <p:par>
        <p:cTn id="1" dur="indefinite" restart="never" nodeType="tmRoot"/>
      </p:par>
    </p:tnLst>
  </p:timing>
</p:sldLayout>
</file>

<file path=ppt/slideLayouts/slideLayout6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p:spPr>
        <p:txBody>
          <a:bodyPr anchor="b"/>
          <a:lstStyle>
            <a:lvl1pPr marL="0" indent="0">
              <a:buNone/>
              <a:defRPr sz="2800">
                <a:solidFill>
                  <a:schemeClr val="tx1">
                    <a:tint val="75000"/>
                  </a:schemeClr>
                </a:solidFill>
              </a:defRPr>
            </a:lvl1pPr>
            <a:lvl2pPr marL="639235" indent="0">
              <a:buNone/>
              <a:defRPr sz="2600">
                <a:solidFill>
                  <a:schemeClr val="tx1">
                    <a:tint val="75000"/>
                  </a:schemeClr>
                </a:solidFill>
              </a:defRPr>
            </a:lvl2pPr>
            <a:lvl3pPr marL="1278482" indent="0">
              <a:buNone/>
              <a:defRPr sz="2300">
                <a:solidFill>
                  <a:schemeClr val="tx1">
                    <a:tint val="75000"/>
                  </a:schemeClr>
                </a:solidFill>
              </a:defRPr>
            </a:lvl3pPr>
            <a:lvl4pPr marL="1917724" indent="0">
              <a:buNone/>
              <a:defRPr sz="2000">
                <a:solidFill>
                  <a:schemeClr val="tx1">
                    <a:tint val="75000"/>
                  </a:schemeClr>
                </a:solidFill>
              </a:defRPr>
            </a:lvl4pPr>
            <a:lvl5pPr marL="2556966" indent="0">
              <a:buNone/>
              <a:defRPr sz="2000">
                <a:solidFill>
                  <a:schemeClr val="tx1">
                    <a:tint val="75000"/>
                  </a:schemeClr>
                </a:solidFill>
              </a:defRPr>
            </a:lvl5pPr>
            <a:lvl6pPr marL="3196193" indent="0">
              <a:buNone/>
              <a:defRPr sz="2000">
                <a:solidFill>
                  <a:schemeClr val="tx1">
                    <a:tint val="75000"/>
                  </a:schemeClr>
                </a:solidFill>
              </a:defRPr>
            </a:lvl6pPr>
            <a:lvl7pPr marL="3835440" indent="0">
              <a:buNone/>
              <a:defRPr sz="2000">
                <a:solidFill>
                  <a:schemeClr val="tx1">
                    <a:tint val="75000"/>
                  </a:schemeClr>
                </a:solidFill>
              </a:defRPr>
            </a:lvl7pPr>
            <a:lvl8pPr marL="4474678" indent="0">
              <a:buNone/>
              <a:defRPr sz="2000">
                <a:solidFill>
                  <a:schemeClr val="tx1">
                    <a:tint val="75000"/>
                  </a:schemeClr>
                </a:solidFill>
              </a:defRPr>
            </a:lvl8pPr>
            <a:lvl9pPr marL="5113923"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4822061"/>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161" y="2274359"/>
            <a:ext cx="5743086" cy="643273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09966" y="2274359"/>
            <a:ext cx="5743086" cy="643273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039652"/>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161" y="2181852"/>
            <a:ext cx="5745344" cy="909291"/>
          </a:xfrm>
        </p:spPr>
        <p:txBody>
          <a:bodyPr anchor="b"/>
          <a:lstStyle>
            <a:lvl1pPr marL="0" indent="0">
              <a:buNone/>
              <a:defRPr sz="3400" b="1"/>
            </a:lvl1pPr>
            <a:lvl2pPr marL="639235" indent="0">
              <a:buNone/>
              <a:defRPr sz="2800" b="1"/>
            </a:lvl2pPr>
            <a:lvl3pPr marL="1278482" indent="0">
              <a:buNone/>
              <a:defRPr sz="2600" b="1"/>
            </a:lvl3pPr>
            <a:lvl4pPr marL="1917724" indent="0">
              <a:buNone/>
              <a:defRPr sz="2300" b="1"/>
            </a:lvl4pPr>
            <a:lvl5pPr marL="2556966" indent="0">
              <a:buNone/>
              <a:defRPr sz="2300" b="1"/>
            </a:lvl5pPr>
            <a:lvl6pPr marL="3196193" indent="0">
              <a:buNone/>
              <a:defRPr sz="2300" b="1"/>
            </a:lvl6pPr>
            <a:lvl7pPr marL="3835440" indent="0">
              <a:buNone/>
              <a:defRPr sz="2300" b="1"/>
            </a:lvl7pPr>
            <a:lvl8pPr marL="4474678" indent="0">
              <a:buNone/>
              <a:defRPr sz="2300" b="1"/>
            </a:lvl8pPr>
            <a:lvl9pPr marL="5113923"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161" y="3091143"/>
            <a:ext cx="5745344" cy="5615951"/>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653" y="2181852"/>
            <a:ext cx="5747601" cy="909291"/>
          </a:xfrm>
        </p:spPr>
        <p:txBody>
          <a:bodyPr anchor="b"/>
          <a:lstStyle>
            <a:lvl1pPr marL="0" indent="0">
              <a:buNone/>
              <a:defRPr sz="3400" b="1"/>
            </a:lvl1pPr>
            <a:lvl2pPr marL="639235" indent="0">
              <a:buNone/>
              <a:defRPr sz="2800" b="1"/>
            </a:lvl2pPr>
            <a:lvl3pPr marL="1278482" indent="0">
              <a:buNone/>
              <a:defRPr sz="2600" b="1"/>
            </a:lvl3pPr>
            <a:lvl4pPr marL="1917724" indent="0">
              <a:buNone/>
              <a:defRPr sz="2300" b="1"/>
            </a:lvl4pPr>
            <a:lvl5pPr marL="2556966" indent="0">
              <a:buNone/>
              <a:defRPr sz="2300" b="1"/>
            </a:lvl5pPr>
            <a:lvl6pPr marL="3196193" indent="0">
              <a:buNone/>
              <a:defRPr sz="2300" b="1"/>
            </a:lvl6pPr>
            <a:lvl7pPr marL="3835440" indent="0">
              <a:buNone/>
              <a:defRPr sz="2300" b="1"/>
            </a:lvl7pPr>
            <a:lvl8pPr marL="4474678" indent="0">
              <a:buNone/>
              <a:defRPr sz="2300" b="1"/>
            </a:lvl8pPr>
            <a:lvl9pPr marL="5113923"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5653" y="3091143"/>
            <a:ext cx="5747601" cy="5615951"/>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589863"/>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21182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6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72686728"/>
      </p:ext>
    </p:extLst>
  </p:cSld>
  <p:clrMapOvr>
    <a:masterClrMapping/>
  </p:clrMapOvr>
  <p:timing>
    <p:tnLst>
      <p:par>
        <p:cTn id="1" dur="indefinite" restart="never" nodeType="tmRoot"/>
      </p:par>
    </p:tnLst>
  </p:timing>
</p:sldLayout>
</file>

<file path=ppt/slideLayouts/slideLayout6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6250415"/>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362" y="388085"/>
            <a:ext cx="4277967" cy="1651617"/>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3895" y="388088"/>
            <a:ext cx="7269157" cy="8319008"/>
          </a:xfrm>
        </p:spPr>
        <p:txBody>
          <a:bodyPr/>
          <a:lstStyle>
            <a:lvl1pPr>
              <a:defRPr sz="45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362" y="2039703"/>
            <a:ext cx="4277967" cy="6667390"/>
          </a:xfrm>
        </p:spPr>
        <p:txBody>
          <a:bodyPr/>
          <a:lstStyle>
            <a:lvl1pPr marL="0" indent="0">
              <a:buNone/>
              <a:defRPr sz="2000"/>
            </a:lvl1pPr>
            <a:lvl2pPr marL="639235" indent="0">
              <a:buNone/>
              <a:defRPr sz="1700"/>
            </a:lvl2pPr>
            <a:lvl3pPr marL="1278482" indent="0">
              <a:buNone/>
              <a:defRPr sz="1400"/>
            </a:lvl3pPr>
            <a:lvl4pPr marL="1917724" indent="0">
              <a:buNone/>
              <a:defRPr sz="1300"/>
            </a:lvl4pPr>
            <a:lvl5pPr marL="2556966" indent="0">
              <a:buNone/>
              <a:defRPr sz="1300"/>
            </a:lvl5pPr>
            <a:lvl6pPr marL="3196193" indent="0">
              <a:buNone/>
              <a:defRPr sz="1300"/>
            </a:lvl6pPr>
            <a:lvl7pPr marL="3835440" indent="0">
              <a:buNone/>
              <a:defRPr sz="1300"/>
            </a:lvl7pPr>
            <a:lvl8pPr marL="4474678" indent="0">
              <a:buNone/>
              <a:defRPr sz="1300"/>
            </a:lvl8pPr>
            <a:lvl9pPr marL="511392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4288377"/>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721" y="6823075"/>
            <a:ext cx="7801928" cy="805503"/>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8721" y="870935"/>
            <a:ext cx="7801928" cy="5848350"/>
          </a:xfrm>
        </p:spPr>
        <p:txBody>
          <a:bodyPr/>
          <a:lstStyle>
            <a:lvl1pPr marL="0" indent="0">
              <a:buNone/>
              <a:defRPr sz="4500"/>
            </a:lvl1pPr>
            <a:lvl2pPr marL="639235" indent="0">
              <a:buNone/>
              <a:defRPr sz="4000"/>
            </a:lvl2pPr>
            <a:lvl3pPr marL="1278482" indent="0">
              <a:buNone/>
              <a:defRPr sz="3400"/>
            </a:lvl3pPr>
            <a:lvl4pPr marL="1917724" indent="0">
              <a:buNone/>
              <a:defRPr sz="2800"/>
            </a:lvl4pPr>
            <a:lvl5pPr marL="2556966" indent="0">
              <a:buNone/>
              <a:defRPr sz="2800"/>
            </a:lvl5pPr>
            <a:lvl6pPr marL="3196193" indent="0">
              <a:buNone/>
              <a:defRPr sz="2800"/>
            </a:lvl6pPr>
            <a:lvl7pPr marL="3835440" indent="0">
              <a:buNone/>
              <a:defRPr sz="2800"/>
            </a:lvl7pPr>
            <a:lvl8pPr marL="4474678" indent="0">
              <a:buNone/>
              <a:defRPr sz="2800"/>
            </a:lvl8pPr>
            <a:lvl9pPr marL="5113923" indent="0">
              <a:buNone/>
              <a:defRPr sz="2800"/>
            </a:lvl9pPr>
          </a:lstStyle>
          <a:p>
            <a:endParaRPr lang="en-US" dirty="0"/>
          </a:p>
        </p:txBody>
      </p:sp>
      <p:sp>
        <p:nvSpPr>
          <p:cNvPr id="4" name="Text Placeholder 3"/>
          <p:cNvSpPr>
            <a:spLocks noGrp="1"/>
          </p:cNvSpPr>
          <p:nvPr>
            <p:ph type="body" sz="half" idx="2"/>
          </p:nvPr>
        </p:nvSpPr>
        <p:spPr>
          <a:xfrm>
            <a:off x="2548721" y="7628578"/>
            <a:ext cx="7801928" cy="1143947"/>
          </a:xfrm>
        </p:spPr>
        <p:txBody>
          <a:bodyPr/>
          <a:lstStyle>
            <a:lvl1pPr marL="0" indent="0">
              <a:buNone/>
              <a:defRPr sz="2000"/>
            </a:lvl1pPr>
            <a:lvl2pPr marL="639235" indent="0">
              <a:buNone/>
              <a:defRPr sz="1700"/>
            </a:lvl2pPr>
            <a:lvl3pPr marL="1278482" indent="0">
              <a:buNone/>
              <a:defRPr sz="1400"/>
            </a:lvl3pPr>
            <a:lvl4pPr marL="1917724" indent="0">
              <a:buNone/>
              <a:defRPr sz="1300"/>
            </a:lvl4pPr>
            <a:lvl5pPr marL="2556966" indent="0">
              <a:buNone/>
              <a:defRPr sz="1300"/>
            </a:lvl5pPr>
            <a:lvl6pPr marL="3196193" indent="0">
              <a:buNone/>
              <a:defRPr sz="1300"/>
            </a:lvl6pPr>
            <a:lvl7pPr marL="3835440" indent="0">
              <a:buNone/>
              <a:defRPr sz="1300"/>
            </a:lvl7pPr>
            <a:lvl8pPr marL="4474678" indent="0">
              <a:buNone/>
              <a:defRPr sz="1300"/>
            </a:lvl8pPr>
            <a:lvl9pPr marL="511392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200823"/>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9260541"/>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7329" y="390543"/>
            <a:ext cx="2925723" cy="83167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160" y="390543"/>
            <a:ext cx="8560449" cy="83167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4584234"/>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showMasterSp="0">
  <p:cSld name="2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2" y="3515778"/>
            <a:ext cx="12994506" cy="1689523"/>
          </a:xfrm>
          <a:prstGeom prst="rect">
            <a:avLst/>
          </a:prstGeom>
        </p:spPr>
        <p:txBody>
          <a:bodyPr anchor="ctr" anchorCtr="0"/>
          <a:lstStyle>
            <a:lvl1pPr algn="ctr">
              <a:defRPr sz="6400" b="1">
                <a:solidFill>
                  <a:schemeClr val="bg1"/>
                </a:solidFill>
                <a:latin typeface="+mn-lt"/>
              </a:defRPr>
            </a:lvl1pPr>
          </a:lstStyle>
          <a:p>
            <a:r>
              <a:rPr lang="en-US" smtClean="0"/>
              <a:t>Click to edit Master title style</a:t>
            </a:r>
            <a:endParaRPr lang="en-US" dirty="0"/>
          </a:p>
        </p:txBody>
      </p:sp>
      <p:sp>
        <p:nvSpPr>
          <p:cNvPr id="3" name="Text Placeholder 2"/>
          <p:cNvSpPr>
            <a:spLocks noGrp="1"/>
          </p:cNvSpPr>
          <p:nvPr>
            <p:ph type="body" sz="quarter" idx="11"/>
          </p:nvPr>
        </p:nvSpPr>
        <p:spPr>
          <a:xfrm>
            <a:off x="0" y="5205302"/>
            <a:ext cx="13003213" cy="4541948"/>
          </a:xfrm>
          <a:prstGeom prst="rect">
            <a:avLst/>
          </a:prstGeom>
        </p:spPr>
        <p:txBody>
          <a:bodyPr anchor="ctr" anchorCtr="0"/>
          <a:lstStyle>
            <a:lvl1pPr>
              <a:defRPr sz="4300"/>
            </a:lvl1pPr>
            <a:lvl2pPr>
              <a:defRPr sz="3800"/>
            </a:lvl2pPr>
            <a:lvl3pPr>
              <a:defRPr sz="3400"/>
            </a:lvl3pPr>
            <a:lvl4pPr>
              <a:defRPr sz="3000"/>
            </a:lvl4pPr>
            <a:lvl5pPr>
              <a:defRPr sz="3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pPr>
              <a:defRPr/>
            </a:pPr>
            <a:fld id="{AA9E99C5-FFB0-40BD-BBA1-D1B39E92798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2911104"/>
      </p:ext>
    </p:extLst>
  </p:cSld>
  <p:clrMapOvr>
    <a:masterClrMapping/>
  </p:clrMapOvr>
  <p:timing>
    <p:tnLst>
      <p:par>
        <p:cTn id="1" dur="indefinite" restart="never" nodeType="tmRoot"/>
      </p:par>
    </p:tnLst>
  </p:timing>
  <p:hf hdr="0" ftr="0" dt="0"/>
</p:sldLayout>
</file>

<file path=ppt/slideLayouts/slideLayout686.xml><?xml version="1.0" encoding="utf-8"?>
<p:sldLayout xmlns:a="http://schemas.openxmlformats.org/drawingml/2006/main" xmlns:r="http://schemas.openxmlformats.org/officeDocument/2006/relationships" xmlns:p="http://schemas.openxmlformats.org/presentationml/2006/main" showMasterSp="0"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22105796"/>
      </p:ext>
    </p:extLst>
  </p:cSld>
  <p:clrMapOvr>
    <a:masterClrMapping/>
  </p:clrMapOvr>
  <p:timing>
    <p:tnLst>
      <p:par>
        <p:cTn id="1" dur="indefinite" restart="never" nodeType="tmRoot"/>
      </p:par>
    </p:tnLst>
  </p:timing>
</p:sldLayout>
</file>

<file path=ppt/slideLayouts/slideLayout687.xml><?xml version="1.0" encoding="utf-8"?>
<p:sldLayout xmlns:a="http://schemas.openxmlformats.org/drawingml/2006/main" xmlns:r="http://schemas.openxmlformats.org/officeDocument/2006/relationships" xmlns:p="http://schemas.openxmlformats.org/presentationml/2006/main" showMasterSp="0"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5539222"/>
      </p:ext>
    </p:extLst>
  </p:cSld>
  <p:clrMapOvr>
    <a:masterClrMapping/>
  </p:clrMapOvr>
  <p:timing>
    <p:tnLst>
      <p:par>
        <p:cTn id="1" dur="indefinite" restart="never" nodeType="tmRoot"/>
      </p:par>
    </p:tnLst>
  </p:timing>
</p:sldLayout>
</file>

<file path=ppt/slideLayouts/slideLayout688.xml><?xml version="1.0" encoding="utf-8"?>
<p:sldLayout xmlns:a="http://schemas.openxmlformats.org/drawingml/2006/main" xmlns:r="http://schemas.openxmlformats.org/officeDocument/2006/relationships" xmlns:p="http://schemas.openxmlformats.org/presentationml/2006/main" showMasterSp="0"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66306415"/>
      </p:ext>
    </p:extLst>
  </p:cSld>
  <p:clrMapOvr>
    <a:masterClrMapping/>
  </p:clrMapOvr>
  <p:timing>
    <p:tnLst>
      <p:par>
        <p:cTn id="1" dur="indefinite" restart="never" nodeType="tmRoot"/>
      </p:par>
    </p:tnLst>
  </p:timing>
</p:sldLayout>
</file>

<file path=ppt/slideLayouts/slideLayout689.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6884867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6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958985815"/>
      </p:ext>
    </p:extLst>
  </p:cSld>
  <p:clrMapOvr>
    <a:masterClrMapping/>
  </p:clrMapOvr>
  <p:timing>
    <p:tnLst>
      <p:par>
        <p:cTn id="1" dur="indefinite" restart="never" nodeType="tmRoot"/>
      </p:par>
    </p:tnLst>
  </p:timing>
</p:sldLayout>
</file>

<file path=ppt/slideLayouts/slideLayout690.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8147441"/>
      </p:ext>
    </p:extLst>
  </p:cSld>
  <p:clrMapOvr>
    <a:masterClrMapping/>
  </p:clrMapOvr>
  <p:timing>
    <p:tnLst>
      <p:par>
        <p:cTn id="1" dur="indefinite" restart="never" nodeType="tmRoot"/>
      </p:par>
    </p:tnLst>
  </p:timing>
</p:sldLayout>
</file>

<file path=ppt/slideLayouts/slideLayout691.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912" y="1732844"/>
            <a:ext cx="5837901" cy="6823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33" y="1732844"/>
            <a:ext cx="5837901" cy="6823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a:lstStyle>
            <a:lvl1pPr>
              <a:defRPr/>
            </a:lvl1pPr>
          </a:lstStyle>
          <a:p>
            <a:pPr eaLnBrk="0" hangingPunct="0">
              <a:defRPr/>
            </a:pPr>
            <a:endParaRPr lang="en-US" sz="3400" dirty="0">
              <a:solidFill>
                <a:prstClr val="black"/>
              </a:solidFill>
              <a:latin typeface="Verdana" pitchFamily="-1"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2345220"/>
      </p:ext>
    </p:extLst>
  </p:cSld>
  <p:clrMapOvr>
    <a:masterClrMapping/>
  </p:clrMapOvr>
  <p:transition spd="med" advClick="0">
    <p:fade/>
  </p:transition>
  <p:timing>
    <p:tnLst>
      <p:par>
        <p:cTn id="1" dur="indefinite" restart="never" nodeType="tmRoot"/>
      </p:par>
    </p:tnLst>
  </p:timing>
</p:sldLayout>
</file>

<file path=ppt/slideLayouts/slideLayout692.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15502325"/>
      </p:ext>
    </p:extLst>
  </p:cSld>
  <p:clrMapOvr>
    <a:masterClrMapping/>
  </p:clrMapOvr>
  <p:timing>
    <p:tnLst>
      <p:par>
        <p:cTn id="1" dur="indefinite" restart="never" nodeType="tmRoot"/>
      </p:par>
    </p:tnLst>
  </p:timing>
</p:sldLayout>
</file>

<file path=ppt/slideLayouts/slideLayout693.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71446"/>
      </p:ext>
    </p:extLst>
  </p:cSld>
  <p:clrMapOvr>
    <a:masterClrMapping/>
  </p:clrMapOvr>
  <p:timing>
    <p:tnLst>
      <p:par>
        <p:cTn id="1" dur="indefinite" restart="never" nodeType="tmRoot"/>
      </p:par>
    </p:tnLst>
  </p:timing>
</p:sldLayout>
</file>

<file path=ppt/slideLayouts/slideLayout694.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45598103"/>
      </p:ext>
    </p:extLst>
  </p:cSld>
  <p:clrMapOvr>
    <a:masterClrMapping/>
  </p:clrMapOvr>
  <p:timing>
    <p:tnLst>
      <p:par>
        <p:cTn id="1" dur="indefinite" restart="never" nodeType="tmRoot"/>
      </p:par>
    </p:tnLst>
  </p:timing>
</p:sldLayout>
</file>

<file path=ppt/slideLayouts/slideLayout695.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7286666"/>
      </p:ext>
    </p:extLst>
  </p:cSld>
  <p:clrMapOvr>
    <a:masterClrMapping/>
  </p:clrMapOvr>
  <p:timing>
    <p:tnLst>
      <p:par>
        <p:cTn id="1" dur="indefinite" restart="never" nodeType="tmRoot"/>
      </p:par>
    </p:tnLst>
  </p:timing>
</p:sldLayout>
</file>

<file path=ppt/slideLayouts/slideLayout696.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94432549"/>
      </p:ext>
    </p:extLst>
  </p:cSld>
  <p:clrMapOvr>
    <a:masterClrMapping/>
  </p:clrMapOvr>
  <p:timing>
    <p:tnLst>
      <p:par>
        <p:cTn id="1" dur="indefinite" restart="never" nodeType="tmRoot"/>
      </p:par>
    </p:tnLst>
  </p:timing>
</p:sldLayout>
</file>

<file path=ppt/slideLayouts/slideLayout697.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08712968"/>
      </p:ext>
    </p:extLst>
  </p:cSld>
  <p:clrMapOvr>
    <a:masterClrMapping/>
  </p:clrMapOvr>
  <p:timing>
    <p:tnLst>
      <p:par>
        <p:cTn id="1" dur="indefinite" restart="never" nodeType="tmRoot"/>
      </p:par>
    </p:tnLst>
  </p:timing>
</p:sldLayout>
</file>

<file path=ppt/slideLayouts/slideLayout698.xml><?xml version="1.0" encoding="utf-8"?>
<p:sldLayout xmlns:a="http://schemas.openxmlformats.org/drawingml/2006/main" xmlns:r="http://schemas.openxmlformats.org/officeDocument/2006/relationships" xmlns:p="http://schemas.openxmlformats.org/presentationml/2006/main" showMasterSp="0" userDrawn="1">
  <p:cSld name="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63518693"/>
      </p:ext>
    </p:extLst>
  </p:cSld>
  <p:clrMapOvr>
    <a:masterClrMapping/>
  </p:clrMapOvr>
  <p:timing>
    <p:tnLst>
      <p:par>
        <p:cTn id="1" dur="indefinite" restart="never" nodeType="tmRoot"/>
      </p:par>
    </p:tnLst>
  </p:timing>
</p:sldLayout>
</file>

<file path=ppt/slideLayouts/slideLayout699.xml><?xml version="1.0" encoding="utf-8"?>
<p:sldLayout xmlns:a="http://schemas.openxmlformats.org/drawingml/2006/main" xmlns:r="http://schemas.openxmlformats.org/officeDocument/2006/relationships" xmlns:p="http://schemas.openxmlformats.org/presentationml/2006/main" showMasterSp="0" userDrawn="1">
  <p:cSld name="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329575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EBEB39D3-7237-4ED8-AA14-4603D08DAF2A}" type="slidenum">
              <a:rPr lang="en-US"/>
              <a:pPr>
                <a:defRPr/>
              </a:pPr>
              <a:t>‹#›</a:t>
            </a:fld>
            <a:endParaRPr lang="en-US" dirty="0"/>
          </a:p>
        </p:txBody>
      </p:sp>
    </p:spTree>
    <p:extLst>
      <p:ext uri="{BB962C8B-B14F-4D97-AF65-F5344CB8AC3E}">
        <p14:creationId xmlns:p14="http://schemas.microsoft.com/office/powerpoint/2010/main" val="17779609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75091725"/>
      </p:ext>
    </p:extLst>
  </p:cSld>
  <p:clrMapOvr>
    <a:masterClrMapping/>
  </p:clrMapOvr>
  <p:timing>
    <p:tnLst>
      <p:par>
        <p:cTn id="1" dur="indefinite" restart="never" nodeType="tmRoot"/>
      </p:par>
    </p:tnLst>
  </p:timing>
</p:sldLayout>
</file>

<file path=ppt/slideLayouts/slideLayout700.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24352702"/>
      </p:ext>
    </p:extLst>
  </p:cSld>
  <p:clrMapOvr>
    <a:masterClrMapping/>
  </p:clrMapOvr>
  <p:timing>
    <p:tnLst>
      <p:par>
        <p:cTn id="1" dur="indefinite" restart="never" nodeType="tmRoot"/>
      </p:par>
    </p:tnLst>
  </p:timing>
</p:sldLayout>
</file>

<file path=ppt/slideLayouts/slideLayout701.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36572562"/>
      </p:ext>
    </p:extLst>
  </p:cSld>
  <p:clrMapOvr>
    <a:masterClrMapping/>
  </p:clrMapOvr>
  <p:timing>
    <p:tnLst>
      <p:par>
        <p:cTn id="1" dur="indefinite" restart="never" nodeType="tmRoot"/>
      </p:par>
    </p:tnLst>
  </p:timing>
</p:sldLayout>
</file>

<file path=ppt/slideLayouts/slideLayout702.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2047944"/>
      </p:ext>
    </p:extLst>
  </p:cSld>
  <p:clrMapOvr>
    <a:masterClrMapping/>
  </p:clrMapOvr>
  <p:timing>
    <p:tnLst>
      <p:par>
        <p:cTn id="1" dur="indefinite" restart="never" nodeType="tmRoot"/>
      </p:par>
    </p:tnLst>
  </p:timing>
</p:sldLayout>
</file>

<file path=ppt/slideLayouts/slideLayout703.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7934847"/>
      </p:ext>
    </p:extLst>
  </p:cSld>
  <p:clrMapOvr>
    <a:masterClrMapping/>
  </p:clrMapOvr>
  <p:timing>
    <p:tnLst>
      <p:par>
        <p:cTn id="1" dur="indefinite" restart="never" nodeType="tmRoot"/>
      </p:par>
    </p:tnLst>
  </p:timing>
</p:sldLayout>
</file>

<file path=ppt/slideLayouts/slideLayout70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127913" tIns="63998" rIns="127913" bIns="63998"/>
          <a:lstStyle>
            <a:lvl1pPr>
              <a:buClr>
                <a:srgbClr val="8F23B3"/>
              </a:buClr>
              <a:defRPr sz="3400"/>
            </a:lvl1pPr>
            <a:lvl2pPr>
              <a:buClr>
                <a:srgbClr val="8F23B3"/>
              </a:buClr>
              <a:defRPr sz="3100"/>
            </a:lvl2pPr>
            <a:lvl3pPr marL="1918861" indent="-639613">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700">
                <a:solidFill>
                  <a:schemeClr val="tx1"/>
                </a:solidFill>
              </a:defRPr>
            </a:lvl1pPr>
          </a:lstStyle>
          <a:p>
            <a:pPr>
              <a:defRPr/>
            </a:pPr>
            <a:fld id="{364E494B-349F-4D1C-9389-F3BD0DF20ED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30482583"/>
      </p:ext>
    </p:extLst>
  </p:cSld>
  <p:clrMapOvr>
    <a:masterClrMapping/>
  </p:clrMapOvr>
  <p:timing>
    <p:tnLst>
      <p:par>
        <p:cTn id="1" dur="indefinite" restart="never" nodeType="tmRoot"/>
      </p:par>
    </p:tnLst>
  </p:timing>
</p:sldLayout>
</file>

<file path=ppt/slideLayouts/slideLayout70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127913" tIns="63998" rIns="127913" bIns="63998"/>
          <a:lstStyle>
            <a:lvl1pPr marL="0" indent="0">
              <a:buNone/>
              <a:defRPr sz="4500"/>
            </a:lvl1pPr>
            <a:lvl2pPr marL="639613" indent="0">
              <a:buNone/>
              <a:defRPr sz="4000"/>
            </a:lvl2pPr>
            <a:lvl3pPr marL="1279240" indent="0">
              <a:buNone/>
              <a:defRPr sz="3400"/>
            </a:lvl3pPr>
            <a:lvl4pPr marL="1918861" indent="0">
              <a:buNone/>
              <a:defRPr sz="2800"/>
            </a:lvl4pPr>
            <a:lvl5pPr marL="2558480" indent="0">
              <a:buNone/>
              <a:defRPr sz="2800"/>
            </a:lvl5pPr>
            <a:lvl6pPr marL="3198086" indent="0">
              <a:buNone/>
              <a:defRPr sz="2800"/>
            </a:lvl6pPr>
            <a:lvl7pPr marL="3837714" indent="0">
              <a:buNone/>
              <a:defRPr sz="2800"/>
            </a:lvl7pPr>
            <a:lvl8pPr marL="4477330" indent="0">
              <a:buNone/>
              <a:defRPr sz="2800"/>
            </a:lvl8pPr>
            <a:lvl9pPr marL="5116951" indent="0">
              <a:buNone/>
              <a:defRPr sz="2800"/>
            </a:lvl9pPr>
          </a:lstStyle>
          <a:p>
            <a:pPr lvl="0"/>
            <a:endParaRPr lang="en-US" noProof="0" dirty="0"/>
          </a:p>
        </p:txBody>
      </p:sp>
      <p:sp>
        <p:nvSpPr>
          <p:cNvPr id="9"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899E3022-6D51-4386-88AE-A2662004248F}" type="slidenum">
              <a:rPr lang="en-US"/>
              <a:pPr>
                <a:defRPr/>
              </a:pPr>
              <a:t>‹#›</a:t>
            </a:fld>
            <a:endParaRPr lang="en-US" dirty="0"/>
          </a:p>
        </p:txBody>
      </p:sp>
    </p:spTree>
    <p:extLst>
      <p:ext uri="{BB962C8B-B14F-4D97-AF65-F5344CB8AC3E}">
        <p14:creationId xmlns:p14="http://schemas.microsoft.com/office/powerpoint/2010/main" val="2851806582"/>
      </p:ext>
    </p:extLst>
  </p:cSld>
  <p:clrMapOvr>
    <a:masterClrMapping/>
  </p:clrMapOvr>
  <p:timing>
    <p:tnLst>
      <p:par>
        <p:cTn id="1" dur="indefinite" restart="never" nodeType="tmRoot"/>
      </p:par>
    </p:tnLst>
  </p:timing>
</p:sldLayout>
</file>

<file path=ppt/slideLayouts/slideLayout70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7393869"/>
      </p:ext>
    </p:extLst>
  </p:cSld>
  <p:clrMapOvr>
    <a:masterClrMapping/>
  </p:clrMapOvr>
  <p:timing>
    <p:tnLst>
      <p:par>
        <p:cTn id="1" dur="indefinite" restart="never" nodeType="tmRoot"/>
      </p:par>
    </p:tnLst>
  </p:timing>
</p:sldLayout>
</file>

<file path=ppt/slideLayouts/slideLayout707.xml><?xml version="1.0" encoding="utf-8"?>
<p:sldLayout xmlns:a="http://schemas.openxmlformats.org/drawingml/2006/main" xmlns:r="http://schemas.openxmlformats.org/officeDocument/2006/relationships" xmlns:p="http://schemas.openxmlformats.org/presentationml/2006/main" showMasterSp="0"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439959372"/>
      </p:ext>
    </p:extLst>
  </p:cSld>
  <p:clrMapOvr>
    <a:masterClrMapping/>
  </p:clrMapOvr>
  <p:timing>
    <p:tnLst>
      <p:par>
        <p:cTn id="1" dur="indefinite" restart="never" nodeType="tmRoot"/>
      </p:par>
    </p:tnLst>
  </p:timing>
</p:sldLayout>
</file>

<file path=ppt/slideLayouts/slideLayout708.xml><?xml version="1.0" encoding="utf-8"?>
<p:sldLayout xmlns:a="http://schemas.openxmlformats.org/drawingml/2006/main" xmlns:r="http://schemas.openxmlformats.org/officeDocument/2006/relationships" xmlns:p="http://schemas.openxmlformats.org/presentationml/2006/main" showMasterSp="0"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78540284"/>
      </p:ext>
    </p:extLst>
  </p:cSld>
  <p:clrMapOvr>
    <a:masterClrMapping/>
  </p:clrMapOvr>
  <p:timing>
    <p:tnLst>
      <p:par>
        <p:cTn id="1" dur="indefinite" restart="never" nodeType="tmRoot"/>
      </p:par>
    </p:tnLst>
  </p:timing>
</p:sldLayout>
</file>

<file path=ppt/slideLayouts/slideLayout709.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3134878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21240523"/>
      </p:ext>
    </p:extLst>
  </p:cSld>
  <p:clrMapOvr>
    <a:masterClrMapping/>
  </p:clrMapOvr>
  <p:timing>
    <p:tnLst>
      <p:par>
        <p:cTn id="1" dur="indefinite" restart="never" nodeType="tmRoot"/>
      </p:par>
    </p:tnLst>
  </p:timing>
</p:sldLayout>
</file>

<file path=ppt/slideLayouts/slideLayout710.xml><?xml version="1.0" encoding="utf-8"?>
<p:sldLayout xmlns:a="http://schemas.openxmlformats.org/drawingml/2006/main" xmlns:r="http://schemas.openxmlformats.org/officeDocument/2006/relationships" xmlns:p="http://schemas.openxmlformats.org/presentationml/2006/main" showMasterSp="0" userDrawn="1">
  <p:cSld name="3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12460613"/>
      </p:ext>
    </p:extLst>
  </p:cSld>
  <p:clrMapOvr>
    <a:masterClrMapping/>
  </p:clrMapOvr>
  <p:timing>
    <p:tnLst>
      <p:par>
        <p:cTn id="1" dur="indefinite" restart="never" nodeType="tmRoot"/>
      </p:par>
    </p:tnLst>
  </p:timing>
</p:sldLayout>
</file>

<file path=ppt/slideLayouts/slideLayout711.xml><?xml version="1.0" encoding="utf-8"?>
<p:sldLayout xmlns:a="http://schemas.openxmlformats.org/drawingml/2006/main" xmlns:r="http://schemas.openxmlformats.org/officeDocument/2006/relationships" xmlns:p="http://schemas.openxmlformats.org/presentationml/2006/main" showMasterSp="0" userDrawn="1">
  <p:cSld name="3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5676661"/>
      </p:ext>
    </p:extLst>
  </p:cSld>
  <p:clrMapOvr>
    <a:masterClrMapping/>
  </p:clrMapOvr>
  <p:timing>
    <p:tnLst>
      <p:par>
        <p:cTn id="1" dur="indefinite" restart="never" nodeType="tmRoot"/>
      </p:par>
    </p:tnLst>
  </p:timing>
</p:sldLayout>
</file>

<file path=ppt/slideLayouts/slideLayout712.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25768819"/>
      </p:ext>
    </p:extLst>
  </p:cSld>
  <p:clrMapOvr>
    <a:masterClrMapping/>
  </p:clrMapOvr>
  <p:timing>
    <p:tnLst>
      <p:par>
        <p:cTn id="1" dur="indefinite" restart="never" nodeType="tmRoot"/>
      </p:par>
    </p:tnLst>
  </p:timing>
</p:sldLayout>
</file>

<file path=ppt/slideLayouts/slideLayout713.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79053758"/>
      </p:ext>
    </p:extLst>
  </p:cSld>
  <p:clrMapOvr>
    <a:masterClrMapping/>
  </p:clrMapOvr>
  <p:timing>
    <p:tnLst>
      <p:par>
        <p:cTn id="1" dur="indefinite" restart="never" nodeType="tmRoot"/>
      </p:par>
    </p:tnLst>
  </p:timing>
</p:sldLayout>
</file>

<file path=ppt/slideLayouts/slideLayout714.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01659171"/>
      </p:ext>
    </p:extLst>
  </p:cSld>
  <p:clrMapOvr>
    <a:masterClrMapping/>
  </p:clrMapOvr>
  <p:timing>
    <p:tnLst>
      <p:par>
        <p:cTn id="1" dur="indefinite" restart="never" nodeType="tmRoot"/>
      </p:par>
    </p:tnLst>
  </p:timing>
</p:sldLayout>
</file>

<file path=ppt/slideLayouts/slideLayout715.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41265473"/>
      </p:ext>
    </p:extLst>
  </p:cSld>
  <p:clrMapOvr>
    <a:masterClrMapping/>
  </p:clrMapOvr>
  <p:timing>
    <p:tnLst>
      <p:par>
        <p:cTn id="1" dur="indefinite" restart="never" nodeType="tmRoot"/>
      </p:par>
    </p:tnLst>
  </p:timing>
</p:sldLayout>
</file>

<file path=ppt/slideLayouts/slideLayout716.xml><?xml version="1.0" encoding="utf-8"?>
<p:sldLayout xmlns:a="http://schemas.openxmlformats.org/drawingml/2006/main" xmlns:r="http://schemas.openxmlformats.org/officeDocument/2006/relationships" xmlns:p="http://schemas.openxmlformats.org/presentationml/2006/main" showMasterSp="0" userDrawn="1">
  <p:cSld name="3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69657435"/>
      </p:ext>
    </p:extLst>
  </p:cSld>
  <p:clrMapOvr>
    <a:masterClrMapping/>
  </p:clrMapOvr>
  <p:timing>
    <p:tnLst>
      <p:par>
        <p:cTn id="1" dur="indefinite" restart="never" nodeType="tmRoot"/>
      </p:par>
    </p:tnLst>
  </p:timing>
</p:sldLayout>
</file>

<file path=ppt/slideLayouts/slideLayout717.xml><?xml version="1.0" encoding="utf-8"?>
<p:sldLayout xmlns:a="http://schemas.openxmlformats.org/drawingml/2006/main" xmlns:r="http://schemas.openxmlformats.org/officeDocument/2006/relationships" xmlns:p="http://schemas.openxmlformats.org/presentationml/2006/main" showMasterSp="0" userDrawn="1">
  <p:cSld name="4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15815624"/>
      </p:ext>
    </p:extLst>
  </p:cSld>
  <p:clrMapOvr>
    <a:masterClrMapping/>
  </p:clrMapOvr>
  <p:timing>
    <p:tnLst>
      <p:par>
        <p:cTn id="1" dur="indefinite" restart="never" nodeType="tmRoot"/>
      </p:par>
    </p:tnLst>
  </p:timing>
</p:sldLayout>
</file>

<file path=ppt/slideLayouts/slideLayout718.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32325944"/>
      </p:ext>
    </p:extLst>
  </p:cSld>
  <p:clrMapOvr>
    <a:masterClrMapping/>
  </p:clrMapOvr>
  <p:timing>
    <p:tnLst>
      <p:par>
        <p:cTn id="1" dur="indefinite" restart="never" nodeType="tmRoot"/>
      </p:par>
    </p:tnLst>
  </p:timing>
</p:sldLayout>
</file>

<file path=ppt/slideLayouts/slideLayout719.xml><?xml version="1.0" encoding="utf-8"?>
<p:sldLayout xmlns:a="http://schemas.openxmlformats.org/drawingml/2006/main" xmlns:r="http://schemas.openxmlformats.org/officeDocument/2006/relationships" xmlns:p="http://schemas.openxmlformats.org/presentationml/2006/main" showMasterSp="0" userDrawn="1">
  <p:cSld name="4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9805133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6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29825895"/>
      </p:ext>
    </p:extLst>
  </p:cSld>
  <p:clrMapOvr>
    <a:masterClrMapping/>
  </p:clrMapOvr>
  <p:timing>
    <p:tnLst>
      <p:par>
        <p:cTn id="1" dur="indefinite" restart="never" nodeType="tmRoot"/>
      </p:par>
    </p:tnLst>
  </p:timing>
</p:sldLayout>
</file>

<file path=ppt/slideLayouts/slideLayout720.xml><?xml version="1.0" encoding="utf-8"?>
<p:sldLayout xmlns:a="http://schemas.openxmlformats.org/drawingml/2006/main" xmlns:r="http://schemas.openxmlformats.org/officeDocument/2006/relationships" xmlns:p="http://schemas.openxmlformats.org/presentationml/2006/main" showMasterSp="0" userDrawn="1">
  <p:cSld name="4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53868082"/>
      </p:ext>
    </p:extLst>
  </p:cSld>
  <p:clrMapOvr>
    <a:masterClrMapping/>
  </p:clrMapOvr>
  <p:timing>
    <p:tnLst>
      <p:par>
        <p:cTn id="1" dur="indefinite" restart="never" nodeType="tmRoot"/>
      </p:par>
    </p:tnLst>
  </p:timing>
</p:sldLayout>
</file>

<file path=ppt/slideLayouts/slideLayout721.xml><?xml version="1.0" encoding="utf-8"?>
<p:sldLayout xmlns:a="http://schemas.openxmlformats.org/drawingml/2006/main" xmlns:r="http://schemas.openxmlformats.org/officeDocument/2006/relationships" xmlns:p="http://schemas.openxmlformats.org/presentationml/2006/main" showMasterSp="0" userDrawn="1">
  <p:cSld name="4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69128253"/>
      </p:ext>
    </p:extLst>
  </p:cSld>
  <p:clrMapOvr>
    <a:masterClrMapping/>
  </p:clrMapOvr>
  <p:timing>
    <p:tnLst>
      <p:par>
        <p:cTn id="1" dur="indefinite" restart="never" nodeType="tmRoot"/>
      </p:par>
    </p:tnLst>
  </p:timing>
</p:sldLayout>
</file>

<file path=ppt/slideLayouts/slideLayout722.xml><?xml version="1.0" encoding="utf-8"?>
<p:sldLayout xmlns:a="http://schemas.openxmlformats.org/drawingml/2006/main" xmlns:r="http://schemas.openxmlformats.org/officeDocument/2006/relationships" xmlns:p="http://schemas.openxmlformats.org/presentationml/2006/main" showMasterSp="0" userDrawn="1">
  <p:cSld name="5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984559914"/>
      </p:ext>
    </p:extLst>
  </p:cSld>
  <p:clrMapOvr>
    <a:masterClrMapping/>
  </p:clrMapOvr>
  <p:timing>
    <p:tnLst>
      <p:par>
        <p:cTn id="1" dur="indefinite" restart="never" nodeType="tmRoot"/>
      </p:par>
    </p:tnLst>
  </p:timing>
</p:sldLayout>
</file>

<file path=ppt/slideLayouts/slideLayout723.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69248879"/>
      </p:ext>
    </p:extLst>
  </p:cSld>
  <p:clrMapOvr>
    <a:masterClrMapping/>
  </p:clrMapOvr>
  <p:timing>
    <p:tnLst>
      <p:par>
        <p:cTn id="1" dur="indefinite" restart="never" nodeType="tmRoot"/>
      </p:par>
    </p:tnLst>
  </p:timing>
</p:sldLayout>
</file>

<file path=ppt/slideLayouts/slideLayout724.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67608098"/>
      </p:ext>
    </p:extLst>
  </p:cSld>
  <p:clrMapOvr>
    <a:masterClrMapping/>
  </p:clrMapOvr>
  <p:timing>
    <p:tnLst>
      <p:par>
        <p:cTn id="1" dur="indefinite" restart="never" nodeType="tmRoot"/>
      </p:par>
    </p:tnLst>
  </p:timing>
</p:sldLayout>
</file>

<file path=ppt/slideLayouts/slideLayout725.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22850940"/>
      </p:ext>
    </p:extLst>
  </p:cSld>
  <p:clrMapOvr>
    <a:masterClrMapping/>
  </p:clrMapOvr>
  <p:timing>
    <p:tnLst>
      <p:par>
        <p:cTn id="1" dur="indefinite" restart="never" nodeType="tmRoot"/>
      </p:par>
    </p:tnLst>
  </p:timing>
</p:sldLayout>
</file>

<file path=ppt/slideLayouts/slideLayout726.xml><?xml version="1.0" encoding="utf-8"?>
<p:sldLayout xmlns:a="http://schemas.openxmlformats.org/drawingml/2006/main" xmlns:r="http://schemas.openxmlformats.org/officeDocument/2006/relationships" xmlns:p="http://schemas.openxmlformats.org/presentationml/2006/main" showMasterSp="0" userDrawn="1">
  <p:cSld name="5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242033919"/>
      </p:ext>
    </p:extLst>
  </p:cSld>
  <p:clrMapOvr>
    <a:masterClrMapping/>
  </p:clrMapOvr>
  <p:timing>
    <p:tnLst>
      <p:par>
        <p:cTn id="1" dur="indefinite" restart="never" nodeType="tmRoot"/>
      </p:par>
    </p:tnLst>
  </p:timing>
</p:sldLayout>
</file>

<file path=ppt/slideLayouts/slideLayout727.xml><?xml version="1.0" encoding="utf-8"?>
<p:sldLayout xmlns:a="http://schemas.openxmlformats.org/drawingml/2006/main" xmlns:r="http://schemas.openxmlformats.org/officeDocument/2006/relationships" xmlns:p="http://schemas.openxmlformats.org/presentationml/2006/main" showMasterSp="0" userDrawn="1">
  <p:cSld name="5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03770548"/>
      </p:ext>
    </p:extLst>
  </p:cSld>
  <p:clrMapOvr>
    <a:masterClrMapping/>
  </p:clrMapOvr>
  <p:timing>
    <p:tnLst>
      <p:par>
        <p:cTn id="1" dur="indefinite" restart="never" nodeType="tmRoot"/>
      </p:par>
    </p:tnLst>
  </p:timing>
</p:sldLayout>
</file>

<file path=ppt/slideLayouts/slideLayout728.xml><?xml version="1.0" encoding="utf-8"?>
<p:sldLayout xmlns:a="http://schemas.openxmlformats.org/drawingml/2006/main" xmlns:r="http://schemas.openxmlformats.org/officeDocument/2006/relationships" xmlns:p="http://schemas.openxmlformats.org/presentationml/2006/main" showMasterSp="0" userDrawn="1">
  <p:cSld name="5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770377898"/>
      </p:ext>
    </p:extLst>
  </p:cSld>
  <p:clrMapOvr>
    <a:masterClrMapping/>
  </p:clrMapOvr>
  <p:timing>
    <p:tnLst>
      <p:par>
        <p:cTn id="1" dur="indefinite" restart="never" nodeType="tmRoot"/>
      </p:par>
    </p:tnLst>
  </p:timing>
</p:sldLayout>
</file>

<file path=ppt/slideLayouts/slideLayout729.xml><?xml version="1.0" encoding="utf-8"?>
<p:sldLayout xmlns:a="http://schemas.openxmlformats.org/drawingml/2006/main" xmlns:r="http://schemas.openxmlformats.org/officeDocument/2006/relationships" xmlns:p="http://schemas.openxmlformats.org/presentationml/2006/main" showMasterSp="0" userDrawn="1">
  <p:cSld name="5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64308169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6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6624701"/>
      </p:ext>
    </p:extLst>
  </p:cSld>
  <p:clrMapOvr>
    <a:masterClrMapping/>
  </p:clrMapOvr>
  <p:timing>
    <p:tnLst>
      <p:par>
        <p:cTn id="1" dur="indefinite" restart="never" nodeType="tmRoot"/>
      </p:par>
    </p:tnLst>
  </p:timing>
</p:sldLayout>
</file>

<file path=ppt/slideLayouts/slideLayout730.xml><?xml version="1.0" encoding="utf-8"?>
<p:sldLayout xmlns:a="http://schemas.openxmlformats.org/drawingml/2006/main" xmlns:r="http://schemas.openxmlformats.org/officeDocument/2006/relationships" xmlns:p="http://schemas.openxmlformats.org/presentationml/2006/main" showMasterSp="0" userDrawn="1">
  <p:cSld name="5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65959567"/>
      </p:ext>
    </p:extLst>
  </p:cSld>
  <p:clrMapOvr>
    <a:masterClrMapping/>
  </p:clrMapOvr>
  <p:timing>
    <p:tnLst>
      <p:par>
        <p:cTn id="1" dur="indefinite" restart="never" nodeType="tmRoot"/>
      </p:par>
    </p:tnLst>
  </p:timing>
</p:sldLayout>
</file>

<file path=ppt/slideLayouts/slideLayout731.xml><?xml version="1.0" encoding="utf-8"?>
<p:sldLayout xmlns:a="http://schemas.openxmlformats.org/drawingml/2006/main" xmlns:r="http://schemas.openxmlformats.org/officeDocument/2006/relationships" xmlns:p="http://schemas.openxmlformats.org/presentationml/2006/main" showMasterSp="0" userDrawn="1">
  <p:cSld name="5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55370001"/>
      </p:ext>
    </p:extLst>
  </p:cSld>
  <p:clrMapOvr>
    <a:masterClrMapping/>
  </p:clrMapOvr>
  <p:timing>
    <p:tnLst>
      <p:par>
        <p:cTn id="1" dur="indefinite" restart="never" nodeType="tmRoot"/>
      </p:par>
    </p:tnLst>
  </p:timing>
</p:sldLayout>
</file>

<file path=ppt/slideLayouts/slideLayout732.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91936734"/>
      </p:ext>
    </p:extLst>
  </p:cSld>
  <p:clrMapOvr>
    <a:masterClrMapping/>
  </p:clrMapOvr>
  <p:timing>
    <p:tnLst>
      <p:par>
        <p:cTn id="1" dur="indefinite" restart="never" nodeType="tmRoot"/>
      </p:par>
    </p:tnLst>
  </p:timing>
</p:sldLayout>
</file>

<file path=ppt/slideLayouts/slideLayout733.xml><?xml version="1.0" encoding="utf-8"?>
<p:sldLayout xmlns:a="http://schemas.openxmlformats.org/drawingml/2006/main" xmlns:r="http://schemas.openxmlformats.org/officeDocument/2006/relationships" xmlns:p="http://schemas.openxmlformats.org/presentationml/2006/main" showMasterSp="0" userDrawn="1">
  <p:cSld name="6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202361893"/>
      </p:ext>
    </p:extLst>
  </p:cSld>
  <p:clrMapOvr>
    <a:masterClrMapping/>
  </p:clrMapOvr>
  <p:timing>
    <p:tnLst>
      <p:par>
        <p:cTn id="1" dur="indefinite" restart="never" nodeType="tmRoot"/>
      </p:par>
    </p:tnLst>
  </p:timing>
</p:sldLayout>
</file>

<file path=ppt/slideLayouts/slideLayout734.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9364515"/>
      </p:ext>
    </p:extLst>
  </p:cSld>
  <p:clrMapOvr>
    <a:masterClrMapping/>
  </p:clrMapOvr>
  <p:timing>
    <p:tnLst>
      <p:par>
        <p:cTn id="1" dur="indefinite" restart="never" nodeType="tmRoot"/>
      </p:par>
    </p:tnLst>
  </p:timing>
</p:sldLayout>
</file>

<file path=ppt/slideLayouts/slideLayout735.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41895166"/>
      </p:ext>
    </p:extLst>
  </p:cSld>
  <p:clrMapOvr>
    <a:masterClrMapping/>
  </p:clrMapOvr>
  <p:timing>
    <p:tnLst>
      <p:par>
        <p:cTn id="1" dur="indefinite" restart="never" nodeType="tmRoot"/>
      </p:par>
    </p:tnLst>
  </p:timing>
</p:sldLayout>
</file>

<file path=ppt/slideLayouts/slideLayout736.xml><?xml version="1.0" encoding="utf-8"?>
<p:sldLayout xmlns:a="http://schemas.openxmlformats.org/drawingml/2006/main" xmlns:r="http://schemas.openxmlformats.org/officeDocument/2006/relationships" xmlns:p="http://schemas.openxmlformats.org/presentationml/2006/main" showMasterSp="0" userDrawn="1">
  <p:cSld name="6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48508865"/>
      </p:ext>
    </p:extLst>
  </p:cSld>
  <p:clrMapOvr>
    <a:masterClrMapping/>
  </p:clrMapOvr>
  <p:timing>
    <p:tnLst>
      <p:par>
        <p:cTn id="1" dur="indefinite" restart="never" nodeType="tmRoot"/>
      </p:par>
    </p:tnLst>
  </p:timing>
</p:sldLayout>
</file>

<file path=ppt/slideLayouts/slideLayout73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127913" tIns="63998" rIns="127913" bIns="63998"/>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127913" tIns="63998" rIns="127913" bIns="63998" anchor="b"/>
          <a:lstStyle>
            <a:lvl1pPr marL="0" indent="0">
              <a:buNone/>
              <a:defRPr sz="2800"/>
            </a:lvl1pPr>
            <a:lvl2pPr marL="639613" indent="0">
              <a:buNone/>
              <a:defRPr sz="2600"/>
            </a:lvl2pPr>
            <a:lvl3pPr marL="1279240" indent="0">
              <a:buNone/>
              <a:defRPr sz="2300"/>
            </a:lvl3pPr>
            <a:lvl4pPr marL="1918861" indent="0">
              <a:buNone/>
              <a:defRPr sz="2000"/>
            </a:lvl4pPr>
            <a:lvl5pPr marL="2558480" indent="0">
              <a:buNone/>
              <a:defRPr sz="2000"/>
            </a:lvl5pPr>
            <a:lvl6pPr marL="3198086" indent="0">
              <a:buNone/>
              <a:defRPr sz="2000"/>
            </a:lvl6pPr>
            <a:lvl7pPr marL="3837714" indent="0">
              <a:buNone/>
              <a:defRPr sz="2000"/>
            </a:lvl7pPr>
            <a:lvl8pPr marL="4477330" indent="0">
              <a:buNone/>
              <a:defRPr sz="2000"/>
            </a:lvl8pPr>
            <a:lvl9pPr marL="511695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127913" tIns="63998" rIns="127913" bIns="63998"/>
          <a:lstStyle>
            <a:lvl1pPr>
              <a:defRPr/>
            </a:lvl1pPr>
          </a:lstStyle>
          <a:p>
            <a:pPr eaLnBrk="0" hangingPunct="0">
              <a:defRPr/>
            </a:pPr>
            <a:endParaRPr lang="en-US" dirty="0">
              <a:solidFill>
                <a:prstClr val="black"/>
              </a:solidFill>
              <a:latin typeface="Tahoma" pitchFamily="34"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850009871"/>
      </p:ext>
    </p:extLst>
  </p:cSld>
  <p:clrMapOvr>
    <a:masterClrMapping/>
  </p:clrMapOvr>
  <p:timing>
    <p:tnLst>
      <p:par>
        <p:cTn id="1" dur="indefinite" restart="never" nodeType="tmRoot"/>
      </p:par>
    </p:tnLst>
  </p:timing>
</p:sldLayout>
</file>

<file path=ppt/slideLayouts/slideLayout738.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6029571"/>
      </p:ext>
    </p:extLst>
  </p:cSld>
  <p:clrMapOvr>
    <a:masterClrMapping/>
  </p:clrMapOvr>
  <p:timing>
    <p:tnLst>
      <p:par>
        <p:cTn id="1" dur="indefinite" restart="never" nodeType="tmRoot"/>
      </p:par>
    </p:tnLst>
  </p:timing>
</p:sldLayout>
</file>

<file path=ppt/slideLayouts/slideLayout73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128065" tIns="64072" rIns="128065" bIns="64072"/>
          <a:lstStyle>
            <a:lvl1pPr>
              <a:buClr>
                <a:srgbClr val="8F23B3"/>
              </a:buClr>
              <a:defRPr sz="3400"/>
            </a:lvl1pPr>
            <a:lvl2pPr>
              <a:buClr>
                <a:srgbClr val="8F23B3"/>
              </a:buClr>
              <a:defRPr sz="3100"/>
            </a:lvl2pPr>
            <a:lvl3pPr marL="1921136" indent="-640369">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700">
                <a:solidFill>
                  <a:schemeClr val="tx1"/>
                </a:solidFill>
              </a:defRPr>
            </a:lvl1pPr>
          </a:lstStyle>
          <a:p>
            <a:pPr>
              <a:defRPr/>
            </a:pPr>
            <a:fld id="{364E494B-349F-4D1C-9389-F3BD0DF20ED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7708759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6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63945737"/>
      </p:ext>
    </p:extLst>
  </p:cSld>
  <p:clrMapOvr>
    <a:masterClrMapping/>
  </p:clrMapOvr>
  <p:timing>
    <p:tnLst>
      <p:par>
        <p:cTn id="1" dur="indefinite" restart="never" nodeType="tmRoot"/>
      </p:par>
    </p:tnLst>
  </p:timing>
</p:sldLayout>
</file>

<file path=ppt/slideLayouts/slideLayout74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128065" tIns="64072" rIns="128065" bIns="64072"/>
          <a:lstStyle>
            <a:lvl1pPr marL="0" indent="0">
              <a:buNone/>
              <a:defRPr sz="4500"/>
            </a:lvl1pPr>
            <a:lvl2pPr marL="640369" indent="0">
              <a:buNone/>
              <a:defRPr sz="4000"/>
            </a:lvl2pPr>
            <a:lvl3pPr marL="1280757" indent="0">
              <a:buNone/>
              <a:defRPr sz="3400"/>
            </a:lvl3pPr>
            <a:lvl4pPr marL="1921136" indent="0">
              <a:buNone/>
              <a:defRPr sz="2800"/>
            </a:lvl4pPr>
            <a:lvl5pPr marL="2561511" indent="0">
              <a:buNone/>
              <a:defRPr sz="2800"/>
            </a:lvl5pPr>
            <a:lvl6pPr marL="3201872" indent="0">
              <a:buNone/>
              <a:defRPr sz="2800"/>
            </a:lvl6pPr>
            <a:lvl7pPr marL="3842264" indent="0">
              <a:buNone/>
              <a:defRPr sz="2800"/>
            </a:lvl7pPr>
            <a:lvl8pPr marL="4482634" indent="0">
              <a:buNone/>
              <a:defRPr sz="2800"/>
            </a:lvl8pPr>
            <a:lvl9pPr marL="5123015" indent="0">
              <a:buNone/>
              <a:defRPr sz="2800"/>
            </a:lvl9pPr>
          </a:lstStyle>
          <a:p>
            <a:pPr lvl="0"/>
            <a:endParaRPr lang="en-US" noProof="0" dirty="0"/>
          </a:p>
        </p:txBody>
      </p:sp>
      <p:sp>
        <p:nvSpPr>
          <p:cNvPr id="9"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899E3022-6D51-4386-88AE-A2662004248F}" type="slidenum">
              <a:rPr lang="en-US"/>
              <a:pPr>
                <a:defRPr/>
              </a:pPr>
              <a:t>‹#›</a:t>
            </a:fld>
            <a:endParaRPr lang="en-US" dirty="0"/>
          </a:p>
        </p:txBody>
      </p:sp>
    </p:spTree>
    <p:extLst>
      <p:ext uri="{BB962C8B-B14F-4D97-AF65-F5344CB8AC3E}">
        <p14:creationId xmlns:p14="http://schemas.microsoft.com/office/powerpoint/2010/main" val="1365305503"/>
      </p:ext>
    </p:extLst>
  </p:cSld>
  <p:clrMapOvr>
    <a:masterClrMapping/>
  </p:clrMapOvr>
  <p:timing>
    <p:tnLst>
      <p:par>
        <p:cTn id="1" dur="indefinite" restart="never" nodeType="tmRoot"/>
      </p:par>
    </p:tnLst>
  </p:timing>
</p:sldLayout>
</file>

<file path=ppt/slideLayouts/slideLayout74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64971397"/>
      </p:ext>
    </p:extLst>
  </p:cSld>
  <p:clrMapOvr>
    <a:masterClrMapping/>
  </p:clrMapOvr>
  <p:timing>
    <p:tnLst>
      <p:par>
        <p:cTn id="1" dur="indefinite" restart="never" nodeType="tmRoot"/>
      </p:par>
    </p:tnLst>
  </p:timing>
</p:sldLayout>
</file>

<file path=ppt/slideLayouts/slideLayout742.xml><?xml version="1.0" encoding="utf-8"?>
<p:sldLayout xmlns:a="http://schemas.openxmlformats.org/drawingml/2006/main" xmlns:r="http://schemas.openxmlformats.org/officeDocument/2006/relationships" xmlns:p="http://schemas.openxmlformats.org/presentationml/2006/main" showMasterSp="0"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868333866"/>
      </p:ext>
    </p:extLst>
  </p:cSld>
  <p:clrMapOvr>
    <a:masterClrMapping/>
  </p:clrMapOvr>
  <p:timing>
    <p:tnLst>
      <p:par>
        <p:cTn id="1" dur="indefinite" restart="never" nodeType="tmRoot"/>
      </p:par>
    </p:tnLst>
  </p:timing>
</p:sldLayout>
</file>

<file path=ppt/slideLayouts/slideLayout743.xml><?xml version="1.0" encoding="utf-8"?>
<p:sldLayout xmlns:a="http://schemas.openxmlformats.org/drawingml/2006/main" xmlns:r="http://schemas.openxmlformats.org/officeDocument/2006/relationships" xmlns:p="http://schemas.openxmlformats.org/presentationml/2006/main" showMasterSp="0"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769910973"/>
      </p:ext>
    </p:extLst>
  </p:cSld>
  <p:clrMapOvr>
    <a:masterClrMapping/>
  </p:clrMapOvr>
  <p:timing>
    <p:tnLst>
      <p:par>
        <p:cTn id="1" dur="indefinite" restart="never" nodeType="tmRoot"/>
      </p:par>
    </p:tnLst>
  </p:timing>
</p:sldLayout>
</file>

<file path=ppt/slideLayouts/slideLayout744.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1331365"/>
      </p:ext>
    </p:extLst>
  </p:cSld>
  <p:clrMapOvr>
    <a:masterClrMapping/>
  </p:clrMapOvr>
  <p:timing>
    <p:tnLst>
      <p:par>
        <p:cTn id="1" dur="indefinite" restart="never" nodeType="tmRoot"/>
      </p:par>
    </p:tnLst>
  </p:timing>
</p:sldLayout>
</file>

<file path=ppt/slideLayouts/slideLayout745.xml><?xml version="1.0" encoding="utf-8"?>
<p:sldLayout xmlns:a="http://schemas.openxmlformats.org/drawingml/2006/main" xmlns:r="http://schemas.openxmlformats.org/officeDocument/2006/relationships" xmlns:p="http://schemas.openxmlformats.org/presentationml/2006/main" showMasterSp="0" userDrawn="1">
  <p:cSld name="3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42349817"/>
      </p:ext>
    </p:extLst>
  </p:cSld>
  <p:clrMapOvr>
    <a:masterClrMapping/>
  </p:clrMapOvr>
  <p:timing>
    <p:tnLst>
      <p:par>
        <p:cTn id="1" dur="indefinite" restart="never" nodeType="tmRoot"/>
      </p:par>
    </p:tnLst>
  </p:timing>
</p:sldLayout>
</file>

<file path=ppt/slideLayouts/slideLayout746.xml><?xml version="1.0" encoding="utf-8"?>
<p:sldLayout xmlns:a="http://schemas.openxmlformats.org/drawingml/2006/main" xmlns:r="http://schemas.openxmlformats.org/officeDocument/2006/relationships" xmlns:p="http://schemas.openxmlformats.org/presentationml/2006/main" showMasterSp="0" userDrawn="1">
  <p:cSld name="3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32273652"/>
      </p:ext>
    </p:extLst>
  </p:cSld>
  <p:clrMapOvr>
    <a:masterClrMapping/>
  </p:clrMapOvr>
  <p:timing>
    <p:tnLst>
      <p:par>
        <p:cTn id="1" dur="indefinite" restart="never" nodeType="tmRoot"/>
      </p:par>
    </p:tnLst>
  </p:timing>
</p:sldLayout>
</file>

<file path=ppt/slideLayouts/slideLayout747.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831359093"/>
      </p:ext>
    </p:extLst>
  </p:cSld>
  <p:clrMapOvr>
    <a:masterClrMapping/>
  </p:clrMapOvr>
  <p:timing>
    <p:tnLst>
      <p:par>
        <p:cTn id="1" dur="indefinite" restart="never" nodeType="tmRoot"/>
      </p:par>
    </p:tnLst>
  </p:timing>
</p:sldLayout>
</file>

<file path=ppt/slideLayouts/slideLayout748.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50012006"/>
      </p:ext>
    </p:extLst>
  </p:cSld>
  <p:clrMapOvr>
    <a:masterClrMapping/>
  </p:clrMapOvr>
  <p:timing>
    <p:tnLst>
      <p:par>
        <p:cTn id="1" dur="indefinite" restart="never" nodeType="tmRoot"/>
      </p:par>
    </p:tnLst>
  </p:timing>
</p:sldLayout>
</file>

<file path=ppt/slideLayouts/slideLayout749.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28368360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1906E3D-E835-4827-99B4-BDB940D683F0}" type="slidenum">
              <a:rPr lang="en-US" smtClean="0"/>
              <a:pPr>
                <a:defRPr/>
              </a:pPr>
              <a:t>‹#›</a:t>
            </a:fld>
            <a:endParaRPr lang="en-US" dirty="0"/>
          </a:p>
        </p:txBody>
      </p:sp>
    </p:spTree>
    <p:extLst>
      <p:ext uri="{BB962C8B-B14F-4D97-AF65-F5344CB8AC3E}">
        <p14:creationId xmlns:p14="http://schemas.microsoft.com/office/powerpoint/2010/main" val="1451184308"/>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37113934"/>
      </p:ext>
    </p:extLst>
  </p:cSld>
  <p:clrMapOvr>
    <a:masterClrMapping/>
  </p:clrMapOvr>
  <p:timing>
    <p:tnLst>
      <p:par>
        <p:cTn id="1" dur="indefinite" restart="never" nodeType="tmRoot"/>
      </p:par>
    </p:tnLst>
  </p:timing>
</p:sldLayout>
</file>

<file path=ppt/slideLayouts/slideLayout751.xml><?xml version="1.0" encoding="utf-8"?>
<p:sldLayout xmlns:a="http://schemas.openxmlformats.org/drawingml/2006/main" xmlns:r="http://schemas.openxmlformats.org/officeDocument/2006/relationships" xmlns:p="http://schemas.openxmlformats.org/presentationml/2006/main" showMasterSp="0" userDrawn="1">
  <p:cSld name="3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165539608"/>
      </p:ext>
    </p:extLst>
  </p:cSld>
  <p:clrMapOvr>
    <a:masterClrMapping/>
  </p:clrMapOvr>
  <p:timing>
    <p:tnLst>
      <p:par>
        <p:cTn id="1" dur="indefinite" restart="never" nodeType="tmRoot"/>
      </p:par>
    </p:tnLst>
  </p:timing>
</p:sldLayout>
</file>

<file path=ppt/slideLayouts/slideLayout752.xml><?xml version="1.0" encoding="utf-8"?>
<p:sldLayout xmlns:a="http://schemas.openxmlformats.org/drawingml/2006/main" xmlns:r="http://schemas.openxmlformats.org/officeDocument/2006/relationships" xmlns:p="http://schemas.openxmlformats.org/presentationml/2006/main" showMasterSp="0" userDrawn="1">
  <p:cSld name="4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266309301"/>
      </p:ext>
    </p:extLst>
  </p:cSld>
  <p:clrMapOvr>
    <a:masterClrMapping/>
  </p:clrMapOvr>
  <p:timing>
    <p:tnLst>
      <p:par>
        <p:cTn id="1" dur="indefinite" restart="never" nodeType="tmRoot"/>
      </p:par>
    </p:tnLst>
  </p:timing>
</p:sldLayout>
</file>

<file path=ppt/slideLayouts/slideLayout753.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109093466"/>
      </p:ext>
    </p:extLst>
  </p:cSld>
  <p:clrMapOvr>
    <a:masterClrMapping/>
  </p:clrMapOvr>
  <p:timing>
    <p:tnLst>
      <p:par>
        <p:cTn id="1" dur="indefinite" restart="never" nodeType="tmRoot"/>
      </p:par>
    </p:tnLst>
  </p:timing>
</p:sldLayout>
</file>

<file path=ppt/slideLayouts/slideLayout754.xml><?xml version="1.0" encoding="utf-8"?>
<p:sldLayout xmlns:a="http://schemas.openxmlformats.org/drawingml/2006/main" xmlns:r="http://schemas.openxmlformats.org/officeDocument/2006/relationships" xmlns:p="http://schemas.openxmlformats.org/presentationml/2006/main" showMasterSp="0" userDrawn="1">
  <p:cSld name="4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763149427"/>
      </p:ext>
    </p:extLst>
  </p:cSld>
  <p:clrMapOvr>
    <a:masterClrMapping/>
  </p:clrMapOvr>
  <p:timing>
    <p:tnLst>
      <p:par>
        <p:cTn id="1" dur="indefinite" restart="never" nodeType="tmRoot"/>
      </p:par>
    </p:tnLst>
  </p:timing>
</p:sldLayout>
</file>

<file path=ppt/slideLayouts/slideLayout755.xml><?xml version="1.0" encoding="utf-8"?>
<p:sldLayout xmlns:a="http://schemas.openxmlformats.org/drawingml/2006/main" xmlns:r="http://schemas.openxmlformats.org/officeDocument/2006/relationships" xmlns:p="http://schemas.openxmlformats.org/presentationml/2006/main" showMasterSp="0" userDrawn="1">
  <p:cSld name="4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16146626"/>
      </p:ext>
    </p:extLst>
  </p:cSld>
  <p:clrMapOvr>
    <a:masterClrMapping/>
  </p:clrMapOvr>
  <p:timing>
    <p:tnLst>
      <p:par>
        <p:cTn id="1" dur="indefinite" restart="never" nodeType="tmRoot"/>
      </p:par>
    </p:tnLst>
  </p:timing>
</p:sldLayout>
</file>

<file path=ppt/slideLayouts/slideLayout756.xml><?xml version="1.0" encoding="utf-8"?>
<p:sldLayout xmlns:a="http://schemas.openxmlformats.org/drawingml/2006/main" xmlns:r="http://schemas.openxmlformats.org/officeDocument/2006/relationships" xmlns:p="http://schemas.openxmlformats.org/presentationml/2006/main" showMasterSp="0" userDrawn="1">
  <p:cSld name="4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325093037"/>
      </p:ext>
    </p:extLst>
  </p:cSld>
  <p:clrMapOvr>
    <a:masterClrMapping/>
  </p:clrMapOvr>
  <p:timing>
    <p:tnLst>
      <p:par>
        <p:cTn id="1" dur="indefinite" restart="never" nodeType="tmRoot"/>
      </p:par>
    </p:tnLst>
  </p:timing>
</p:sldLayout>
</file>

<file path=ppt/slideLayouts/slideLayout757.xml><?xml version="1.0" encoding="utf-8"?>
<p:sldLayout xmlns:a="http://schemas.openxmlformats.org/drawingml/2006/main" xmlns:r="http://schemas.openxmlformats.org/officeDocument/2006/relationships" xmlns:p="http://schemas.openxmlformats.org/presentationml/2006/main" showMasterSp="0" userDrawn="1">
  <p:cSld name="5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47374225"/>
      </p:ext>
    </p:extLst>
  </p:cSld>
  <p:clrMapOvr>
    <a:masterClrMapping/>
  </p:clrMapOvr>
  <p:timing>
    <p:tnLst>
      <p:par>
        <p:cTn id="1" dur="indefinite" restart="never" nodeType="tmRoot"/>
      </p:par>
    </p:tnLst>
  </p:timing>
</p:sldLayout>
</file>

<file path=ppt/slideLayouts/slideLayout758.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67539465"/>
      </p:ext>
    </p:extLst>
  </p:cSld>
  <p:clrMapOvr>
    <a:masterClrMapping/>
  </p:clrMapOvr>
  <p:timing>
    <p:tnLst>
      <p:par>
        <p:cTn id="1" dur="indefinite" restart="never" nodeType="tmRoot"/>
      </p:par>
    </p:tnLst>
  </p:timing>
</p:sldLayout>
</file>

<file path=ppt/slideLayouts/slideLayout759.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9752953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700">
                <a:solidFill>
                  <a:schemeClr val="tx1"/>
                </a:solidFill>
              </a:defRPr>
            </a:lvl1pPr>
          </a:lstStyle>
          <a:p>
            <a:pPr>
              <a:defRPr/>
            </a:pPr>
            <a:fld id="{364E494B-349F-4D1C-9389-F3BD0DF20ED6}" type="slidenum">
              <a:rPr lang="en-US"/>
              <a:pPr>
                <a:defRPr/>
              </a:pPr>
              <a:t>‹#›</a:t>
            </a:fld>
            <a:endParaRPr lang="en-US" dirty="0"/>
          </a:p>
        </p:txBody>
      </p:sp>
    </p:spTree>
    <p:extLst>
      <p:ext uri="{BB962C8B-B14F-4D97-AF65-F5344CB8AC3E}">
        <p14:creationId xmlns:p14="http://schemas.microsoft.com/office/powerpoint/2010/main" val="1667146205"/>
      </p:ext>
    </p:extLst>
  </p:cSld>
  <p:clrMapOvr>
    <a:masterClrMapping/>
  </p:clrMapOvr>
  <p:timing>
    <p:tnLst>
      <p:par>
        <p:cTn id="1" dur="indefinite" restart="never" nodeType="tmRoot"/>
      </p:par>
    </p:tnLst>
  </p:timing>
</p:sldLayout>
</file>

<file path=ppt/slideLayouts/slideLayout760.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49204958"/>
      </p:ext>
    </p:extLst>
  </p:cSld>
  <p:clrMapOvr>
    <a:masterClrMapping/>
  </p:clrMapOvr>
  <p:timing>
    <p:tnLst>
      <p:par>
        <p:cTn id="1" dur="indefinite" restart="never" nodeType="tmRoot"/>
      </p:par>
    </p:tnLst>
  </p:timing>
</p:sldLayout>
</file>

<file path=ppt/slideLayouts/slideLayout761.xml><?xml version="1.0" encoding="utf-8"?>
<p:sldLayout xmlns:a="http://schemas.openxmlformats.org/drawingml/2006/main" xmlns:r="http://schemas.openxmlformats.org/officeDocument/2006/relationships" xmlns:p="http://schemas.openxmlformats.org/presentationml/2006/main" showMasterSp="0" userDrawn="1">
  <p:cSld name="5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82752710"/>
      </p:ext>
    </p:extLst>
  </p:cSld>
  <p:clrMapOvr>
    <a:masterClrMapping/>
  </p:clrMapOvr>
  <p:timing>
    <p:tnLst>
      <p:par>
        <p:cTn id="1" dur="indefinite" restart="never" nodeType="tmRoot"/>
      </p:par>
    </p:tnLst>
  </p:timing>
</p:sldLayout>
</file>

<file path=ppt/slideLayouts/slideLayout762.xml><?xml version="1.0" encoding="utf-8"?>
<p:sldLayout xmlns:a="http://schemas.openxmlformats.org/drawingml/2006/main" xmlns:r="http://schemas.openxmlformats.org/officeDocument/2006/relationships" xmlns:p="http://schemas.openxmlformats.org/presentationml/2006/main" showMasterSp="0" userDrawn="1">
  <p:cSld name="5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14308508"/>
      </p:ext>
    </p:extLst>
  </p:cSld>
  <p:clrMapOvr>
    <a:masterClrMapping/>
  </p:clrMapOvr>
  <p:timing>
    <p:tnLst>
      <p:par>
        <p:cTn id="1" dur="indefinite" restart="never" nodeType="tmRoot"/>
      </p:par>
    </p:tnLst>
  </p:timing>
</p:sldLayout>
</file>

<file path=ppt/slideLayouts/slideLayout763.xml><?xml version="1.0" encoding="utf-8"?>
<p:sldLayout xmlns:a="http://schemas.openxmlformats.org/drawingml/2006/main" xmlns:r="http://schemas.openxmlformats.org/officeDocument/2006/relationships" xmlns:p="http://schemas.openxmlformats.org/presentationml/2006/main" showMasterSp="0" userDrawn="1">
  <p:cSld name="5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79873241"/>
      </p:ext>
    </p:extLst>
  </p:cSld>
  <p:clrMapOvr>
    <a:masterClrMapping/>
  </p:clrMapOvr>
  <p:timing>
    <p:tnLst>
      <p:par>
        <p:cTn id="1" dur="indefinite" restart="never" nodeType="tmRoot"/>
      </p:par>
    </p:tnLst>
  </p:timing>
</p:sldLayout>
</file>

<file path=ppt/slideLayouts/slideLayout764.xml><?xml version="1.0" encoding="utf-8"?>
<p:sldLayout xmlns:a="http://schemas.openxmlformats.org/drawingml/2006/main" xmlns:r="http://schemas.openxmlformats.org/officeDocument/2006/relationships" xmlns:p="http://schemas.openxmlformats.org/presentationml/2006/main" showMasterSp="0" userDrawn="1">
  <p:cSld name="5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21566580"/>
      </p:ext>
    </p:extLst>
  </p:cSld>
  <p:clrMapOvr>
    <a:masterClrMapping/>
  </p:clrMapOvr>
  <p:timing>
    <p:tnLst>
      <p:par>
        <p:cTn id="1" dur="indefinite" restart="never" nodeType="tmRoot"/>
      </p:par>
    </p:tnLst>
  </p:timing>
</p:sldLayout>
</file>

<file path=ppt/slideLayouts/slideLayout765.xml><?xml version="1.0" encoding="utf-8"?>
<p:sldLayout xmlns:a="http://schemas.openxmlformats.org/drawingml/2006/main" xmlns:r="http://schemas.openxmlformats.org/officeDocument/2006/relationships" xmlns:p="http://schemas.openxmlformats.org/presentationml/2006/main" showMasterSp="0" userDrawn="1">
  <p:cSld name="5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335283177"/>
      </p:ext>
    </p:extLst>
  </p:cSld>
  <p:clrMapOvr>
    <a:masterClrMapping/>
  </p:clrMapOvr>
  <p:timing>
    <p:tnLst>
      <p:par>
        <p:cTn id="1" dur="indefinite" restart="never" nodeType="tmRoot"/>
      </p:par>
    </p:tnLst>
  </p:timing>
</p:sldLayout>
</file>

<file path=ppt/slideLayouts/slideLayout766.xml><?xml version="1.0" encoding="utf-8"?>
<p:sldLayout xmlns:a="http://schemas.openxmlformats.org/drawingml/2006/main" xmlns:r="http://schemas.openxmlformats.org/officeDocument/2006/relationships" xmlns:p="http://schemas.openxmlformats.org/presentationml/2006/main" showMasterSp="0" userDrawn="1">
  <p:cSld name="5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25544794"/>
      </p:ext>
    </p:extLst>
  </p:cSld>
  <p:clrMapOvr>
    <a:masterClrMapping/>
  </p:clrMapOvr>
  <p:timing>
    <p:tnLst>
      <p:par>
        <p:cTn id="1" dur="indefinite" restart="never" nodeType="tmRoot"/>
      </p:par>
    </p:tnLst>
  </p:timing>
</p:sldLayout>
</file>

<file path=ppt/slideLayouts/slideLayout767.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749008829"/>
      </p:ext>
    </p:extLst>
  </p:cSld>
  <p:clrMapOvr>
    <a:masterClrMapping/>
  </p:clrMapOvr>
  <p:timing>
    <p:tnLst>
      <p:par>
        <p:cTn id="1" dur="indefinite" restart="never" nodeType="tmRoot"/>
      </p:par>
    </p:tnLst>
  </p:timing>
</p:sldLayout>
</file>

<file path=ppt/slideLayouts/slideLayout768.xml><?xml version="1.0" encoding="utf-8"?>
<p:sldLayout xmlns:a="http://schemas.openxmlformats.org/drawingml/2006/main" xmlns:r="http://schemas.openxmlformats.org/officeDocument/2006/relationships" xmlns:p="http://schemas.openxmlformats.org/presentationml/2006/main" showMasterSp="0" userDrawn="1">
  <p:cSld name="6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534036604"/>
      </p:ext>
    </p:extLst>
  </p:cSld>
  <p:clrMapOvr>
    <a:masterClrMapping/>
  </p:clrMapOvr>
  <p:timing>
    <p:tnLst>
      <p:par>
        <p:cTn id="1" dur="indefinite" restart="never" nodeType="tmRoot"/>
      </p:par>
    </p:tnLst>
  </p:timing>
</p:sldLayout>
</file>

<file path=ppt/slideLayouts/slideLayout769.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68686856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pPr lvl="0"/>
            <a:endParaRPr lang="en-US" noProof="0"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899E3022-6D51-4386-88AE-A2662004248F}" type="slidenum">
              <a:rPr lang="en-US"/>
              <a:pPr>
                <a:defRPr/>
              </a:pPr>
              <a:t>‹#›</a:t>
            </a:fld>
            <a:endParaRPr lang="en-US" dirty="0"/>
          </a:p>
        </p:txBody>
      </p:sp>
    </p:spTree>
    <p:extLst>
      <p:ext uri="{BB962C8B-B14F-4D97-AF65-F5344CB8AC3E}">
        <p14:creationId xmlns:p14="http://schemas.microsoft.com/office/powerpoint/2010/main" val="438845773"/>
      </p:ext>
    </p:extLst>
  </p:cSld>
  <p:clrMapOvr>
    <a:masterClrMapping/>
  </p:clrMapOvr>
  <p:timing>
    <p:tnLst>
      <p:par>
        <p:cTn id="1" dur="indefinite" restart="never" nodeType="tmRoot"/>
      </p:par>
    </p:tnLst>
  </p:timing>
</p:sldLayout>
</file>

<file path=ppt/slideLayouts/slideLayout770.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3723717"/>
      </p:ext>
    </p:extLst>
  </p:cSld>
  <p:clrMapOvr>
    <a:masterClrMapping/>
  </p:clrMapOvr>
  <p:timing>
    <p:tnLst>
      <p:par>
        <p:cTn id="1" dur="indefinite" restart="never" nodeType="tmRoot"/>
      </p:par>
    </p:tnLst>
  </p:timing>
</p:sldLayout>
</file>

<file path=ppt/slideLayouts/slideLayout771.xml><?xml version="1.0" encoding="utf-8"?>
<p:sldLayout xmlns:a="http://schemas.openxmlformats.org/drawingml/2006/main" xmlns:r="http://schemas.openxmlformats.org/officeDocument/2006/relationships" xmlns:p="http://schemas.openxmlformats.org/presentationml/2006/main" showMasterSp="0" userDrawn="1">
  <p:cSld name="6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16252442"/>
      </p:ext>
    </p:extLst>
  </p:cSld>
  <p:clrMapOvr>
    <a:masterClrMapping/>
  </p:clrMapOvr>
  <p:timing>
    <p:tnLst>
      <p:par>
        <p:cTn id="1" dur="indefinite" restart="never" nodeType="tmRoot"/>
      </p:par>
    </p:tnLst>
  </p:timing>
</p:sldLayout>
</file>

<file path=ppt/slideLayouts/slideLayout77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128065" tIns="64072" rIns="128065" bIns="64072"/>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128065" tIns="64072" rIns="128065" bIns="64072" anchor="b"/>
          <a:lstStyle>
            <a:lvl1pPr marL="0" indent="0">
              <a:buNone/>
              <a:defRPr sz="2800"/>
            </a:lvl1pPr>
            <a:lvl2pPr marL="640369" indent="0">
              <a:buNone/>
              <a:defRPr sz="2600"/>
            </a:lvl2pPr>
            <a:lvl3pPr marL="1280757" indent="0">
              <a:buNone/>
              <a:defRPr sz="2300"/>
            </a:lvl3pPr>
            <a:lvl4pPr marL="1921136" indent="0">
              <a:buNone/>
              <a:defRPr sz="2000"/>
            </a:lvl4pPr>
            <a:lvl5pPr marL="2561511" indent="0">
              <a:buNone/>
              <a:defRPr sz="2000"/>
            </a:lvl5pPr>
            <a:lvl6pPr marL="3201872" indent="0">
              <a:buNone/>
              <a:defRPr sz="2000"/>
            </a:lvl6pPr>
            <a:lvl7pPr marL="3842264" indent="0">
              <a:buNone/>
              <a:defRPr sz="2000"/>
            </a:lvl7pPr>
            <a:lvl8pPr marL="4482634" indent="0">
              <a:buNone/>
              <a:defRPr sz="2000"/>
            </a:lvl8pPr>
            <a:lvl9pPr marL="5123015"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128065" tIns="64072" rIns="128065" bIns="64072"/>
          <a:lstStyle>
            <a:lvl1pPr>
              <a:defRPr/>
            </a:lvl1pPr>
          </a:lstStyle>
          <a:p>
            <a:pPr eaLnBrk="0" hangingPunct="0">
              <a:defRPr/>
            </a:pPr>
            <a:endParaRPr lang="en-US" dirty="0">
              <a:solidFill>
                <a:prstClr val="black"/>
              </a:solidFill>
              <a:latin typeface="Tahoma" pitchFamily="34"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4258313669"/>
      </p:ext>
    </p:extLst>
  </p:cSld>
  <p:clrMapOvr>
    <a:masterClrMapping/>
  </p:clrMapOvr>
  <p:timing>
    <p:tnLst>
      <p:par>
        <p:cTn id="1" dur="indefinite" restart="never" nodeType="tmRoot"/>
      </p:par>
    </p:tnLst>
  </p:timing>
</p:sldLayout>
</file>

<file path=ppt/slideLayouts/slideLayout773.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21595916"/>
      </p:ext>
    </p:extLst>
  </p:cSld>
  <p:clrMapOvr>
    <a:masterClrMapping/>
  </p:clrMapOvr>
  <p:timing>
    <p:tnLst>
      <p:par>
        <p:cTn id="1" dur="indefinite" restart="never" nodeType="tmRoot"/>
      </p:par>
    </p:tnLst>
  </p:timing>
</p:sldLayout>
</file>

<file path=ppt/slideLayouts/slideLayout7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241" y="3028139"/>
            <a:ext cx="11052731" cy="2089341"/>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482" y="5523442"/>
            <a:ext cx="9102249" cy="2490964"/>
          </a:xfrm>
        </p:spPr>
        <p:txBody>
          <a:bodyPr/>
          <a:lstStyle>
            <a:lvl1pPr marL="0" indent="0" algn="ctr">
              <a:buNone/>
              <a:defRPr>
                <a:solidFill>
                  <a:schemeClr val="tx1">
                    <a:tint val="75000"/>
                  </a:schemeClr>
                </a:solidFill>
              </a:defRPr>
            </a:lvl1pPr>
            <a:lvl2pPr marL="640673" indent="0" algn="ctr">
              <a:buNone/>
              <a:defRPr>
                <a:solidFill>
                  <a:schemeClr val="tx1">
                    <a:tint val="75000"/>
                  </a:schemeClr>
                </a:solidFill>
              </a:defRPr>
            </a:lvl2pPr>
            <a:lvl3pPr marL="1281363" indent="0" algn="ctr">
              <a:buNone/>
              <a:defRPr>
                <a:solidFill>
                  <a:schemeClr val="tx1">
                    <a:tint val="75000"/>
                  </a:schemeClr>
                </a:solidFill>
              </a:defRPr>
            </a:lvl3pPr>
            <a:lvl4pPr marL="1922046" indent="0" algn="ctr">
              <a:buNone/>
              <a:defRPr>
                <a:solidFill>
                  <a:schemeClr val="tx1">
                    <a:tint val="75000"/>
                  </a:schemeClr>
                </a:solidFill>
              </a:defRPr>
            </a:lvl4pPr>
            <a:lvl5pPr marL="2562725" indent="0" algn="ctr">
              <a:buNone/>
              <a:defRPr>
                <a:solidFill>
                  <a:schemeClr val="tx1">
                    <a:tint val="75000"/>
                  </a:schemeClr>
                </a:solidFill>
              </a:defRPr>
            </a:lvl5pPr>
            <a:lvl6pPr marL="3203390" indent="0" algn="ctr">
              <a:buNone/>
              <a:defRPr>
                <a:solidFill>
                  <a:schemeClr val="tx1">
                    <a:tint val="75000"/>
                  </a:schemeClr>
                </a:solidFill>
              </a:defRPr>
            </a:lvl6pPr>
            <a:lvl7pPr marL="3844083" indent="0" algn="ctr">
              <a:buNone/>
              <a:defRPr>
                <a:solidFill>
                  <a:schemeClr val="tx1">
                    <a:tint val="75000"/>
                  </a:schemeClr>
                </a:solidFill>
              </a:defRPr>
            </a:lvl7pPr>
            <a:lvl8pPr marL="4484758" indent="0" algn="ctr">
              <a:buNone/>
              <a:defRPr>
                <a:solidFill>
                  <a:schemeClr val="tx1">
                    <a:tint val="75000"/>
                  </a:schemeClr>
                </a:solidFill>
              </a:defRPr>
            </a:lvl8pPr>
            <a:lvl9pPr marL="51254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8400342"/>
      </p:ext>
    </p:extLst>
  </p:cSld>
  <p:clrMapOvr>
    <a:masterClrMapping/>
  </p:clrMapOvr>
  <p:timing>
    <p:tnLst>
      <p:par>
        <p:cTn id="1" dur="indefinite" restart="never" nodeType="tmRoot"/>
      </p:par>
    </p:tnLst>
  </p:timing>
</p:sldLayout>
</file>

<file path=ppt/slideLayouts/slideLayout77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5937410"/>
      </p:ext>
    </p:extLst>
  </p:cSld>
  <p:clrMapOvr>
    <a:masterClrMapping/>
  </p:clrMapOvr>
  <p:timing>
    <p:tnLst>
      <p:par>
        <p:cTn id="1" dur="indefinite" restart="never" nodeType="tmRoot"/>
      </p:par>
    </p:tnLst>
  </p:timing>
</p:sldLayout>
</file>

<file path=ppt/slideLayouts/slideLayout7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p:spPr>
        <p:txBody>
          <a:bodyPr anchor="b"/>
          <a:lstStyle>
            <a:lvl1pPr marL="0" indent="0">
              <a:buNone/>
              <a:defRPr sz="2800">
                <a:solidFill>
                  <a:schemeClr val="tx1">
                    <a:tint val="75000"/>
                  </a:schemeClr>
                </a:solidFill>
              </a:defRPr>
            </a:lvl1pPr>
            <a:lvl2pPr marL="640673" indent="0">
              <a:buNone/>
              <a:defRPr sz="2600">
                <a:solidFill>
                  <a:schemeClr val="tx1">
                    <a:tint val="75000"/>
                  </a:schemeClr>
                </a:solidFill>
              </a:defRPr>
            </a:lvl2pPr>
            <a:lvl3pPr marL="1281363" indent="0">
              <a:buNone/>
              <a:defRPr sz="2300">
                <a:solidFill>
                  <a:schemeClr val="tx1">
                    <a:tint val="75000"/>
                  </a:schemeClr>
                </a:solidFill>
              </a:defRPr>
            </a:lvl3pPr>
            <a:lvl4pPr marL="1922046" indent="0">
              <a:buNone/>
              <a:defRPr sz="2000">
                <a:solidFill>
                  <a:schemeClr val="tx1">
                    <a:tint val="75000"/>
                  </a:schemeClr>
                </a:solidFill>
              </a:defRPr>
            </a:lvl4pPr>
            <a:lvl5pPr marL="2562725" indent="0">
              <a:buNone/>
              <a:defRPr sz="2000">
                <a:solidFill>
                  <a:schemeClr val="tx1">
                    <a:tint val="75000"/>
                  </a:schemeClr>
                </a:solidFill>
              </a:defRPr>
            </a:lvl5pPr>
            <a:lvl6pPr marL="3203390" indent="0">
              <a:buNone/>
              <a:defRPr sz="2000">
                <a:solidFill>
                  <a:schemeClr val="tx1">
                    <a:tint val="75000"/>
                  </a:schemeClr>
                </a:solidFill>
              </a:defRPr>
            </a:lvl6pPr>
            <a:lvl7pPr marL="3844083" indent="0">
              <a:buNone/>
              <a:defRPr sz="2000">
                <a:solidFill>
                  <a:schemeClr val="tx1">
                    <a:tint val="75000"/>
                  </a:schemeClr>
                </a:solidFill>
              </a:defRPr>
            </a:lvl7pPr>
            <a:lvl8pPr marL="4484758" indent="0">
              <a:buNone/>
              <a:defRPr sz="2000">
                <a:solidFill>
                  <a:schemeClr val="tx1">
                    <a:tint val="75000"/>
                  </a:schemeClr>
                </a:solidFill>
              </a:defRPr>
            </a:lvl8pPr>
            <a:lvl9pPr marL="5125443"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9775937"/>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161" y="2274359"/>
            <a:ext cx="5743086" cy="643273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09966" y="2274359"/>
            <a:ext cx="5743086" cy="643273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7685318"/>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161" y="2181852"/>
            <a:ext cx="5745344" cy="909291"/>
          </a:xfrm>
        </p:spPr>
        <p:txBody>
          <a:bodyPr anchor="b"/>
          <a:lstStyle>
            <a:lvl1pPr marL="0" indent="0">
              <a:buNone/>
              <a:defRPr sz="3400" b="1"/>
            </a:lvl1pPr>
            <a:lvl2pPr marL="640673" indent="0">
              <a:buNone/>
              <a:defRPr sz="2800" b="1"/>
            </a:lvl2pPr>
            <a:lvl3pPr marL="1281363" indent="0">
              <a:buNone/>
              <a:defRPr sz="2600" b="1"/>
            </a:lvl3pPr>
            <a:lvl4pPr marL="1922046" indent="0">
              <a:buNone/>
              <a:defRPr sz="2300" b="1"/>
            </a:lvl4pPr>
            <a:lvl5pPr marL="2562725" indent="0">
              <a:buNone/>
              <a:defRPr sz="2300" b="1"/>
            </a:lvl5pPr>
            <a:lvl6pPr marL="3203390" indent="0">
              <a:buNone/>
              <a:defRPr sz="2300" b="1"/>
            </a:lvl6pPr>
            <a:lvl7pPr marL="3844083" indent="0">
              <a:buNone/>
              <a:defRPr sz="2300" b="1"/>
            </a:lvl7pPr>
            <a:lvl8pPr marL="4484758" indent="0">
              <a:buNone/>
              <a:defRPr sz="2300" b="1"/>
            </a:lvl8pPr>
            <a:lvl9pPr marL="5125443"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161" y="3091143"/>
            <a:ext cx="5745344" cy="5615951"/>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626" y="2181852"/>
            <a:ext cx="5747601" cy="909291"/>
          </a:xfrm>
        </p:spPr>
        <p:txBody>
          <a:bodyPr anchor="b"/>
          <a:lstStyle>
            <a:lvl1pPr marL="0" indent="0">
              <a:buNone/>
              <a:defRPr sz="3400" b="1"/>
            </a:lvl1pPr>
            <a:lvl2pPr marL="640673" indent="0">
              <a:buNone/>
              <a:defRPr sz="2800" b="1"/>
            </a:lvl2pPr>
            <a:lvl3pPr marL="1281363" indent="0">
              <a:buNone/>
              <a:defRPr sz="2600" b="1"/>
            </a:lvl3pPr>
            <a:lvl4pPr marL="1922046" indent="0">
              <a:buNone/>
              <a:defRPr sz="2300" b="1"/>
            </a:lvl4pPr>
            <a:lvl5pPr marL="2562725" indent="0">
              <a:buNone/>
              <a:defRPr sz="2300" b="1"/>
            </a:lvl5pPr>
            <a:lvl6pPr marL="3203390" indent="0">
              <a:buNone/>
              <a:defRPr sz="2300" b="1"/>
            </a:lvl6pPr>
            <a:lvl7pPr marL="3844083" indent="0">
              <a:buNone/>
              <a:defRPr sz="2300" b="1"/>
            </a:lvl7pPr>
            <a:lvl8pPr marL="4484758" indent="0">
              <a:buNone/>
              <a:defRPr sz="2300" b="1"/>
            </a:lvl8pPr>
            <a:lvl9pPr marL="5125443"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5626" y="3091143"/>
            <a:ext cx="5747601" cy="5615951"/>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9498597"/>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26525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94438445"/>
      </p:ext>
    </p:extLst>
  </p:cSld>
  <p:clrMapOvr>
    <a:masterClrMapping/>
  </p:clrMapOvr>
  <p:timing>
    <p:tnLst>
      <p:par>
        <p:cTn id="1" dur="indefinite" restart="never" nodeType="tmRoot"/>
      </p:par>
    </p:tnLst>
  </p:timing>
</p:sldLayout>
</file>

<file path=ppt/slideLayouts/slideLayout7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5064784"/>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335" y="388085"/>
            <a:ext cx="4277967" cy="1651617"/>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3895" y="388088"/>
            <a:ext cx="7269157" cy="8319008"/>
          </a:xfrm>
        </p:spPr>
        <p:txBody>
          <a:bodyPr/>
          <a:lstStyle>
            <a:lvl1pPr>
              <a:defRPr sz="45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335" y="2039703"/>
            <a:ext cx="4277967" cy="6667390"/>
          </a:xfrm>
        </p:spPr>
        <p:txBody>
          <a:bodyPr/>
          <a:lstStyle>
            <a:lvl1pPr marL="0" indent="0">
              <a:buNone/>
              <a:defRPr sz="2000"/>
            </a:lvl1pPr>
            <a:lvl2pPr marL="640673" indent="0">
              <a:buNone/>
              <a:defRPr sz="1700"/>
            </a:lvl2pPr>
            <a:lvl3pPr marL="1281363" indent="0">
              <a:buNone/>
              <a:defRPr sz="1400"/>
            </a:lvl3pPr>
            <a:lvl4pPr marL="1922046" indent="0">
              <a:buNone/>
              <a:defRPr sz="1300"/>
            </a:lvl4pPr>
            <a:lvl5pPr marL="2562725" indent="0">
              <a:buNone/>
              <a:defRPr sz="1300"/>
            </a:lvl5pPr>
            <a:lvl6pPr marL="3203390" indent="0">
              <a:buNone/>
              <a:defRPr sz="1300"/>
            </a:lvl6pPr>
            <a:lvl7pPr marL="3844083" indent="0">
              <a:buNone/>
              <a:defRPr sz="1300"/>
            </a:lvl7pPr>
            <a:lvl8pPr marL="4484758" indent="0">
              <a:buNone/>
              <a:defRPr sz="1300"/>
            </a:lvl8pPr>
            <a:lvl9pPr marL="512544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6192211"/>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721" y="6823075"/>
            <a:ext cx="7801928" cy="805503"/>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8721" y="870935"/>
            <a:ext cx="7801928" cy="5848350"/>
          </a:xfrm>
        </p:spPr>
        <p:txBody>
          <a:bodyPr/>
          <a:lstStyle>
            <a:lvl1pPr marL="0" indent="0">
              <a:buNone/>
              <a:defRPr sz="4500"/>
            </a:lvl1pPr>
            <a:lvl2pPr marL="640673" indent="0">
              <a:buNone/>
              <a:defRPr sz="4000"/>
            </a:lvl2pPr>
            <a:lvl3pPr marL="1281363" indent="0">
              <a:buNone/>
              <a:defRPr sz="3400"/>
            </a:lvl3pPr>
            <a:lvl4pPr marL="1922046" indent="0">
              <a:buNone/>
              <a:defRPr sz="2800"/>
            </a:lvl4pPr>
            <a:lvl5pPr marL="2562725" indent="0">
              <a:buNone/>
              <a:defRPr sz="2800"/>
            </a:lvl5pPr>
            <a:lvl6pPr marL="3203390" indent="0">
              <a:buNone/>
              <a:defRPr sz="2800"/>
            </a:lvl6pPr>
            <a:lvl7pPr marL="3844083" indent="0">
              <a:buNone/>
              <a:defRPr sz="2800"/>
            </a:lvl7pPr>
            <a:lvl8pPr marL="4484758" indent="0">
              <a:buNone/>
              <a:defRPr sz="2800"/>
            </a:lvl8pPr>
            <a:lvl9pPr marL="5125443" indent="0">
              <a:buNone/>
              <a:defRPr sz="2800"/>
            </a:lvl9pPr>
          </a:lstStyle>
          <a:p>
            <a:endParaRPr lang="en-US" dirty="0"/>
          </a:p>
        </p:txBody>
      </p:sp>
      <p:sp>
        <p:nvSpPr>
          <p:cNvPr id="4" name="Text Placeholder 3"/>
          <p:cNvSpPr>
            <a:spLocks noGrp="1"/>
          </p:cNvSpPr>
          <p:nvPr>
            <p:ph type="body" sz="half" idx="2"/>
          </p:nvPr>
        </p:nvSpPr>
        <p:spPr>
          <a:xfrm>
            <a:off x="2548721" y="7628578"/>
            <a:ext cx="7801928" cy="1143947"/>
          </a:xfrm>
        </p:spPr>
        <p:txBody>
          <a:bodyPr/>
          <a:lstStyle>
            <a:lvl1pPr marL="0" indent="0">
              <a:buNone/>
              <a:defRPr sz="2000"/>
            </a:lvl1pPr>
            <a:lvl2pPr marL="640673" indent="0">
              <a:buNone/>
              <a:defRPr sz="1700"/>
            </a:lvl2pPr>
            <a:lvl3pPr marL="1281363" indent="0">
              <a:buNone/>
              <a:defRPr sz="1400"/>
            </a:lvl3pPr>
            <a:lvl4pPr marL="1922046" indent="0">
              <a:buNone/>
              <a:defRPr sz="1300"/>
            </a:lvl4pPr>
            <a:lvl5pPr marL="2562725" indent="0">
              <a:buNone/>
              <a:defRPr sz="1300"/>
            </a:lvl5pPr>
            <a:lvl6pPr marL="3203390" indent="0">
              <a:buNone/>
              <a:defRPr sz="1300"/>
            </a:lvl6pPr>
            <a:lvl7pPr marL="3844083" indent="0">
              <a:buNone/>
              <a:defRPr sz="1300"/>
            </a:lvl7pPr>
            <a:lvl8pPr marL="4484758" indent="0">
              <a:buNone/>
              <a:defRPr sz="1300"/>
            </a:lvl8pPr>
            <a:lvl9pPr marL="512544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64775"/>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1146260"/>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7329" y="390516"/>
            <a:ext cx="2925723" cy="83167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160" y="390516"/>
            <a:ext cx="8560449" cy="83167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6411926"/>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showMasterSp="0">
  <p:cSld name="2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2" y="3515778"/>
            <a:ext cx="12994506" cy="1689523"/>
          </a:xfrm>
          <a:prstGeom prst="rect">
            <a:avLst/>
          </a:prstGeom>
        </p:spPr>
        <p:txBody>
          <a:bodyPr anchor="ctr" anchorCtr="0"/>
          <a:lstStyle>
            <a:lvl1pPr algn="ctr">
              <a:defRPr sz="6400" b="1">
                <a:solidFill>
                  <a:schemeClr val="bg1"/>
                </a:solidFill>
                <a:latin typeface="+mn-lt"/>
              </a:defRPr>
            </a:lvl1pPr>
          </a:lstStyle>
          <a:p>
            <a:r>
              <a:rPr lang="en-US" smtClean="0"/>
              <a:t>Click to edit Master title style</a:t>
            </a:r>
            <a:endParaRPr lang="en-US" dirty="0"/>
          </a:p>
        </p:txBody>
      </p:sp>
      <p:sp>
        <p:nvSpPr>
          <p:cNvPr id="3" name="Text Placeholder 2"/>
          <p:cNvSpPr>
            <a:spLocks noGrp="1"/>
          </p:cNvSpPr>
          <p:nvPr>
            <p:ph type="body" sz="quarter" idx="11"/>
          </p:nvPr>
        </p:nvSpPr>
        <p:spPr>
          <a:xfrm>
            <a:off x="0" y="5205302"/>
            <a:ext cx="13003213" cy="4541948"/>
          </a:xfrm>
          <a:prstGeom prst="rect">
            <a:avLst/>
          </a:prstGeom>
        </p:spPr>
        <p:txBody>
          <a:bodyPr anchor="ctr" anchorCtr="0"/>
          <a:lstStyle>
            <a:lvl1pPr>
              <a:defRPr sz="4300"/>
            </a:lvl1pPr>
            <a:lvl2pPr>
              <a:defRPr sz="3800"/>
            </a:lvl2pPr>
            <a:lvl3pPr>
              <a:defRPr sz="3400"/>
            </a:lvl3pPr>
            <a:lvl4pPr>
              <a:defRPr sz="3000"/>
            </a:lvl4pPr>
            <a:lvl5pPr>
              <a:defRPr sz="3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pPr>
              <a:defRPr/>
            </a:pPr>
            <a:fld id="{AA9E99C5-FFB0-40BD-BBA1-D1B39E92798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96406264"/>
      </p:ext>
    </p:extLst>
  </p:cSld>
  <p:clrMapOvr>
    <a:masterClrMapping/>
  </p:clrMapOvr>
  <p:timing>
    <p:tnLst>
      <p:par>
        <p:cTn id="1" dur="indefinite" restart="never" nodeType="tmRoot"/>
      </p:par>
    </p:tnLst>
  </p:timing>
  <p:hf hdr="0" ftr="0" dt="0"/>
</p:sldLayout>
</file>

<file path=ppt/slideLayouts/slideLayout786.xml><?xml version="1.0" encoding="utf-8"?>
<p:sldLayout xmlns:a="http://schemas.openxmlformats.org/drawingml/2006/main" xmlns:r="http://schemas.openxmlformats.org/officeDocument/2006/relationships" xmlns:p="http://schemas.openxmlformats.org/presentationml/2006/main" showMasterSp="0"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244602"/>
      </p:ext>
    </p:extLst>
  </p:cSld>
  <p:clrMapOvr>
    <a:masterClrMapping/>
  </p:clrMapOvr>
  <p:timing>
    <p:tnLst>
      <p:par>
        <p:cTn id="1" dur="indefinite" restart="never" nodeType="tmRoot"/>
      </p:par>
    </p:tnLst>
  </p:timing>
</p:sldLayout>
</file>

<file path=ppt/slideLayouts/slideLayout787.xml><?xml version="1.0" encoding="utf-8"?>
<p:sldLayout xmlns:a="http://schemas.openxmlformats.org/drawingml/2006/main" xmlns:r="http://schemas.openxmlformats.org/officeDocument/2006/relationships" xmlns:p="http://schemas.openxmlformats.org/presentationml/2006/main" showMasterSp="0"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55415487"/>
      </p:ext>
    </p:extLst>
  </p:cSld>
  <p:clrMapOvr>
    <a:masterClrMapping/>
  </p:clrMapOvr>
  <p:timing>
    <p:tnLst>
      <p:par>
        <p:cTn id="1" dur="indefinite" restart="never" nodeType="tmRoot"/>
      </p:par>
    </p:tnLst>
  </p:timing>
</p:sldLayout>
</file>

<file path=ppt/slideLayouts/slideLayout788.xml><?xml version="1.0" encoding="utf-8"?>
<p:sldLayout xmlns:a="http://schemas.openxmlformats.org/drawingml/2006/main" xmlns:r="http://schemas.openxmlformats.org/officeDocument/2006/relationships" xmlns:p="http://schemas.openxmlformats.org/presentationml/2006/main" showMasterSp="0"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09950210"/>
      </p:ext>
    </p:extLst>
  </p:cSld>
  <p:clrMapOvr>
    <a:masterClrMapping/>
  </p:clrMapOvr>
  <p:timing>
    <p:tnLst>
      <p:par>
        <p:cTn id="1" dur="indefinite" restart="never" nodeType="tmRoot"/>
      </p:par>
    </p:tnLst>
  </p:timing>
</p:sldLayout>
</file>

<file path=ppt/slideLayouts/slideLayout789.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2743341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39722009"/>
      </p:ext>
    </p:extLst>
  </p:cSld>
  <p:clrMapOvr>
    <a:masterClrMapping/>
  </p:clrMapOvr>
  <p:timing>
    <p:tnLst>
      <p:par>
        <p:cTn id="1" dur="indefinite" restart="never" nodeType="tmRoot"/>
      </p:par>
    </p:tnLst>
  </p:timing>
</p:sldLayout>
</file>

<file path=ppt/slideLayouts/slideLayout790.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83953898"/>
      </p:ext>
    </p:extLst>
  </p:cSld>
  <p:clrMapOvr>
    <a:masterClrMapping/>
  </p:clrMapOvr>
  <p:timing>
    <p:tnLst>
      <p:par>
        <p:cTn id="1" dur="indefinite" restart="never" nodeType="tmRoot"/>
      </p:par>
    </p:tnLst>
  </p:timing>
</p:sldLayout>
</file>

<file path=ppt/slideLayouts/slideLayout791.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885" y="1732844"/>
            <a:ext cx="5837901" cy="6823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06" y="1732844"/>
            <a:ext cx="5837901" cy="6823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a:lstStyle>
            <a:lvl1pPr>
              <a:defRPr/>
            </a:lvl1pPr>
          </a:lstStyle>
          <a:p>
            <a:pPr eaLnBrk="0" hangingPunct="0">
              <a:defRPr/>
            </a:pPr>
            <a:endParaRPr lang="en-US" sz="3400" dirty="0">
              <a:solidFill>
                <a:prstClr val="black"/>
              </a:solidFill>
              <a:latin typeface="Verdana" pitchFamily="-1"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86829956"/>
      </p:ext>
    </p:extLst>
  </p:cSld>
  <p:clrMapOvr>
    <a:masterClrMapping/>
  </p:clrMapOvr>
  <p:transition spd="med" advClick="0">
    <p:fade/>
  </p:transition>
  <p:timing>
    <p:tnLst>
      <p:par>
        <p:cTn id="1" dur="indefinite" restart="never" nodeType="tmRoot"/>
      </p:par>
    </p:tnLst>
  </p:timing>
</p:sldLayout>
</file>

<file path=ppt/slideLayouts/slideLayout792.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48595695"/>
      </p:ext>
    </p:extLst>
  </p:cSld>
  <p:clrMapOvr>
    <a:masterClrMapping/>
  </p:clrMapOvr>
  <p:timing>
    <p:tnLst>
      <p:par>
        <p:cTn id="1" dur="indefinite" restart="never" nodeType="tmRoot"/>
      </p:par>
    </p:tnLst>
  </p:timing>
</p:sldLayout>
</file>

<file path=ppt/slideLayouts/slideLayout793.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15833437"/>
      </p:ext>
    </p:extLst>
  </p:cSld>
  <p:clrMapOvr>
    <a:masterClrMapping/>
  </p:clrMapOvr>
  <p:timing>
    <p:tnLst>
      <p:par>
        <p:cTn id="1" dur="indefinite" restart="never" nodeType="tmRoot"/>
      </p:par>
    </p:tnLst>
  </p:timing>
</p:sldLayout>
</file>

<file path=ppt/slideLayouts/slideLayout794.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85721397"/>
      </p:ext>
    </p:extLst>
  </p:cSld>
  <p:clrMapOvr>
    <a:masterClrMapping/>
  </p:clrMapOvr>
  <p:timing>
    <p:tnLst>
      <p:par>
        <p:cTn id="1" dur="indefinite" restart="never" nodeType="tmRoot"/>
      </p:par>
    </p:tnLst>
  </p:timing>
</p:sldLayout>
</file>

<file path=ppt/slideLayouts/slideLayout795.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64235834"/>
      </p:ext>
    </p:extLst>
  </p:cSld>
  <p:clrMapOvr>
    <a:masterClrMapping/>
  </p:clrMapOvr>
  <p:timing>
    <p:tnLst>
      <p:par>
        <p:cTn id="1" dur="indefinite" restart="never" nodeType="tmRoot"/>
      </p:par>
    </p:tnLst>
  </p:timing>
</p:sldLayout>
</file>

<file path=ppt/slideLayouts/slideLayout796.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3785813"/>
      </p:ext>
    </p:extLst>
  </p:cSld>
  <p:clrMapOvr>
    <a:masterClrMapping/>
  </p:clrMapOvr>
  <p:timing>
    <p:tnLst>
      <p:par>
        <p:cTn id="1" dur="indefinite" restart="never" nodeType="tmRoot"/>
      </p:par>
    </p:tnLst>
  </p:timing>
</p:sldLayout>
</file>

<file path=ppt/slideLayouts/slideLayout797.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5717765"/>
      </p:ext>
    </p:extLst>
  </p:cSld>
  <p:clrMapOvr>
    <a:masterClrMapping/>
  </p:clrMapOvr>
  <p:timing>
    <p:tnLst>
      <p:par>
        <p:cTn id="1" dur="indefinite" restart="never" nodeType="tmRoot"/>
      </p:par>
    </p:tnLst>
  </p:timing>
</p:sldLayout>
</file>

<file path=ppt/slideLayouts/slideLayout798.xml><?xml version="1.0" encoding="utf-8"?>
<p:sldLayout xmlns:a="http://schemas.openxmlformats.org/drawingml/2006/main" xmlns:r="http://schemas.openxmlformats.org/officeDocument/2006/relationships" xmlns:p="http://schemas.openxmlformats.org/presentationml/2006/main" showMasterSp="0" userDrawn="1">
  <p:cSld name="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54342510"/>
      </p:ext>
    </p:extLst>
  </p:cSld>
  <p:clrMapOvr>
    <a:masterClrMapping/>
  </p:clrMapOvr>
  <p:timing>
    <p:tnLst>
      <p:par>
        <p:cTn id="1" dur="indefinite" restart="never" nodeType="tmRoot"/>
      </p:par>
    </p:tnLst>
  </p:timing>
</p:sldLayout>
</file>

<file path=ppt/slideLayouts/slideLayout799.xml><?xml version="1.0" encoding="utf-8"?>
<p:sldLayout xmlns:a="http://schemas.openxmlformats.org/drawingml/2006/main" xmlns:r="http://schemas.openxmlformats.org/officeDocument/2006/relationships" xmlns:p="http://schemas.openxmlformats.org/presentationml/2006/main" showMasterSp="0" userDrawn="1">
  <p:cSld name="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564478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798E7C3-CDE1-4010-8869-4A861556ED95}" type="slidenum">
              <a:rPr lang="en-US"/>
              <a:pPr>
                <a:defRPr/>
              </a:pPr>
              <a:t>‹#›</a:t>
            </a:fld>
            <a:endParaRPr lang="en-US" dirty="0"/>
          </a:p>
        </p:txBody>
      </p:sp>
    </p:spTree>
    <p:extLst>
      <p:ext uri="{BB962C8B-B14F-4D97-AF65-F5344CB8AC3E}">
        <p14:creationId xmlns:p14="http://schemas.microsoft.com/office/powerpoint/2010/main" val="22986045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50458898"/>
      </p:ext>
    </p:extLst>
  </p:cSld>
  <p:clrMapOvr>
    <a:masterClrMapping/>
  </p:clrMapOvr>
  <p:timing>
    <p:tnLst>
      <p:par>
        <p:cTn id="1" dur="indefinite" restart="never" nodeType="tmRoot"/>
      </p:par>
    </p:tnLst>
  </p:timing>
</p:sldLayout>
</file>

<file path=ppt/slideLayouts/slideLayout800.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68212005"/>
      </p:ext>
    </p:extLst>
  </p:cSld>
  <p:clrMapOvr>
    <a:masterClrMapping/>
  </p:clrMapOvr>
  <p:timing>
    <p:tnLst>
      <p:par>
        <p:cTn id="1" dur="indefinite" restart="never" nodeType="tmRoot"/>
      </p:par>
    </p:tnLst>
  </p:timing>
</p:sldLayout>
</file>

<file path=ppt/slideLayouts/slideLayout801.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62462651"/>
      </p:ext>
    </p:extLst>
  </p:cSld>
  <p:clrMapOvr>
    <a:masterClrMapping/>
  </p:clrMapOvr>
  <p:timing>
    <p:tnLst>
      <p:par>
        <p:cTn id="1" dur="indefinite" restart="never" nodeType="tmRoot"/>
      </p:par>
    </p:tnLst>
  </p:timing>
</p:sldLayout>
</file>

<file path=ppt/slideLayouts/slideLayout802.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0939453"/>
      </p:ext>
    </p:extLst>
  </p:cSld>
  <p:clrMapOvr>
    <a:masterClrMapping/>
  </p:clrMapOvr>
  <p:timing>
    <p:tnLst>
      <p:par>
        <p:cTn id="1" dur="indefinite" restart="never" nodeType="tmRoot"/>
      </p:par>
    </p:tnLst>
  </p:timing>
</p:sldLayout>
</file>

<file path=ppt/slideLayouts/slideLayout803.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21713059"/>
      </p:ext>
    </p:extLst>
  </p:cSld>
  <p:clrMapOvr>
    <a:masterClrMapping/>
  </p:clrMapOvr>
  <p:timing>
    <p:tnLst>
      <p:par>
        <p:cTn id="1" dur="indefinite" restart="never" nodeType="tmRoot"/>
      </p:par>
    </p:tnLst>
  </p:timing>
</p:sldLayout>
</file>

<file path=ppt/slideLayouts/slideLayout804.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128579" tIns="64323" rIns="128579" bIns="64323"/>
          <a:lstStyle>
            <a:lvl1pPr>
              <a:buClr>
                <a:srgbClr val="8F23B3"/>
              </a:buClr>
              <a:defRPr sz="3400"/>
            </a:lvl1pPr>
            <a:lvl2pPr>
              <a:buClr>
                <a:srgbClr val="8F23B3"/>
              </a:buClr>
              <a:defRPr sz="3100"/>
            </a:lvl2pPr>
            <a:lvl3pPr marL="1928887" indent="-642960">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126418" tIns="63214" rIns="126418" bIns="63214" anchor="ctr"/>
          <a:lstStyle>
            <a:lvl1pPr marL="23700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76760624"/>
      </p:ext>
    </p:extLst>
  </p:cSld>
  <p:clrMapOvr>
    <a:masterClrMapping/>
  </p:clrMapOvr>
  <p:timing>
    <p:tnLst>
      <p:par>
        <p:cTn id="1" dur="indefinite" restart="never" nodeType="tmRoot"/>
      </p:par>
    </p:tnLst>
  </p:timing>
</p:sldLayout>
</file>

<file path=ppt/slideLayouts/slideLayout805.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128579" tIns="64323" rIns="128579" bIns="64323"/>
          <a:lstStyle>
            <a:lvl1pPr marL="0" indent="0">
              <a:buNone/>
              <a:defRPr sz="4500"/>
            </a:lvl1pPr>
            <a:lvl2pPr marL="642960" indent="0">
              <a:buNone/>
              <a:defRPr sz="4000"/>
            </a:lvl2pPr>
            <a:lvl3pPr marL="1285922" indent="0">
              <a:buNone/>
              <a:defRPr sz="3400"/>
            </a:lvl3pPr>
            <a:lvl4pPr marL="1928887" indent="0">
              <a:buNone/>
              <a:defRPr sz="2800"/>
            </a:lvl4pPr>
            <a:lvl5pPr marL="2571841" indent="0">
              <a:buNone/>
              <a:defRPr sz="2800"/>
            </a:lvl5pPr>
            <a:lvl6pPr marL="3214798" indent="0">
              <a:buNone/>
              <a:defRPr sz="2800"/>
            </a:lvl6pPr>
            <a:lvl7pPr marL="3857755" indent="0">
              <a:buNone/>
              <a:defRPr sz="2800"/>
            </a:lvl7pPr>
            <a:lvl8pPr marL="4500718" indent="0">
              <a:buNone/>
              <a:defRPr sz="2800"/>
            </a:lvl8pPr>
            <a:lvl9pPr marL="5143679"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126418" tIns="63214" rIns="126418" bIns="63214" anchor="ctr"/>
          <a:lstStyle>
            <a:lvl1pPr marL="23700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126418" tIns="63214" rIns="126418" bIns="63214">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1037487630"/>
      </p:ext>
    </p:extLst>
  </p:cSld>
  <p:clrMapOvr>
    <a:masterClrMapping/>
  </p:clrMapOvr>
  <p:timing>
    <p:tnLst>
      <p:par>
        <p:cTn id="1" dur="indefinite" restart="never" nodeType="tmRoot"/>
      </p:par>
    </p:tnLst>
  </p:timing>
</p:sldLayout>
</file>

<file path=ppt/slideLayouts/slideLayout806.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126418" tIns="63214" rIns="126418" bIns="63214" anchor="ctr"/>
          <a:lstStyle>
            <a:lvl1pPr marL="23700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762391299"/>
      </p:ext>
    </p:extLst>
  </p:cSld>
  <p:clrMapOvr>
    <a:masterClrMapping/>
  </p:clrMapOvr>
  <p:timing>
    <p:tnLst>
      <p:par>
        <p:cTn id="1" dur="indefinite" restart="never" nodeType="tmRoot"/>
      </p:par>
    </p:tnLst>
  </p:timing>
</p:sldLayout>
</file>

<file path=ppt/slideLayouts/slideLayout807.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126418" tIns="63214" rIns="126418" bIns="63214"/>
          <a:lstStyle>
            <a:lvl3pPr marL="1263967" indent="24574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126418" tIns="63214" rIns="126418" bIns="63214" anchor="ctr"/>
          <a:lstStyle>
            <a:lvl1pPr marL="23700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126418" tIns="63214" rIns="126418" bIns="63214"/>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99591455"/>
      </p:ext>
    </p:extLst>
  </p:cSld>
  <p:clrMapOvr>
    <a:masterClrMapping/>
  </p:clrMapOvr>
  <p:transition spd="med" advClick="0">
    <p:fade/>
  </p:transition>
</p:sldLayout>
</file>

<file path=ppt/slideLayouts/slideLayout80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126418" tIns="63214" rIns="126418" bIns="63214" anchor="ctr"/>
          <a:lstStyle>
            <a:lvl1pPr marL="23700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126418" tIns="63214" rIns="126418" bIns="632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0003706"/>
      </p:ext>
    </p:extLst>
  </p:cSld>
  <p:clrMapOvr>
    <a:masterClrMapping/>
  </p:clrMapOvr>
  <p:timing>
    <p:tnLst>
      <p:par>
        <p:cTn id="1" dur="indefinite" restart="never" nodeType="tmRoot"/>
      </p:par>
    </p:tnLst>
  </p:timing>
</p:sldLayout>
</file>

<file path=ppt/slideLayouts/slideLayout80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128579" tIns="64323" rIns="128579" bIns="64323"/>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128579" tIns="64323" rIns="128579" bIns="64323"/>
          <a:lstStyle>
            <a:lvl1pPr>
              <a:defRPr/>
            </a:lvl1pPr>
          </a:lstStyle>
          <a:p>
            <a:pPr eaLnBrk="0" hangingPunct="0">
              <a:defRPr/>
            </a:pPr>
            <a:endParaRPr lang="en-US" dirty="0">
              <a:solidFill>
                <a:prstClr val="black"/>
              </a:solidFill>
              <a:latin typeface="Tahoma" pitchFamily="34" charset="0"/>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28872607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55996310"/>
      </p:ext>
    </p:extLst>
  </p:cSld>
  <p:clrMapOvr>
    <a:masterClrMapping/>
  </p:clrMapOvr>
  <p:timing>
    <p:tnLst>
      <p:par>
        <p:cTn id="1" dur="indefinite" restart="never" nodeType="tmRoot"/>
      </p:par>
    </p:tnLst>
  </p:timing>
</p:sldLayout>
</file>

<file path=ppt/slideLayouts/slideLayout81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128579" tIns="64323" rIns="128579" bIns="64323"/>
          <a:lstStyle/>
          <a:p>
            <a:r>
              <a:rPr lang="en-US" smtClean="0"/>
              <a:t>Click to edit Master title style</a:t>
            </a:r>
            <a:endParaRPr lang="en-US"/>
          </a:p>
        </p:txBody>
      </p:sp>
      <p:sp>
        <p:nvSpPr>
          <p:cNvPr id="3" name="Text Placeholder 2"/>
          <p:cNvSpPr>
            <a:spLocks noGrp="1"/>
          </p:cNvSpPr>
          <p:nvPr>
            <p:ph type="body" sz="half" idx="1"/>
          </p:nvPr>
        </p:nvSpPr>
        <p:spPr>
          <a:xfrm>
            <a:off x="514842" y="1732844"/>
            <a:ext cx="5837901" cy="6823075"/>
          </a:xfrm>
          <a:prstGeom prst="rect">
            <a:avLst/>
          </a:prstGeom>
        </p:spPr>
        <p:txBody>
          <a:bodyPr lIns="128579" tIns="64323" rIns="128579" bIns="6432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463" y="1732844"/>
            <a:ext cx="5837901" cy="6823075"/>
          </a:xfrm>
          <a:prstGeom prst="rect">
            <a:avLst/>
          </a:prstGeom>
        </p:spPr>
        <p:txBody>
          <a:bodyPr lIns="128579" tIns="64323" rIns="128579" bIns="6432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128579" tIns="64323" rIns="128579" bIns="64323"/>
          <a:lstStyle>
            <a:lvl1pPr>
              <a:defRPr/>
            </a:lvl1pPr>
          </a:lstStyle>
          <a:p>
            <a:pPr eaLnBrk="0" hangingPunct="0">
              <a:defRPr/>
            </a:pPr>
            <a:endParaRPr lang="en-US" dirty="0">
              <a:solidFill>
                <a:prstClr val="black"/>
              </a:solidFill>
              <a:latin typeface="Tahoma" pitchFamily="34"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1882037209"/>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128579" tIns="64323" rIns="128579" bIns="64323"/>
          <a:lstStyle/>
          <a:p>
            <a:r>
              <a:rPr lang="en-US" smtClean="0"/>
              <a:t>Click to edit Master title style</a:t>
            </a:r>
            <a:endParaRPr lang="en-US"/>
          </a:p>
        </p:txBody>
      </p:sp>
      <p:sp>
        <p:nvSpPr>
          <p:cNvPr id="3" name="Content Placeholder 2"/>
          <p:cNvSpPr>
            <a:spLocks noGrp="1"/>
          </p:cNvSpPr>
          <p:nvPr>
            <p:ph sz="half" idx="1"/>
          </p:nvPr>
        </p:nvSpPr>
        <p:spPr>
          <a:xfrm>
            <a:off x="514842" y="1732844"/>
            <a:ext cx="5837901" cy="6823075"/>
          </a:xfrm>
          <a:prstGeom prst="rect">
            <a:avLst/>
          </a:prstGeom>
        </p:spPr>
        <p:txBody>
          <a:bodyPr lIns="128579" tIns="64323" rIns="128579" bIns="64323"/>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463" y="1732844"/>
            <a:ext cx="5837901" cy="6823075"/>
          </a:xfrm>
          <a:prstGeom prst="rect">
            <a:avLst/>
          </a:prstGeom>
        </p:spPr>
        <p:txBody>
          <a:bodyPr lIns="128579" tIns="64323" rIns="128579" bIns="64323"/>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128579" tIns="64323" rIns="128579" bIns="64323"/>
          <a:lstStyle>
            <a:lvl1pPr>
              <a:defRPr/>
            </a:lvl1pPr>
          </a:lstStyle>
          <a:p>
            <a:pPr eaLnBrk="0" hangingPunct="0">
              <a:defRPr/>
            </a:pPr>
            <a:endParaRPr lang="en-US" dirty="0">
              <a:solidFill>
                <a:prstClr val="black"/>
              </a:solidFill>
              <a:latin typeface="Tahoma" pitchFamily="34"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4099286690"/>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128579" tIns="64323" rIns="128579" bIns="64323"/>
          <a:lstStyle>
            <a:lvl1pPr>
              <a:defRPr/>
            </a:lvl1pPr>
          </a:lstStyle>
          <a:p>
            <a:pPr eaLnBrk="0" hangingPunct="0">
              <a:defRPr/>
            </a:pPr>
            <a:endParaRPr lang="en-US" dirty="0">
              <a:solidFill>
                <a:prstClr val="black"/>
              </a:solidFill>
              <a:latin typeface="Tahoma" pitchFamily="34" charset="0"/>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1790361397"/>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128579" tIns="64323" rIns="128579" bIns="64323"/>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128579" tIns="64323" rIns="128579" bIns="64323" anchor="b"/>
          <a:lstStyle>
            <a:lvl1pPr marL="0" indent="0">
              <a:buNone/>
              <a:defRPr sz="2800"/>
            </a:lvl1pPr>
            <a:lvl2pPr marL="642960" indent="0">
              <a:buNone/>
              <a:defRPr sz="2600"/>
            </a:lvl2pPr>
            <a:lvl3pPr marL="1285922" indent="0">
              <a:buNone/>
              <a:defRPr sz="2300"/>
            </a:lvl3pPr>
            <a:lvl4pPr marL="1928887" indent="0">
              <a:buNone/>
              <a:defRPr sz="2000"/>
            </a:lvl4pPr>
            <a:lvl5pPr marL="2571841" indent="0">
              <a:buNone/>
              <a:defRPr sz="2000"/>
            </a:lvl5pPr>
            <a:lvl6pPr marL="3214798" indent="0">
              <a:buNone/>
              <a:defRPr sz="2000"/>
            </a:lvl6pPr>
            <a:lvl7pPr marL="3857755" indent="0">
              <a:buNone/>
              <a:defRPr sz="2000"/>
            </a:lvl7pPr>
            <a:lvl8pPr marL="4500718" indent="0">
              <a:buNone/>
              <a:defRPr sz="2000"/>
            </a:lvl8pPr>
            <a:lvl9pPr marL="5143679"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128579" tIns="64323" rIns="128579" bIns="64323"/>
          <a:lstStyle>
            <a:lvl1pPr>
              <a:defRPr/>
            </a:lvl1pPr>
          </a:lstStyle>
          <a:p>
            <a:pPr eaLnBrk="0" hangingPunct="0">
              <a:defRPr/>
            </a:pPr>
            <a:endParaRPr lang="en-US" dirty="0">
              <a:solidFill>
                <a:prstClr val="black"/>
              </a:solidFill>
              <a:latin typeface="Tahoma" pitchFamily="34"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4268125592"/>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128579" tIns="64323" rIns="128579" bIns="64323"/>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128579" tIns="64323" rIns="128579" bIns="6432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128579" tIns="64323" rIns="128579" bIns="6432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128579" tIns="64323" rIns="128579" bIns="64323"/>
          <a:lstStyle>
            <a:lvl1pPr>
              <a:defRPr/>
            </a:lvl1pPr>
          </a:lstStyle>
          <a:p>
            <a:pPr eaLnBrk="0" hangingPunct="0">
              <a:defRPr/>
            </a:pPr>
            <a:endParaRPr lang="en-US" dirty="0">
              <a:solidFill>
                <a:prstClr val="black"/>
              </a:solidFill>
              <a:latin typeface="Tahoma" pitchFamily="34" charset="0"/>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128579" tIns="64323" rIns="128579" bIns="64323"/>
          <a:lstStyle>
            <a:lvl1pPr>
              <a:defRPr/>
            </a:lvl1pPr>
          </a:lstStyle>
          <a:p>
            <a:pPr eaLnBrk="0" hangingPunct="0">
              <a:defRPr/>
            </a:pPr>
            <a:endParaRPr lang="en-US" dirty="0">
              <a:solidFill>
                <a:prstClr val="black"/>
              </a:solidFill>
              <a:latin typeface="Tahoma" pitchFamily="34" charset="0"/>
              <a:cs typeface="Arial" charset="0"/>
            </a:endParaRPr>
          </a:p>
        </p:txBody>
      </p:sp>
    </p:spTree>
    <p:extLst>
      <p:ext uri="{BB962C8B-B14F-4D97-AF65-F5344CB8AC3E}">
        <p14:creationId xmlns:p14="http://schemas.microsoft.com/office/powerpoint/2010/main" val="638160006"/>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129053" tIns="64551" rIns="129053" bIns="64551"/>
          <a:lstStyle>
            <a:lvl1pPr>
              <a:buClr>
                <a:srgbClr val="8F23B3"/>
              </a:buClr>
              <a:defRPr sz="3400"/>
            </a:lvl1pPr>
            <a:lvl2pPr>
              <a:buClr>
                <a:srgbClr val="8F23B3"/>
              </a:buClr>
              <a:defRPr sz="3100"/>
            </a:lvl2pPr>
            <a:lvl3pPr marL="1934932" indent="-644971">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126875" tIns="63442" rIns="126875" bIns="63442" anchor="ctr"/>
          <a:lstStyle>
            <a:lvl1pPr marL="237727"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35988602"/>
      </p:ext>
    </p:extLst>
  </p:cSld>
  <p:clrMapOvr>
    <a:masterClrMapping/>
  </p:clrMapOvr>
  <p:timing>
    <p:tnLst>
      <p:par>
        <p:cTn id="1" dur="indefinite" restart="never" nodeType="tmRoot"/>
      </p:par>
    </p:tnLst>
  </p:timing>
</p:sldLayout>
</file>

<file path=ppt/slideLayouts/slideLayout816.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129053" tIns="64551" rIns="129053" bIns="64551"/>
          <a:lstStyle>
            <a:lvl1pPr marL="0" indent="0">
              <a:buNone/>
              <a:defRPr sz="4500"/>
            </a:lvl1pPr>
            <a:lvl2pPr marL="644971" indent="0">
              <a:buNone/>
              <a:defRPr sz="4000"/>
            </a:lvl2pPr>
            <a:lvl3pPr marL="1289954" indent="0">
              <a:buNone/>
              <a:defRPr sz="3400"/>
            </a:lvl3pPr>
            <a:lvl4pPr marL="1934932" indent="0">
              <a:buNone/>
              <a:defRPr sz="2800"/>
            </a:lvl4pPr>
            <a:lvl5pPr marL="2579898" indent="0">
              <a:buNone/>
              <a:defRPr sz="2800"/>
            </a:lvl5pPr>
            <a:lvl6pPr marL="3224871" indent="0">
              <a:buNone/>
              <a:defRPr sz="2800"/>
            </a:lvl6pPr>
            <a:lvl7pPr marL="3869843" indent="0">
              <a:buNone/>
              <a:defRPr sz="2800"/>
            </a:lvl7pPr>
            <a:lvl8pPr marL="4514819" indent="0">
              <a:buNone/>
              <a:defRPr sz="2800"/>
            </a:lvl8pPr>
            <a:lvl9pPr marL="5159796"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126875" tIns="63442" rIns="126875" bIns="63442" anchor="ctr"/>
          <a:lstStyle>
            <a:lvl1pPr marL="237727"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126875" tIns="63442" rIns="126875" bIns="63442">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2252714623"/>
      </p:ext>
    </p:extLst>
  </p:cSld>
  <p:clrMapOvr>
    <a:masterClrMapping/>
  </p:clrMapOvr>
  <p:timing>
    <p:tnLst>
      <p:par>
        <p:cTn id="1" dur="indefinite" restart="never" nodeType="tmRoot"/>
      </p:par>
    </p:tnLst>
  </p:timing>
</p:sldLayout>
</file>

<file path=ppt/slideLayouts/slideLayout817.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126875" tIns="63442" rIns="126875" bIns="63442" anchor="ctr"/>
          <a:lstStyle>
            <a:lvl1pPr marL="237727"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2284171571"/>
      </p:ext>
    </p:extLst>
  </p:cSld>
  <p:clrMapOvr>
    <a:masterClrMapping/>
  </p:clrMapOvr>
  <p:timing>
    <p:tnLst>
      <p:par>
        <p:cTn id="1" dur="indefinite" restart="never" nodeType="tmRoot"/>
      </p:par>
    </p:tnLst>
  </p:timing>
</p:sldLayout>
</file>

<file path=ppt/slideLayouts/slideLayout818.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126875" tIns="63442" rIns="126875" bIns="63442"/>
          <a:lstStyle>
            <a:lvl3pPr marL="1267942" indent="246528">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126875" tIns="63442" rIns="126875" bIns="63442" anchor="ctr"/>
          <a:lstStyle>
            <a:lvl1pPr marL="237727"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126875" tIns="63442" rIns="126875" bIns="63442"/>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1216143153"/>
      </p:ext>
    </p:extLst>
  </p:cSld>
  <p:clrMapOvr>
    <a:masterClrMapping/>
  </p:clrMapOvr>
  <p:transition spd="med" advClick="0">
    <p:fade/>
  </p:transition>
</p:sldLayout>
</file>

<file path=ppt/slideLayouts/slideLayout81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126875" tIns="63442" rIns="126875" bIns="63442" anchor="ctr"/>
          <a:lstStyle>
            <a:lvl1pPr marL="237727"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126875" tIns="63442" rIns="126875" bIns="634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242899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51987669"/>
      </p:ext>
    </p:extLst>
  </p:cSld>
  <p:clrMapOvr>
    <a:masterClrMapping/>
  </p:clrMapOvr>
  <p:timing>
    <p:tnLst>
      <p:par>
        <p:cTn id="1" dur="indefinite" restart="never" nodeType="tmRoot"/>
      </p:par>
    </p:tnLst>
  </p:timing>
</p:sldLayout>
</file>

<file path=ppt/slideLayouts/slideLayout8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129053" tIns="64551" rIns="129053" bIns="64551"/>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129053" tIns="64551" rIns="129053" bIns="64551"/>
          <a:lstStyle>
            <a:lvl1pPr>
              <a:defRPr/>
            </a:lvl1pPr>
          </a:lstStyle>
          <a:p>
            <a:pPr eaLnBrk="0" hangingPunct="0">
              <a:defRPr/>
            </a:pPr>
            <a:endParaRPr lang="en-US" dirty="0">
              <a:solidFill>
                <a:prstClr val="black"/>
              </a:solidFill>
              <a:latin typeface="Tahoma" pitchFamily="34" charset="0"/>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4138276030"/>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129053" tIns="64551" rIns="129053" bIns="64551"/>
          <a:lstStyle/>
          <a:p>
            <a:r>
              <a:rPr lang="en-US" smtClean="0"/>
              <a:t>Click to edit Master title style</a:t>
            </a:r>
            <a:endParaRPr lang="en-US"/>
          </a:p>
        </p:txBody>
      </p:sp>
      <p:sp>
        <p:nvSpPr>
          <p:cNvPr id="3" name="Text Placeholder 2"/>
          <p:cNvSpPr>
            <a:spLocks noGrp="1"/>
          </p:cNvSpPr>
          <p:nvPr>
            <p:ph type="body" sz="half" idx="1"/>
          </p:nvPr>
        </p:nvSpPr>
        <p:spPr>
          <a:xfrm>
            <a:off x="514799" y="1732844"/>
            <a:ext cx="5837901" cy="6823075"/>
          </a:xfrm>
          <a:prstGeom prst="rect">
            <a:avLst/>
          </a:prstGeom>
        </p:spPr>
        <p:txBody>
          <a:bodyPr lIns="129053" tIns="64551" rIns="129053" bIns="6455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420" y="1732844"/>
            <a:ext cx="5837901" cy="6823075"/>
          </a:xfrm>
          <a:prstGeom prst="rect">
            <a:avLst/>
          </a:prstGeom>
        </p:spPr>
        <p:txBody>
          <a:bodyPr lIns="129053" tIns="64551" rIns="129053" bIns="6455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129053" tIns="64551" rIns="129053" bIns="64551"/>
          <a:lstStyle>
            <a:lvl1pPr>
              <a:defRPr/>
            </a:lvl1pPr>
          </a:lstStyle>
          <a:p>
            <a:pPr eaLnBrk="0" hangingPunct="0">
              <a:defRPr/>
            </a:pPr>
            <a:endParaRPr lang="en-US" dirty="0">
              <a:solidFill>
                <a:prstClr val="black"/>
              </a:solidFill>
              <a:latin typeface="Tahoma" pitchFamily="34"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645766238"/>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129053" tIns="64551" rIns="129053" bIns="64551"/>
          <a:lstStyle/>
          <a:p>
            <a:r>
              <a:rPr lang="en-US" smtClean="0"/>
              <a:t>Click to edit Master title style</a:t>
            </a:r>
            <a:endParaRPr lang="en-US"/>
          </a:p>
        </p:txBody>
      </p:sp>
      <p:sp>
        <p:nvSpPr>
          <p:cNvPr id="3" name="Content Placeholder 2"/>
          <p:cNvSpPr>
            <a:spLocks noGrp="1"/>
          </p:cNvSpPr>
          <p:nvPr>
            <p:ph sz="half" idx="1"/>
          </p:nvPr>
        </p:nvSpPr>
        <p:spPr>
          <a:xfrm>
            <a:off x="514799" y="1732844"/>
            <a:ext cx="5837901" cy="6823075"/>
          </a:xfrm>
          <a:prstGeom prst="rect">
            <a:avLst/>
          </a:prstGeom>
        </p:spPr>
        <p:txBody>
          <a:bodyPr lIns="129053" tIns="64551" rIns="129053" bIns="64551"/>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420" y="1732844"/>
            <a:ext cx="5837901" cy="6823075"/>
          </a:xfrm>
          <a:prstGeom prst="rect">
            <a:avLst/>
          </a:prstGeom>
        </p:spPr>
        <p:txBody>
          <a:bodyPr lIns="129053" tIns="64551" rIns="129053" bIns="64551"/>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129053" tIns="64551" rIns="129053" bIns="64551"/>
          <a:lstStyle>
            <a:lvl1pPr>
              <a:defRPr/>
            </a:lvl1pPr>
          </a:lstStyle>
          <a:p>
            <a:pPr eaLnBrk="0" hangingPunct="0">
              <a:defRPr/>
            </a:pPr>
            <a:endParaRPr lang="en-US" dirty="0">
              <a:solidFill>
                <a:prstClr val="black"/>
              </a:solidFill>
              <a:latin typeface="Tahoma" pitchFamily="34"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1573249071"/>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129053" tIns="64551" rIns="129053" bIns="64551"/>
          <a:lstStyle>
            <a:lvl1pPr>
              <a:defRPr/>
            </a:lvl1pPr>
          </a:lstStyle>
          <a:p>
            <a:pPr eaLnBrk="0" hangingPunct="0">
              <a:defRPr/>
            </a:pPr>
            <a:endParaRPr lang="en-US" dirty="0">
              <a:solidFill>
                <a:prstClr val="black"/>
              </a:solidFill>
              <a:latin typeface="Tahoma" pitchFamily="34" charset="0"/>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1735357076"/>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129053" tIns="64551" rIns="129053" bIns="64551"/>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129053" tIns="64551" rIns="129053" bIns="64551" anchor="b"/>
          <a:lstStyle>
            <a:lvl1pPr marL="0" indent="0">
              <a:buNone/>
              <a:defRPr sz="2800"/>
            </a:lvl1pPr>
            <a:lvl2pPr marL="644971" indent="0">
              <a:buNone/>
              <a:defRPr sz="2600"/>
            </a:lvl2pPr>
            <a:lvl3pPr marL="1289954" indent="0">
              <a:buNone/>
              <a:defRPr sz="2300"/>
            </a:lvl3pPr>
            <a:lvl4pPr marL="1934932" indent="0">
              <a:buNone/>
              <a:defRPr sz="2000"/>
            </a:lvl4pPr>
            <a:lvl5pPr marL="2579898" indent="0">
              <a:buNone/>
              <a:defRPr sz="2000"/>
            </a:lvl5pPr>
            <a:lvl6pPr marL="3224871" indent="0">
              <a:buNone/>
              <a:defRPr sz="2000"/>
            </a:lvl6pPr>
            <a:lvl7pPr marL="3869843" indent="0">
              <a:buNone/>
              <a:defRPr sz="2000"/>
            </a:lvl7pPr>
            <a:lvl8pPr marL="4514819" indent="0">
              <a:buNone/>
              <a:defRPr sz="2000"/>
            </a:lvl8pPr>
            <a:lvl9pPr marL="5159796"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129053" tIns="64551" rIns="129053" bIns="64551"/>
          <a:lstStyle>
            <a:lvl1pPr>
              <a:defRPr/>
            </a:lvl1pPr>
          </a:lstStyle>
          <a:p>
            <a:pPr eaLnBrk="0" hangingPunct="0">
              <a:defRPr/>
            </a:pPr>
            <a:endParaRPr lang="en-US" dirty="0">
              <a:solidFill>
                <a:prstClr val="black"/>
              </a:solidFill>
              <a:latin typeface="Tahoma" pitchFamily="34"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3187486439"/>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129053" tIns="64551" rIns="129053" bIns="64551"/>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129053" tIns="64551" rIns="129053" bIns="6455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129053" tIns="64551" rIns="129053" bIns="6455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129053" tIns="64551" rIns="129053" bIns="64551"/>
          <a:lstStyle>
            <a:lvl1pPr>
              <a:defRPr/>
            </a:lvl1pPr>
          </a:lstStyle>
          <a:p>
            <a:pPr eaLnBrk="0" hangingPunct="0">
              <a:defRPr/>
            </a:pPr>
            <a:endParaRPr lang="en-US" dirty="0">
              <a:solidFill>
                <a:prstClr val="black"/>
              </a:solidFill>
              <a:latin typeface="Tahoma" pitchFamily="34" charset="0"/>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129053" tIns="64551" rIns="129053" bIns="64551"/>
          <a:lstStyle>
            <a:lvl1pPr>
              <a:defRPr/>
            </a:lvl1pPr>
          </a:lstStyle>
          <a:p>
            <a:pPr eaLnBrk="0" hangingPunct="0">
              <a:defRPr/>
            </a:pPr>
            <a:endParaRPr lang="en-US" dirty="0">
              <a:solidFill>
                <a:prstClr val="black"/>
              </a:solidFill>
              <a:latin typeface="Tahoma" pitchFamily="34" charset="0"/>
              <a:cs typeface="Arial" charset="0"/>
            </a:endParaRPr>
          </a:p>
        </p:txBody>
      </p:sp>
    </p:spTree>
    <p:extLst>
      <p:ext uri="{BB962C8B-B14F-4D97-AF65-F5344CB8AC3E}">
        <p14:creationId xmlns:p14="http://schemas.microsoft.com/office/powerpoint/2010/main" val="490767415"/>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129564" tIns="64795" rIns="129564" bIns="64795"/>
          <a:lstStyle>
            <a:lvl1pPr>
              <a:buClr>
                <a:srgbClr val="8F23B3"/>
              </a:buClr>
              <a:defRPr sz="3400"/>
            </a:lvl1pPr>
            <a:lvl2pPr>
              <a:buClr>
                <a:srgbClr val="8F23B3"/>
              </a:buClr>
              <a:defRPr sz="3100"/>
            </a:lvl2pPr>
            <a:lvl3pPr marL="1943552" indent="-647852">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4009324" y="0"/>
            <a:ext cx="8993889" cy="1732844"/>
          </a:xfrm>
          <a:prstGeom prst="rect">
            <a:avLst/>
          </a:prstGeom>
        </p:spPr>
        <p:txBody>
          <a:bodyPr lIns="127362" tIns="63686" rIns="127362" bIns="63686" anchor="ctr"/>
          <a:lstStyle>
            <a:lvl1pPr marL="238794" indent="0" algn="l">
              <a:defRPr sz="40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700">
                <a:solidFill>
                  <a:schemeClr val="tx1"/>
                </a:solidFill>
              </a:defRPr>
            </a:lvl1pPr>
          </a:lstStyle>
          <a:p>
            <a:pPr>
              <a:defRPr/>
            </a:pPr>
            <a:fld id="{364E494B-349F-4D1C-9389-F3BD0DF20ED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76729354"/>
      </p:ext>
    </p:extLst>
  </p:cSld>
  <p:clrMapOvr>
    <a:masterClrMapping/>
  </p:clrMapOvr>
  <p:timing>
    <p:tnLst>
      <p:par>
        <p:cTn id="1" dur="indefinite" restart="never" nodeType="tmRoot"/>
      </p:par>
    </p:tnLst>
  </p:timing>
</p:sldLayout>
</file>

<file path=ppt/slideLayouts/slideLayout82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129564" tIns="64795" rIns="129564" bIns="64795"/>
          <a:lstStyle>
            <a:lvl1pPr marL="0" indent="0">
              <a:buNone/>
              <a:defRPr sz="4500"/>
            </a:lvl1pPr>
            <a:lvl2pPr marL="647852" indent="0">
              <a:buNone/>
              <a:defRPr sz="4000"/>
            </a:lvl2pPr>
            <a:lvl3pPr marL="1295698" indent="0">
              <a:buNone/>
              <a:defRPr sz="3400"/>
            </a:lvl3pPr>
            <a:lvl4pPr marL="1943552" indent="0">
              <a:buNone/>
              <a:defRPr sz="2800"/>
            </a:lvl4pPr>
            <a:lvl5pPr marL="2591404" indent="0">
              <a:buNone/>
              <a:defRPr sz="2800"/>
            </a:lvl5pPr>
            <a:lvl6pPr marL="3239251" indent="0">
              <a:buNone/>
              <a:defRPr sz="2800"/>
            </a:lvl6pPr>
            <a:lvl7pPr marL="3887094" indent="0">
              <a:buNone/>
              <a:defRPr sz="2800"/>
            </a:lvl7pPr>
            <a:lvl8pPr marL="4534949" indent="0">
              <a:buNone/>
              <a:defRPr sz="2800"/>
            </a:lvl8pPr>
            <a:lvl9pPr marL="5182802" indent="0">
              <a:buNone/>
              <a:defRPr sz="2800"/>
            </a:lvl9pPr>
          </a:lstStyle>
          <a:p>
            <a:pPr lvl="0"/>
            <a:endParaRPr lang="en-US" noProof="0" dirty="0"/>
          </a:p>
        </p:txBody>
      </p:sp>
      <p:sp>
        <p:nvSpPr>
          <p:cNvPr id="9" name="Title 16"/>
          <p:cNvSpPr>
            <a:spLocks noGrp="1"/>
          </p:cNvSpPr>
          <p:nvPr>
            <p:ph type="title"/>
          </p:nvPr>
        </p:nvSpPr>
        <p:spPr>
          <a:xfrm>
            <a:off x="4009324" y="0"/>
            <a:ext cx="8993889" cy="1732844"/>
          </a:xfrm>
          <a:prstGeom prst="rect">
            <a:avLst/>
          </a:prstGeom>
        </p:spPr>
        <p:txBody>
          <a:bodyPr lIns="127362" tIns="63686" rIns="127362" bIns="63686" anchor="ctr"/>
          <a:lstStyle>
            <a:lvl1pPr marL="238794" indent="0" algn="l">
              <a:defRPr sz="40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899E3022-6D51-4386-88AE-A2662004248F}" type="slidenum">
              <a:rPr lang="en-US"/>
              <a:pPr>
                <a:defRPr/>
              </a:pPr>
              <a:t>‹#›</a:t>
            </a:fld>
            <a:endParaRPr lang="en-US" dirty="0"/>
          </a:p>
        </p:txBody>
      </p:sp>
    </p:spTree>
    <p:extLst>
      <p:ext uri="{BB962C8B-B14F-4D97-AF65-F5344CB8AC3E}">
        <p14:creationId xmlns:p14="http://schemas.microsoft.com/office/powerpoint/2010/main" val="3976354452"/>
      </p:ext>
    </p:extLst>
  </p:cSld>
  <p:clrMapOvr>
    <a:masterClrMapping/>
  </p:clrMapOvr>
  <p:timing>
    <p:tnLst>
      <p:par>
        <p:cTn id="1" dur="indefinite" restart="never" nodeType="tmRoot"/>
      </p:par>
    </p:tnLst>
  </p:timing>
</p:sldLayout>
</file>

<file path=ppt/slideLayouts/slideLayout82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7362" tIns="63686" rIns="127362" bIns="63686" anchor="ctr"/>
          <a:lstStyle>
            <a:lvl1pPr marL="23879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70525588"/>
      </p:ext>
    </p:extLst>
  </p:cSld>
  <p:clrMapOvr>
    <a:masterClrMapping/>
  </p:clrMapOvr>
  <p:timing>
    <p:tnLst>
      <p:par>
        <p:cTn id="1" dur="indefinite" restart="never" nodeType="tmRoot"/>
      </p:par>
    </p:tnLst>
  </p:timing>
</p:sldLayout>
</file>

<file path=ppt/slideLayouts/slideLayout829.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7362" tIns="63686" rIns="127362" bIns="63686" anchor="ctr"/>
          <a:lstStyle>
            <a:lvl1pPr marL="23879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4884424"/>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75796293"/>
      </p:ext>
    </p:extLst>
  </p:cSld>
  <p:clrMapOvr>
    <a:masterClrMapping/>
  </p:clrMapOvr>
  <p:timing>
    <p:tnLst>
      <p:par>
        <p:cTn id="1" dur="indefinite" restart="never" nodeType="tmRoot"/>
      </p:par>
    </p:tnLst>
  </p:timing>
</p:sldLayout>
</file>

<file path=ppt/slideLayouts/slideLayout830.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7362" tIns="63686" rIns="127362" bIns="63686" anchor="ctr"/>
          <a:lstStyle>
            <a:lvl1pPr marL="23879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233628701"/>
      </p:ext>
    </p:extLst>
  </p:cSld>
  <p:clrMapOvr>
    <a:masterClrMapping/>
  </p:clrMapOvr>
  <p:timing>
    <p:tnLst>
      <p:par>
        <p:cTn id="1" dur="indefinite" restart="never" nodeType="tmRoot"/>
      </p:par>
    </p:tnLst>
  </p:timing>
</p:sldLayout>
</file>

<file path=ppt/slideLayouts/slideLayout831.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7362" tIns="63686" rIns="127362" bIns="63686" anchor="ctr"/>
          <a:lstStyle>
            <a:lvl1pPr marL="23879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79183134"/>
      </p:ext>
    </p:extLst>
  </p:cSld>
  <p:clrMapOvr>
    <a:masterClrMapping/>
  </p:clrMapOvr>
  <p:timing>
    <p:tnLst>
      <p:par>
        <p:cTn id="1" dur="indefinite" restart="never" nodeType="tmRoot"/>
      </p:par>
    </p:tnLst>
  </p:timing>
</p:sldLayout>
</file>

<file path=ppt/slideLayouts/slideLayout832.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7362" tIns="63686" rIns="127362" bIns="63686" anchor="ctr"/>
          <a:lstStyle>
            <a:lvl1pPr marL="23879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251267066"/>
      </p:ext>
    </p:extLst>
  </p:cSld>
  <p:clrMapOvr>
    <a:masterClrMapping/>
  </p:clrMapOvr>
  <p:timing>
    <p:tnLst>
      <p:par>
        <p:cTn id="1" dur="indefinite" restart="never" nodeType="tmRoot"/>
      </p:par>
    </p:tnLst>
  </p:timing>
</p:sldLayout>
</file>

<file path=ppt/slideLayouts/slideLayout833.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7362" tIns="63686" rIns="127362" bIns="63686" anchor="ctr"/>
          <a:lstStyle>
            <a:lvl1pPr marL="23879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03357087"/>
      </p:ext>
    </p:extLst>
  </p:cSld>
  <p:clrMapOvr>
    <a:masterClrMapping/>
  </p:clrMapOvr>
  <p:timing>
    <p:tnLst>
      <p:par>
        <p:cTn id="1" dur="indefinite" restart="never" nodeType="tmRoot"/>
      </p:par>
    </p:tnLst>
  </p:timing>
</p:sldLayout>
</file>

<file path=ppt/slideLayouts/slideLayout83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241" y="3028006"/>
            <a:ext cx="11052731" cy="2089341"/>
          </a:xfrm>
          <a:prstGeom prst="rect">
            <a:avLst/>
          </a:prstGeom>
        </p:spPr>
        <p:txBody>
          <a:bodyPr lIns="129564" tIns="64795" rIns="129564" bIns="64795"/>
          <a:lstStyle/>
          <a:p>
            <a:r>
              <a:rPr lang="en-US" smtClean="0"/>
              <a:t>Click to edit Master title style</a:t>
            </a:r>
            <a:endParaRPr lang="en-US"/>
          </a:p>
        </p:txBody>
      </p:sp>
      <p:sp>
        <p:nvSpPr>
          <p:cNvPr id="3" name="Subtitle 2"/>
          <p:cNvSpPr>
            <a:spLocks noGrp="1"/>
          </p:cNvSpPr>
          <p:nvPr>
            <p:ph type="subTitle" idx="1"/>
          </p:nvPr>
        </p:nvSpPr>
        <p:spPr>
          <a:xfrm>
            <a:off x="1950482" y="5523442"/>
            <a:ext cx="9102249" cy="2490964"/>
          </a:xfrm>
          <a:prstGeom prst="rect">
            <a:avLst/>
          </a:prstGeom>
        </p:spPr>
        <p:txBody>
          <a:bodyPr lIns="129564" tIns="64795" rIns="129564" bIns="64795"/>
          <a:lstStyle>
            <a:lvl1pPr marL="0" indent="0" algn="ctr">
              <a:buNone/>
              <a:defRPr>
                <a:solidFill>
                  <a:schemeClr val="tx1">
                    <a:tint val="75000"/>
                  </a:schemeClr>
                </a:solidFill>
              </a:defRPr>
            </a:lvl1pPr>
            <a:lvl2pPr marL="647852" indent="0" algn="ctr">
              <a:buNone/>
              <a:defRPr>
                <a:solidFill>
                  <a:schemeClr val="tx1">
                    <a:tint val="75000"/>
                  </a:schemeClr>
                </a:solidFill>
              </a:defRPr>
            </a:lvl2pPr>
            <a:lvl3pPr marL="1295698" indent="0" algn="ctr">
              <a:buNone/>
              <a:defRPr>
                <a:solidFill>
                  <a:schemeClr val="tx1">
                    <a:tint val="75000"/>
                  </a:schemeClr>
                </a:solidFill>
              </a:defRPr>
            </a:lvl3pPr>
            <a:lvl4pPr marL="1943552" indent="0" algn="ctr">
              <a:buNone/>
              <a:defRPr>
                <a:solidFill>
                  <a:schemeClr val="tx1">
                    <a:tint val="75000"/>
                  </a:schemeClr>
                </a:solidFill>
              </a:defRPr>
            </a:lvl4pPr>
            <a:lvl5pPr marL="2591404" indent="0" algn="ctr">
              <a:buNone/>
              <a:defRPr>
                <a:solidFill>
                  <a:schemeClr val="tx1">
                    <a:tint val="75000"/>
                  </a:schemeClr>
                </a:solidFill>
              </a:defRPr>
            </a:lvl5pPr>
            <a:lvl6pPr marL="3239251" indent="0" algn="ctr">
              <a:buNone/>
              <a:defRPr>
                <a:solidFill>
                  <a:schemeClr val="tx1">
                    <a:tint val="75000"/>
                  </a:schemeClr>
                </a:solidFill>
              </a:defRPr>
            </a:lvl6pPr>
            <a:lvl7pPr marL="3887094" indent="0" algn="ctr">
              <a:buNone/>
              <a:defRPr>
                <a:solidFill>
                  <a:schemeClr val="tx1">
                    <a:tint val="75000"/>
                  </a:schemeClr>
                </a:solidFill>
              </a:defRPr>
            </a:lvl7pPr>
            <a:lvl8pPr marL="4534949" indent="0" algn="ctr">
              <a:buNone/>
              <a:defRPr>
                <a:solidFill>
                  <a:schemeClr val="tx1">
                    <a:tint val="75000"/>
                  </a:schemeClr>
                </a:solidFill>
              </a:defRPr>
            </a:lvl8pPr>
            <a:lvl9pPr marL="518280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50162" y="9034297"/>
            <a:ext cx="3034083" cy="518951"/>
          </a:xfrm>
          <a:prstGeom prst="rect">
            <a:avLst/>
          </a:prstGeom>
        </p:spPr>
        <p:txBody>
          <a:bodyPr lIns="129564" tIns="64795" rIns="129564" bIns="64795"/>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4442765" y="9034297"/>
            <a:ext cx="4117684" cy="518951"/>
          </a:xfrm>
          <a:prstGeom prst="rect">
            <a:avLst/>
          </a:prstGeom>
        </p:spPr>
        <p:txBody>
          <a:bodyPr lIns="129564" tIns="64795" rIns="129564" bIns="64795"/>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204435"/>
      </p:ext>
    </p:extLst>
  </p:cSld>
  <p:clrMapOvr>
    <a:masterClrMapping/>
  </p:clrMapOvr>
  <p:timing>
    <p:tnLst>
      <p:par>
        <p:cTn id="1" dur="indefinite" restart="never" nodeType="tmRoot"/>
      </p:par>
    </p:tnLst>
  </p:timing>
</p:sldLayout>
</file>

<file path=ppt/slideLayouts/slideLayout835.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129564" tIns="64795" rIns="129564" bIns="64795"/>
          <a:lstStyle/>
          <a:p>
            <a:r>
              <a:rPr lang="en-US" smtClean="0"/>
              <a:t>Click to edit Master title style</a:t>
            </a:r>
            <a:endParaRPr lang="en-US"/>
          </a:p>
        </p:txBody>
      </p:sp>
      <p:sp>
        <p:nvSpPr>
          <p:cNvPr id="3" name="Text Placeholder 2"/>
          <p:cNvSpPr>
            <a:spLocks noGrp="1"/>
          </p:cNvSpPr>
          <p:nvPr>
            <p:ph type="body" sz="half" idx="1"/>
          </p:nvPr>
        </p:nvSpPr>
        <p:spPr>
          <a:xfrm>
            <a:off x="514751" y="1732844"/>
            <a:ext cx="5837901" cy="6823075"/>
          </a:xfrm>
          <a:prstGeom prst="rect">
            <a:avLst/>
          </a:prstGeom>
        </p:spPr>
        <p:txBody>
          <a:bodyPr lIns="129564" tIns="64795" rIns="129564" bIns="6479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372" y="1732844"/>
            <a:ext cx="5837901" cy="6823075"/>
          </a:xfrm>
          <a:prstGeom prst="rect">
            <a:avLst/>
          </a:prstGeom>
        </p:spPr>
        <p:txBody>
          <a:bodyPr lIns="129564" tIns="64795" rIns="129564" bIns="6479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129564" tIns="64795" rIns="129564" bIns="64795"/>
          <a:lstStyle>
            <a:lvl1pPr>
              <a:defRPr/>
            </a:lvl1pPr>
          </a:lstStyle>
          <a:p>
            <a:pPr eaLnBrk="0" hangingPunct="0">
              <a:defRPr/>
            </a:pPr>
            <a:endParaRPr lang="en-US" sz="3400" dirty="0">
              <a:solidFill>
                <a:prstClr val="black"/>
              </a:solidFill>
              <a:latin typeface="Verdana" pitchFamily="-1"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2406076829"/>
      </p:ext>
    </p:extLst>
  </p:cSld>
  <p:clrMapOvr>
    <a:masterClrMapping/>
  </p:clrMapOvr>
  <p:transition spd="med" advClick="0">
    <p:fade/>
  </p:transition>
  <p:timing>
    <p:tnLst>
      <p:par>
        <p:cTn id="1" dur="indefinite" restart="never" nodeType="tmRoot"/>
      </p:par>
    </p:tnLst>
  </p:timing>
</p:sldLayout>
</file>

<file path=ppt/slideLayouts/slideLayout83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129875" tIns="64942" rIns="129875" bIns="64942"/>
          <a:lstStyle>
            <a:lvl1pPr>
              <a:buClr>
                <a:srgbClr val="8F23B3"/>
              </a:buClr>
              <a:defRPr sz="3400"/>
            </a:lvl1pPr>
            <a:lvl2pPr>
              <a:buClr>
                <a:srgbClr val="8F23B3"/>
              </a:buClr>
              <a:defRPr sz="3100"/>
            </a:lvl2pPr>
            <a:lvl3pPr marL="1948158" indent="-649387">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4009324" y="0"/>
            <a:ext cx="8993889" cy="1732844"/>
          </a:xfrm>
          <a:prstGeom prst="rect">
            <a:avLst/>
          </a:prstGeom>
        </p:spPr>
        <p:txBody>
          <a:bodyPr lIns="127659" tIns="63833" rIns="127659" bIns="63833" anchor="ctr"/>
          <a:lstStyle>
            <a:lvl1pPr marL="239363" indent="0" algn="l">
              <a:defRPr sz="40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700">
                <a:solidFill>
                  <a:schemeClr val="tx1"/>
                </a:solidFill>
              </a:defRPr>
            </a:lvl1pPr>
          </a:lstStyle>
          <a:p>
            <a:pPr>
              <a:defRPr/>
            </a:pPr>
            <a:fld id="{364E494B-349F-4D1C-9389-F3BD0DF20ED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12805890"/>
      </p:ext>
    </p:extLst>
  </p:cSld>
  <p:clrMapOvr>
    <a:masterClrMapping/>
  </p:clrMapOvr>
  <p:timing>
    <p:tnLst>
      <p:par>
        <p:cTn id="1" dur="indefinite" restart="never" nodeType="tmRoot"/>
      </p:par>
    </p:tnLst>
  </p:timing>
</p:sldLayout>
</file>

<file path=ppt/slideLayouts/slideLayout83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129875" tIns="64942" rIns="129875" bIns="64942"/>
          <a:lstStyle>
            <a:lvl1pPr marL="0" indent="0">
              <a:buNone/>
              <a:defRPr sz="4500"/>
            </a:lvl1pPr>
            <a:lvl2pPr marL="649387" indent="0">
              <a:buNone/>
              <a:defRPr sz="4000"/>
            </a:lvl2pPr>
            <a:lvl3pPr marL="1298768" indent="0">
              <a:buNone/>
              <a:defRPr sz="3400"/>
            </a:lvl3pPr>
            <a:lvl4pPr marL="1948158" indent="0">
              <a:buNone/>
              <a:defRPr sz="2800"/>
            </a:lvl4pPr>
            <a:lvl5pPr marL="2597547" indent="0">
              <a:buNone/>
              <a:defRPr sz="2800"/>
            </a:lvl5pPr>
            <a:lvl6pPr marL="3246931" indent="0">
              <a:buNone/>
              <a:defRPr sz="2800"/>
            </a:lvl6pPr>
            <a:lvl7pPr marL="3896311" indent="0">
              <a:buNone/>
              <a:defRPr sz="2800"/>
            </a:lvl7pPr>
            <a:lvl8pPr marL="4545700" indent="0">
              <a:buNone/>
              <a:defRPr sz="2800"/>
            </a:lvl8pPr>
            <a:lvl9pPr marL="5195087" indent="0">
              <a:buNone/>
              <a:defRPr sz="2800"/>
            </a:lvl9pPr>
          </a:lstStyle>
          <a:p>
            <a:pPr lvl="0"/>
            <a:endParaRPr lang="en-US" noProof="0" dirty="0"/>
          </a:p>
        </p:txBody>
      </p:sp>
      <p:sp>
        <p:nvSpPr>
          <p:cNvPr id="9" name="Title 16"/>
          <p:cNvSpPr>
            <a:spLocks noGrp="1"/>
          </p:cNvSpPr>
          <p:nvPr>
            <p:ph type="title"/>
          </p:nvPr>
        </p:nvSpPr>
        <p:spPr>
          <a:xfrm>
            <a:off x="4009324" y="0"/>
            <a:ext cx="8993889" cy="1732844"/>
          </a:xfrm>
          <a:prstGeom prst="rect">
            <a:avLst/>
          </a:prstGeom>
        </p:spPr>
        <p:txBody>
          <a:bodyPr lIns="127659" tIns="63833" rIns="127659" bIns="63833" anchor="ctr"/>
          <a:lstStyle>
            <a:lvl1pPr marL="239363" indent="0" algn="l">
              <a:defRPr sz="40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899E3022-6D51-4386-88AE-A2662004248F}" type="slidenum">
              <a:rPr lang="en-US"/>
              <a:pPr>
                <a:defRPr/>
              </a:pPr>
              <a:t>‹#›</a:t>
            </a:fld>
            <a:endParaRPr lang="en-US" dirty="0"/>
          </a:p>
        </p:txBody>
      </p:sp>
    </p:spTree>
    <p:extLst>
      <p:ext uri="{BB962C8B-B14F-4D97-AF65-F5344CB8AC3E}">
        <p14:creationId xmlns:p14="http://schemas.microsoft.com/office/powerpoint/2010/main" val="855640563"/>
      </p:ext>
    </p:extLst>
  </p:cSld>
  <p:clrMapOvr>
    <a:masterClrMapping/>
  </p:clrMapOvr>
  <p:timing>
    <p:tnLst>
      <p:par>
        <p:cTn id="1" dur="indefinite" restart="never" nodeType="tmRoot"/>
      </p:par>
    </p:tnLst>
  </p:timing>
</p:sldLayout>
</file>

<file path=ppt/slideLayouts/slideLayout83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7659" tIns="63833" rIns="127659" bIns="63833" anchor="ctr"/>
          <a:lstStyle>
            <a:lvl1pPr marL="23936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8549522"/>
      </p:ext>
    </p:extLst>
  </p:cSld>
  <p:clrMapOvr>
    <a:masterClrMapping/>
  </p:clrMapOvr>
  <p:timing>
    <p:tnLst>
      <p:par>
        <p:cTn id="1" dur="indefinite" restart="never" nodeType="tmRoot"/>
      </p:par>
    </p:tnLst>
  </p:timing>
</p:sldLayout>
</file>

<file path=ppt/slideLayouts/slideLayout839.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7659" tIns="63833" rIns="127659" bIns="63833" anchor="ctr"/>
          <a:lstStyle>
            <a:lvl1pPr marL="23936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3394642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7001343"/>
      </p:ext>
    </p:extLst>
  </p:cSld>
  <p:clrMapOvr>
    <a:masterClrMapping/>
  </p:clrMapOvr>
  <p:timing>
    <p:tnLst>
      <p:par>
        <p:cTn id="1" dur="indefinite" restart="never" nodeType="tmRoot"/>
      </p:par>
    </p:tnLst>
  </p:timing>
</p:sldLayout>
</file>

<file path=ppt/slideLayouts/slideLayout840.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7659" tIns="63833" rIns="127659" bIns="63833" anchor="ctr"/>
          <a:lstStyle>
            <a:lvl1pPr marL="23936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88384717"/>
      </p:ext>
    </p:extLst>
  </p:cSld>
  <p:clrMapOvr>
    <a:masterClrMapping/>
  </p:clrMapOvr>
  <p:timing>
    <p:tnLst>
      <p:par>
        <p:cTn id="1" dur="indefinite" restart="never" nodeType="tmRoot"/>
      </p:par>
    </p:tnLst>
  </p:timing>
</p:sldLayout>
</file>

<file path=ppt/slideLayouts/slideLayout841.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7659" tIns="63833" rIns="127659" bIns="63833" anchor="ctr"/>
          <a:lstStyle>
            <a:lvl1pPr marL="23936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36922480"/>
      </p:ext>
    </p:extLst>
  </p:cSld>
  <p:clrMapOvr>
    <a:masterClrMapping/>
  </p:clrMapOvr>
  <p:timing>
    <p:tnLst>
      <p:par>
        <p:cTn id="1" dur="indefinite" restart="never" nodeType="tmRoot"/>
      </p:par>
    </p:tnLst>
  </p:timing>
</p:sldLayout>
</file>

<file path=ppt/slideLayouts/slideLayout842.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7659" tIns="63833" rIns="127659" bIns="63833" anchor="ctr"/>
          <a:lstStyle>
            <a:lvl1pPr marL="23936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37089095"/>
      </p:ext>
    </p:extLst>
  </p:cSld>
  <p:clrMapOvr>
    <a:masterClrMapping/>
  </p:clrMapOvr>
  <p:timing>
    <p:tnLst>
      <p:par>
        <p:cTn id="1" dur="indefinite" restart="never" nodeType="tmRoot"/>
      </p:par>
    </p:tnLst>
  </p:timing>
</p:sldLayout>
</file>

<file path=ppt/slideLayouts/slideLayout843.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7659" tIns="63833" rIns="127659" bIns="63833" anchor="ctr"/>
          <a:lstStyle>
            <a:lvl1pPr marL="23936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96896452"/>
      </p:ext>
    </p:extLst>
  </p:cSld>
  <p:clrMapOvr>
    <a:masterClrMapping/>
  </p:clrMapOvr>
  <p:timing>
    <p:tnLst>
      <p:par>
        <p:cTn id="1" dur="indefinite" restart="never" nodeType="tmRoot"/>
      </p:par>
    </p:tnLst>
  </p:timing>
</p:sldLayout>
</file>

<file path=ppt/slideLayouts/slideLayout84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241" y="3027977"/>
            <a:ext cx="11052731" cy="2089341"/>
          </a:xfrm>
          <a:prstGeom prst="rect">
            <a:avLst/>
          </a:prstGeom>
        </p:spPr>
        <p:txBody>
          <a:bodyPr lIns="129875" tIns="64942" rIns="129875" bIns="64942"/>
          <a:lstStyle/>
          <a:p>
            <a:r>
              <a:rPr lang="en-US" smtClean="0"/>
              <a:t>Click to edit Master title style</a:t>
            </a:r>
            <a:endParaRPr lang="en-US"/>
          </a:p>
        </p:txBody>
      </p:sp>
      <p:sp>
        <p:nvSpPr>
          <p:cNvPr id="3" name="Subtitle 2"/>
          <p:cNvSpPr>
            <a:spLocks noGrp="1"/>
          </p:cNvSpPr>
          <p:nvPr>
            <p:ph type="subTitle" idx="1"/>
          </p:nvPr>
        </p:nvSpPr>
        <p:spPr>
          <a:xfrm>
            <a:off x="1950482" y="5523442"/>
            <a:ext cx="9102249" cy="2490964"/>
          </a:xfrm>
          <a:prstGeom prst="rect">
            <a:avLst/>
          </a:prstGeom>
        </p:spPr>
        <p:txBody>
          <a:bodyPr lIns="129875" tIns="64942" rIns="129875" bIns="64942"/>
          <a:lstStyle>
            <a:lvl1pPr marL="0" indent="0" algn="ctr">
              <a:buNone/>
              <a:defRPr>
                <a:solidFill>
                  <a:schemeClr val="tx1">
                    <a:tint val="75000"/>
                  </a:schemeClr>
                </a:solidFill>
              </a:defRPr>
            </a:lvl1pPr>
            <a:lvl2pPr marL="649387" indent="0" algn="ctr">
              <a:buNone/>
              <a:defRPr>
                <a:solidFill>
                  <a:schemeClr val="tx1">
                    <a:tint val="75000"/>
                  </a:schemeClr>
                </a:solidFill>
              </a:defRPr>
            </a:lvl2pPr>
            <a:lvl3pPr marL="1298768" indent="0" algn="ctr">
              <a:buNone/>
              <a:defRPr>
                <a:solidFill>
                  <a:schemeClr val="tx1">
                    <a:tint val="75000"/>
                  </a:schemeClr>
                </a:solidFill>
              </a:defRPr>
            </a:lvl3pPr>
            <a:lvl4pPr marL="1948158" indent="0" algn="ctr">
              <a:buNone/>
              <a:defRPr>
                <a:solidFill>
                  <a:schemeClr val="tx1">
                    <a:tint val="75000"/>
                  </a:schemeClr>
                </a:solidFill>
              </a:defRPr>
            </a:lvl4pPr>
            <a:lvl5pPr marL="2597547" indent="0" algn="ctr">
              <a:buNone/>
              <a:defRPr>
                <a:solidFill>
                  <a:schemeClr val="tx1">
                    <a:tint val="75000"/>
                  </a:schemeClr>
                </a:solidFill>
              </a:defRPr>
            </a:lvl5pPr>
            <a:lvl6pPr marL="3246931" indent="0" algn="ctr">
              <a:buNone/>
              <a:defRPr>
                <a:solidFill>
                  <a:schemeClr val="tx1">
                    <a:tint val="75000"/>
                  </a:schemeClr>
                </a:solidFill>
              </a:defRPr>
            </a:lvl6pPr>
            <a:lvl7pPr marL="3896311" indent="0" algn="ctr">
              <a:buNone/>
              <a:defRPr>
                <a:solidFill>
                  <a:schemeClr val="tx1">
                    <a:tint val="75000"/>
                  </a:schemeClr>
                </a:solidFill>
              </a:defRPr>
            </a:lvl7pPr>
            <a:lvl8pPr marL="4545700" indent="0" algn="ctr">
              <a:buNone/>
              <a:defRPr>
                <a:solidFill>
                  <a:schemeClr val="tx1">
                    <a:tint val="75000"/>
                  </a:schemeClr>
                </a:solidFill>
              </a:defRPr>
            </a:lvl8pPr>
            <a:lvl9pPr marL="519508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50162" y="9034269"/>
            <a:ext cx="3034083" cy="518951"/>
          </a:xfrm>
          <a:prstGeom prst="rect">
            <a:avLst/>
          </a:prstGeom>
        </p:spPr>
        <p:txBody>
          <a:bodyPr lIns="129875" tIns="64942" rIns="129875" bIns="64942"/>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4442765" y="9034269"/>
            <a:ext cx="4117684" cy="518951"/>
          </a:xfrm>
          <a:prstGeom prst="rect">
            <a:avLst/>
          </a:prstGeom>
        </p:spPr>
        <p:txBody>
          <a:bodyPr lIns="129875" tIns="64942" rIns="129875" bIns="64942"/>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8937141"/>
      </p:ext>
    </p:extLst>
  </p:cSld>
  <p:clrMapOvr>
    <a:masterClrMapping/>
  </p:clrMapOvr>
  <p:timing>
    <p:tnLst>
      <p:par>
        <p:cTn id="1" dur="indefinite" restart="never" nodeType="tmRoot"/>
      </p:par>
    </p:tnLst>
  </p:timing>
</p:sldLayout>
</file>

<file path=ppt/slideLayouts/slideLayout845.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129875" tIns="64942" rIns="129875" bIns="64942"/>
          <a:lstStyle/>
          <a:p>
            <a:r>
              <a:rPr lang="en-US" smtClean="0"/>
              <a:t>Click to edit Master title style</a:t>
            </a:r>
            <a:endParaRPr lang="en-US"/>
          </a:p>
        </p:txBody>
      </p:sp>
      <p:sp>
        <p:nvSpPr>
          <p:cNvPr id="3" name="Text Placeholder 2"/>
          <p:cNvSpPr>
            <a:spLocks noGrp="1"/>
          </p:cNvSpPr>
          <p:nvPr>
            <p:ph type="body" sz="half" idx="1"/>
          </p:nvPr>
        </p:nvSpPr>
        <p:spPr>
          <a:xfrm>
            <a:off x="514723" y="1732844"/>
            <a:ext cx="5837901" cy="6823075"/>
          </a:xfrm>
          <a:prstGeom prst="rect">
            <a:avLst/>
          </a:prstGeom>
        </p:spPr>
        <p:txBody>
          <a:bodyPr lIns="129875" tIns="64942" rIns="129875" bIns="649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344" y="1732844"/>
            <a:ext cx="5837901" cy="6823075"/>
          </a:xfrm>
          <a:prstGeom prst="rect">
            <a:avLst/>
          </a:prstGeom>
        </p:spPr>
        <p:txBody>
          <a:bodyPr lIns="129875" tIns="64942" rIns="129875" bIns="649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129875" tIns="64942" rIns="129875" bIns="64942"/>
          <a:lstStyle>
            <a:lvl1pPr>
              <a:defRPr/>
            </a:lvl1pPr>
          </a:lstStyle>
          <a:p>
            <a:pPr eaLnBrk="0" hangingPunct="0">
              <a:defRPr/>
            </a:pPr>
            <a:endParaRPr lang="en-US" sz="3400" dirty="0">
              <a:solidFill>
                <a:prstClr val="black"/>
              </a:solidFill>
              <a:latin typeface="Verdana" pitchFamily="-1"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1020512289"/>
      </p:ext>
    </p:extLst>
  </p:cSld>
  <p:clrMapOvr>
    <a:masterClrMapping/>
  </p:clrMapOvr>
  <p:transition spd="med" advClick="0">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241" y="3027977"/>
            <a:ext cx="11052731" cy="2089341"/>
          </a:xfrm>
          <a:prstGeom prst="rect">
            <a:avLst/>
          </a:prstGeom>
        </p:spPr>
        <p:txBody>
          <a:bodyPr lIns="129875" tIns="64942" rIns="129875" bIns="64942"/>
          <a:lstStyle/>
          <a:p>
            <a:r>
              <a:rPr lang="en-US" smtClean="0"/>
              <a:t>Click to edit Master title style</a:t>
            </a:r>
            <a:endParaRPr lang="en-US"/>
          </a:p>
        </p:txBody>
      </p:sp>
      <p:sp>
        <p:nvSpPr>
          <p:cNvPr id="3" name="Subtitle 2"/>
          <p:cNvSpPr>
            <a:spLocks noGrp="1"/>
          </p:cNvSpPr>
          <p:nvPr>
            <p:ph type="subTitle" idx="1"/>
          </p:nvPr>
        </p:nvSpPr>
        <p:spPr>
          <a:xfrm>
            <a:off x="1950482" y="5523442"/>
            <a:ext cx="9102249" cy="2490964"/>
          </a:xfrm>
          <a:prstGeom prst="rect">
            <a:avLst/>
          </a:prstGeom>
        </p:spPr>
        <p:txBody>
          <a:bodyPr lIns="129875" tIns="64942" rIns="129875" bIns="64942"/>
          <a:lstStyle>
            <a:lvl1pPr marL="0" indent="0" algn="ctr">
              <a:buNone/>
              <a:defRPr>
                <a:solidFill>
                  <a:schemeClr val="tx1">
                    <a:tint val="75000"/>
                  </a:schemeClr>
                </a:solidFill>
              </a:defRPr>
            </a:lvl1pPr>
            <a:lvl2pPr marL="649387" indent="0" algn="ctr">
              <a:buNone/>
              <a:defRPr>
                <a:solidFill>
                  <a:schemeClr val="tx1">
                    <a:tint val="75000"/>
                  </a:schemeClr>
                </a:solidFill>
              </a:defRPr>
            </a:lvl2pPr>
            <a:lvl3pPr marL="1298768" indent="0" algn="ctr">
              <a:buNone/>
              <a:defRPr>
                <a:solidFill>
                  <a:schemeClr val="tx1">
                    <a:tint val="75000"/>
                  </a:schemeClr>
                </a:solidFill>
              </a:defRPr>
            </a:lvl3pPr>
            <a:lvl4pPr marL="1948158" indent="0" algn="ctr">
              <a:buNone/>
              <a:defRPr>
                <a:solidFill>
                  <a:schemeClr val="tx1">
                    <a:tint val="75000"/>
                  </a:schemeClr>
                </a:solidFill>
              </a:defRPr>
            </a:lvl4pPr>
            <a:lvl5pPr marL="2597547" indent="0" algn="ctr">
              <a:buNone/>
              <a:defRPr>
                <a:solidFill>
                  <a:schemeClr val="tx1">
                    <a:tint val="75000"/>
                  </a:schemeClr>
                </a:solidFill>
              </a:defRPr>
            </a:lvl5pPr>
            <a:lvl6pPr marL="3246931" indent="0" algn="ctr">
              <a:buNone/>
              <a:defRPr>
                <a:solidFill>
                  <a:schemeClr val="tx1">
                    <a:tint val="75000"/>
                  </a:schemeClr>
                </a:solidFill>
              </a:defRPr>
            </a:lvl6pPr>
            <a:lvl7pPr marL="3896311" indent="0" algn="ctr">
              <a:buNone/>
              <a:defRPr>
                <a:solidFill>
                  <a:schemeClr val="tx1">
                    <a:tint val="75000"/>
                  </a:schemeClr>
                </a:solidFill>
              </a:defRPr>
            </a:lvl7pPr>
            <a:lvl8pPr marL="4545700" indent="0" algn="ctr">
              <a:buNone/>
              <a:defRPr>
                <a:solidFill>
                  <a:schemeClr val="tx1">
                    <a:tint val="75000"/>
                  </a:schemeClr>
                </a:solidFill>
              </a:defRPr>
            </a:lvl8pPr>
            <a:lvl9pPr marL="519508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50162" y="9034269"/>
            <a:ext cx="3034083" cy="518951"/>
          </a:xfrm>
          <a:prstGeom prst="rect">
            <a:avLst/>
          </a:prstGeom>
        </p:spPr>
        <p:txBody>
          <a:bodyPr lIns="129875" tIns="64942" rIns="129875" bIns="64942"/>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4442765" y="9034269"/>
            <a:ext cx="4117684" cy="518951"/>
          </a:xfrm>
          <a:prstGeom prst="rect">
            <a:avLst/>
          </a:prstGeom>
        </p:spPr>
        <p:txBody>
          <a:bodyPr lIns="129875" tIns="64942" rIns="129875" bIns="64942"/>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267112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9546959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214087547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313380654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2640529996"/>
      </p:ext>
    </p:extLst>
  </p:cSld>
  <p:clrMapOvr>
    <a:masterClrMapping/>
  </p:clrMapOvr>
  <p:transition spd="med"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650161" y="2274359"/>
            <a:ext cx="5743086" cy="6432734"/>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09966" y="2274359"/>
            <a:ext cx="5743086" cy="6432734"/>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0162" y="9034523"/>
            <a:ext cx="3034083" cy="518951"/>
          </a:xfrm>
          <a:prstGeom prst="rect">
            <a:avLst/>
          </a:prstGeom>
        </p:spPr>
        <p:txBody>
          <a:bodyPr vert="horz" wrap="square" lIns="89546" tIns="44715" rIns="89546" bIns="44715" numCol="1" anchor="t" anchorCtr="0" compatLnSpc="1">
            <a:prstTxWarp prst="textNoShape">
              <a:avLst/>
            </a:prstTxWarp>
          </a:bodyPr>
          <a:lstStyle>
            <a:lvl1pPr>
              <a:defRPr>
                <a:latin typeface="Arial" pitchFamily="34" charset="0"/>
                <a:cs typeface="+mn-cs"/>
              </a:defRPr>
            </a:lvl1pPr>
          </a:lstStyle>
          <a:p>
            <a:pPr>
              <a:defRPr/>
            </a:pPr>
            <a:endParaRPr lang="en-US" dirty="0"/>
          </a:p>
        </p:txBody>
      </p:sp>
      <p:sp>
        <p:nvSpPr>
          <p:cNvPr id="6" name="Footer Placeholder 5"/>
          <p:cNvSpPr>
            <a:spLocks noGrp="1"/>
          </p:cNvSpPr>
          <p:nvPr>
            <p:ph type="ftr" sz="quarter" idx="11"/>
          </p:nvPr>
        </p:nvSpPr>
        <p:spPr>
          <a:xfrm>
            <a:off x="4442765" y="9034523"/>
            <a:ext cx="4117684" cy="518951"/>
          </a:xfrm>
          <a:prstGeom prst="rect">
            <a:avLst/>
          </a:prstGeom>
        </p:spPr>
        <p:txBody>
          <a:bodyPr lIns="89546" tIns="44715" rIns="89546" bIns="44715"/>
          <a:lstStyle>
            <a:lvl1pPr>
              <a:defRPr>
                <a:latin typeface="Arial" pitchFamily="34" charset="0"/>
                <a:ea typeface="+mn-ea"/>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CE850022-34CE-4C55-AE74-2F9BDCDBFE82}" type="slidenum">
              <a:rPr lang="en-US"/>
              <a:pPr>
                <a:defRPr/>
              </a:pPr>
              <a:t>‹#›</a:t>
            </a:fld>
            <a:endParaRPr lang="en-US" dirty="0"/>
          </a:p>
        </p:txBody>
      </p:sp>
    </p:spTree>
    <p:extLst>
      <p:ext uri="{BB962C8B-B14F-4D97-AF65-F5344CB8AC3E}">
        <p14:creationId xmlns:p14="http://schemas.microsoft.com/office/powerpoint/2010/main" val="23029304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673120"/>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9026981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8228660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12983620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328885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9336794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43245309"/>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76755142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2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33216046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2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929280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1.jpe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52.xml"/><Relationship Id="rId13" Type="http://schemas.openxmlformats.org/officeDocument/2006/relationships/image" Target="../media/image1.jpeg"/><Relationship Id="rId3" Type="http://schemas.openxmlformats.org/officeDocument/2006/relationships/slideLayout" Target="../slideLayouts/slideLayout347.xml"/><Relationship Id="rId7" Type="http://schemas.openxmlformats.org/officeDocument/2006/relationships/slideLayout" Target="../slideLayouts/slideLayout351.xml"/><Relationship Id="rId12" Type="http://schemas.openxmlformats.org/officeDocument/2006/relationships/theme" Target="../theme/theme10.xml"/><Relationship Id="rId2" Type="http://schemas.openxmlformats.org/officeDocument/2006/relationships/slideLayout" Target="../slideLayouts/slideLayout346.xml"/><Relationship Id="rId1" Type="http://schemas.openxmlformats.org/officeDocument/2006/relationships/slideLayout" Target="../slideLayouts/slideLayout345.xml"/><Relationship Id="rId6" Type="http://schemas.openxmlformats.org/officeDocument/2006/relationships/slideLayout" Target="../slideLayouts/slideLayout350.xml"/><Relationship Id="rId11" Type="http://schemas.openxmlformats.org/officeDocument/2006/relationships/slideLayout" Target="../slideLayouts/slideLayout355.xml"/><Relationship Id="rId5" Type="http://schemas.openxmlformats.org/officeDocument/2006/relationships/slideLayout" Target="../slideLayouts/slideLayout349.xml"/><Relationship Id="rId10" Type="http://schemas.openxmlformats.org/officeDocument/2006/relationships/slideLayout" Target="../slideLayouts/slideLayout354.xml"/><Relationship Id="rId4" Type="http://schemas.openxmlformats.org/officeDocument/2006/relationships/slideLayout" Target="../slideLayouts/slideLayout348.xml"/><Relationship Id="rId9" Type="http://schemas.openxmlformats.org/officeDocument/2006/relationships/slideLayout" Target="../slideLayouts/slideLayout35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63.xml"/><Relationship Id="rId13" Type="http://schemas.openxmlformats.org/officeDocument/2006/relationships/image" Target="../media/image1.jpeg"/><Relationship Id="rId3" Type="http://schemas.openxmlformats.org/officeDocument/2006/relationships/slideLayout" Target="../slideLayouts/slideLayout358.xml"/><Relationship Id="rId7" Type="http://schemas.openxmlformats.org/officeDocument/2006/relationships/slideLayout" Target="../slideLayouts/slideLayout362.xml"/><Relationship Id="rId12" Type="http://schemas.openxmlformats.org/officeDocument/2006/relationships/theme" Target="../theme/theme11.xml"/><Relationship Id="rId2" Type="http://schemas.openxmlformats.org/officeDocument/2006/relationships/slideLayout" Target="../slideLayouts/slideLayout357.xml"/><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slideLayout" Target="../slideLayouts/slideLayout366.xml"/><Relationship Id="rId5" Type="http://schemas.openxmlformats.org/officeDocument/2006/relationships/slideLayout" Target="../slideLayouts/slideLayout360.xml"/><Relationship Id="rId10" Type="http://schemas.openxmlformats.org/officeDocument/2006/relationships/slideLayout" Target="../slideLayouts/slideLayout365.xml"/><Relationship Id="rId4" Type="http://schemas.openxmlformats.org/officeDocument/2006/relationships/slideLayout" Target="../slideLayouts/slideLayout359.xml"/><Relationship Id="rId9" Type="http://schemas.openxmlformats.org/officeDocument/2006/relationships/slideLayout" Target="../slideLayouts/slideLayout36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74.xml"/><Relationship Id="rId13" Type="http://schemas.openxmlformats.org/officeDocument/2006/relationships/image" Target="../media/image1.jpeg"/><Relationship Id="rId3" Type="http://schemas.openxmlformats.org/officeDocument/2006/relationships/slideLayout" Target="../slideLayouts/slideLayout369.xml"/><Relationship Id="rId7" Type="http://schemas.openxmlformats.org/officeDocument/2006/relationships/slideLayout" Target="../slideLayouts/slideLayout373.xml"/><Relationship Id="rId12" Type="http://schemas.openxmlformats.org/officeDocument/2006/relationships/theme" Target="../theme/theme12.xml"/><Relationship Id="rId2" Type="http://schemas.openxmlformats.org/officeDocument/2006/relationships/slideLayout" Target="../slideLayouts/slideLayout368.xml"/><Relationship Id="rId1" Type="http://schemas.openxmlformats.org/officeDocument/2006/relationships/slideLayout" Target="../slideLayouts/slideLayout367.xml"/><Relationship Id="rId6" Type="http://schemas.openxmlformats.org/officeDocument/2006/relationships/slideLayout" Target="../slideLayouts/slideLayout372.xml"/><Relationship Id="rId11" Type="http://schemas.openxmlformats.org/officeDocument/2006/relationships/slideLayout" Target="../slideLayouts/slideLayout377.xml"/><Relationship Id="rId5" Type="http://schemas.openxmlformats.org/officeDocument/2006/relationships/slideLayout" Target="../slideLayouts/slideLayout371.xml"/><Relationship Id="rId10" Type="http://schemas.openxmlformats.org/officeDocument/2006/relationships/slideLayout" Target="../slideLayouts/slideLayout376.xml"/><Relationship Id="rId4" Type="http://schemas.openxmlformats.org/officeDocument/2006/relationships/slideLayout" Target="../slideLayouts/slideLayout370.xml"/><Relationship Id="rId9" Type="http://schemas.openxmlformats.org/officeDocument/2006/relationships/slideLayout" Target="../slideLayouts/slideLayout37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85.xml"/><Relationship Id="rId3" Type="http://schemas.openxmlformats.org/officeDocument/2006/relationships/slideLayout" Target="../slideLayouts/slideLayout380.xml"/><Relationship Id="rId7" Type="http://schemas.openxmlformats.org/officeDocument/2006/relationships/slideLayout" Target="../slideLayouts/slideLayout384.xml"/><Relationship Id="rId12" Type="http://schemas.openxmlformats.org/officeDocument/2006/relationships/image" Target="../media/image1.jpeg"/><Relationship Id="rId2" Type="http://schemas.openxmlformats.org/officeDocument/2006/relationships/slideLayout" Target="../slideLayouts/slideLayout379.xml"/><Relationship Id="rId1" Type="http://schemas.openxmlformats.org/officeDocument/2006/relationships/slideLayout" Target="../slideLayouts/slideLayout378.xml"/><Relationship Id="rId6" Type="http://schemas.openxmlformats.org/officeDocument/2006/relationships/slideLayout" Target="../slideLayouts/slideLayout383.xml"/><Relationship Id="rId11" Type="http://schemas.openxmlformats.org/officeDocument/2006/relationships/theme" Target="../theme/theme13.xml"/><Relationship Id="rId5" Type="http://schemas.openxmlformats.org/officeDocument/2006/relationships/slideLayout" Target="../slideLayouts/slideLayout382.xml"/><Relationship Id="rId10" Type="http://schemas.openxmlformats.org/officeDocument/2006/relationships/slideLayout" Target="../slideLayouts/slideLayout387.xml"/><Relationship Id="rId4" Type="http://schemas.openxmlformats.org/officeDocument/2006/relationships/slideLayout" Target="../slideLayouts/slideLayout381.xml"/><Relationship Id="rId9" Type="http://schemas.openxmlformats.org/officeDocument/2006/relationships/slideLayout" Target="../slideLayouts/slideLayout38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95.xml"/><Relationship Id="rId3" Type="http://schemas.openxmlformats.org/officeDocument/2006/relationships/slideLayout" Target="../slideLayouts/slideLayout390.xml"/><Relationship Id="rId7" Type="http://schemas.openxmlformats.org/officeDocument/2006/relationships/slideLayout" Target="../slideLayouts/slideLayout394.xml"/><Relationship Id="rId12" Type="http://schemas.openxmlformats.org/officeDocument/2006/relationships/image" Target="../media/image1.jpeg"/><Relationship Id="rId2" Type="http://schemas.openxmlformats.org/officeDocument/2006/relationships/slideLayout" Target="../slideLayouts/slideLayout389.xml"/><Relationship Id="rId1" Type="http://schemas.openxmlformats.org/officeDocument/2006/relationships/slideLayout" Target="../slideLayouts/slideLayout388.xml"/><Relationship Id="rId6" Type="http://schemas.openxmlformats.org/officeDocument/2006/relationships/slideLayout" Target="../slideLayouts/slideLayout393.xml"/><Relationship Id="rId11" Type="http://schemas.openxmlformats.org/officeDocument/2006/relationships/theme" Target="../theme/theme14.xml"/><Relationship Id="rId5" Type="http://schemas.openxmlformats.org/officeDocument/2006/relationships/slideLayout" Target="../slideLayouts/slideLayout392.xml"/><Relationship Id="rId10" Type="http://schemas.openxmlformats.org/officeDocument/2006/relationships/slideLayout" Target="../slideLayouts/slideLayout397.xml"/><Relationship Id="rId4" Type="http://schemas.openxmlformats.org/officeDocument/2006/relationships/slideLayout" Target="../slideLayouts/slideLayout391.xml"/><Relationship Id="rId9" Type="http://schemas.openxmlformats.org/officeDocument/2006/relationships/slideLayout" Target="../slideLayouts/slideLayout39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405.xml"/><Relationship Id="rId13" Type="http://schemas.openxmlformats.org/officeDocument/2006/relationships/image" Target="../media/image1.jpeg"/><Relationship Id="rId3" Type="http://schemas.openxmlformats.org/officeDocument/2006/relationships/slideLayout" Target="../slideLayouts/slideLayout400.xml"/><Relationship Id="rId7" Type="http://schemas.openxmlformats.org/officeDocument/2006/relationships/slideLayout" Target="../slideLayouts/slideLayout404.xml"/><Relationship Id="rId12" Type="http://schemas.openxmlformats.org/officeDocument/2006/relationships/theme" Target="../theme/theme15.xml"/><Relationship Id="rId2" Type="http://schemas.openxmlformats.org/officeDocument/2006/relationships/slideLayout" Target="../slideLayouts/slideLayout399.xml"/><Relationship Id="rId1" Type="http://schemas.openxmlformats.org/officeDocument/2006/relationships/slideLayout" Target="../slideLayouts/slideLayout398.xml"/><Relationship Id="rId6" Type="http://schemas.openxmlformats.org/officeDocument/2006/relationships/slideLayout" Target="../slideLayouts/slideLayout403.xml"/><Relationship Id="rId11" Type="http://schemas.openxmlformats.org/officeDocument/2006/relationships/slideLayout" Target="../slideLayouts/slideLayout408.xml"/><Relationship Id="rId5" Type="http://schemas.openxmlformats.org/officeDocument/2006/relationships/slideLayout" Target="../slideLayouts/slideLayout402.xml"/><Relationship Id="rId10" Type="http://schemas.openxmlformats.org/officeDocument/2006/relationships/slideLayout" Target="../slideLayouts/slideLayout407.xml"/><Relationship Id="rId4" Type="http://schemas.openxmlformats.org/officeDocument/2006/relationships/slideLayout" Target="../slideLayouts/slideLayout401.xml"/><Relationship Id="rId9" Type="http://schemas.openxmlformats.org/officeDocument/2006/relationships/slideLayout" Target="../slideLayouts/slideLayout40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416.xml"/><Relationship Id="rId13" Type="http://schemas.openxmlformats.org/officeDocument/2006/relationships/image" Target="../media/image1.jpeg"/><Relationship Id="rId3" Type="http://schemas.openxmlformats.org/officeDocument/2006/relationships/slideLayout" Target="../slideLayouts/slideLayout411.xml"/><Relationship Id="rId7" Type="http://schemas.openxmlformats.org/officeDocument/2006/relationships/slideLayout" Target="../slideLayouts/slideLayout415.xml"/><Relationship Id="rId12" Type="http://schemas.openxmlformats.org/officeDocument/2006/relationships/theme" Target="../theme/theme16.xml"/><Relationship Id="rId2" Type="http://schemas.openxmlformats.org/officeDocument/2006/relationships/slideLayout" Target="../slideLayouts/slideLayout410.xml"/><Relationship Id="rId1" Type="http://schemas.openxmlformats.org/officeDocument/2006/relationships/slideLayout" Target="../slideLayouts/slideLayout409.xml"/><Relationship Id="rId6" Type="http://schemas.openxmlformats.org/officeDocument/2006/relationships/slideLayout" Target="../slideLayouts/slideLayout414.xml"/><Relationship Id="rId11" Type="http://schemas.openxmlformats.org/officeDocument/2006/relationships/slideLayout" Target="../slideLayouts/slideLayout419.xml"/><Relationship Id="rId5" Type="http://schemas.openxmlformats.org/officeDocument/2006/relationships/slideLayout" Target="../slideLayouts/slideLayout413.xml"/><Relationship Id="rId10" Type="http://schemas.openxmlformats.org/officeDocument/2006/relationships/slideLayout" Target="../slideLayouts/slideLayout418.xml"/><Relationship Id="rId4" Type="http://schemas.openxmlformats.org/officeDocument/2006/relationships/slideLayout" Target="../slideLayouts/slideLayout412.xml"/><Relationship Id="rId9" Type="http://schemas.openxmlformats.org/officeDocument/2006/relationships/slideLayout" Target="../slideLayouts/slideLayout41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427.xml"/><Relationship Id="rId3" Type="http://schemas.openxmlformats.org/officeDocument/2006/relationships/slideLayout" Target="../slideLayouts/slideLayout422.xml"/><Relationship Id="rId7" Type="http://schemas.openxmlformats.org/officeDocument/2006/relationships/slideLayout" Target="../slideLayouts/slideLayout426.xml"/><Relationship Id="rId12" Type="http://schemas.openxmlformats.org/officeDocument/2006/relationships/image" Target="../media/image1.jpeg"/><Relationship Id="rId2" Type="http://schemas.openxmlformats.org/officeDocument/2006/relationships/slideLayout" Target="../slideLayouts/slideLayout421.xml"/><Relationship Id="rId1" Type="http://schemas.openxmlformats.org/officeDocument/2006/relationships/slideLayout" Target="../slideLayouts/slideLayout420.xml"/><Relationship Id="rId6" Type="http://schemas.openxmlformats.org/officeDocument/2006/relationships/slideLayout" Target="../slideLayouts/slideLayout425.xml"/><Relationship Id="rId11" Type="http://schemas.openxmlformats.org/officeDocument/2006/relationships/theme" Target="../theme/theme17.xml"/><Relationship Id="rId5" Type="http://schemas.openxmlformats.org/officeDocument/2006/relationships/slideLayout" Target="../slideLayouts/slideLayout424.xml"/><Relationship Id="rId10" Type="http://schemas.openxmlformats.org/officeDocument/2006/relationships/slideLayout" Target="../slideLayouts/slideLayout429.xml"/><Relationship Id="rId4" Type="http://schemas.openxmlformats.org/officeDocument/2006/relationships/slideLayout" Target="../slideLayouts/slideLayout423.xml"/><Relationship Id="rId9" Type="http://schemas.openxmlformats.org/officeDocument/2006/relationships/slideLayout" Target="../slideLayouts/slideLayout42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image" Target="../media/image1.jpeg"/><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theme" Target="../theme/theme18.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447.xml"/><Relationship Id="rId13" Type="http://schemas.openxmlformats.org/officeDocument/2006/relationships/image" Target="../media/image1.jpeg"/><Relationship Id="rId3" Type="http://schemas.openxmlformats.org/officeDocument/2006/relationships/slideLayout" Target="../slideLayouts/slideLayout442.xml"/><Relationship Id="rId7" Type="http://schemas.openxmlformats.org/officeDocument/2006/relationships/slideLayout" Target="../slideLayouts/slideLayout446.xml"/><Relationship Id="rId12" Type="http://schemas.openxmlformats.org/officeDocument/2006/relationships/theme" Target="../theme/theme19.xml"/><Relationship Id="rId2" Type="http://schemas.openxmlformats.org/officeDocument/2006/relationships/slideLayout" Target="../slideLayouts/slideLayout441.xml"/><Relationship Id="rId1" Type="http://schemas.openxmlformats.org/officeDocument/2006/relationships/slideLayout" Target="../slideLayouts/slideLayout440.xml"/><Relationship Id="rId6" Type="http://schemas.openxmlformats.org/officeDocument/2006/relationships/slideLayout" Target="../slideLayouts/slideLayout445.xml"/><Relationship Id="rId11" Type="http://schemas.openxmlformats.org/officeDocument/2006/relationships/slideLayout" Target="../slideLayouts/slideLayout450.xml"/><Relationship Id="rId5" Type="http://schemas.openxmlformats.org/officeDocument/2006/relationships/slideLayout" Target="../slideLayouts/slideLayout444.xml"/><Relationship Id="rId10" Type="http://schemas.openxmlformats.org/officeDocument/2006/relationships/slideLayout" Target="../slideLayouts/slideLayout449.xml"/><Relationship Id="rId4" Type="http://schemas.openxmlformats.org/officeDocument/2006/relationships/slideLayout" Target="../slideLayouts/slideLayout443.xml"/><Relationship Id="rId9" Type="http://schemas.openxmlformats.org/officeDocument/2006/relationships/slideLayout" Target="../slideLayouts/slideLayout4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image" Target="../media/image1.jpeg"/><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theme" Target="../theme/theme2.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458.xml"/><Relationship Id="rId13" Type="http://schemas.openxmlformats.org/officeDocument/2006/relationships/image" Target="../media/image1.jpeg"/><Relationship Id="rId3" Type="http://schemas.openxmlformats.org/officeDocument/2006/relationships/slideLayout" Target="../slideLayouts/slideLayout453.xml"/><Relationship Id="rId7" Type="http://schemas.openxmlformats.org/officeDocument/2006/relationships/slideLayout" Target="../slideLayouts/slideLayout457.xml"/><Relationship Id="rId12" Type="http://schemas.openxmlformats.org/officeDocument/2006/relationships/theme" Target="../theme/theme20.xml"/><Relationship Id="rId2" Type="http://schemas.openxmlformats.org/officeDocument/2006/relationships/slideLayout" Target="../slideLayouts/slideLayout452.xml"/><Relationship Id="rId1" Type="http://schemas.openxmlformats.org/officeDocument/2006/relationships/slideLayout" Target="../slideLayouts/slideLayout451.xml"/><Relationship Id="rId6" Type="http://schemas.openxmlformats.org/officeDocument/2006/relationships/slideLayout" Target="../slideLayouts/slideLayout456.xml"/><Relationship Id="rId11" Type="http://schemas.openxmlformats.org/officeDocument/2006/relationships/slideLayout" Target="../slideLayouts/slideLayout461.xml"/><Relationship Id="rId5" Type="http://schemas.openxmlformats.org/officeDocument/2006/relationships/slideLayout" Target="../slideLayouts/slideLayout455.xml"/><Relationship Id="rId10" Type="http://schemas.openxmlformats.org/officeDocument/2006/relationships/slideLayout" Target="../slideLayouts/slideLayout460.xml"/><Relationship Id="rId4" Type="http://schemas.openxmlformats.org/officeDocument/2006/relationships/slideLayout" Target="../slideLayouts/slideLayout454.xml"/><Relationship Id="rId9" Type="http://schemas.openxmlformats.org/officeDocument/2006/relationships/slideLayout" Target="../slideLayouts/slideLayout45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469.xml"/><Relationship Id="rId3" Type="http://schemas.openxmlformats.org/officeDocument/2006/relationships/slideLayout" Target="../slideLayouts/slideLayout464.xml"/><Relationship Id="rId7" Type="http://schemas.openxmlformats.org/officeDocument/2006/relationships/slideLayout" Target="../slideLayouts/slideLayout468.xml"/><Relationship Id="rId12" Type="http://schemas.openxmlformats.org/officeDocument/2006/relationships/image" Target="../media/image1.jpeg"/><Relationship Id="rId2" Type="http://schemas.openxmlformats.org/officeDocument/2006/relationships/slideLayout" Target="../slideLayouts/slideLayout463.xml"/><Relationship Id="rId1" Type="http://schemas.openxmlformats.org/officeDocument/2006/relationships/slideLayout" Target="../slideLayouts/slideLayout462.xml"/><Relationship Id="rId6" Type="http://schemas.openxmlformats.org/officeDocument/2006/relationships/slideLayout" Target="../slideLayouts/slideLayout467.xml"/><Relationship Id="rId11" Type="http://schemas.openxmlformats.org/officeDocument/2006/relationships/theme" Target="../theme/theme21.xml"/><Relationship Id="rId5" Type="http://schemas.openxmlformats.org/officeDocument/2006/relationships/slideLayout" Target="../slideLayouts/slideLayout466.xml"/><Relationship Id="rId10" Type="http://schemas.openxmlformats.org/officeDocument/2006/relationships/slideLayout" Target="../slideLayouts/slideLayout471.xml"/><Relationship Id="rId4" Type="http://schemas.openxmlformats.org/officeDocument/2006/relationships/slideLayout" Target="../slideLayouts/slideLayout465.xml"/><Relationship Id="rId9" Type="http://schemas.openxmlformats.org/officeDocument/2006/relationships/slideLayout" Target="../slideLayouts/slideLayout47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479.xml"/><Relationship Id="rId13" Type="http://schemas.openxmlformats.org/officeDocument/2006/relationships/image" Target="../media/image1.jpeg"/><Relationship Id="rId3" Type="http://schemas.openxmlformats.org/officeDocument/2006/relationships/slideLayout" Target="../slideLayouts/slideLayout474.xml"/><Relationship Id="rId7" Type="http://schemas.openxmlformats.org/officeDocument/2006/relationships/slideLayout" Target="../slideLayouts/slideLayout478.xml"/><Relationship Id="rId12" Type="http://schemas.openxmlformats.org/officeDocument/2006/relationships/theme" Target="../theme/theme22.xml"/><Relationship Id="rId2" Type="http://schemas.openxmlformats.org/officeDocument/2006/relationships/slideLayout" Target="../slideLayouts/slideLayout473.xml"/><Relationship Id="rId1" Type="http://schemas.openxmlformats.org/officeDocument/2006/relationships/slideLayout" Target="../slideLayouts/slideLayout472.xml"/><Relationship Id="rId6" Type="http://schemas.openxmlformats.org/officeDocument/2006/relationships/slideLayout" Target="../slideLayouts/slideLayout477.xml"/><Relationship Id="rId11" Type="http://schemas.openxmlformats.org/officeDocument/2006/relationships/slideLayout" Target="../slideLayouts/slideLayout482.xml"/><Relationship Id="rId5" Type="http://schemas.openxmlformats.org/officeDocument/2006/relationships/slideLayout" Target="../slideLayouts/slideLayout476.xml"/><Relationship Id="rId10" Type="http://schemas.openxmlformats.org/officeDocument/2006/relationships/slideLayout" Target="../slideLayouts/slideLayout481.xml"/><Relationship Id="rId4" Type="http://schemas.openxmlformats.org/officeDocument/2006/relationships/slideLayout" Target="../slideLayouts/slideLayout475.xml"/><Relationship Id="rId9" Type="http://schemas.openxmlformats.org/officeDocument/2006/relationships/slideLayout" Target="../slideLayouts/slideLayout48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490.xml"/><Relationship Id="rId13" Type="http://schemas.openxmlformats.org/officeDocument/2006/relationships/image" Target="../media/image1.jpeg"/><Relationship Id="rId3" Type="http://schemas.openxmlformats.org/officeDocument/2006/relationships/slideLayout" Target="../slideLayouts/slideLayout485.xml"/><Relationship Id="rId7" Type="http://schemas.openxmlformats.org/officeDocument/2006/relationships/slideLayout" Target="../slideLayouts/slideLayout489.xml"/><Relationship Id="rId12" Type="http://schemas.openxmlformats.org/officeDocument/2006/relationships/theme" Target="../theme/theme23.xml"/><Relationship Id="rId2" Type="http://schemas.openxmlformats.org/officeDocument/2006/relationships/slideLayout" Target="../slideLayouts/slideLayout484.xml"/><Relationship Id="rId1" Type="http://schemas.openxmlformats.org/officeDocument/2006/relationships/slideLayout" Target="../slideLayouts/slideLayout483.xml"/><Relationship Id="rId6" Type="http://schemas.openxmlformats.org/officeDocument/2006/relationships/slideLayout" Target="../slideLayouts/slideLayout488.xml"/><Relationship Id="rId11" Type="http://schemas.openxmlformats.org/officeDocument/2006/relationships/slideLayout" Target="../slideLayouts/slideLayout493.xml"/><Relationship Id="rId5" Type="http://schemas.openxmlformats.org/officeDocument/2006/relationships/slideLayout" Target="../slideLayouts/slideLayout487.xml"/><Relationship Id="rId10" Type="http://schemas.openxmlformats.org/officeDocument/2006/relationships/slideLayout" Target="../slideLayouts/slideLayout492.xml"/><Relationship Id="rId4" Type="http://schemas.openxmlformats.org/officeDocument/2006/relationships/slideLayout" Target="../slideLayouts/slideLayout486.xml"/><Relationship Id="rId9" Type="http://schemas.openxmlformats.org/officeDocument/2006/relationships/slideLayout" Target="../slideLayouts/slideLayout49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501.xml"/><Relationship Id="rId13" Type="http://schemas.openxmlformats.org/officeDocument/2006/relationships/image" Target="../media/image1.jpeg"/><Relationship Id="rId3" Type="http://schemas.openxmlformats.org/officeDocument/2006/relationships/slideLayout" Target="../slideLayouts/slideLayout496.xml"/><Relationship Id="rId7" Type="http://schemas.openxmlformats.org/officeDocument/2006/relationships/slideLayout" Target="../slideLayouts/slideLayout500.xml"/><Relationship Id="rId12" Type="http://schemas.openxmlformats.org/officeDocument/2006/relationships/theme" Target="../theme/theme24.xml"/><Relationship Id="rId2" Type="http://schemas.openxmlformats.org/officeDocument/2006/relationships/slideLayout" Target="../slideLayouts/slideLayout495.xml"/><Relationship Id="rId1" Type="http://schemas.openxmlformats.org/officeDocument/2006/relationships/slideLayout" Target="../slideLayouts/slideLayout494.xml"/><Relationship Id="rId6" Type="http://schemas.openxmlformats.org/officeDocument/2006/relationships/slideLayout" Target="../slideLayouts/slideLayout499.xml"/><Relationship Id="rId11" Type="http://schemas.openxmlformats.org/officeDocument/2006/relationships/slideLayout" Target="../slideLayouts/slideLayout504.xml"/><Relationship Id="rId5" Type="http://schemas.openxmlformats.org/officeDocument/2006/relationships/slideLayout" Target="../slideLayouts/slideLayout498.xml"/><Relationship Id="rId10" Type="http://schemas.openxmlformats.org/officeDocument/2006/relationships/slideLayout" Target="../slideLayouts/slideLayout503.xml"/><Relationship Id="rId4" Type="http://schemas.openxmlformats.org/officeDocument/2006/relationships/slideLayout" Target="../slideLayouts/slideLayout497.xml"/><Relationship Id="rId9" Type="http://schemas.openxmlformats.org/officeDocument/2006/relationships/slideLayout" Target="../slideLayouts/slideLayout50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512.xml"/><Relationship Id="rId3" Type="http://schemas.openxmlformats.org/officeDocument/2006/relationships/slideLayout" Target="../slideLayouts/slideLayout507.xml"/><Relationship Id="rId7" Type="http://schemas.openxmlformats.org/officeDocument/2006/relationships/slideLayout" Target="../slideLayouts/slideLayout511.xml"/><Relationship Id="rId12" Type="http://schemas.openxmlformats.org/officeDocument/2006/relationships/image" Target="../media/image1.jpeg"/><Relationship Id="rId2" Type="http://schemas.openxmlformats.org/officeDocument/2006/relationships/slideLayout" Target="../slideLayouts/slideLayout506.xml"/><Relationship Id="rId1" Type="http://schemas.openxmlformats.org/officeDocument/2006/relationships/slideLayout" Target="../slideLayouts/slideLayout505.xml"/><Relationship Id="rId6" Type="http://schemas.openxmlformats.org/officeDocument/2006/relationships/slideLayout" Target="../slideLayouts/slideLayout510.xml"/><Relationship Id="rId11" Type="http://schemas.openxmlformats.org/officeDocument/2006/relationships/theme" Target="../theme/theme25.xml"/><Relationship Id="rId5" Type="http://schemas.openxmlformats.org/officeDocument/2006/relationships/slideLayout" Target="../slideLayouts/slideLayout509.xml"/><Relationship Id="rId10" Type="http://schemas.openxmlformats.org/officeDocument/2006/relationships/slideLayout" Target="../slideLayouts/slideLayout514.xml"/><Relationship Id="rId4" Type="http://schemas.openxmlformats.org/officeDocument/2006/relationships/slideLayout" Target="../slideLayouts/slideLayout508.xml"/><Relationship Id="rId9" Type="http://schemas.openxmlformats.org/officeDocument/2006/relationships/slideLayout" Target="../slideLayouts/slideLayout51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522.xml"/><Relationship Id="rId13" Type="http://schemas.openxmlformats.org/officeDocument/2006/relationships/slideLayout" Target="../slideLayouts/slideLayout527.xml"/><Relationship Id="rId18" Type="http://schemas.openxmlformats.org/officeDocument/2006/relationships/slideLayout" Target="../slideLayouts/slideLayout532.xml"/><Relationship Id="rId26" Type="http://schemas.openxmlformats.org/officeDocument/2006/relationships/slideLayout" Target="../slideLayouts/slideLayout540.xml"/><Relationship Id="rId3" Type="http://schemas.openxmlformats.org/officeDocument/2006/relationships/slideLayout" Target="../slideLayouts/slideLayout517.xml"/><Relationship Id="rId21" Type="http://schemas.openxmlformats.org/officeDocument/2006/relationships/slideLayout" Target="../slideLayouts/slideLayout535.xml"/><Relationship Id="rId7" Type="http://schemas.openxmlformats.org/officeDocument/2006/relationships/slideLayout" Target="../slideLayouts/slideLayout521.xml"/><Relationship Id="rId12" Type="http://schemas.openxmlformats.org/officeDocument/2006/relationships/slideLayout" Target="../slideLayouts/slideLayout526.xml"/><Relationship Id="rId17" Type="http://schemas.openxmlformats.org/officeDocument/2006/relationships/slideLayout" Target="../slideLayouts/slideLayout531.xml"/><Relationship Id="rId25" Type="http://schemas.openxmlformats.org/officeDocument/2006/relationships/slideLayout" Target="../slideLayouts/slideLayout539.xml"/><Relationship Id="rId33" Type="http://schemas.openxmlformats.org/officeDocument/2006/relationships/image" Target="../media/image1.jpeg"/><Relationship Id="rId2" Type="http://schemas.openxmlformats.org/officeDocument/2006/relationships/slideLayout" Target="../slideLayouts/slideLayout516.xml"/><Relationship Id="rId16" Type="http://schemas.openxmlformats.org/officeDocument/2006/relationships/slideLayout" Target="../slideLayouts/slideLayout530.xml"/><Relationship Id="rId20" Type="http://schemas.openxmlformats.org/officeDocument/2006/relationships/slideLayout" Target="../slideLayouts/slideLayout534.xml"/><Relationship Id="rId29" Type="http://schemas.openxmlformats.org/officeDocument/2006/relationships/slideLayout" Target="../slideLayouts/slideLayout543.xml"/><Relationship Id="rId1" Type="http://schemas.openxmlformats.org/officeDocument/2006/relationships/slideLayout" Target="../slideLayouts/slideLayout515.xml"/><Relationship Id="rId6" Type="http://schemas.openxmlformats.org/officeDocument/2006/relationships/slideLayout" Target="../slideLayouts/slideLayout520.xml"/><Relationship Id="rId11" Type="http://schemas.openxmlformats.org/officeDocument/2006/relationships/slideLayout" Target="../slideLayouts/slideLayout525.xml"/><Relationship Id="rId24" Type="http://schemas.openxmlformats.org/officeDocument/2006/relationships/slideLayout" Target="../slideLayouts/slideLayout538.xml"/><Relationship Id="rId32" Type="http://schemas.openxmlformats.org/officeDocument/2006/relationships/theme" Target="../theme/theme26.xml"/><Relationship Id="rId5" Type="http://schemas.openxmlformats.org/officeDocument/2006/relationships/slideLayout" Target="../slideLayouts/slideLayout519.xml"/><Relationship Id="rId15" Type="http://schemas.openxmlformats.org/officeDocument/2006/relationships/slideLayout" Target="../slideLayouts/slideLayout529.xml"/><Relationship Id="rId23" Type="http://schemas.openxmlformats.org/officeDocument/2006/relationships/slideLayout" Target="../slideLayouts/slideLayout537.xml"/><Relationship Id="rId28" Type="http://schemas.openxmlformats.org/officeDocument/2006/relationships/slideLayout" Target="../slideLayouts/slideLayout542.xml"/><Relationship Id="rId10" Type="http://schemas.openxmlformats.org/officeDocument/2006/relationships/slideLayout" Target="../slideLayouts/slideLayout524.xml"/><Relationship Id="rId19" Type="http://schemas.openxmlformats.org/officeDocument/2006/relationships/slideLayout" Target="../slideLayouts/slideLayout533.xml"/><Relationship Id="rId31" Type="http://schemas.openxmlformats.org/officeDocument/2006/relationships/slideLayout" Target="../slideLayouts/slideLayout545.xml"/><Relationship Id="rId4" Type="http://schemas.openxmlformats.org/officeDocument/2006/relationships/slideLayout" Target="../slideLayouts/slideLayout518.xml"/><Relationship Id="rId9" Type="http://schemas.openxmlformats.org/officeDocument/2006/relationships/slideLayout" Target="../slideLayouts/slideLayout523.xml"/><Relationship Id="rId14" Type="http://schemas.openxmlformats.org/officeDocument/2006/relationships/slideLayout" Target="../slideLayouts/slideLayout528.xml"/><Relationship Id="rId22" Type="http://schemas.openxmlformats.org/officeDocument/2006/relationships/slideLayout" Target="../slideLayouts/slideLayout536.xml"/><Relationship Id="rId27" Type="http://schemas.openxmlformats.org/officeDocument/2006/relationships/slideLayout" Target="../slideLayouts/slideLayout541.xml"/><Relationship Id="rId30" Type="http://schemas.openxmlformats.org/officeDocument/2006/relationships/slideLayout" Target="../slideLayouts/slideLayout54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553.xml"/><Relationship Id="rId13" Type="http://schemas.openxmlformats.org/officeDocument/2006/relationships/image" Target="../media/image1.jpeg"/><Relationship Id="rId3" Type="http://schemas.openxmlformats.org/officeDocument/2006/relationships/slideLayout" Target="../slideLayouts/slideLayout548.xml"/><Relationship Id="rId7" Type="http://schemas.openxmlformats.org/officeDocument/2006/relationships/slideLayout" Target="../slideLayouts/slideLayout552.xml"/><Relationship Id="rId12" Type="http://schemas.openxmlformats.org/officeDocument/2006/relationships/theme" Target="../theme/theme27.xml"/><Relationship Id="rId2" Type="http://schemas.openxmlformats.org/officeDocument/2006/relationships/slideLayout" Target="../slideLayouts/slideLayout547.xml"/><Relationship Id="rId1" Type="http://schemas.openxmlformats.org/officeDocument/2006/relationships/slideLayout" Target="../slideLayouts/slideLayout546.xml"/><Relationship Id="rId6" Type="http://schemas.openxmlformats.org/officeDocument/2006/relationships/slideLayout" Target="../slideLayouts/slideLayout551.xml"/><Relationship Id="rId11" Type="http://schemas.openxmlformats.org/officeDocument/2006/relationships/slideLayout" Target="../slideLayouts/slideLayout556.xml"/><Relationship Id="rId5" Type="http://schemas.openxmlformats.org/officeDocument/2006/relationships/slideLayout" Target="../slideLayouts/slideLayout550.xml"/><Relationship Id="rId10" Type="http://schemas.openxmlformats.org/officeDocument/2006/relationships/slideLayout" Target="../slideLayouts/slideLayout555.xml"/><Relationship Id="rId4" Type="http://schemas.openxmlformats.org/officeDocument/2006/relationships/slideLayout" Target="../slideLayouts/slideLayout549.xml"/><Relationship Id="rId9" Type="http://schemas.openxmlformats.org/officeDocument/2006/relationships/slideLayout" Target="../slideLayouts/slideLayout554.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564.xml"/><Relationship Id="rId3" Type="http://schemas.openxmlformats.org/officeDocument/2006/relationships/slideLayout" Target="../slideLayouts/slideLayout559.xml"/><Relationship Id="rId7" Type="http://schemas.openxmlformats.org/officeDocument/2006/relationships/slideLayout" Target="../slideLayouts/slideLayout563.xml"/><Relationship Id="rId12" Type="http://schemas.openxmlformats.org/officeDocument/2006/relationships/theme" Target="../theme/theme28.xml"/><Relationship Id="rId2" Type="http://schemas.openxmlformats.org/officeDocument/2006/relationships/slideLayout" Target="../slideLayouts/slideLayout558.xml"/><Relationship Id="rId1" Type="http://schemas.openxmlformats.org/officeDocument/2006/relationships/slideLayout" Target="../slideLayouts/slideLayout557.xml"/><Relationship Id="rId6" Type="http://schemas.openxmlformats.org/officeDocument/2006/relationships/slideLayout" Target="../slideLayouts/slideLayout562.xml"/><Relationship Id="rId11" Type="http://schemas.openxmlformats.org/officeDocument/2006/relationships/slideLayout" Target="../slideLayouts/slideLayout567.xml"/><Relationship Id="rId5" Type="http://schemas.openxmlformats.org/officeDocument/2006/relationships/slideLayout" Target="../slideLayouts/slideLayout561.xml"/><Relationship Id="rId10" Type="http://schemas.openxmlformats.org/officeDocument/2006/relationships/slideLayout" Target="../slideLayouts/slideLayout566.xml"/><Relationship Id="rId4" Type="http://schemas.openxmlformats.org/officeDocument/2006/relationships/slideLayout" Target="../slideLayouts/slideLayout560.xml"/><Relationship Id="rId9" Type="http://schemas.openxmlformats.org/officeDocument/2006/relationships/slideLayout" Target="../slideLayouts/slideLayout565.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575.xml"/><Relationship Id="rId13" Type="http://schemas.openxmlformats.org/officeDocument/2006/relationships/image" Target="../media/image1.jpeg"/><Relationship Id="rId3" Type="http://schemas.openxmlformats.org/officeDocument/2006/relationships/slideLayout" Target="../slideLayouts/slideLayout570.xml"/><Relationship Id="rId7" Type="http://schemas.openxmlformats.org/officeDocument/2006/relationships/slideLayout" Target="../slideLayouts/slideLayout574.xml"/><Relationship Id="rId12" Type="http://schemas.openxmlformats.org/officeDocument/2006/relationships/theme" Target="../theme/theme29.xml"/><Relationship Id="rId2" Type="http://schemas.openxmlformats.org/officeDocument/2006/relationships/slideLayout" Target="../slideLayouts/slideLayout569.xml"/><Relationship Id="rId1" Type="http://schemas.openxmlformats.org/officeDocument/2006/relationships/slideLayout" Target="../slideLayouts/slideLayout568.xml"/><Relationship Id="rId6" Type="http://schemas.openxmlformats.org/officeDocument/2006/relationships/slideLayout" Target="../slideLayouts/slideLayout573.xml"/><Relationship Id="rId11" Type="http://schemas.openxmlformats.org/officeDocument/2006/relationships/slideLayout" Target="../slideLayouts/slideLayout578.xml"/><Relationship Id="rId5" Type="http://schemas.openxmlformats.org/officeDocument/2006/relationships/slideLayout" Target="../slideLayouts/slideLayout572.xml"/><Relationship Id="rId10" Type="http://schemas.openxmlformats.org/officeDocument/2006/relationships/slideLayout" Target="../slideLayouts/slideLayout577.xml"/><Relationship Id="rId4" Type="http://schemas.openxmlformats.org/officeDocument/2006/relationships/slideLayout" Target="../slideLayouts/slideLayout571.xml"/><Relationship Id="rId9" Type="http://schemas.openxmlformats.org/officeDocument/2006/relationships/slideLayout" Target="../slideLayouts/slideLayout57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9" Type="http://schemas.openxmlformats.org/officeDocument/2006/relationships/slideLayout" Target="../slideLayouts/slideLayout124.xml"/><Relationship Id="rId21" Type="http://schemas.openxmlformats.org/officeDocument/2006/relationships/slideLayout" Target="../slideLayouts/slideLayout106.xml"/><Relationship Id="rId34" Type="http://schemas.openxmlformats.org/officeDocument/2006/relationships/slideLayout" Target="../slideLayouts/slideLayout119.xml"/><Relationship Id="rId42" Type="http://schemas.openxmlformats.org/officeDocument/2006/relationships/slideLayout" Target="../slideLayouts/slideLayout127.xml"/><Relationship Id="rId47" Type="http://schemas.openxmlformats.org/officeDocument/2006/relationships/slideLayout" Target="../slideLayouts/slideLayout132.xml"/><Relationship Id="rId50" Type="http://schemas.openxmlformats.org/officeDocument/2006/relationships/slideLayout" Target="../slideLayouts/slideLayout135.xml"/><Relationship Id="rId55" Type="http://schemas.openxmlformats.org/officeDocument/2006/relationships/slideLayout" Target="../slideLayouts/slideLayout140.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33" Type="http://schemas.openxmlformats.org/officeDocument/2006/relationships/slideLayout" Target="../slideLayouts/slideLayout118.xml"/><Relationship Id="rId38" Type="http://schemas.openxmlformats.org/officeDocument/2006/relationships/slideLayout" Target="../slideLayouts/slideLayout123.xml"/><Relationship Id="rId46" Type="http://schemas.openxmlformats.org/officeDocument/2006/relationships/slideLayout" Target="../slideLayouts/slideLayout131.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29" Type="http://schemas.openxmlformats.org/officeDocument/2006/relationships/slideLayout" Target="../slideLayouts/slideLayout114.xml"/><Relationship Id="rId41" Type="http://schemas.openxmlformats.org/officeDocument/2006/relationships/slideLayout" Target="../slideLayouts/slideLayout126.xml"/><Relationship Id="rId54" Type="http://schemas.openxmlformats.org/officeDocument/2006/relationships/slideLayout" Target="../slideLayouts/slideLayout139.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32" Type="http://schemas.openxmlformats.org/officeDocument/2006/relationships/slideLayout" Target="../slideLayouts/slideLayout117.xml"/><Relationship Id="rId37" Type="http://schemas.openxmlformats.org/officeDocument/2006/relationships/slideLayout" Target="../slideLayouts/slideLayout122.xml"/><Relationship Id="rId40" Type="http://schemas.openxmlformats.org/officeDocument/2006/relationships/slideLayout" Target="../slideLayouts/slideLayout125.xml"/><Relationship Id="rId45" Type="http://schemas.openxmlformats.org/officeDocument/2006/relationships/slideLayout" Target="../slideLayouts/slideLayout130.xml"/><Relationship Id="rId53" Type="http://schemas.openxmlformats.org/officeDocument/2006/relationships/slideLayout" Target="../slideLayouts/slideLayout138.xml"/><Relationship Id="rId58" Type="http://schemas.openxmlformats.org/officeDocument/2006/relationships/image" Target="../media/image1.jpeg"/><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slideLayout" Target="../slideLayouts/slideLayout113.xml"/><Relationship Id="rId36" Type="http://schemas.openxmlformats.org/officeDocument/2006/relationships/slideLayout" Target="../slideLayouts/slideLayout121.xml"/><Relationship Id="rId49" Type="http://schemas.openxmlformats.org/officeDocument/2006/relationships/slideLayout" Target="../slideLayouts/slideLayout134.xml"/><Relationship Id="rId57" Type="http://schemas.openxmlformats.org/officeDocument/2006/relationships/theme" Target="../theme/theme3.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31" Type="http://schemas.openxmlformats.org/officeDocument/2006/relationships/slideLayout" Target="../slideLayouts/slideLayout116.xml"/><Relationship Id="rId44" Type="http://schemas.openxmlformats.org/officeDocument/2006/relationships/slideLayout" Target="../slideLayouts/slideLayout129.xml"/><Relationship Id="rId52" Type="http://schemas.openxmlformats.org/officeDocument/2006/relationships/slideLayout" Target="../slideLayouts/slideLayout137.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 Id="rId30" Type="http://schemas.openxmlformats.org/officeDocument/2006/relationships/slideLayout" Target="../slideLayouts/slideLayout115.xml"/><Relationship Id="rId35" Type="http://schemas.openxmlformats.org/officeDocument/2006/relationships/slideLayout" Target="../slideLayouts/slideLayout120.xml"/><Relationship Id="rId43" Type="http://schemas.openxmlformats.org/officeDocument/2006/relationships/slideLayout" Target="../slideLayouts/slideLayout128.xml"/><Relationship Id="rId48" Type="http://schemas.openxmlformats.org/officeDocument/2006/relationships/slideLayout" Target="../slideLayouts/slideLayout133.xml"/><Relationship Id="rId56" Type="http://schemas.openxmlformats.org/officeDocument/2006/relationships/slideLayout" Target="../slideLayouts/slideLayout141.xml"/><Relationship Id="rId8" Type="http://schemas.openxmlformats.org/officeDocument/2006/relationships/slideLayout" Target="../slideLayouts/slideLayout93.xml"/><Relationship Id="rId51" Type="http://schemas.openxmlformats.org/officeDocument/2006/relationships/slideLayout" Target="../slideLayouts/slideLayout136.xml"/><Relationship Id="rId3" Type="http://schemas.openxmlformats.org/officeDocument/2006/relationships/slideLayout" Target="../slideLayouts/slideLayout88.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586.xml"/><Relationship Id="rId13" Type="http://schemas.openxmlformats.org/officeDocument/2006/relationships/slideLayout" Target="../slideLayouts/slideLayout591.xml"/><Relationship Id="rId18" Type="http://schemas.openxmlformats.org/officeDocument/2006/relationships/slideLayout" Target="../slideLayouts/slideLayout596.xml"/><Relationship Id="rId26" Type="http://schemas.openxmlformats.org/officeDocument/2006/relationships/slideLayout" Target="../slideLayouts/slideLayout604.xml"/><Relationship Id="rId3" Type="http://schemas.openxmlformats.org/officeDocument/2006/relationships/slideLayout" Target="../slideLayouts/slideLayout581.xml"/><Relationship Id="rId21" Type="http://schemas.openxmlformats.org/officeDocument/2006/relationships/slideLayout" Target="../slideLayouts/slideLayout599.xml"/><Relationship Id="rId7" Type="http://schemas.openxmlformats.org/officeDocument/2006/relationships/slideLayout" Target="../slideLayouts/slideLayout585.xml"/><Relationship Id="rId12" Type="http://schemas.openxmlformats.org/officeDocument/2006/relationships/slideLayout" Target="../slideLayouts/slideLayout590.xml"/><Relationship Id="rId17" Type="http://schemas.openxmlformats.org/officeDocument/2006/relationships/slideLayout" Target="../slideLayouts/slideLayout595.xml"/><Relationship Id="rId25" Type="http://schemas.openxmlformats.org/officeDocument/2006/relationships/slideLayout" Target="../slideLayouts/slideLayout603.xml"/><Relationship Id="rId2" Type="http://schemas.openxmlformats.org/officeDocument/2006/relationships/slideLayout" Target="../slideLayouts/slideLayout580.xml"/><Relationship Id="rId16" Type="http://schemas.openxmlformats.org/officeDocument/2006/relationships/slideLayout" Target="../slideLayouts/slideLayout594.xml"/><Relationship Id="rId20" Type="http://schemas.openxmlformats.org/officeDocument/2006/relationships/slideLayout" Target="../slideLayouts/slideLayout598.xml"/><Relationship Id="rId29" Type="http://schemas.openxmlformats.org/officeDocument/2006/relationships/slideLayout" Target="../slideLayouts/slideLayout607.xml"/><Relationship Id="rId1" Type="http://schemas.openxmlformats.org/officeDocument/2006/relationships/slideLayout" Target="../slideLayouts/slideLayout579.xml"/><Relationship Id="rId6" Type="http://schemas.openxmlformats.org/officeDocument/2006/relationships/slideLayout" Target="../slideLayouts/slideLayout584.xml"/><Relationship Id="rId11" Type="http://schemas.openxmlformats.org/officeDocument/2006/relationships/slideLayout" Target="../slideLayouts/slideLayout589.xml"/><Relationship Id="rId24" Type="http://schemas.openxmlformats.org/officeDocument/2006/relationships/slideLayout" Target="../slideLayouts/slideLayout602.xml"/><Relationship Id="rId5" Type="http://schemas.openxmlformats.org/officeDocument/2006/relationships/slideLayout" Target="../slideLayouts/slideLayout583.xml"/><Relationship Id="rId15" Type="http://schemas.openxmlformats.org/officeDocument/2006/relationships/slideLayout" Target="../slideLayouts/slideLayout593.xml"/><Relationship Id="rId23" Type="http://schemas.openxmlformats.org/officeDocument/2006/relationships/slideLayout" Target="../slideLayouts/slideLayout601.xml"/><Relationship Id="rId28" Type="http://schemas.openxmlformats.org/officeDocument/2006/relationships/slideLayout" Target="../slideLayouts/slideLayout606.xml"/><Relationship Id="rId10" Type="http://schemas.openxmlformats.org/officeDocument/2006/relationships/slideLayout" Target="../slideLayouts/slideLayout588.xml"/><Relationship Id="rId19" Type="http://schemas.openxmlformats.org/officeDocument/2006/relationships/slideLayout" Target="../slideLayouts/slideLayout597.xml"/><Relationship Id="rId31" Type="http://schemas.openxmlformats.org/officeDocument/2006/relationships/theme" Target="../theme/theme30.xml"/><Relationship Id="rId4" Type="http://schemas.openxmlformats.org/officeDocument/2006/relationships/slideLayout" Target="../slideLayouts/slideLayout582.xml"/><Relationship Id="rId9" Type="http://schemas.openxmlformats.org/officeDocument/2006/relationships/slideLayout" Target="../slideLayouts/slideLayout587.xml"/><Relationship Id="rId14" Type="http://schemas.openxmlformats.org/officeDocument/2006/relationships/slideLayout" Target="../slideLayouts/slideLayout592.xml"/><Relationship Id="rId22" Type="http://schemas.openxmlformats.org/officeDocument/2006/relationships/slideLayout" Target="../slideLayouts/slideLayout600.xml"/><Relationship Id="rId27" Type="http://schemas.openxmlformats.org/officeDocument/2006/relationships/slideLayout" Target="../slideLayouts/slideLayout605.xml"/><Relationship Id="rId30" Type="http://schemas.openxmlformats.org/officeDocument/2006/relationships/slideLayout" Target="../slideLayouts/slideLayout60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616.xml"/><Relationship Id="rId13" Type="http://schemas.openxmlformats.org/officeDocument/2006/relationships/slideLayout" Target="../slideLayouts/slideLayout621.xml"/><Relationship Id="rId18" Type="http://schemas.openxmlformats.org/officeDocument/2006/relationships/slideLayout" Target="../slideLayouts/slideLayout626.xml"/><Relationship Id="rId26" Type="http://schemas.openxmlformats.org/officeDocument/2006/relationships/slideLayout" Target="../slideLayouts/slideLayout634.xml"/><Relationship Id="rId3" Type="http://schemas.openxmlformats.org/officeDocument/2006/relationships/slideLayout" Target="../slideLayouts/slideLayout611.xml"/><Relationship Id="rId21" Type="http://schemas.openxmlformats.org/officeDocument/2006/relationships/slideLayout" Target="../slideLayouts/slideLayout629.xml"/><Relationship Id="rId34" Type="http://schemas.openxmlformats.org/officeDocument/2006/relationships/slideLayout" Target="../slideLayouts/slideLayout642.xml"/><Relationship Id="rId7" Type="http://schemas.openxmlformats.org/officeDocument/2006/relationships/slideLayout" Target="../slideLayouts/slideLayout615.xml"/><Relationship Id="rId12" Type="http://schemas.openxmlformats.org/officeDocument/2006/relationships/slideLayout" Target="../slideLayouts/slideLayout620.xml"/><Relationship Id="rId17" Type="http://schemas.openxmlformats.org/officeDocument/2006/relationships/slideLayout" Target="../slideLayouts/slideLayout625.xml"/><Relationship Id="rId25" Type="http://schemas.openxmlformats.org/officeDocument/2006/relationships/slideLayout" Target="../slideLayouts/slideLayout633.xml"/><Relationship Id="rId33" Type="http://schemas.openxmlformats.org/officeDocument/2006/relationships/slideLayout" Target="../slideLayouts/slideLayout641.xml"/><Relationship Id="rId2" Type="http://schemas.openxmlformats.org/officeDocument/2006/relationships/slideLayout" Target="../slideLayouts/slideLayout610.xml"/><Relationship Id="rId16" Type="http://schemas.openxmlformats.org/officeDocument/2006/relationships/slideLayout" Target="../slideLayouts/slideLayout624.xml"/><Relationship Id="rId20" Type="http://schemas.openxmlformats.org/officeDocument/2006/relationships/slideLayout" Target="../slideLayouts/slideLayout628.xml"/><Relationship Id="rId29" Type="http://schemas.openxmlformats.org/officeDocument/2006/relationships/slideLayout" Target="../slideLayouts/slideLayout637.xml"/><Relationship Id="rId1" Type="http://schemas.openxmlformats.org/officeDocument/2006/relationships/slideLayout" Target="../slideLayouts/slideLayout609.xml"/><Relationship Id="rId6" Type="http://schemas.openxmlformats.org/officeDocument/2006/relationships/slideLayout" Target="../slideLayouts/slideLayout614.xml"/><Relationship Id="rId11" Type="http://schemas.openxmlformats.org/officeDocument/2006/relationships/slideLayout" Target="../slideLayouts/slideLayout619.xml"/><Relationship Id="rId24" Type="http://schemas.openxmlformats.org/officeDocument/2006/relationships/slideLayout" Target="../slideLayouts/slideLayout632.xml"/><Relationship Id="rId32" Type="http://schemas.openxmlformats.org/officeDocument/2006/relationships/slideLayout" Target="../slideLayouts/slideLayout640.xml"/><Relationship Id="rId37" Type="http://schemas.openxmlformats.org/officeDocument/2006/relationships/image" Target="../media/image1.jpeg"/><Relationship Id="rId5" Type="http://schemas.openxmlformats.org/officeDocument/2006/relationships/slideLayout" Target="../slideLayouts/slideLayout613.xml"/><Relationship Id="rId15" Type="http://schemas.openxmlformats.org/officeDocument/2006/relationships/slideLayout" Target="../slideLayouts/slideLayout623.xml"/><Relationship Id="rId23" Type="http://schemas.openxmlformats.org/officeDocument/2006/relationships/slideLayout" Target="../slideLayouts/slideLayout631.xml"/><Relationship Id="rId28" Type="http://schemas.openxmlformats.org/officeDocument/2006/relationships/slideLayout" Target="../slideLayouts/slideLayout636.xml"/><Relationship Id="rId36" Type="http://schemas.openxmlformats.org/officeDocument/2006/relationships/theme" Target="../theme/theme31.xml"/><Relationship Id="rId10" Type="http://schemas.openxmlformats.org/officeDocument/2006/relationships/slideLayout" Target="../slideLayouts/slideLayout618.xml"/><Relationship Id="rId19" Type="http://schemas.openxmlformats.org/officeDocument/2006/relationships/slideLayout" Target="../slideLayouts/slideLayout627.xml"/><Relationship Id="rId31" Type="http://schemas.openxmlformats.org/officeDocument/2006/relationships/slideLayout" Target="../slideLayouts/slideLayout639.xml"/><Relationship Id="rId4" Type="http://schemas.openxmlformats.org/officeDocument/2006/relationships/slideLayout" Target="../slideLayouts/slideLayout612.xml"/><Relationship Id="rId9" Type="http://schemas.openxmlformats.org/officeDocument/2006/relationships/slideLayout" Target="../slideLayouts/slideLayout617.xml"/><Relationship Id="rId14" Type="http://schemas.openxmlformats.org/officeDocument/2006/relationships/slideLayout" Target="../slideLayouts/slideLayout622.xml"/><Relationship Id="rId22" Type="http://schemas.openxmlformats.org/officeDocument/2006/relationships/slideLayout" Target="../slideLayouts/slideLayout630.xml"/><Relationship Id="rId27" Type="http://schemas.openxmlformats.org/officeDocument/2006/relationships/slideLayout" Target="../slideLayouts/slideLayout635.xml"/><Relationship Id="rId30" Type="http://schemas.openxmlformats.org/officeDocument/2006/relationships/slideLayout" Target="../slideLayouts/slideLayout638.xml"/><Relationship Id="rId35" Type="http://schemas.openxmlformats.org/officeDocument/2006/relationships/slideLayout" Target="../slideLayouts/slideLayout643.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651.xml"/><Relationship Id="rId13" Type="http://schemas.openxmlformats.org/officeDocument/2006/relationships/slideLayout" Target="../slideLayouts/slideLayout656.xml"/><Relationship Id="rId18" Type="http://schemas.openxmlformats.org/officeDocument/2006/relationships/slideLayout" Target="../slideLayouts/slideLayout661.xml"/><Relationship Id="rId26" Type="http://schemas.openxmlformats.org/officeDocument/2006/relationships/slideLayout" Target="../slideLayouts/slideLayout669.xml"/><Relationship Id="rId3" Type="http://schemas.openxmlformats.org/officeDocument/2006/relationships/slideLayout" Target="../slideLayouts/slideLayout646.xml"/><Relationship Id="rId21" Type="http://schemas.openxmlformats.org/officeDocument/2006/relationships/slideLayout" Target="../slideLayouts/slideLayout664.xml"/><Relationship Id="rId7" Type="http://schemas.openxmlformats.org/officeDocument/2006/relationships/slideLayout" Target="../slideLayouts/slideLayout650.xml"/><Relationship Id="rId12" Type="http://schemas.openxmlformats.org/officeDocument/2006/relationships/slideLayout" Target="../slideLayouts/slideLayout655.xml"/><Relationship Id="rId17" Type="http://schemas.openxmlformats.org/officeDocument/2006/relationships/slideLayout" Target="../slideLayouts/slideLayout660.xml"/><Relationship Id="rId25" Type="http://schemas.openxmlformats.org/officeDocument/2006/relationships/slideLayout" Target="../slideLayouts/slideLayout668.xml"/><Relationship Id="rId2" Type="http://schemas.openxmlformats.org/officeDocument/2006/relationships/slideLayout" Target="../slideLayouts/slideLayout645.xml"/><Relationship Id="rId16" Type="http://schemas.openxmlformats.org/officeDocument/2006/relationships/slideLayout" Target="../slideLayouts/slideLayout659.xml"/><Relationship Id="rId20" Type="http://schemas.openxmlformats.org/officeDocument/2006/relationships/slideLayout" Target="../slideLayouts/slideLayout663.xml"/><Relationship Id="rId29" Type="http://schemas.openxmlformats.org/officeDocument/2006/relationships/slideLayout" Target="../slideLayouts/slideLayout672.xml"/><Relationship Id="rId1" Type="http://schemas.openxmlformats.org/officeDocument/2006/relationships/slideLayout" Target="../slideLayouts/slideLayout644.xml"/><Relationship Id="rId6" Type="http://schemas.openxmlformats.org/officeDocument/2006/relationships/slideLayout" Target="../slideLayouts/slideLayout649.xml"/><Relationship Id="rId11" Type="http://schemas.openxmlformats.org/officeDocument/2006/relationships/slideLayout" Target="../slideLayouts/slideLayout654.xml"/><Relationship Id="rId24" Type="http://schemas.openxmlformats.org/officeDocument/2006/relationships/slideLayout" Target="../slideLayouts/slideLayout667.xml"/><Relationship Id="rId5" Type="http://schemas.openxmlformats.org/officeDocument/2006/relationships/slideLayout" Target="../slideLayouts/slideLayout648.xml"/><Relationship Id="rId15" Type="http://schemas.openxmlformats.org/officeDocument/2006/relationships/slideLayout" Target="../slideLayouts/slideLayout658.xml"/><Relationship Id="rId23" Type="http://schemas.openxmlformats.org/officeDocument/2006/relationships/slideLayout" Target="../slideLayouts/slideLayout666.xml"/><Relationship Id="rId28" Type="http://schemas.openxmlformats.org/officeDocument/2006/relationships/slideLayout" Target="../slideLayouts/slideLayout671.xml"/><Relationship Id="rId10" Type="http://schemas.openxmlformats.org/officeDocument/2006/relationships/slideLayout" Target="../slideLayouts/slideLayout653.xml"/><Relationship Id="rId19" Type="http://schemas.openxmlformats.org/officeDocument/2006/relationships/slideLayout" Target="../slideLayouts/slideLayout662.xml"/><Relationship Id="rId31" Type="http://schemas.openxmlformats.org/officeDocument/2006/relationships/theme" Target="../theme/theme32.xml"/><Relationship Id="rId4" Type="http://schemas.openxmlformats.org/officeDocument/2006/relationships/slideLayout" Target="../slideLayouts/slideLayout647.xml"/><Relationship Id="rId9" Type="http://schemas.openxmlformats.org/officeDocument/2006/relationships/slideLayout" Target="../slideLayouts/slideLayout652.xml"/><Relationship Id="rId14" Type="http://schemas.openxmlformats.org/officeDocument/2006/relationships/slideLayout" Target="../slideLayouts/slideLayout657.xml"/><Relationship Id="rId22" Type="http://schemas.openxmlformats.org/officeDocument/2006/relationships/slideLayout" Target="../slideLayouts/slideLayout665.xml"/><Relationship Id="rId27" Type="http://schemas.openxmlformats.org/officeDocument/2006/relationships/slideLayout" Target="../slideLayouts/slideLayout670.xml"/><Relationship Id="rId30" Type="http://schemas.openxmlformats.org/officeDocument/2006/relationships/slideLayout" Target="../slideLayouts/slideLayout673.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681.xml"/><Relationship Id="rId13" Type="http://schemas.openxmlformats.org/officeDocument/2006/relationships/slideLayout" Target="../slideLayouts/slideLayout686.xml"/><Relationship Id="rId18" Type="http://schemas.openxmlformats.org/officeDocument/2006/relationships/slideLayout" Target="../slideLayouts/slideLayout691.xml"/><Relationship Id="rId26" Type="http://schemas.openxmlformats.org/officeDocument/2006/relationships/slideLayout" Target="../slideLayouts/slideLayout699.xml"/><Relationship Id="rId3" Type="http://schemas.openxmlformats.org/officeDocument/2006/relationships/slideLayout" Target="../slideLayouts/slideLayout676.xml"/><Relationship Id="rId21" Type="http://schemas.openxmlformats.org/officeDocument/2006/relationships/slideLayout" Target="../slideLayouts/slideLayout694.xml"/><Relationship Id="rId7" Type="http://schemas.openxmlformats.org/officeDocument/2006/relationships/slideLayout" Target="../slideLayouts/slideLayout680.xml"/><Relationship Id="rId12" Type="http://schemas.openxmlformats.org/officeDocument/2006/relationships/slideLayout" Target="../slideLayouts/slideLayout685.xml"/><Relationship Id="rId17" Type="http://schemas.openxmlformats.org/officeDocument/2006/relationships/slideLayout" Target="../slideLayouts/slideLayout690.xml"/><Relationship Id="rId25" Type="http://schemas.openxmlformats.org/officeDocument/2006/relationships/slideLayout" Target="../slideLayouts/slideLayout698.xml"/><Relationship Id="rId2" Type="http://schemas.openxmlformats.org/officeDocument/2006/relationships/slideLayout" Target="../slideLayouts/slideLayout675.xml"/><Relationship Id="rId16" Type="http://schemas.openxmlformats.org/officeDocument/2006/relationships/slideLayout" Target="../slideLayouts/slideLayout689.xml"/><Relationship Id="rId20" Type="http://schemas.openxmlformats.org/officeDocument/2006/relationships/slideLayout" Target="../slideLayouts/slideLayout693.xml"/><Relationship Id="rId29" Type="http://schemas.openxmlformats.org/officeDocument/2006/relationships/slideLayout" Target="../slideLayouts/slideLayout702.xml"/><Relationship Id="rId1" Type="http://schemas.openxmlformats.org/officeDocument/2006/relationships/slideLayout" Target="../slideLayouts/slideLayout674.xml"/><Relationship Id="rId6" Type="http://schemas.openxmlformats.org/officeDocument/2006/relationships/slideLayout" Target="../slideLayouts/slideLayout679.xml"/><Relationship Id="rId11" Type="http://schemas.openxmlformats.org/officeDocument/2006/relationships/slideLayout" Target="../slideLayouts/slideLayout684.xml"/><Relationship Id="rId24" Type="http://schemas.openxmlformats.org/officeDocument/2006/relationships/slideLayout" Target="../slideLayouts/slideLayout697.xml"/><Relationship Id="rId5" Type="http://schemas.openxmlformats.org/officeDocument/2006/relationships/slideLayout" Target="../slideLayouts/slideLayout678.xml"/><Relationship Id="rId15" Type="http://schemas.openxmlformats.org/officeDocument/2006/relationships/slideLayout" Target="../slideLayouts/slideLayout688.xml"/><Relationship Id="rId23" Type="http://schemas.openxmlformats.org/officeDocument/2006/relationships/slideLayout" Target="../slideLayouts/slideLayout696.xml"/><Relationship Id="rId28" Type="http://schemas.openxmlformats.org/officeDocument/2006/relationships/slideLayout" Target="../slideLayouts/slideLayout701.xml"/><Relationship Id="rId10" Type="http://schemas.openxmlformats.org/officeDocument/2006/relationships/slideLayout" Target="../slideLayouts/slideLayout683.xml"/><Relationship Id="rId19" Type="http://schemas.openxmlformats.org/officeDocument/2006/relationships/slideLayout" Target="../slideLayouts/slideLayout692.xml"/><Relationship Id="rId31" Type="http://schemas.openxmlformats.org/officeDocument/2006/relationships/theme" Target="../theme/theme33.xml"/><Relationship Id="rId4" Type="http://schemas.openxmlformats.org/officeDocument/2006/relationships/slideLayout" Target="../slideLayouts/slideLayout677.xml"/><Relationship Id="rId9" Type="http://schemas.openxmlformats.org/officeDocument/2006/relationships/slideLayout" Target="../slideLayouts/slideLayout682.xml"/><Relationship Id="rId14" Type="http://schemas.openxmlformats.org/officeDocument/2006/relationships/slideLayout" Target="../slideLayouts/slideLayout687.xml"/><Relationship Id="rId22" Type="http://schemas.openxmlformats.org/officeDocument/2006/relationships/slideLayout" Target="../slideLayouts/slideLayout695.xml"/><Relationship Id="rId27" Type="http://schemas.openxmlformats.org/officeDocument/2006/relationships/slideLayout" Target="../slideLayouts/slideLayout700.xml"/><Relationship Id="rId30" Type="http://schemas.openxmlformats.org/officeDocument/2006/relationships/slideLayout" Target="../slideLayouts/slideLayout70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711.xml"/><Relationship Id="rId13" Type="http://schemas.openxmlformats.org/officeDocument/2006/relationships/slideLayout" Target="../slideLayouts/slideLayout716.xml"/><Relationship Id="rId18" Type="http://schemas.openxmlformats.org/officeDocument/2006/relationships/slideLayout" Target="../slideLayouts/slideLayout721.xml"/><Relationship Id="rId26" Type="http://schemas.openxmlformats.org/officeDocument/2006/relationships/slideLayout" Target="../slideLayouts/slideLayout729.xml"/><Relationship Id="rId3" Type="http://schemas.openxmlformats.org/officeDocument/2006/relationships/slideLayout" Target="../slideLayouts/slideLayout706.xml"/><Relationship Id="rId21" Type="http://schemas.openxmlformats.org/officeDocument/2006/relationships/slideLayout" Target="../slideLayouts/slideLayout724.xml"/><Relationship Id="rId34" Type="http://schemas.openxmlformats.org/officeDocument/2006/relationships/slideLayout" Target="../slideLayouts/slideLayout737.xml"/><Relationship Id="rId7" Type="http://schemas.openxmlformats.org/officeDocument/2006/relationships/slideLayout" Target="../slideLayouts/slideLayout710.xml"/><Relationship Id="rId12" Type="http://schemas.openxmlformats.org/officeDocument/2006/relationships/slideLayout" Target="../slideLayouts/slideLayout715.xml"/><Relationship Id="rId17" Type="http://schemas.openxmlformats.org/officeDocument/2006/relationships/slideLayout" Target="../slideLayouts/slideLayout720.xml"/><Relationship Id="rId25" Type="http://schemas.openxmlformats.org/officeDocument/2006/relationships/slideLayout" Target="../slideLayouts/slideLayout728.xml"/><Relationship Id="rId33" Type="http://schemas.openxmlformats.org/officeDocument/2006/relationships/slideLayout" Target="../slideLayouts/slideLayout736.xml"/><Relationship Id="rId2" Type="http://schemas.openxmlformats.org/officeDocument/2006/relationships/slideLayout" Target="../slideLayouts/slideLayout705.xml"/><Relationship Id="rId16" Type="http://schemas.openxmlformats.org/officeDocument/2006/relationships/slideLayout" Target="../slideLayouts/slideLayout719.xml"/><Relationship Id="rId20" Type="http://schemas.openxmlformats.org/officeDocument/2006/relationships/slideLayout" Target="../slideLayouts/slideLayout723.xml"/><Relationship Id="rId29" Type="http://schemas.openxmlformats.org/officeDocument/2006/relationships/slideLayout" Target="../slideLayouts/slideLayout732.xml"/><Relationship Id="rId1" Type="http://schemas.openxmlformats.org/officeDocument/2006/relationships/slideLayout" Target="../slideLayouts/slideLayout704.xml"/><Relationship Id="rId6" Type="http://schemas.openxmlformats.org/officeDocument/2006/relationships/slideLayout" Target="../slideLayouts/slideLayout709.xml"/><Relationship Id="rId11" Type="http://schemas.openxmlformats.org/officeDocument/2006/relationships/slideLayout" Target="../slideLayouts/slideLayout714.xml"/><Relationship Id="rId24" Type="http://schemas.openxmlformats.org/officeDocument/2006/relationships/slideLayout" Target="../slideLayouts/slideLayout727.xml"/><Relationship Id="rId32" Type="http://schemas.openxmlformats.org/officeDocument/2006/relationships/slideLayout" Target="../slideLayouts/slideLayout735.xml"/><Relationship Id="rId37" Type="http://schemas.openxmlformats.org/officeDocument/2006/relationships/image" Target="../media/image1.jpeg"/><Relationship Id="rId5" Type="http://schemas.openxmlformats.org/officeDocument/2006/relationships/slideLayout" Target="../slideLayouts/slideLayout708.xml"/><Relationship Id="rId15" Type="http://schemas.openxmlformats.org/officeDocument/2006/relationships/slideLayout" Target="../slideLayouts/slideLayout718.xml"/><Relationship Id="rId23" Type="http://schemas.openxmlformats.org/officeDocument/2006/relationships/slideLayout" Target="../slideLayouts/slideLayout726.xml"/><Relationship Id="rId28" Type="http://schemas.openxmlformats.org/officeDocument/2006/relationships/slideLayout" Target="../slideLayouts/slideLayout731.xml"/><Relationship Id="rId36" Type="http://schemas.openxmlformats.org/officeDocument/2006/relationships/theme" Target="../theme/theme34.xml"/><Relationship Id="rId10" Type="http://schemas.openxmlformats.org/officeDocument/2006/relationships/slideLayout" Target="../slideLayouts/slideLayout713.xml"/><Relationship Id="rId19" Type="http://schemas.openxmlformats.org/officeDocument/2006/relationships/slideLayout" Target="../slideLayouts/slideLayout722.xml"/><Relationship Id="rId31" Type="http://schemas.openxmlformats.org/officeDocument/2006/relationships/slideLayout" Target="../slideLayouts/slideLayout734.xml"/><Relationship Id="rId4" Type="http://schemas.openxmlformats.org/officeDocument/2006/relationships/slideLayout" Target="../slideLayouts/slideLayout707.xml"/><Relationship Id="rId9" Type="http://schemas.openxmlformats.org/officeDocument/2006/relationships/slideLayout" Target="../slideLayouts/slideLayout712.xml"/><Relationship Id="rId14" Type="http://schemas.openxmlformats.org/officeDocument/2006/relationships/slideLayout" Target="../slideLayouts/slideLayout717.xml"/><Relationship Id="rId22" Type="http://schemas.openxmlformats.org/officeDocument/2006/relationships/slideLayout" Target="../slideLayouts/slideLayout725.xml"/><Relationship Id="rId27" Type="http://schemas.openxmlformats.org/officeDocument/2006/relationships/slideLayout" Target="../slideLayouts/slideLayout730.xml"/><Relationship Id="rId30" Type="http://schemas.openxmlformats.org/officeDocument/2006/relationships/slideLayout" Target="../slideLayouts/slideLayout733.xml"/><Relationship Id="rId35" Type="http://schemas.openxmlformats.org/officeDocument/2006/relationships/slideLayout" Target="../slideLayouts/slideLayout738.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746.xml"/><Relationship Id="rId13" Type="http://schemas.openxmlformats.org/officeDocument/2006/relationships/slideLayout" Target="../slideLayouts/slideLayout751.xml"/><Relationship Id="rId18" Type="http://schemas.openxmlformats.org/officeDocument/2006/relationships/slideLayout" Target="../slideLayouts/slideLayout756.xml"/><Relationship Id="rId26" Type="http://schemas.openxmlformats.org/officeDocument/2006/relationships/slideLayout" Target="../slideLayouts/slideLayout764.xml"/><Relationship Id="rId3" Type="http://schemas.openxmlformats.org/officeDocument/2006/relationships/slideLayout" Target="../slideLayouts/slideLayout741.xml"/><Relationship Id="rId21" Type="http://schemas.openxmlformats.org/officeDocument/2006/relationships/slideLayout" Target="../slideLayouts/slideLayout759.xml"/><Relationship Id="rId34" Type="http://schemas.openxmlformats.org/officeDocument/2006/relationships/slideLayout" Target="../slideLayouts/slideLayout772.xml"/><Relationship Id="rId7" Type="http://schemas.openxmlformats.org/officeDocument/2006/relationships/slideLayout" Target="../slideLayouts/slideLayout745.xml"/><Relationship Id="rId12" Type="http://schemas.openxmlformats.org/officeDocument/2006/relationships/slideLayout" Target="../slideLayouts/slideLayout750.xml"/><Relationship Id="rId17" Type="http://schemas.openxmlformats.org/officeDocument/2006/relationships/slideLayout" Target="../slideLayouts/slideLayout755.xml"/><Relationship Id="rId25" Type="http://schemas.openxmlformats.org/officeDocument/2006/relationships/slideLayout" Target="../slideLayouts/slideLayout763.xml"/><Relationship Id="rId33" Type="http://schemas.openxmlformats.org/officeDocument/2006/relationships/slideLayout" Target="../slideLayouts/slideLayout771.xml"/><Relationship Id="rId2" Type="http://schemas.openxmlformats.org/officeDocument/2006/relationships/slideLayout" Target="../slideLayouts/slideLayout740.xml"/><Relationship Id="rId16" Type="http://schemas.openxmlformats.org/officeDocument/2006/relationships/slideLayout" Target="../slideLayouts/slideLayout754.xml"/><Relationship Id="rId20" Type="http://schemas.openxmlformats.org/officeDocument/2006/relationships/slideLayout" Target="../slideLayouts/slideLayout758.xml"/><Relationship Id="rId29" Type="http://schemas.openxmlformats.org/officeDocument/2006/relationships/slideLayout" Target="../slideLayouts/slideLayout767.xml"/><Relationship Id="rId1" Type="http://schemas.openxmlformats.org/officeDocument/2006/relationships/slideLayout" Target="../slideLayouts/slideLayout739.xml"/><Relationship Id="rId6" Type="http://schemas.openxmlformats.org/officeDocument/2006/relationships/slideLayout" Target="../slideLayouts/slideLayout744.xml"/><Relationship Id="rId11" Type="http://schemas.openxmlformats.org/officeDocument/2006/relationships/slideLayout" Target="../slideLayouts/slideLayout749.xml"/><Relationship Id="rId24" Type="http://schemas.openxmlformats.org/officeDocument/2006/relationships/slideLayout" Target="../slideLayouts/slideLayout762.xml"/><Relationship Id="rId32" Type="http://schemas.openxmlformats.org/officeDocument/2006/relationships/slideLayout" Target="../slideLayouts/slideLayout770.xml"/><Relationship Id="rId37" Type="http://schemas.openxmlformats.org/officeDocument/2006/relationships/image" Target="../media/image1.jpeg"/><Relationship Id="rId5" Type="http://schemas.openxmlformats.org/officeDocument/2006/relationships/slideLayout" Target="../slideLayouts/slideLayout743.xml"/><Relationship Id="rId15" Type="http://schemas.openxmlformats.org/officeDocument/2006/relationships/slideLayout" Target="../slideLayouts/slideLayout753.xml"/><Relationship Id="rId23" Type="http://schemas.openxmlformats.org/officeDocument/2006/relationships/slideLayout" Target="../slideLayouts/slideLayout761.xml"/><Relationship Id="rId28" Type="http://schemas.openxmlformats.org/officeDocument/2006/relationships/slideLayout" Target="../slideLayouts/slideLayout766.xml"/><Relationship Id="rId36" Type="http://schemas.openxmlformats.org/officeDocument/2006/relationships/theme" Target="../theme/theme35.xml"/><Relationship Id="rId10" Type="http://schemas.openxmlformats.org/officeDocument/2006/relationships/slideLayout" Target="../slideLayouts/slideLayout748.xml"/><Relationship Id="rId19" Type="http://schemas.openxmlformats.org/officeDocument/2006/relationships/slideLayout" Target="../slideLayouts/slideLayout757.xml"/><Relationship Id="rId31" Type="http://schemas.openxmlformats.org/officeDocument/2006/relationships/slideLayout" Target="../slideLayouts/slideLayout769.xml"/><Relationship Id="rId4" Type="http://schemas.openxmlformats.org/officeDocument/2006/relationships/slideLayout" Target="../slideLayouts/slideLayout742.xml"/><Relationship Id="rId9" Type="http://schemas.openxmlformats.org/officeDocument/2006/relationships/slideLayout" Target="../slideLayouts/slideLayout747.xml"/><Relationship Id="rId14" Type="http://schemas.openxmlformats.org/officeDocument/2006/relationships/slideLayout" Target="../slideLayouts/slideLayout752.xml"/><Relationship Id="rId22" Type="http://schemas.openxmlformats.org/officeDocument/2006/relationships/slideLayout" Target="../slideLayouts/slideLayout760.xml"/><Relationship Id="rId27" Type="http://schemas.openxmlformats.org/officeDocument/2006/relationships/slideLayout" Target="../slideLayouts/slideLayout765.xml"/><Relationship Id="rId30" Type="http://schemas.openxmlformats.org/officeDocument/2006/relationships/slideLayout" Target="../slideLayouts/slideLayout768.xml"/><Relationship Id="rId35" Type="http://schemas.openxmlformats.org/officeDocument/2006/relationships/slideLayout" Target="../slideLayouts/slideLayout77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781.xml"/><Relationship Id="rId13" Type="http://schemas.openxmlformats.org/officeDocument/2006/relationships/slideLayout" Target="../slideLayouts/slideLayout786.xml"/><Relationship Id="rId18" Type="http://schemas.openxmlformats.org/officeDocument/2006/relationships/slideLayout" Target="../slideLayouts/slideLayout791.xml"/><Relationship Id="rId26" Type="http://schemas.openxmlformats.org/officeDocument/2006/relationships/slideLayout" Target="../slideLayouts/slideLayout799.xml"/><Relationship Id="rId3" Type="http://schemas.openxmlformats.org/officeDocument/2006/relationships/slideLayout" Target="../slideLayouts/slideLayout776.xml"/><Relationship Id="rId21" Type="http://schemas.openxmlformats.org/officeDocument/2006/relationships/slideLayout" Target="../slideLayouts/slideLayout794.xml"/><Relationship Id="rId7" Type="http://schemas.openxmlformats.org/officeDocument/2006/relationships/slideLayout" Target="../slideLayouts/slideLayout780.xml"/><Relationship Id="rId12" Type="http://schemas.openxmlformats.org/officeDocument/2006/relationships/slideLayout" Target="../slideLayouts/slideLayout785.xml"/><Relationship Id="rId17" Type="http://schemas.openxmlformats.org/officeDocument/2006/relationships/slideLayout" Target="../slideLayouts/slideLayout790.xml"/><Relationship Id="rId25" Type="http://schemas.openxmlformats.org/officeDocument/2006/relationships/slideLayout" Target="../slideLayouts/slideLayout798.xml"/><Relationship Id="rId2" Type="http://schemas.openxmlformats.org/officeDocument/2006/relationships/slideLayout" Target="../slideLayouts/slideLayout775.xml"/><Relationship Id="rId16" Type="http://schemas.openxmlformats.org/officeDocument/2006/relationships/slideLayout" Target="../slideLayouts/slideLayout789.xml"/><Relationship Id="rId20" Type="http://schemas.openxmlformats.org/officeDocument/2006/relationships/slideLayout" Target="../slideLayouts/slideLayout793.xml"/><Relationship Id="rId29" Type="http://schemas.openxmlformats.org/officeDocument/2006/relationships/slideLayout" Target="../slideLayouts/slideLayout802.xml"/><Relationship Id="rId1" Type="http://schemas.openxmlformats.org/officeDocument/2006/relationships/slideLayout" Target="../slideLayouts/slideLayout774.xml"/><Relationship Id="rId6" Type="http://schemas.openxmlformats.org/officeDocument/2006/relationships/slideLayout" Target="../slideLayouts/slideLayout779.xml"/><Relationship Id="rId11" Type="http://schemas.openxmlformats.org/officeDocument/2006/relationships/slideLayout" Target="../slideLayouts/slideLayout784.xml"/><Relationship Id="rId24" Type="http://schemas.openxmlformats.org/officeDocument/2006/relationships/slideLayout" Target="../slideLayouts/slideLayout797.xml"/><Relationship Id="rId5" Type="http://schemas.openxmlformats.org/officeDocument/2006/relationships/slideLayout" Target="../slideLayouts/slideLayout778.xml"/><Relationship Id="rId15" Type="http://schemas.openxmlformats.org/officeDocument/2006/relationships/slideLayout" Target="../slideLayouts/slideLayout788.xml"/><Relationship Id="rId23" Type="http://schemas.openxmlformats.org/officeDocument/2006/relationships/slideLayout" Target="../slideLayouts/slideLayout796.xml"/><Relationship Id="rId28" Type="http://schemas.openxmlformats.org/officeDocument/2006/relationships/slideLayout" Target="../slideLayouts/slideLayout801.xml"/><Relationship Id="rId10" Type="http://schemas.openxmlformats.org/officeDocument/2006/relationships/slideLayout" Target="../slideLayouts/slideLayout783.xml"/><Relationship Id="rId19" Type="http://schemas.openxmlformats.org/officeDocument/2006/relationships/slideLayout" Target="../slideLayouts/slideLayout792.xml"/><Relationship Id="rId31" Type="http://schemas.openxmlformats.org/officeDocument/2006/relationships/theme" Target="../theme/theme36.xml"/><Relationship Id="rId4" Type="http://schemas.openxmlformats.org/officeDocument/2006/relationships/slideLayout" Target="../slideLayouts/slideLayout777.xml"/><Relationship Id="rId9" Type="http://schemas.openxmlformats.org/officeDocument/2006/relationships/slideLayout" Target="../slideLayouts/slideLayout782.xml"/><Relationship Id="rId14" Type="http://schemas.openxmlformats.org/officeDocument/2006/relationships/slideLayout" Target="../slideLayouts/slideLayout787.xml"/><Relationship Id="rId22" Type="http://schemas.openxmlformats.org/officeDocument/2006/relationships/slideLayout" Target="../slideLayouts/slideLayout795.xml"/><Relationship Id="rId27" Type="http://schemas.openxmlformats.org/officeDocument/2006/relationships/slideLayout" Target="../slideLayouts/slideLayout800.xml"/><Relationship Id="rId30" Type="http://schemas.openxmlformats.org/officeDocument/2006/relationships/slideLayout" Target="../slideLayouts/slideLayout803.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811.xml"/><Relationship Id="rId13" Type="http://schemas.openxmlformats.org/officeDocument/2006/relationships/image" Target="../media/image1.jpeg"/><Relationship Id="rId3" Type="http://schemas.openxmlformats.org/officeDocument/2006/relationships/slideLayout" Target="../slideLayouts/slideLayout806.xml"/><Relationship Id="rId7" Type="http://schemas.openxmlformats.org/officeDocument/2006/relationships/slideLayout" Target="../slideLayouts/slideLayout810.xml"/><Relationship Id="rId12" Type="http://schemas.openxmlformats.org/officeDocument/2006/relationships/theme" Target="../theme/theme37.xml"/><Relationship Id="rId2" Type="http://schemas.openxmlformats.org/officeDocument/2006/relationships/slideLayout" Target="../slideLayouts/slideLayout805.xml"/><Relationship Id="rId1" Type="http://schemas.openxmlformats.org/officeDocument/2006/relationships/slideLayout" Target="../slideLayouts/slideLayout804.xml"/><Relationship Id="rId6" Type="http://schemas.openxmlformats.org/officeDocument/2006/relationships/slideLayout" Target="../slideLayouts/slideLayout809.xml"/><Relationship Id="rId11" Type="http://schemas.openxmlformats.org/officeDocument/2006/relationships/slideLayout" Target="../slideLayouts/slideLayout814.xml"/><Relationship Id="rId5" Type="http://schemas.openxmlformats.org/officeDocument/2006/relationships/slideLayout" Target="../slideLayouts/slideLayout808.xml"/><Relationship Id="rId10" Type="http://schemas.openxmlformats.org/officeDocument/2006/relationships/slideLayout" Target="../slideLayouts/slideLayout813.xml"/><Relationship Id="rId4" Type="http://schemas.openxmlformats.org/officeDocument/2006/relationships/slideLayout" Target="../slideLayouts/slideLayout807.xml"/><Relationship Id="rId9" Type="http://schemas.openxmlformats.org/officeDocument/2006/relationships/slideLayout" Target="../slideLayouts/slideLayout812.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822.xml"/><Relationship Id="rId13" Type="http://schemas.openxmlformats.org/officeDocument/2006/relationships/image" Target="../media/image1.jpeg"/><Relationship Id="rId3" Type="http://schemas.openxmlformats.org/officeDocument/2006/relationships/slideLayout" Target="../slideLayouts/slideLayout817.xml"/><Relationship Id="rId7" Type="http://schemas.openxmlformats.org/officeDocument/2006/relationships/slideLayout" Target="../slideLayouts/slideLayout821.xml"/><Relationship Id="rId12" Type="http://schemas.openxmlformats.org/officeDocument/2006/relationships/theme" Target="../theme/theme38.xml"/><Relationship Id="rId2" Type="http://schemas.openxmlformats.org/officeDocument/2006/relationships/slideLayout" Target="../slideLayouts/slideLayout816.xml"/><Relationship Id="rId1" Type="http://schemas.openxmlformats.org/officeDocument/2006/relationships/slideLayout" Target="../slideLayouts/slideLayout815.xml"/><Relationship Id="rId6" Type="http://schemas.openxmlformats.org/officeDocument/2006/relationships/slideLayout" Target="../slideLayouts/slideLayout820.xml"/><Relationship Id="rId11" Type="http://schemas.openxmlformats.org/officeDocument/2006/relationships/slideLayout" Target="../slideLayouts/slideLayout825.xml"/><Relationship Id="rId5" Type="http://schemas.openxmlformats.org/officeDocument/2006/relationships/slideLayout" Target="../slideLayouts/slideLayout819.xml"/><Relationship Id="rId10" Type="http://schemas.openxmlformats.org/officeDocument/2006/relationships/slideLayout" Target="../slideLayouts/slideLayout824.xml"/><Relationship Id="rId4" Type="http://schemas.openxmlformats.org/officeDocument/2006/relationships/slideLayout" Target="../slideLayouts/slideLayout818.xml"/><Relationship Id="rId9" Type="http://schemas.openxmlformats.org/officeDocument/2006/relationships/slideLayout" Target="../slideLayouts/slideLayout823.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833.xml"/><Relationship Id="rId3" Type="http://schemas.openxmlformats.org/officeDocument/2006/relationships/slideLayout" Target="../slideLayouts/slideLayout828.xml"/><Relationship Id="rId7" Type="http://schemas.openxmlformats.org/officeDocument/2006/relationships/slideLayout" Target="../slideLayouts/slideLayout832.xml"/><Relationship Id="rId12" Type="http://schemas.openxmlformats.org/officeDocument/2006/relationships/image" Target="../media/image1.jpeg"/><Relationship Id="rId2" Type="http://schemas.openxmlformats.org/officeDocument/2006/relationships/slideLayout" Target="../slideLayouts/slideLayout827.xml"/><Relationship Id="rId1" Type="http://schemas.openxmlformats.org/officeDocument/2006/relationships/slideLayout" Target="../slideLayouts/slideLayout826.xml"/><Relationship Id="rId6" Type="http://schemas.openxmlformats.org/officeDocument/2006/relationships/slideLayout" Target="../slideLayouts/slideLayout831.xml"/><Relationship Id="rId11" Type="http://schemas.openxmlformats.org/officeDocument/2006/relationships/theme" Target="../theme/theme39.xml"/><Relationship Id="rId5" Type="http://schemas.openxmlformats.org/officeDocument/2006/relationships/slideLayout" Target="../slideLayouts/slideLayout830.xml"/><Relationship Id="rId10" Type="http://schemas.openxmlformats.org/officeDocument/2006/relationships/slideLayout" Target="../slideLayouts/slideLayout835.xml"/><Relationship Id="rId4" Type="http://schemas.openxmlformats.org/officeDocument/2006/relationships/slideLayout" Target="../slideLayouts/slideLayout829.xml"/><Relationship Id="rId9" Type="http://schemas.openxmlformats.org/officeDocument/2006/relationships/slideLayout" Target="../slideLayouts/slideLayout83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26" Type="http://schemas.openxmlformats.org/officeDocument/2006/relationships/slideLayout" Target="../slideLayouts/slideLayout167.xml"/><Relationship Id="rId39" Type="http://schemas.openxmlformats.org/officeDocument/2006/relationships/slideLayout" Target="../slideLayouts/slideLayout180.xml"/><Relationship Id="rId21" Type="http://schemas.openxmlformats.org/officeDocument/2006/relationships/slideLayout" Target="../slideLayouts/slideLayout162.xml"/><Relationship Id="rId34" Type="http://schemas.openxmlformats.org/officeDocument/2006/relationships/slideLayout" Target="../slideLayouts/slideLayout175.xml"/><Relationship Id="rId42" Type="http://schemas.openxmlformats.org/officeDocument/2006/relationships/slideLayout" Target="../slideLayouts/slideLayout183.xml"/><Relationship Id="rId47" Type="http://schemas.openxmlformats.org/officeDocument/2006/relationships/slideLayout" Target="../slideLayouts/slideLayout188.xml"/><Relationship Id="rId50" Type="http://schemas.openxmlformats.org/officeDocument/2006/relationships/slideLayout" Target="../slideLayouts/slideLayout191.xml"/><Relationship Id="rId55" Type="http://schemas.openxmlformats.org/officeDocument/2006/relationships/slideLayout" Target="../slideLayouts/slideLayout196.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5" Type="http://schemas.openxmlformats.org/officeDocument/2006/relationships/slideLayout" Target="../slideLayouts/slideLayout166.xml"/><Relationship Id="rId33" Type="http://schemas.openxmlformats.org/officeDocument/2006/relationships/slideLayout" Target="../slideLayouts/slideLayout174.xml"/><Relationship Id="rId38" Type="http://schemas.openxmlformats.org/officeDocument/2006/relationships/slideLayout" Target="../slideLayouts/slideLayout179.xml"/><Relationship Id="rId46" Type="http://schemas.openxmlformats.org/officeDocument/2006/relationships/slideLayout" Target="../slideLayouts/slideLayout187.xml"/><Relationship Id="rId59" Type="http://schemas.openxmlformats.org/officeDocument/2006/relationships/image" Target="../media/image1.jpeg"/><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0" Type="http://schemas.openxmlformats.org/officeDocument/2006/relationships/slideLayout" Target="../slideLayouts/slideLayout161.xml"/><Relationship Id="rId29" Type="http://schemas.openxmlformats.org/officeDocument/2006/relationships/slideLayout" Target="../slideLayouts/slideLayout170.xml"/><Relationship Id="rId41" Type="http://schemas.openxmlformats.org/officeDocument/2006/relationships/slideLayout" Target="../slideLayouts/slideLayout182.xml"/><Relationship Id="rId54" Type="http://schemas.openxmlformats.org/officeDocument/2006/relationships/slideLayout" Target="../slideLayouts/slideLayout195.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24" Type="http://schemas.openxmlformats.org/officeDocument/2006/relationships/slideLayout" Target="../slideLayouts/slideLayout165.xml"/><Relationship Id="rId32" Type="http://schemas.openxmlformats.org/officeDocument/2006/relationships/slideLayout" Target="../slideLayouts/slideLayout173.xml"/><Relationship Id="rId37" Type="http://schemas.openxmlformats.org/officeDocument/2006/relationships/slideLayout" Target="../slideLayouts/slideLayout178.xml"/><Relationship Id="rId40" Type="http://schemas.openxmlformats.org/officeDocument/2006/relationships/slideLayout" Target="../slideLayouts/slideLayout181.xml"/><Relationship Id="rId45" Type="http://schemas.openxmlformats.org/officeDocument/2006/relationships/slideLayout" Target="../slideLayouts/slideLayout186.xml"/><Relationship Id="rId53" Type="http://schemas.openxmlformats.org/officeDocument/2006/relationships/slideLayout" Target="../slideLayouts/slideLayout194.xml"/><Relationship Id="rId58" Type="http://schemas.openxmlformats.org/officeDocument/2006/relationships/theme" Target="../theme/theme4.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23" Type="http://schemas.openxmlformats.org/officeDocument/2006/relationships/slideLayout" Target="../slideLayouts/slideLayout164.xml"/><Relationship Id="rId28" Type="http://schemas.openxmlformats.org/officeDocument/2006/relationships/slideLayout" Target="../slideLayouts/slideLayout169.xml"/><Relationship Id="rId36" Type="http://schemas.openxmlformats.org/officeDocument/2006/relationships/slideLayout" Target="../slideLayouts/slideLayout177.xml"/><Relationship Id="rId49" Type="http://schemas.openxmlformats.org/officeDocument/2006/relationships/slideLayout" Target="../slideLayouts/slideLayout190.xml"/><Relationship Id="rId57" Type="http://schemas.openxmlformats.org/officeDocument/2006/relationships/slideLayout" Target="../slideLayouts/slideLayout198.xml"/><Relationship Id="rId10" Type="http://schemas.openxmlformats.org/officeDocument/2006/relationships/slideLayout" Target="../slideLayouts/slideLayout151.xml"/><Relationship Id="rId19" Type="http://schemas.openxmlformats.org/officeDocument/2006/relationships/slideLayout" Target="../slideLayouts/slideLayout160.xml"/><Relationship Id="rId31" Type="http://schemas.openxmlformats.org/officeDocument/2006/relationships/slideLayout" Target="../slideLayouts/slideLayout172.xml"/><Relationship Id="rId44" Type="http://schemas.openxmlformats.org/officeDocument/2006/relationships/slideLayout" Target="../slideLayouts/slideLayout185.xml"/><Relationship Id="rId52" Type="http://schemas.openxmlformats.org/officeDocument/2006/relationships/slideLayout" Target="../slideLayouts/slideLayout193.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 Id="rId22" Type="http://schemas.openxmlformats.org/officeDocument/2006/relationships/slideLayout" Target="../slideLayouts/slideLayout163.xml"/><Relationship Id="rId27" Type="http://schemas.openxmlformats.org/officeDocument/2006/relationships/slideLayout" Target="../slideLayouts/slideLayout168.xml"/><Relationship Id="rId30" Type="http://schemas.openxmlformats.org/officeDocument/2006/relationships/slideLayout" Target="../slideLayouts/slideLayout171.xml"/><Relationship Id="rId35" Type="http://schemas.openxmlformats.org/officeDocument/2006/relationships/slideLayout" Target="../slideLayouts/slideLayout176.xml"/><Relationship Id="rId43" Type="http://schemas.openxmlformats.org/officeDocument/2006/relationships/slideLayout" Target="../slideLayouts/slideLayout184.xml"/><Relationship Id="rId48" Type="http://schemas.openxmlformats.org/officeDocument/2006/relationships/slideLayout" Target="../slideLayouts/slideLayout189.xml"/><Relationship Id="rId56" Type="http://schemas.openxmlformats.org/officeDocument/2006/relationships/slideLayout" Target="../slideLayouts/slideLayout197.xml"/><Relationship Id="rId8" Type="http://schemas.openxmlformats.org/officeDocument/2006/relationships/slideLayout" Target="../slideLayouts/slideLayout149.xml"/><Relationship Id="rId51" Type="http://schemas.openxmlformats.org/officeDocument/2006/relationships/slideLayout" Target="../slideLayouts/slideLayout192.xml"/><Relationship Id="rId3" Type="http://schemas.openxmlformats.org/officeDocument/2006/relationships/slideLayout" Target="../slideLayouts/slideLayout144.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843.xml"/><Relationship Id="rId3" Type="http://schemas.openxmlformats.org/officeDocument/2006/relationships/slideLayout" Target="../slideLayouts/slideLayout838.xml"/><Relationship Id="rId7" Type="http://schemas.openxmlformats.org/officeDocument/2006/relationships/slideLayout" Target="../slideLayouts/slideLayout842.xml"/><Relationship Id="rId12" Type="http://schemas.openxmlformats.org/officeDocument/2006/relationships/image" Target="../media/image1.jpeg"/><Relationship Id="rId2" Type="http://schemas.openxmlformats.org/officeDocument/2006/relationships/slideLayout" Target="../slideLayouts/slideLayout837.xml"/><Relationship Id="rId1" Type="http://schemas.openxmlformats.org/officeDocument/2006/relationships/slideLayout" Target="../slideLayouts/slideLayout836.xml"/><Relationship Id="rId6" Type="http://schemas.openxmlformats.org/officeDocument/2006/relationships/slideLayout" Target="../slideLayouts/slideLayout841.xml"/><Relationship Id="rId11" Type="http://schemas.openxmlformats.org/officeDocument/2006/relationships/theme" Target="../theme/theme40.xml"/><Relationship Id="rId5" Type="http://schemas.openxmlformats.org/officeDocument/2006/relationships/slideLayout" Target="../slideLayouts/slideLayout840.xml"/><Relationship Id="rId10" Type="http://schemas.openxmlformats.org/officeDocument/2006/relationships/slideLayout" Target="../slideLayouts/slideLayout845.xml"/><Relationship Id="rId4" Type="http://schemas.openxmlformats.org/officeDocument/2006/relationships/slideLayout" Target="../slideLayouts/slideLayout839.xml"/><Relationship Id="rId9" Type="http://schemas.openxmlformats.org/officeDocument/2006/relationships/slideLayout" Target="../slideLayouts/slideLayout84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11.xml"/><Relationship Id="rId18" Type="http://schemas.openxmlformats.org/officeDocument/2006/relationships/slideLayout" Target="../slideLayouts/slideLayout216.xml"/><Relationship Id="rId26" Type="http://schemas.openxmlformats.org/officeDocument/2006/relationships/slideLayout" Target="../slideLayouts/slideLayout224.xml"/><Relationship Id="rId39" Type="http://schemas.openxmlformats.org/officeDocument/2006/relationships/slideLayout" Target="../slideLayouts/slideLayout237.xml"/><Relationship Id="rId21" Type="http://schemas.openxmlformats.org/officeDocument/2006/relationships/slideLayout" Target="../slideLayouts/slideLayout219.xml"/><Relationship Id="rId34" Type="http://schemas.openxmlformats.org/officeDocument/2006/relationships/slideLayout" Target="../slideLayouts/slideLayout232.xml"/><Relationship Id="rId42" Type="http://schemas.openxmlformats.org/officeDocument/2006/relationships/slideLayout" Target="../slideLayouts/slideLayout240.xml"/><Relationship Id="rId47" Type="http://schemas.openxmlformats.org/officeDocument/2006/relationships/slideLayout" Target="../slideLayouts/slideLayout245.xml"/><Relationship Id="rId50" Type="http://schemas.openxmlformats.org/officeDocument/2006/relationships/slideLayout" Target="../slideLayouts/slideLayout248.xml"/><Relationship Id="rId55" Type="http://schemas.openxmlformats.org/officeDocument/2006/relationships/slideLayout" Target="../slideLayouts/slideLayout253.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17" Type="http://schemas.openxmlformats.org/officeDocument/2006/relationships/slideLayout" Target="../slideLayouts/slideLayout215.xml"/><Relationship Id="rId25" Type="http://schemas.openxmlformats.org/officeDocument/2006/relationships/slideLayout" Target="../slideLayouts/slideLayout223.xml"/><Relationship Id="rId33" Type="http://schemas.openxmlformats.org/officeDocument/2006/relationships/slideLayout" Target="../slideLayouts/slideLayout231.xml"/><Relationship Id="rId38" Type="http://schemas.openxmlformats.org/officeDocument/2006/relationships/slideLayout" Target="../slideLayouts/slideLayout236.xml"/><Relationship Id="rId46" Type="http://schemas.openxmlformats.org/officeDocument/2006/relationships/slideLayout" Target="../slideLayouts/slideLayout244.xml"/><Relationship Id="rId59" Type="http://schemas.openxmlformats.org/officeDocument/2006/relationships/image" Target="../media/image1.jpeg"/><Relationship Id="rId2" Type="http://schemas.openxmlformats.org/officeDocument/2006/relationships/slideLayout" Target="../slideLayouts/slideLayout200.xml"/><Relationship Id="rId16" Type="http://schemas.openxmlformats.org/officeDocument/2006/relationships/slideLayout" Target="../slideLayouts/slideLayout214.xml"/><Relationship Id="rId20" Type="http://schemas.openxmlformats.org/officeDocument/2006/relationships/slideLayout" Target="../slideLayouts/slideLayout218.xml"/><Relationship Id="rId29" Type="http://schemas.openxmlformats.org/officeDocument/2006/relationships/slideLayout" Target="../slideLayouts/slideLayout227.xml"/><Relationship Id="rId41" Type="http://schemas.openxmlformats.org/officeDocument/2006/relationships/slideLayout" Target="../slideLayouts/slideLayout239.xml"/><Relationship Id="rId54" Type="http://schemas.openxmlformats.org/officeDocument/2006/relationships/slideLayout" Target="../slideLayouts/slideLayout252.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24" Type="http://schemas.openxmlformats.org/officeDocument/2006/relationships/slideLayout" Target="../slideLayouts/slideLayout222.xml"/><Relationship Id="rId32" Type="http://schemas.openxmlformats.org/officeDocument/2006/relationships/slideLayout" Target="../slideLayouts/slideLayout230.xml"/><Relationship Id="rId37" Type="http://schemas.openxmlformats.org/officeDocument/2006/relationships/slideLayout" Target="../slideLayouts/slideLayout235.xml"/><Relationship Id="rId40" Type="http://schemas.openxmlformats.org/officeDocument/2006/relationships/slideLayout" Target="../slideLayouts/slideLayout238.xml"/><Relationship Id="rId45" Type="http://schemas.openxmlformats.org/officeDocument/2006/relationships/slideLayout" Target="../slideLayouts/slideLayout243.xml"/><Relationship Id="rId53" Type="http://schemas.openxmlformats.org/officeDocument/2006/relationships/slideLayout" Target="../slideLayouts/slideLayout251.xml"/><Relationship Id="rId58" Type="http://schemas.openxmlformats.org/officeDocument/2006/relationships/theme" Target="../theme/theme5.xml"/><Relationship Id="rId5" Type="http://schemas.openxmlformats.org/officeDocument/2006/relationships/slideLayout" Target="../slideLayouts/slideLayout203.xml"/><Relationship Id="rId15" Type="http://schemas.openxmlformats.org/officeDocument/2006/relationships/slideLayout" Target="../slideLayouts/slideLayout213.xml"/><Relationship Id="rId23" Type="http://schemas.openxmlformats.org/officeDocument/2006/relationships/slideLayout" Target="../slideLayouts/slideLayout221.xml"/><Relationship Id="rId28" Type="http://schemas.openxmlformats.org/officeDocument/2006/relationships/slideLayout" Target="../slideLayouts/slideLayout226.xml"/><Relationship Id="rId36" Type="http://schemas.openxmlformats.org/officeDocument/2006/relationships/slideLayout" Target="../slideLayouts/slideLayout234.xml"/><Relationship Id="rId49" Type="http://schemas.openxmlformats.org/officeDocument/2006/relationships/slideLayout" Target="../slideLayouts/slideLayout247.xml"/><Relationship Id="rId57" Type="http://schemas.openxmlformats.org/officeDocument/2006/relationships/slideLayout" Target="../slideLayouts/slideLayout255.xml"/><Relationship Id="rId10" Type="http://schemas.openxmlformats.org/officeDocument/2006/relationships/slideLayout" Target="../slideLayouts/slideLayout208.xml"/><Relationship Id="rId19" Type="http://schemas.openxmlformats.org/officeDocument/2006/relationships/slideLayout" Target="../slideLayouts/slideLayout217.xml"/><Relationship Id="rId31" Type="http://schemas.openxmlformats.org/officeDocument/2006/relationships/slideLayout" Target="../slideLayouts/slideLayout229.xml"/><Relationship Id="rId44" Type="http://schemas.openxmlformats.org/officeDocument/2006/relationships/slideLayout" Target="../slideLayouts/slideLayout242.xml"/><Relationship Id="rId52" Type="http://schemas.openxmlformats.org/officeDocument/2006/relationships/slideLayout" Target="../slideLayouts/slideLayout250.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 Id="rId22" Type="http://schemas.openxmlformats.org/officeDocument/2006/relationships/slideLayout" Target="../slideLayouts/slideLayout220.xml"/><Relationship Id="rId27" Type="http://schemas.openxmlformats.org/officeDocument/2006/relationships/slideLayout" Target="../slideLayouts/slideLayout225.xml"/><Relationship Id="rId30" Type="http://schemas.openxmlformats.org/officeDocument/2006/relationships/slideLayout" Target="../slideLayouts/slideLayout228.xml"/><Relationship Id="rId35" Type="http://schemas.openxmlformats.org/officeDocument/2006/relationships/slideLayout" Target="../slideLayouts/slideLayout233.xml"/><Relationship Id="rId43" Type="http://schemas.openxmlformats.org/officeDocument/2006/relationships/slideLayout" Target="../slideLayouts/slideLayout241.xml"/><Relationship Id="rId48" Type="http://schemas.openxmlformats.org/officeDocument/2006/relationships/slideLayout" Target="../slideLayouts/slideLayout246.xml"/><Relationship Id="rId56" Type="http://schemas.openxmlformats.org/officeDocument/2006/relationships/slideLayout" Target="../slideLayouts/slideLayout254.xml"/><Relationship Id="rId8" Type="http://schemas.openxmlformats.org/officeDocument/2006/relationships/slideLayout" Target="../slideLayouts/slideLayout206.xml"/><Relationship Id="rId51" Type="http://schemas.openxmlformats.org/officeDocument/2006/relationships/slideLayout" Target="../slideLayouts/slideLayout249.xml"/><Relationship Id="rId3" Type="http://schemas.openxmlformats.org/officeDocument/2006/relationships/slideLayout" Target="../slideLayouts/slideLayout20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68.xml"/><Relationship Id="rId18" Type="http://schemas.openxmlformats.org/officeDocument/2006/relationships/slideLayout" Target="../slideLayouts/slideLayout273.xml"/><Relationship Id="rId26" Type="http://schemas.openxmlformats.org/officeDocument/2006/relationships/slideLayout" Target="../slideLayouts/slideLayout281.xml"/><Relationship Id="rId39" Type="http://schemas.openxmlformats.org/officeDocument/2006/relationships/slideLayout" Target="../slideLayouts/slideLayout294.xml"/><Relationship Id="rId21" Type="http://schemas.openxmlformats.org/officeDocument/2006/relationships/slideLayout" Target="../slideLayouts/slideLayout276.xml"/><Relationship Id="rId34" Type="http://schemas.openxmlformats.org/officeDocument/2006/relationships/slideLayout" Target="../slideLayouts/slideLayout289.xml"/><Relationship Id="rId42" Type="http://schemas.openxmlformats.org/officeDocument/2006/relationships/slideLayout" Target="../slideLayouts/slideLayout297.xml"/><Relationship Id="rId47" Type="http://schemas.openxmlformats.org/officeDocument/2006/relationships/slideLayout" Target="../slideLayouts/slideLayout302.xml"/><Relationship Id="rId50" Type="http://schemas.openxmlformats.org/officeDocument/2006/relationships/slideLayout" Target="../slideLayouts/slideLayout305.xml"/><Relationship Id="rId55" Type="http://schemas.openxmlformats.org/officeDocument/2006/relationships/slideLayout" Target="../slideLayouts/slideLayout310.xml"/><Relationship Id="rId7" Type="http://schemas.openxmlformats.org/officeDocument/2006/relationships/slideLayout" Target="../slideLayouts/slideLayout262.xml"/><Relationship Id="rId12" Type="http://schemas.openxmlformats.org/officeDocument/2006/relationships/slideLayout" Target="../slideLayouts/slideLayout267.xml"/><Relationship Id="rId17" Type="http://schemas.openxmlformats.org/officeDocument/2006/relationships/slideLayout" Target="../slideLayouts/slideLayout272.xml"/><Relationship Id="rId25" Type="http://schemas.openxmlformats.org/officeDocument/2006/relationships/slideLayout" Target="../slideLayouts/slideLayout280.xml"/><Relationship Id="rId33" Type="http://schemas.openxmlformats.org/officeDocument/2006/relationships/slideLayout" Target="../slideLayouts/slideLayout288.xml"/><Relationship Id="rId38" Type="http://schemas.openxmlformats.org/officeDocument/2006/relationships/slideLayout" Target="../slideLayouts/slideLayout293.xml"/><Relationship Id="rId46" Type="http://schemas.openxmlformats.org/officeDocument/2006/relationships/slideLayout" Target="../slideLayouts/slideLayout301.xml"/><Relationship Id="rId59" Type="http://schemas.openxmlformats.org/officeDocument/2006/relationships/image" Target="../media/image1.jpeg"/><Relationship Id="rId2" Type="http://schemas.openxmlformats.org/officeDocument/2006/relationships/slideLayout" Target="../slideLayouts/slideLayout257.xml"/><Relationship Id="rId16" Type="http://schemas.openxmlformats.org/officeDocument/2006/relationships/slideLayout" Target="../slideLayouts/slideLayout271.xml"/><Relationship Id="rId20" Type="http://schemas.openxmlformats.org/officeDocument/2006/relationships/slideLayout" Target="../slideLayouts/slideLayout275.xml"/><Relationship Id="rId29" Type="http://schemas.openxmlformats.org/officeDocument/2006/relationships/slideLayout" Target="../slideLayouts/slideLayout284.xml"/><Relationship Id="rId41" Type="http://schemas.openxmlformats.org/officeDocument/2006/relationships/slideLayout" Target="../slideLayouts/slideLayout296.xml"/><Relationship Id="rId54" Type="http://schemas.openxmlformats.org/officeDocument/2006/relationships/slideLayout" Target="../slideLayouts/slideLayout309.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24" Type="http://schemas.openxmlformats.org/officeDocument/2006/relationships/slideLayout" Target="../slideLayouts/slideLayout279.xml"/><Relationship Id="rId32" Type="http://schemas.openxmlformats.org/officeDocument/2006/relationships/slideLayout" Target="../slideLayouts/slideLayout287.xml"/><Relationship Id="rId37" Type="http://schemas.openxmlformats.org/officeDocument/2006/relationships/slideLayout" Target="../slideLayouts/slideLayout292.xml"/><Relationship Id="rId40" Type="http://schemas.openxmlformats.org/officeDocument/2006/relationships/slideLayout" Target="../slideLayouts/slideLayout295.xml"/><Relationship Id="rId45" Type="http://schemas.openxmlformats.org/officeDocument/2006/relationships/slideLayout" Target="../slideLayouts/slideLayout300.xml"/><Relationship Id="rId53" Type="http://schemas.openxmlformats.org/officeDocument/2006/relationships/slideLayout" Target="../slideLayouts/slideLayout308.xml"/><Relationship Id="rId58" Type="http://schemas.openxmlformats.org/officeDocument/2006/relationships/theme" Target="../theme/theme6.xml"/><Relationship Id="rId5" Type="http://schemas.openxmlformats.org/officeDocument/2006/relationships/slideLayout" Target="../slideLayouts/slideLayout260.xml"/><Relationship Id="rId15" Type="http://schemas.openxmlformats.org/officeDocument/2006/relationships/slideLayout" Target="../slideLayouts/slideLayout270.xml"/><Relationship Id="rId23" Type="http://schemas.openxmlformats.org/officeDocument/2006/relationships/slideLayout" Target="../slideLayouts/slideLayout278.xml"/><Relationship Id="rId28" Type="http://schemas.openxmlformats.org/officeDocument/2006/relationships/slideLayout" Target="../slideLayouts/slideLayout283.xml"/><Relationship Id="rId36" Type="http://schemas.openxmlformats.org/officeDocument/2006/relationships/slideLayout" Target="../slideLayouts/slideLayout291.xml"/><Relationship Id="rId49" Type="http://schemas.openxmlformats.org/officeDocument/2006/relationships/slideLayout" Target="../slideLayouts/slideLayout304.xml"/><Relationship Id="rId57" Type="http://schemas.openxmlformats.org/officeDocument/2006/relationships/slideLayout" Target="../slideLayouts/slideLayout312.xml"/><Relationship Id="rId10" Type="http://schemas.openxmlformats.org/officeDocument/2006/relationships/slideLayout" Target="../slideLayouts/slideLayout265.xml"/><Relationship Id="rId19" Type="http://schemas.openxmlformats.org/officeDocument/2006/relationships/slideLayout" Target="../slideLayouts/slideLayout274.xml"/><Relationship Id="rId31" Type="http://schemas.openxmlformats.org/officeDocument/2006/relationships/slideLayout" Target="../slideLayouts/slideLayout286.xml"/><Relationship Id="rId44" Type="http://schemas.openxmlformats.org/officeDocument/2006/relationships/slideLayout" Target="../slideLayouts/slideLayout299.xml"/><Relationship Id="rId52" Type="http://schemas.openxmlformats.org/officeDocument/2006/relationships/slideLayout" Target="../slideLayouts/slideLayout307.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slideLayout" Target="../slideLayouts/slideLayout269.xml"/><Relationship Id="rId22" Type="http://schemas.openxmlformats.org/officeDocument/2006/relationships/slideLayout" Target="../slideLayouts/slideLayout277.xml"/><Relationship Id="rId27" Type="http://schemas.openxmlformats.org/officeDocument/2006/relationships/slideLayout" Target="../slideLayouts/slideLayout282.xml"/><Relationship Id="rId30" Type="http://schemas.openxmlformats.org/officeDocument/2006/relationships/slideLayout" Target="../slideLayouts/slideLayout285.xml"/><Relationship Id="rId35" Type="http://schemas.openxmlformats.org/officeDocument/2006/relationships/slideLayout" Target="../slideLayouts/slideLayout290.xml"/><Relationship Id="rId43" Type="http://schemas.openxmlformats.org/officeDocument/2006/relationships/slideLayout" Target="../slideLayouts/slideLayout298.xml"/><Relationship Id="rId48" Type="http://schemas.openxmlformats.org/officeDocument/2006/relationships/slideLayout" Target="../slideLayouts/slideLayout303.xml"/><Relationship Id="rId56" Type="http://schemas.openxmlformats.org/officeDocument/2006/relationships/slideLayout" Target="../slideLayouts/slideLayout311.xml"/><Relationship Id="rId8" Type="http://schemas.openxmlformats.org/officeDocument/2006/relationships/slideLayout" Target="../slideLayouts/slideLayout263.xml"/><Relationship Id="rId51" Type="http://schemas.openxmlformats.org/officeDocument/2006/relationships/slideLayout" Target="../slideLayouts/slideLayout306.xml"/><Relationship Id="rId3" Type="http://schemas.openxmlformats.org/officeDocument/2006/relationships/slideLayout" Target="../slideLayouts/slideLayout2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image" Target="../media/image1.jpeg"/><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theme" Target="../theme/theme7.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31.xml"/><Relationship Id="rId13" Type="http://schemas.openxmlformats.org/officeDocument/2006/relationships/image" Target="../media/image1.jpeg"/><Relationship Id="rId3" Type="http://schemas.openxmlformats.org/officeDocument/2006/relationships/slideLayout" Target="../slideLayouts/slideLayout326.xml"/><Relationship Id="rId7" Type="http://schemas.openxmlformats.org/officeDocument/2006/relationships/slideLayout" Target="../slideLayouts/slideLayout330.xml"/><Relationship Id="rId12" Type="http://schemas.openxmlformats.org/officeDocument/2006/relationships/theme" Target="../theme/theme8.xml"/><Relationship Id="rId2" Type="http://schemas.openxmlformats.org/officeDocument/2006/relationships/slideLayout" Target="../slideLayouts/slideLayout325.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slideLayout" Target="../slideLayouts/slideLayout334.xml"/><Relationship Id="rId5" Type="http://schemas.openxmlformats.org/officeDocument/2006/relationships/slideLayout" Target="../slideLayouts/slideLayout328.xml"/><Relationship Id="rId10" Type="http://schemas.openxmlformats.org/officeDocument/2006/relationships/slideLayout" Target="../slideLayouts/slideLayout333.xml"/><Relationship Id="rId4" Type="http://schemas.openxmlformats.org/officeDocument/2006/relationships/slideLayout" Target="../slideLayouts/slideLayout327.xml"/><Relationship Id="rId9" Type="http://schemas.openxmlformats.org/officeDocument/2006/relationships/slideLayout" Target="../slideLayouts/slideLayout33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42.xml"/><Relationship Id="rId3" Type="http://schemas.openxmlformats.org/officeDocument/2006/relationships/slideLayout" Target="../slideLayouts/slideLayout337.xml"/><Relationship Id="rId7" Type="http://schemas.openxmlformats.org/officeDocument/2006/relationships/slideLayout" Target="../slideLayouts/slideLayout341.xml"/><Relationship Id="rId12" Type="http://schemas.openxmlformats.org/officeDocument/2006/relationships/image" Target="../media/image1.jpeg"/><Relationship Id="rId2" Type="http://schemas.openxmlformats.org/officeDocument/2006/relationships/slideLayout" Target="../slideLayouts/slideLayout336.xml"/><Relationship Id="rId1" Type="http://schemas.openxmlformats.org/officeDocument/2006/relationships/slideLayout" Target="../slideLayouts/slideLayout335.xml"/><Relationship Id="rId6" Type="http://schemas.openxmlformats.org/officeDocument/2006/relationships/slideLayout" Target="../slideLayouts/slideLayout340.xml"/><Relationship Id="rId11" Type="http://schemas.openxmlformats.org/officeDocument/2006/relationships/theme" Target="../theme/theme9.xml"/><Relationship Id="rId5" Type="http://schemas.openxmlformats.org/officeDocument/2006/relationships/slideLayout" Target="../slideLayouts/slideLayout339.xml"/><Relationship Id="rId10" Type="http://schemas.openxmlformats.org/officeDocument/2006/relationships/slideLayout" Target="../slideLayouts/slideLayout344.xml"/><Relationship Id="rId4" Type="http://schemas.openxmlformats.org/officeDocument/2006/relationships/slideLayout" Target="../slideLayouts/slideLayout338.xml"/><Relationship Id="rId9" Type="http://schemas.openxmlformats.org/officeDocument/2006/relationships/slideLayout" Target="../slideLayouts/slideLayout3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PARCC_Header_A2"/>
          <p:cNvPicPr>
            <a:picLocks noChangeAspect="1" noChangeArrowheads="1"/>
          </p:cNvPicPr>
          <p:nvPr/>
        </p:nvPicPr>
        <p:blipFill>
          <a:blip r:embed="rId77" cstate="print">
            <a:extLst>
              <a:ext uri="{28A0092B-C50C-407E-A947-70E740481C1C}">
                <a14:useLocalDpi xmlns:a14="http://schemas.microsoft.com/office/drawing/2010/main" val="0"/>
              </a:ext>
            </a:extLst>
          </a:blip>
          <a:srcRect l="63492" r="5597"/>
          <a:stretch>
            <a:fillRect/>
          </a:stretch>
        </p:blipFill>
        <p:spPr bwMode="auto">
          <a:xfrm>
            <a:off x="0" y="2"/>
            <a:ext cx="4009324" cy="172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solidFill>
                <a:srgbClr val="8F23B3"/>
              </a:solidFill>
            </a:endParaRPr>
          </a:p>
        </p:txBody>
      </p:sp>
      <p:pic>
        <p:nvPicPr>
          <p:cNvPr id="1029" name="Picture 2" descr="PARCC_Header_A2"/>
          <p:cNvPicPr>
            <a:picLocks noChangeAspect="1" noChangeArrowheads="1"/>
          </p:cNvPicPr>
          <p:nvPr/>
        </p:nvPicPr>
        <p:blipFill>
          <a:blip r:embed="rId77" cstate="print">
            <a:extLst>
              <a:ext uri="{28A0092B-C50C-407E-A947-70E740481C1C}">
                <a14:useLocalDpi xmlns:a14="http://schemas.microsoft.com/office/drawing/2010/main" val="0"/>
              </a:ext>
            </a:extLst>
          </a:blip>
          <a:srcRect r="68254"/>
          <a:stretch>
            <a:fillRect/>
          </a:stretch>
        </p:blipFill>
        <p:spPr bwMode="auto">
          <a:xfrm>
            <a:off x="9648568" y="8339314"/>
            <a:ext cx="3354648" cy="140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 descr="PARCC_Header_A2"/>
          <p:cNvPicPr>
            <a:picLocks noChangeAspect="1" noChangeArrowheads="1"/>
          </p:cNvPicPr>
          <p:nvPr/>
        </p:nvPicPr>
        <p:blipFill>
          <a:blip r:embed="rId77" cstate="print">
            <a:extLst>
              <a:ext uri="{28A0092B-C50C-407E-A947-70E740481C1C}">
                <a14:useLocalDpi xmlns:a14="http://schemas.microsoft.com/office/drawing/2010/main" val="0"/>
              </a:ext>
            </a:extLst>
          </a:blip>
          <a:srcRect l="29744" r="68254"/>
          <a:stretch>
            <a:fillRect/>
          </a:stretch>
        </p:blipFill>
        <p:spPr bwMode="auto">
          <a:xfrm>
            <a:off x="9752676" y="8339314"/>
            <a:ext cx="212205" cy="140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p>
        </p:txBody>
      </p:sp>
      <p:sp>
        <p:nvSpPr>
          <p:cNvPr id="8" name="Slide Number Placeholder 4"/>
          <p:cNvSpPr>
            <a:spLocks noGrp="1"/>
          </p:cNvSpPr>
          <p:nvPr>
            <p:ph type="sldNum" sz="quarter" idx="4"/>
          </p:nvPr>
        </p:nvSpPr>
        <p:spPr>
          <a:xfrm>
            <a:off x="0" y="9336604"/>
            <a:ext cx="866881" cy="410648"/>
          </a:xfrm>
          <a:prstGeom prst="rect">
            <a:avLst/>
          </a:prstGeom>
        </p:spPr>
        <p:txBody>
          <a:bodyPr vert="horz" wrap="square" lIns="87989" tIns="43940" rIns="87989" bIns="43940" numCol="1" anchor="t" anchorCtr="0" compatLnSpc="1">
            <a:prstTxWarp prst="textNoShape">
              <a:avLst/>
            </a:prstTxWarp>
            <a:normAutofit/>
          </a:bodyPr>
          <a:lstStyle>
            <a:lvl1pPr algn="ctr">
              <a:defRPr sz="2000">
                <a:solidFill>
                  <a:srgbClr val="000000"/>
                </a:solidFill>
                <a:latin typeface="Calibri" pitchFamily="34" charset="0"/>
                <a:cs typeface="+mn-cs"/>
              </a:defRPr>
            </a:lvl1pPr>
          </a:lstStyle>
          <a:p>
            <a:pPr>
              <a:defRPr/>
            </a:pPr>
            <a:fld id="{41906E3D-E835-4827-99B4-BDB940D683F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03" r:id="rId1"/>
    <p:sldLayoutId id="2147484404" r:id="rId2"/>
    <p:sldLayoutId id="2147484382" r:id="rId3"/>
    <p:sldLayoutId id="2147484405" r:id="rId4"/>
    <p:sldLayoutId id="2147484383" r:id="rId5"/>
    <p:sldLayoutId id="2147484384" r:id="rId6"/>
    <p:sldLayoutId id="2147484385" r:id="rId7"/>
    <p:sldLayoutId id="2147484386" r:id="rId8"/>
    <p:sldLayoutId id="2147484407" r:id="rId9"/>
    <p:sldLayoutId id="2147484387" r:id="rId10"/>
    <p:sldLayoutId id="2147484408" r:id="rId11"/>
    <p:sldLayoutId id="2147484409" r:id="rId12"/>
    <p:sldLayoutId id="2147484388" r:id="rId13"/>
    <p:sldLayoutId id="2147484389" r:id="rId14"/>
    <p:sldLayoutId id="2147484390" r:id="rId15"/>
    <p:sldLayoutId id="2147484391" r:id="rId16"/>
    <p:sldLayoutId id="2147484392" r:id="rId17"/>
    <p:sldLayoutId id="2147484393" r:id="rId18"/>
    <p:sldLayoutId id="2147484394" r:id="rId19"/>
    <p:sldLayoutId id="2147484395" r:id="rId20"/>
    <p:sldLayoutId id="2147484396" r:id="rId21"/>
    <p:sldLayoutId id="2147484397" r:id="rId22"/>
    <p:sldLayoutId id="2147484398" r:id="rId23"/>
    <p:sldLayoutId id="2147484410" r:id="rId24"/>
    <p:sldLayoutId id="2147484399" r:id="rId25"/>
    <p:sldLayoutId id="2147484411" r:id="rId26"/>
    <p:sldLayoutId id="2147484688" r:id="rId27"/>
    <p:sldLayoutId id="2147484689" r:id="rId28"/>
    <p:sldLayoutId id="2147484690" r:id="rId29"/>
    <p:sldLayoutId id="2147484691" r:id="rId30"/>
    <p:sldLayoutId id="2147484692" r:id="rId31"/>
    <p:sldLayoutId id="2147484693" r:id="rId32"/>
    <p:sldLayoutId id="2147484694" r:id="rId33"/>
    <p:sldLayoutId id="2147484695" r:id="rId34"/>
    <p:sldLayoutId id="2147484696" r:id="rId35"/>
    <p:sldLayoutId id="2147484697" r:id="rId36"/>
    <p:sldLayoutId id="2147484698" r:id="rId37"/>
    <p:sldLayoutId id="2147484699" r:id="rId38"/>
    <p:sldLayoutId id="2147484700" r:id="rId39"/>
    <p:sldLayoutId id="2147484701" r:id="rId40"/>
    <p:sldLayoutId id="2147484702" r:id="rId41"/>
    <p:sldLayoutId id="2147484703" r:id="rId42"/>
    <p:sldLayoutId id="2147484704" r:id="rId43"/>
    <p:sldLayoutId id="2147484705" r:id="rId44"/>
    <p:sldLayoutId id="2147484706" r:id="rId45"/>
    <p:sldLayoutId id="2147484707" r:id="rId46"/>
    <p:sldLayoutId id="2147484708" r:id="rId47"/>
    <p:sldLayoutId id="2147484709" r:id="rId48"/>
    <p:sldLayoutId id="2147484710" r:id="rId49"/>
    <p:sldLayoutId id="2147484711" r:id="rId50"/>
    <p:sldLayoutId id="2147484712" r:id="rId51"/>
    <p:sldLayoutId id="2147484713" r:id="rId52"/>
    <p:sldLayoutId id="2147484714" r:id="rId53"/>
    <p:sldLayoutId id="2147484715" r:id="rId54"/>
    <p:sldLayoutId id="2147484716" r:id="rId55"/>
    <p:sldLayoutId id="2147484717" r:id="rId56"/>
    <p:sldLayoutId id="2147484718" r:id="rId57"/>
    <p:sldLayoutId id="2147484719" r:id="rId58"/>
    <p:sldLayoutId id="2147484720" r:id="rId59"/>
    <p:sldLayoutId id="2147484721" r:id="rId60"/>
    <p:sldLayoutId id="2147484722" r:id="rId61"/>
    <p:sldLayoutId id="2147484723" r:id="rId62"/>
    <p:sldLayoutId id="2147484724" r:id="rId63"/>
    <p:sldLayoutId id="2147484725" r:id="rId64"/>
    <p:sldLayoutId id="2147484726" r:id="rId65"/>
    <p:sldLayoutId id="2147484727" r:id="rId66"/>
    <p:sldLayoutId id="2147484728" r:id="rId67"/>
    <p:sldLayoutId id="2147484729" r:id="rId68"/>
    <p:sldLayoutId id="2147484730" r:id="rId69"/>
    <p:sldLayoutId id="2147484731" r:id="rId70"/>
    <p:sldLayoutId id="2147484732" r:id="rId71"/>
    <p:sldLayoutId id="2147484733" r:id="rId72"/>
    <p:sldLayoutId id="2147484734" r:id="rId73"/>
    <p:sldLayoutId id="2147484735" r:id="rId74"/>
    <p:sldLayoutId id="2147485020" r:id="rId75"/>
  </p:sldLayoutIdLst>
  <p:timing>
    <p:tnLst>
      <p:par>
        <p:cTn id="1" dur="indefinite" restart="never" nodeType="tmRoot"/>
      </p:par>
    </p:tnLst>
  </p:timing>
  <p:hf sldNum="0" hdr="0" ftr="0" dt="0"/>
  <p:txStyles>
    <p:titleStyle>
      <a:lvl1pPr algn="ctr" defTabSz="1249114" rtl="0" eaLnBrk="0" fontAlgn="base" hangingPunct="0">
        <a:spcBef>
          <a:spcPct val="0"/>
        </a:spcBef>
        <a:spcAft>
          <a:spcPct val="0"/>
        </a:spcAft>
        <a:defRPr sz="5000" kern="1200">
          <a:solidFill>
            <a:schemeClr val="tx1"/>
          </a:solidFill>
          <a:latin typeface="+mj-lt"/>
          <a:ea typeface="ＭＳ Ｐゴシック" charset="0"/>
          <a:cs typeface="+mj-cs"/>
        </a:defRPr>
      </a:lvl1pPr>
      <a:lvl2pPr algn="ctr" defTabSz="1249114" rtl="0" eaLnBrk="0" fontAlgn="base" hangingPunct="0">
        <a:spcBef>
          <a:spcPct val="0"/>
        </a:spcBef>
        <a:spcAft>
          <a:spcPct val="0"/>
        </a:spcAft>
        <a:defRPr sz="5000">
          <a:solidFill>
            <a:schemeClr val="tx1"/>
          </a:solidFill>
          <a:latin typeface="Calibri" pitchFamily="34" charset="0"/>
          <a:ea typeface="ＭＳ Ｐゴシック" charset="0"/>
        </a:defRPr>
      </a:lvl2pPr>
      <a:lvl3pPr algn="ctr" defTabSz="1249114" rtl="0" eaLnBrk="0" fontAlgn="base" hangingPunct="0">
        <a:spcBef>
          <a:spcPct val="0"/>
        </a:spcBef>
        <a:spcAft>
          <a:spcPct val="0"/>
        </a:spcAft>
        <a:defRPr sz="5000">
          <a:solidFill>
            <a:schemeClr val="tx1"/>
          </a:solidFill>
          <a:latin typeface="Calibri" pitchFamily="34" charset="0"/>
          <a:ea typeface="ＭＳ Ｐゴシック" charset="0"/>
        </a:defRPr>
      </a:lvl3pPr>
      <a:lvl4pPr algn="ctr" defTabSz="1249114" rtl="0" eaLnBrk="0" fontAlgn="base" hangingPunct="0">
        <a:spcBef>
          <a:spcPct val="0"/>
        </a:spcBef>
        <a:spcAft>
          <a:spcPct val="0"/>
        </a:spcAft>
        <a:defRPr sz="5000">
          <a:solidFill>
            <a:schemeClr val="tx1"/>
          </a:solidFill>
          <a:latin typeface="Calibri" pitchFamily="34" charset="0"/>
          <a:ea typeface="ＭＳ Ｐゴシック" charset="0"/>
        </a:defRPr>
      </a:lvl4pPr>
      <a:lvl5pPr algn="ctr" defTabSz="1249114" rtl="0" eaLnBrk="0" fontAlgn="base" hangingPunct="0">
        <a:spcBef>
          <a:spcPct val="0"/>
        </a:spcBef>
        <a:spcAft>
          <a:spcPct val="0"/>
        </a:spcAft>
        <a:defRPr sz="5000">
          <a:solidFill>
            <a:schemeClr val="tx1"/>
          </a:solidFill>
          <a:latin typeface="Calibri" pitchFamily="34" charset="0"/>
          <a:ea typeface="ＭＳ Ｐゴシック" charset="0"/>
        </a:defRPr>
      </a:lvl5pPr>
      <a:lvl6pPr marL="635585" algn="ctr" defTabSz="1249114" rtl="0" fontAlgn="base">
        <a:spcBef>
          <a:spcPct val="0"/>
        </a:spcBef>
        <a:spcAft>
          <a:spcPct val="0"/>
        </a:spcAft>
        <a:defRPr sz="5000">
          <a:solidFill>
            <a:schemeClr val="tx1"/>
          </a:solidFill>
          <a:latin typeface="Calibri" pitchFamily="34" charset="0"/>
        </a:defRPr>
      </a:lvl6pPr>
      <a:lvl7pPr marL="1271183" algn="ctr" defTabSz="1249114" rtl="0" fontAlgn="base">
        <a:spcBef>
          <a:spcPct val="0"/>
        </a:spcBef>
        <a:spcAft>
          <a:spcPct val="0"/>
        </a:spcAft>
        <a:defRPr sz="5000">
          <a:solidFill>
            <a:schemeClr val="tx1"/>
          </a:solidFill>
          <a:latin typeface="Calibri" pitchFamily="34" charset="0"/>
        </a:defRPr>
      </a:lvl7pPr>
      <a:lvl8pPr marL="1906773" algn="ctr" defTabSz="1249114" rtl="0" fontAlgn="base">
        <a:spcBef>
          <a:spcPct val="0"/>
        </a:spcBef>
        <a:spcAft>
          <a:spcPct val="0"/>
        </a:spcAft>
        <a:defRPr sz="5000">
          <a:solidFill>
            <a:schemeClr val="tx1"/>
          </a:solidFill>
          <a:latin typeface="Calibri" pitchFamily="34" charset="0"/>
        </a:defRPr>
      </a:lvl8pPr>
      <a:lvl9pPr marL="2542364" algn="ctr" defTabSz="1249114" rtl="0" fontAlgn="base">
        <a:spcBef>
          <a:spcPct val="0"/>
        </a:spcBef>
        <a:spcAft>
          <a:spcPct val="0"/>
        </a:spcAft>
        <a:defRPr sz="5000">
          <a:solidFill>
            <a:schemeClr val="tx1"/>
          </a:solidFill>
          <a:latin typeface="Calibri" pitchFamily="34" charset="0"/>
        </a:defRPr>
      </a:lvl9pPr>
    </p:titleStyle>
    <p:bodyStyle>
      <a:lvl1pPr marL="467850" indent="-467850" algn="l" defTabSz="1249114" rtl="0" eaLnBrk="0" fontAlgn="base" hangingPunct="0">
        <a:spcBef>
          <a:spcPct val="20000"/>
        </a:spcBef>
        <a:spcAft>
          <a:spcPct val="0"/>
        </a:spcAft>
        <a:buClr>
          <a:srgbClr val="8F23B3"/>
        </a:buClr>
        <a:buFont typeface="Arial" charset="0"/>
        <a:buChar char="•"/>
        <a:defRPr sz="3300" kern="1200">
          <a:solidFill>
            <a:schemeClr val="tx1"/>
          </a:solidFill>
          <a:latin typeface="+mn-lt"/>
          <a:ea typeface="ＭＳ Ｐゴシック" charset="0"/>
          <a:cs typeface="+mn-cs"/>
        </a:defRPr>
      </a:lvl1pPr>
      <a:lvl2pPr marL="1015181" indent="-388394" algn="l" defTabSz="1249114" rtl="0" eaLnBrk="0" fontAlgn="base" hangingPunct="0">
        <a:spcBef>
          <a:spcPct val="20000"/>
        </a:spcBef>
        <a:spcAft>
          <a:spcPct val="0"/>
        </a:spcAft>
        <a:buClr>
          <a:srgbClr val="8F23B3"/>
        </a:buClr>
        <a:buFont typeface="Arial" charset="0"/>
        <a:buChar char="–"/>
        <a:defRPr sz="2800" kern="1200">
          <a:solidFill>
            <a:schemeClr val="tx1"/>
          </a:solidFill>
          <a:latin typeface="+mn-lt"/>
          <a:ea typeface="ＭＳ Ｐゴシック" charset="0"/>
          <a:cs typeface="+mn-cs"/>
        </a:defRPr>
      </a:lvl2pPr>
      <a:lvl3pPr marL="1560284" indent="-311217" algn="l" defTabSz="1249114" rtl="0" eaLnBrk="0" fontAlgn="base" hangingPunct="0">
        <a:spcBef>
          <a:spcPct val="20000"/>
        </a:spcBef>
        <a:spcAft>
          <a:spcPct val="0"/>
        </a:spcAft>
        <a:buClr>
          <a:srgbClr val="8F23B3"/>
        </a:buClr>
        <a:buFont typeface="Arial" charset="0"/>
        <a:buChar char="•"/>
        <a:defRPr kern="1200">
          <a:solidFill>
            <a:schemeClr val="tx1"/>
          </a:solidFill>
          <a:latin typeface="+mn-lt"/>
          <a:ea typeface="ＭＳ Ｐゴシック" charset="0"/>
          <a:cs typeface="+mn-cs"/>
        </a:defRPr>
      </a:lvl3pPr>
      <a:lvl4pPr marL="2184837" indent="-311217" algn="l" defTabSz="1249114" rtl="0" eaLnBrk="0" fontAlgn="base" hangingPunct="0">
        <a:spcBef>
          <a:spcPct val="20000"/>
        </a:spcBef>
        <a:spcAft>
          <a:spcPct val="0"/>
        </a:spcAft>
        <a:buClr>
          <a:srgbClr val="8F23B3"/>
        </a:buClr>
        <a:buFont typeface="Arial" charset="0"/>
        <a:buChar char="–"/>
        <a:defRPr sz="2800" kern="1200">
          <a:solidFill>
            <a:schemeClr val="tx1"/>
          </a:solidFill>
          <a:latin typeface="+mn-lt"/>
          <a:ea typeface="ＭＳ Ｐゴシック" charset="0"/>
          <a:cs typeface="+mn-cs"/>
        </a:defRPr>
      </a:lvl4pPr>
      <a:lvl5pPr marL="2809390" indent="-311217" algn="l" defTabSz="1249114" rtl="0" eaLnBrk="0" fontAlgn="base" hangingPunct="0">
        <a:spcBef>
          <a:spcPct val="20000"/>
        </a:spcBef>
        <a:spcAft>
          <a:spcPct val="0"/>
        </a:spcAft>
        <a:buClr>
          <a:srgbClr val="8F23B3"/>
        </a:buClr>
        <a:buFont typeface="Arial" charset="0"/>
        <a:buChar char="»"/>
        <a:defRPr sz="2800" kern="1200">
          <a:solidFill>
            <a:schemeClr val="tx1"/>
          </a:solidFill>
          <a:latin typeface="+mn-lt"/>
          <a:ea typeface="ＭＳ Ｐゴシック" charset="0"/>
          <a:cs typeface="+mn-cs"/>
        </a:defRPr>
      </a:lvl5pPr>
      <a:lvl6pPr marL="3436081" indent="-312433" algn="l" defTabSz="1249494"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060833" indent="-312433" algn="l" defTabSz="1249494"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685578" indent="-312433" algn="l" defTabSz="1249494"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310305" indent="-312433" algn="l" defTabSz="1249494"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49494" rtl="0" eaLnBrk="1" latinLnBrk="0" hangingPunct="1">
        <a:defRPr sz="2600" kern="1200">
          <a:solidFill>
            <a:schemeClr val="tx1"/>
          </a:solidFill>
          <a:latin typeface="+mn-lt"/>
          <a:ea typeface="+mn-ea"/>
          <a:cs typeface="+mn-cs"/>
        </a:defRPr>
      </a:lvl1pPr>
      <a:lvl2pPr marL="624773" algn="l" defTabSz="1249494" rtl="0" eaLnBrk="1" latinLnBrk="0" hangingPunct="1">
        <a:defRPr sz="2600" kern="1200">
          <a:solidFill>
            <a:schemeClr val="tx1"/>
          </a:solidFill>
          <a:latin typeface="+mn-lt"/>
          <a:ea typeface="+mn-ea"/>
          <a:cs typeface="+mn-cs"/>
        </a:defRPr>
      </a:lvl2pPr>
      <a:lvl3pPr marL="1249494" algn="l" defTabSz="1249494" rtl="0" eaLnBrk="1" latinLnBrk="0" hangingPunct="1">
        <a:defRPr sz="2600" kern="1200">
          <a:solidFill>
            <a:schemeClr val="tx1"/>
          </a:solidFill>
          <a:latin typeface="+mn-lt"/>
          <a:ea typeface="+mn-ea"/>
          <a:cs typeface="+mn-cs"/>
        </a:defRPr>
      </a:lvl3pPr>
      <a:lvl4pPr marL="1874227" algn="l" defTabSz="1249494" rtl="0" eaLnBrk="1" latinLnBrk="0" hangingPunct="1">
        <a:defRPr sz="2600" kern="1200">
          <a:solidFill>
            <a:schemeClr val="tx1"/>
          </a:solidFill>
          <a:latin typeface="+mn-lt"/>
          <a:ea typeface="+mn-ea"/>
          <a:cs typeface="+mn-cs"/>
        </a:defRPr>
      </a:lvl4pPr>
      <a:lvl5pPr marL="2498969" algn="l" defTabSz="1249494" rtl="0" eaLnBrk="1" latinLnBrk="0" hangingPunct="1">
        <a:defRPr sz="2600" kern="1200">
          <a:solidFill>
            <a:schemeClr val="tx1"/>
          </a:solidFill>
          <a:latin typeface="+mn-lt"/>
          <a:ea typeface="+mn-ea"/>
          <a:cs typeface="+mn-cs"/>
        </a:defRPr>
      </a:lvl5pPr>
      <a:lvl6pPr marL="3123712" algn="l" defTabSz="1249494" rtl="0" eaLnBrk="1" latinLnBrk="0" hangingPunct="1">
        <a:defRPr sz="2600" kern="1200">
          <a:solidFill>
            <a:schemeClr val="tx1"/>
          </a:solidFill>
          <a:latin typeface="+mn-lt"/>
          <a:ea typeface="+mn-ea"/>
          <a:cs typeface="+mn-cs"/>
        </a:defRPr>
      </a:lvl6pPr>
      <a:lvl7pPr marL="3748451" algn="l" defTabSz="1249494" rtl="0" eaLnBrk="1" latinLnBrk="0" hangingPunct="1">
        <a:defRPr sz="2600" kern="1200">
          <a:solidFill>
            <a:schemeClr val="tx1"/>
          </a:solidFill>
          <a:latin typeface="+mn-lt"/>
          <a:ea typeface="+mn-ea"/>
          <a:cs typeface="+mn-cs"/>
        </a:defRPr>
      </a:lvl7pPr>
      <a:lvl8pPr marL="4373189" algn="l" defTabSz="1249494" rtl="0" eaLnBrk="1" latinLnBrk="0" hangingPunct="1">
        <a:defRPr sz="2600" kern="1200">
          <a:solidFill>
            <a:schemeClr val="tx1"/>
          </a:solidFill>
          <a:latin typeface="+mn-lt"/>
          <a:ea typeface="+mn-ea"/>
          <a:cs typeface="+mn-cs"/>
        </a:defRPr>
      </a:lvl8pPr>
      <a:lvl9pPr marL="4997944" algn="l" defTabSz="1249494" rtl="0" eaLnBrk="1" latinLnBrk="0" hangingPunct="1">
        <a:defRPr sz="2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3930043190"/>
      </p:ext>
    </p:extLst>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3908245103"/>
      </p:ext>
    </p:extLst>
  </p:cSld>
  <p:clrMap bg1="lt1" tx1="dk1" bg2="lt2" tx2="dk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1421192094"/>
      </p:ext>
    </p:extLst>
  </p:cSld>
  <p:clrMap bg1="lt1" tx1="dk1" bg2="lt2" tx2="dk2" accent1="accent1" accent2="accent2" accent3="accent3" accent4="accent4" accent5="accent5" accent6="accent6" hlink="hlink" folHlink="folHlink"/>
  <p:sldLayoutIdLst>
    <p:sldLayoutId id="2147484522" r:id="rId1"/>
    <p:sldLayoutId id="2147484523" r:id="rId2"/>
    <p:sldLayoutId id="2147484524" r:id="rId3"/>
    <p:sldLayoutId id="2147484525" r:id="rId4"/>
    <p:sldLayoutId id="2147484526" r:id="rId5"/>
    <p:sldLayoutId id="2147484527" r:id="rId6"/>
    <p:sldLayoutId id="2147484528" r:id="rId7"/>
    <p:sldLayoutId id="2147484529" r:id="rId8"/>
    <p:sldLayoutId id="2147484530" r:id="rId9"/>
    <p:sldLayoutId id="2147484531" r:id="rId10"/>
    <p:sldLayoutId id="2147484532"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2"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4131486848"/>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5" r:id="rId10"/>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2"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229077086"/>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7" r:id="rId10"/>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3622544167"/>
      </p:ext>
    </p:extLst>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2460478851"/>
      </p:ext>
    </p:extLst>
  </p:cSld>
  <p:clrMap bg1="lt1" tx1="dk1" bg2="lt2" tx2="dk2" accent1="accent1" accent2="accent2" accent3="accent3" accent4="accent4" accent5="accent5" accent6="accent6" hlink="hlink" folHlink="folHlink"/>
  <p:sldLayoutIdLst>
    <p:sldLayoutId id="2147484571" r:id="rId1"/>
    <p:sldLayoutId id="2147484572" r:id="rId2"/>
    <p:sldLayoutId id="2147484573" r:id="rId3"/>
    <p:sldLayoutId id="2147484574" r:id="rId4"/>
    <p:sldLayoutId id="2147484575" r:id="rId5"/>
    <p:sldLayoutId id="2147484576" r:id="rId6"/>
    <p:sldLayoutId id="2147484577" r:id="rId7"/>
    <p:sldLayoutId id="2147484578" r:id="rId8"/>
    <p:sldLayoutId id="2147484579" r:id="rId9"/>
    <p:sldLayoutId id="2147484580" r:id="rId10"/>
    <p:sldLayoutId id="2147484581"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2"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sz="3400"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sz="3400"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sz="3400"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Verdana" pitchFamily="-1" charset="0"/>
                <a:cs typeface="Arial" charset="0"/>
              </a:rPr>
              <a:pPr eaLnBrk="0" hangingPunct="0">
                <a:defRPr/>
              </a:pPr>
              <a:t>‹#›</a:t>
            </a:fld>
            <a:endParaRPr lang="en-US" dirty="0">
              <a:latin typeface="Verdana" pitchFamily="-1" charset="0"/>
              <a:cs typeface="Arial" charset="0"/>
            </a:endParaRPr>
          </a:p>
        </p:txBody>
      </p:sp>
    </p:spTree>
    <p:extLst>
      <p:ext uri="{BB962C8B-B14F-4D97-AF65-F5344CB8AC3E}">
        <p14:creationId xmlns:p14="http://schemas.microsoft.com/office/powerpoint/2010/main" val="2370461171"/>
      </p:ext>
    </p:extLst>
  </p:cSld>
  <p:clrMap bg1="lt1" tx1="dk1" bg2="lt2" tx2="dk2" accent1="accent1" accent2="accent2" accent3="accent3" accent4="accent4" accent5="accent5" accent6="accent6" hlink="hlink" folHlink="folHlink"/>
  <p:sldLayoutIdLst>
    <p:sldLayoutId id="2147484583" r:id="rId1"/>
    <p:sldLayoutId id="2147484584" r:id="rId2"/>
    <p:sldLayoutId id="2147484585" r:id="rId3"/>
    <p:sldLayoutId id="2147484586" r:id="rId4"/>
    <p:sldLayoutId id="2147484587" r:id="rId5"/>
    <p:sldLayoutId id="2147484588" r:id="rId6"/>
    <p:sldLayoutId id="2147484589" r:id="rId7"/>
    <p:sldLayoutId id="2147484590" r:id="rId8"/>
    <p:sldLayoutId id="2147484591" r:id="rId9"/>
    <p:sldLayoutId id="2147484592" r:id="rId10"/>
  </p:sldLayoutIdLst>
  <p:transition spd="med"/>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2"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sz="3400"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sz="3400"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sz="3400"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Verdana" pitchFamily="-1" charset="0"/>
                <a:cs typeface="Arial" charset="0"/>
              </a:rPr>
              <a:pPr eaLnBrk="0" hangingPunct="0">
                <a:defRPr/>
              </a:pPr>
              <a:t>‹#›</a:t>
            </a:fld>
            <a:endParaRPr lang="en-US" dirty="0">
              <a:latin typeface="Verdana" pitchFamily="-1" charset="0"/>
              <a:cs typeface="Arial" charset="0"/>
            </a:endParaRPr>
          </a:p>
        </p:txBody>
      </p:sp>
    </p:spTree>
    <p:extLst>
      <p:ext uri="{BB962C8B-B14F-4D97-AF65-F5344CB8AC3E}">
        <p14:creationId xmlns:p14="http://schemas.microsoft.com/office/powerpoint/2010/main" val="1567847843"/>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Lst>
  <p:transition spd="med"/>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3558170080"/>
      </p:ext>
    </p:extLst>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p:nvPicPr>
        <p:blipFill>
          <a:blip r:embed="rId12" cstate="print">
            <a:extLst>
              <a:ext uri="{28A0092B-C50C-407E-A947-70E740481C1C}">
                <a14:useLocalDpi xmlns:a14="http://schemas.microsoft.com/office/drawing/2010/main" val="0"/>
              </a:ext>
            </a:extLst>
          </a:blip>
          <a:srcRect l="63492" r="5597"/>
          <a:stretch>
            <a:fillRect/>
          </a:stretch>
        </p:blipFill>
        <p:spPr bwMode="auto">
          <a:xfrm>
            <a:off x="0" y="2"/>
            <a:ext cx="4009324" cy="172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p>
        </p:txBody>
      </p:sp>
      <p:sp>
        <p:nvSpPr>
          <p:cNvPr id="13" name="Slide Number Placeholder 4"/>
          <p:cNvSpPr>
            <a:spLocks noGrp="1"/>
          </p:cNvSpPr>
          <p:nvPr>
            <p:ph type="sldNum" sz="quarter" idx="4"/>
          </p:nvPr>
        </p:nvSpPr>
        <p:spPr>
          <a:xfrm>
            <a:off x="0" y="9336604"/>
            <a:ext cx="866881" cy="410648"/>
          </a:xfrm>
          <a:prstGeom prst="rect">
            <a:avLst/>
          </a:prstGeom>
        </p:spPr>
        <p:txBody>
          <a:bodyPr vert="horz" wrap="square" lIns="87989" tIns="43940" rIns="87989" bIns="43940" numCol="1" anchor="t" anchorCtr="0" compatLnSpc="1">
            <a:prstTxWarp prst="textNoShape">
              <a:avLst/>
            </a:prstTxWarp>
            <a:normAutofit/>
          </a:bodyPr>
          <a:lstStyle>
            <a:lvl1pPr algn="ctr">
              <a:defRPr sz="2000">
                <a:solidFill>
                  <a:srgbClr val="000000"/>
                </a:solidFill>
                <a:latin typeface="Calibri" pitchFamily="34" charset="0"/>
                <a:cs typeface="+mn-cs"/>
              </a:defRPr>
            </a:lvl1pPr>
          </a:lstStyle>
          <a:p>
            <a:pPr>
              <a:defRPr/>
            </a:pPr>
            <a:fld id="{AA9E99C5-FFB0-40BD-BBA1-D1B39E92798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12" r:id="rId1"/>
    <p:sldLayoutId id="2147484400" r:id="rId2"/>
    <p:sldLayoutId id="2147484401" r:id="rId3"/>
    <p:sldLayoutId id="2147484950" r:id="rId4"/>
    <p:sldLayoutId id="2147484958" r:id="rId5"/>
    <p:sldLayoutId id="2147484961" r:id="rId6"/>
    <p:sldLayoutId id="2147484962" r:id="rId7"/>
    <p:sldLayoutId id="2147485034" r:id="rId8"/>
    <p:sldLayoutId id="2147485037" r:id="rId9"/>
    <p:sldLayoutId id="2147485359" r:id="rId10"/>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63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35585" algn="ctr" rtl="0" fontAlgn="base">
        <a:spcBef>
          <a:spcPct val="0"/>
        </a:spcBef>
        <a:spcAft>
          <a:spcPct val="0"/>
        </a:spcAft>
        <a:defRPr sz="6300">
          <a:solidFill>
            <a:schemeClr val="tx1"/>
          </a:solidFill>
          <a:latin typeface="Calibri" pitchFamily="34" charset="0"/>
        </a:defRPr>
      </a:lvl6pPr>
      <a:lvl7pPr marL="1271183" algn="ctr" rtl="0" fontAlgn="base">
        <a:spcBef>
          <a:spcPct val="0"/>
        </a:spcBef>
        <a:spcAft>
          <a:spcPct val="0"/>
        </a:spcAft>
        <a:defRPr sz="6300">
          <a:solidFill>
            <a:schemeClr val="tx1"/>
          </a:solidFill>
          <a:latin typeface="Calibri" pitchFamily="34" charset="0"/>
        </a:defRPr>
      </a:lvl7pPr>
      <a:lvl8pPr marL="1906773" algn="ctr" rtl="0" fontAlgn="base">
        <a:spcBef>
          <a:spcPct val="0"/>
        </a:spcBef>
        <a:spcAft>
          <a:spcPct val="0"/>
        </a:spcAft>
        <a:defRPr sz="6300">
          <a:solidFill>
            <a:schemeClr val="tx1"/>
          </a:solidFill>
          <a:latin typeface="Calibri" pitchFamily="34" charset="0"/>
        </a:defRPr>
      </a:lvl8pPr>
      <a:lvl9pPr marL="2542364" algn="ctr" rtl="0" fontAlgn="base">
        <a:spcBef>
          <a:spcPct val="0"/>
        </a:spcBef>
        <a:spcAft>
          <a:spcPct val="0"/>
        </a:spcAft>
        <a:defRPr sz="6300">
          <a:solidFill>
            <a:schemeClr val="tx1"/>
          </a:solidFill>
          <a:latin typeface="Calibri" pitchFamily="34" charset="0"/>
        </a:defRPr>
      </a:lvl9pPr>
    </p:titleStyle>
    <p:bodyStyle>
      <a:lvl1pPr marL="476700" indent="-476700" algn="l" rtl="0" eaLnBrk="0" fontAlgn="base" hangingPunct="0">
        <a:spcBef>
          <a:spcPct val="20000"/>
        </a:spcBef>
        <a:spcAft>
          <a:spcPct val="0"/>
        </a:spcAft>
        <a:buFont typeface="Arial" charset="0"/>
        <a:buChar char="•"/>
        <a:defRPr sz="4500" kern="1200">
          <a:solidFill>
            <a:schemeClr val="tx1"/>
          </a:solidFill>
          <a:latin typeface="+mn-lt"/>
          <a:ea typeface="ＭＳ Ｐゴシック" charset="0"/>
          <a:cs typeface="+mn-cs"/>
        </a:defRPr>
      </a:lvl1pPr>
      <a:lvl2pPr marL="1032825" indent="-397273" algn="l" rtl="0" eaLnBrk="0" fontAlgn="base" hangingPunct="0">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588966" indent="-317831" algn="l" rtl="0" eaLnBrk="0" fontAlgn="base" hangingPunct="0">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24571" indent="-317831"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4pPr>
      <a:lvl5pPr marL="2860146" indent="-317831"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4195116153"/>
      </p:ext>
    </p:extLst>
  </p:cSld>
  <p:clrMap bg1="lt1" tx1="dk1" bg2="lt2" tx2="dk2" accent1="accent1" accent2="accent2" accent3="accent3" accent4="accent4" accent5="accent5" accent6="accent6" hlink="hlink" folHlink="folHlink"/>
  <p:sldLayoutIdLst>
    <p:sldLayoutId id="2147484617" r:id="rId1"/>
    <p:sldLayoutId id="2147484618" r:id="rId2"/>
    <p:sldLayoutId id="2147484619" r:id="rId3"/>
    <p:sldLayoutId id="2147484620" r:id="rId4"/>
    <p:sldLayoutId id="2147484621" r:id="rId5"/>
    <p:sldLayoutId id="2147484622" r:id="rId6"/>
    <p:sldLayoutId id="2147484623" r:id="rId7"/>
    <p:sldLayoutId id="2147484624" r:id="rId8"/>
    <p:sldLayoutId id="2147484625" r:id="rId9"/>
    <p:sldLayoutId id="2147484626" r:id="rId10"/>
    <p:sldLayoutId id="2147484627"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2"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2580927015"/>
      </p:ext>
    </p:extLst>
  </p:cSld>
  <p:clrMap bg1="lt1" tx1="dk1" bg2="lt2" tx2="dk2" accent1="accent1" accent2="accent2" accent3="accent3" accent4="accent4" accent5="accent5" accent6="accent6" hlink="hlink" folHlink="folHlink"/>
  <p:sldLayoutIdLst>
    <p:sldLayoutId id="2147484629" r:id="rId1"/>
    <p:sldLayoutId id="2147484630" r:id="rId2"/>
    <p:sldLayoutId id="2147484631" r:id="rId3"/>
    <p:sldLayoutId id="2147484632" r:id="rId4"/>
    <p:sldLayoutId id="2147484633" r:id="rId5"/>
    <p:sldLayoutId id="2147484634" r:id="rId6"/>
    <p:sldLayoutId id="2147484635" r:id="rId7"/>
    <p:sldLayoutId id="2147484636" r:id="rId8"/>
    <p:sldLayoutId id="2147484637" r:id="rId9"/>
    <p:sldLayoutId id="2147484639" r:id="rId10"/>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561743157"/>
      </p:ext>
    </p:extLst>
  </p:cSld>
  <p:clrMap bg1="lt1" tx1="dk1" bg2="lt2" tx2="dk2" accent1="accent1" accent2="accent2" accent3="accent3" accent4="accent4" accent5="accent5" accent6="accent6" hlink="hlink" folHlink="folHlink"/>
  <p:sldLayoutIdLst>
    <p:sldLayoutId id="2147484641" r:id="rId1"/>
    <p:sldLayoutId id="2147484642" r:id="rId2"/>
    <p:sldLayoutId id="2147484643" r:id="rId3"/>
    <p:sldLayoutId id="2147484644" r:id="rId4"/>
    <p:sldLayoutId id="2147484645" r:id="rId5"/>
    <p:sldLayoutId id="2147484646" r:id="rId6"/>
    <p:sldLayoutId id="2147484647" r:id="rId7"/>
    <p:sldLayoutId id="2147484648" r:id="rId8"/>
    <p:sldLayoutId id="2147484649" r:id="rId9"/>
    <p:sldLayoutId id="2147484650" r:id="rId10"/>
    <p:sldLayoutId id="2147484651"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2266461570"/>
      </p:ext>
    </p:extLst>
  </p:cSld>
  <p:clrMap bg1="lt1" tx1="dk1" bg2="lt2" tx2="dk2" accent1="accent1" accent2="accent2" accent3="accent3" accent4="accent4" accent5="accent5" accent6="accent6" hlink="hlink" folHlink="folHlink"/>
  <p:sldLayoutIdLst>
    <p:sldLayoutId id="2147484653" r:id="rId1"/>
    <p:sldLayoutId id="2147484654" r:id="rId2"/>
    <p:sldLayoutId id="2147484655" r:id="rId3"/>
    <p:sldLayoutId id="2147484656" r:id="rId4"/>
    <p:sldLayoutId id="2147484657" r:id="rId5"/>
    <p:sldLayoutId id="2147484658" r:id="rId6"/>
    <p:sldLayoutId id="2147484659" r:id="rId7"/>
    <p:sldLayoutId id="2147484660" r:id="rId8"/>
    <p:sldLayoutId id="2147484661" r:id="rId9"/>
    <p:sldLayoutId id="2147484662" r:id="rId10"/>
    <p:sldLayoutId id="2147484663"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2496335220"/>
      </p:ext>
    </p:extLst>
  </p:cSld>
  <p:clrMap bg1="lt1" tx1="dk1" bg2="lt2" tx2="dk2" accent1="accent1" accent2="accent2" accent3="accent3" accent4="accent4" accent5="accent5" accent6="accent6" hlink="hlink" folHlink="folHlink"/>
  <p:sldLayoutIdLst>
    <p:sldLayoutId id="2147484665" r:id="rId1"/>
    <p:sldLayoutId id="2147484666" r:id="rId2"/>
    <p:sldLayoutId id="2147484667" r:id="rId3"/>
    <p:sldLayoutId id="2147484668" r:id="rId4"/>
    <p:sldLayoutId id="2147484669" r:id="rId5"/>
    <p:sldLayoutId id="2147484670" r:id="rId6"/>
    <p:sldLayoutId id="2147484671" r:id="rId7"/>
    <p:sldLayoutId id="2147484672" r:id="rId8"/>
    <p:sldLayoutId id="2147484673" r:id="rId9"/>
    <p:sldLayoutId id="2147484674" r:id="rId10"/>
    <p:sldLayoutId id="2147484675"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2"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851416496"/>
      </p:ext>
    </p:extLst>
  </p:cSld>
  <p:clrMap bg1="lt1" tx1="dk1" bg2="lt2" tx2="dk2" accent1="accent1" accent2="accent2" accent3="accent3" accent4="accent4" accent5="accent5" accent6="accent6" hlink="hlink" folHlink="folHlink"/>
  <p:sldLayoutIdLst>
    <p:sldLayoutId id="2147484677" r:id="rId1"/>
    <p:sldLayoutId id="2147484678" r:id="rId2"/>
    <p:sldLayoutId id="2147484679" r:id="rId3"/>
    <p:sldLayoutId id="2147484680" r:id="rId4"/>
    <p:sldLayoutId id="2147484681" r:id="rId5"/>
    <p:sldLayoutId id="2147484682" r:id="rId6"/>
    <p:sldLayoutId id="2147484683" r:id="rId7"/>
    <p:sldLayoutId id="2147484684" r:id="rId8"/>
    <p:sldLayoutId id="2147484685" r:id="rId9"/>
    <p:sldLayoutId id="2147484687" r:id="rId10"/>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p:nvPicPr>
        <p:blipFill>
          <a:blip r:embed="rId33" cstate="print">
            <a:extLst>
              <a:ext uri="{28A0092B-C50C-407E-A947-70E740481C1C}">
                <a14:useLocalDpi xmlns:a14="http://schemas.microsoft.com/office/drawing/2010/main" val="0"/>
              </a:ext>
            </a:extLst>
          </a:blip>
          <a:srcRect l="63492" r="5597"/>
          <a:stretch>
            <a:fillRect/>
          </a:stretch>
        </p:blipFill>
        <p:spPr bwMode="auto">
          <a:xfrm>
            <a:off x="0" y="2"/>
            <a:ext cx="4009324" cy="172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solidFill>
                <a:prstClr val="white"/>
              </a:solidFill>
            </a:endParaRPr>
          </a:p>
        </p:txBody>
      </p:sp>
      <p:sp>
        <p:nvSpPr>
          <p:cNvPr id="13" name="Slide Number Placeholder 4"/>
          <p:cNvSpPr>
            <a:spLocks noGrp="1"/>
          </p:cNvSpPr>
          <p:nvPr>
            <p:ph type="sldNum" sz="quarter" idx="4"/>
          </p:nvPr>
        </p:nvSpPr>
        <p:spPr>
          <a:xfrm>
            <a:off x="0" y="9336604"/>
            <a:ext cx="866881" cy="410648"/>
          </a:xfrm>
          <a:prstGeom prst="rect">
            <a:avLst/>
          </a:prstGeom>
        </p:spPr>
        <p:txBody>
          <a:bodyPr vert="horz" wrap="square" lIns="87989" tIns="43940" rIns="87989" bIns="43940" numCol="1" anchor="t" anchorCtr="0" compatLnSpc="1">
            <a:prstTxWarp prst="textNoShape">
              <a:avLst/>
            </a:prstTxWarp>
            <a:normAutofit/>
          </a:bodyPr>
          <a:lstStyle>
            <a:lvl1pPr algn="ctr">
              <a:defRPr sz="2000">
                <a:solidFill>
                  <a:srgbClr val="000000"/>
                </a:solidFill>
                <a:latin typeface="Calibri" pitchFamily="34" charset="0"/>
                <a:cs typeface="+mn-cs"/>
              </a:defRPr>
            </a:lvl1pPr>
          </a:lstStyle>
          <a:p>
            <a:pPr>
              <a:defRPr/>
            </a:pPr>
            <a:fld id="{AA9E99C5-FFB0-40BD-BBA1-D1B39E92798A}" type="slidenum">
              <a:rPr lang="en-US"/>
              <a:pPr>
                <a:defRPr/>
              </a:pPr>
              <a:t>‹#›</a:t>
            </a:fld>
            <a:endParaRPr lang="en-US" dirty="0"/>
          </a:p>
        </p:txBody>
      </p:sp>
    </p:spTree>
    <p:extLst>
      <p:ext uri="{BB962C8B-B14F-4D97-AF65-F5344CB8AC3E}">
        <p14:creationId xmlns:p14="http://schemas.microsoft.com/office/powerpoint/2010/main" val="3623430795"/>
      </p:ext>
    </p:extLst>
  </p:cSld>
  <p:clrMap bg1="lt1" tx1="dk1" bg2="lt2" tx2="dk2" accent1="accent1" accent2="accent2" accent3="accent3" accent4="accent4" accent5="accent5" accent6="accent6" hlink="hlink" folHlink="folHlink"/>
  <p:sldLayoutIdLst>
    <p:sldLayoutId id="2147484969" r:id="rId1"/>
    <p:sldLayoutId id="2147484970" r:id="rId2"/>
    <p:sldLayoutId id="2147484971" r:id="rId3"/>
    <p:sldLayoutId id="2147484972" r:id="rId4"/>
    <p:sldLayoutId id="2147484973" r:id="rId5"/>
    <p:sldLayoutId id="2147484974" r:id="rId6"/>
    <p:sldLayoutId id="2147484975" r:id="rId7"/>
    <p:sldLayoutId id="2147484976" r:id="rId8"/>
    <p:sldLayoutId id="2147484977" r:id="rId9"/>
    <p:sldLayoutId id="2147484978" r:id="rId10"/>
    <p:sldLayoutId id="2147484979" r:id="rId11"/>
    <p:sldLayoutId id="2147484980" r:id="rId12"/>
    <p:sldLayoutId id="2147484981" r:id="rId13"/>
    <p:sldLayoutId id="2147484989" r:id="rId14"/>
    <p:sldLayoutId id="2147484990" r:id="rId15"/>
    <p:sldLayoutId id="2147484991" r:id="rId16"/>
    <p:sldLayoutId id="2147484992" r:id="rId17"/>
    <p:sldLayoutId id="2147484993" r:id="rId18"/>
    <p:sldLayoutId id="2147484995" r:id="rId19"/>
    <p:sldLayoutId id="2147484996" r:id="rId20"/>
    <p:sldLayoutId id="2147484997" r:id="rId21"/>
    <p:sldLayoutId id="2147484998" r:id="rId22"/>
    <p:sldLayoutId id="2147484999" r:id="rId23"/>
    <p:sldLayoutId id="2147485000" r:id="rId24"/>
    <p:sldLayoutId id="2147485001" r:id="rId25"/>
    <p:sldLayoutId id="2147485002" r:id="rId26"/>
    <p:sldLayoutId id="2147485003" r:id="rId27"/>
    <p:sldLayoutId id="2147485004" r:id="rId28"/>
    <p:sldLayoutId id="2147485005" r:id="rId29"/>
    <p:sldLayoutId id="2147485006" r:id="rId30"/>
    <p:sldLayoutId id="2147485007" r:id="rId3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63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35585" algn="ctr" rtl="0" fontAlgn="base">
        <a:spcBef>
          <a:spcPct val="0"/>
        </a:spcBef>
        <a:spcAft>
          <a:spcPct val="0"/>
        </a:spcAft>
        <a:defRPr sz="6300">
          <a:solidFill>
            <a:schemeClr val="tx1"/>
          </a:solidFill>
          <a:latin typeface="Calibri" pitchFamily="34" charset="0"/>
        </a:defRPr>
      </a:lvl6pPr>
      <a:lvl7pPr marL="1271183" algn="ctr" rtl="0" fontAlgn="base">
        <a:spcBef>
          <a:spcPct val="0"/>
        </a:spcBef>
        <a:spcAft>
          <a:spcPct val="0"/>
        </a:spcAft>
        <a:defRPr sz="6300">
          <a:solidFill>
            <a:schemeClr val="tx1"/>
          </a:solidFill>
          <a:latin typeface="Calibri" pitchFamily="34" charset="0"/>
        </a:defRPr>
      </a:lvl7pPr>
      <a:lvl8pPr marL="1906773" algn="ctr" rtl="0" fontAlgn="base">
        <a:spcBef>
          <a:spcPct val="0"/>
        </a:spcBef>
        <a:spcAft>
          <a:spcPct val="0"/>
        </a:spcAft>
        <a:defRPr sz="6300">
          <a:solidFill>
            <a:schemeClr val="tx1"/>
          </a:solidFill>
          <a:latin typeface="Calibri" pitchFamily="34" charset="0"/>
        </a:defRPr>
      </a:lvl8pPr>
      <a:lvl9pPr marL="2542364" algn="ctr" rtl="0" fontAlgn="base">
        <a:spcBef>
          <a:spcPct val="0"/>
        </a:spcBef>
        <a:spcAft>
          <a:spcPct val="0"/>
        </a:spcAft>
        <a:defRPr sz="6300">
          <a:solidFill>
            <a:schemeClr val="tx1"/>
          </a:solidFill>
          <a:latin typeface="Calibri" pitchFamily="34" charset="0"/>
        </a:defRPr>
      </a:lvl9pPr>
    </p:titleStyle>
    <p:bodyStyle>
      <a:lvl1pPr marL="476700" indent="-476700" algn="l" rtl="0" eaLnBrk="0" fontAlgn="base" hangingPunct="0">
        <a:spcBef>
          <a:spcPct val="20000"/>
        </a:spcBef>
        <a:spcAft>
          <a:spcPct val="0"/>
        </a:spcAft>
        <a:buFont typeface="Arial" charset="0"/>
        <a:buChar char="•"/>
        <a:defRPr sz="4500" kern="1200">
          <a:solidFill>
            <a:schemeClr val="tx1"/>
          </a:solidFill>
          <a:latin typeface="+mn-lt"/>
          <a:ea typeface="ＭＳ Ｐゴシック" charset="0"/>
          <a:cs typeface="+mn-cs"/>
        </a:defRPr>
      </a:lvl1pPr>
      <a:lvl2pPr marL="1032825" indent="-397273" algn="l" rtl="0" eaLnBrk="0" fontAlgn="base" hangingPunct="0">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588966" indent="-317831" algn="l" rtl="0" eaLnBrk="0" fontAlgn="base" hangingPunct="0">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24571" indent="-317831"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4pPr>
      <a:lvl5pPr marL="2860146" indent="-317831"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cs typeface="Arial" charset="0"/>
              </a:rPr>
              <a:pPr eaLnBrk="0" hangingPunct="0">
                <a:defRPr/>
              </a:pPr>
              <a:t>‹#›</a:t>
            </a:fld>
            <a:endParaRPr lang="en-US" dirty="0">
              <a:latin typeface="Tahoma" pitchFamily="34" charset="0"/>
              <a:cs typeface="Arial" charset="0"/>
            </a:endParaRPr>
          </a:p>
        </p:txBody>
      </p:sp>
    </p:spTree>
    <p:extLst>
      <p:ext uri="{BB962C8B-B14F-4D97-AF65-F5344CB8AC3E}">
        <p14:creationId xmlns:p14="http://schemas.microsoft.com/office/powerpoint/2010/main" val="385862819"/>
      </p:ext>
    </p:extLst>
  </p:cSld>
  <p:clrMap bg1="lt1" tx1="dk1" bg2="lt2" tx2="dk2" accent1="accent1" accent2="accent2" accent3="accent3" accent4="accent4" accent5="accent5" accent6="accent6" hlink="hlink" folHlink="folHlink"/>
  <p:sldLayoutIdLst>
    <p:sldLayoutId id="2147485009" r:id="rId1"/>
    <p:sldLayoutId id="2147485010" r:id="rId2"/>
    <p:sldLayoutId id="2147485011" r:id="rId3"/>
    <p:sldLayoutId id="2147485012" r:id="rId4"/>
    <p:sldLayoutId id="2147485013" r:id="rId5"/>
    <p:sldLayoutId id="2147485014" r:id="rId6"/>
    <p:sldLayoutId id="2147485015" r:id="rId7"/>
    <p:sldLayoutId id="2147485016" r:id="rId8"/>
    <p:sldLayoutId id="2147485017" r:id="rId9"/>
    <p:sldLayoutId id="2147485018" r:id="rId10"/>
    <p:sldLayoutId id="2147485019"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3971" y="518954"/>
            <a:ext cx="11215271" cy="1884018"/>
          </a:xfrm>
          <a:prstGeom prst="rect">
            <a:avLst/>
          </a:prstGeom>
        </p:spPr>
        <p:txBody>
          <a:bodyPr vert="horz" lIns="89546" tIns="44715" rIns="89546" bIns="44715"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93971" y="2594754"/>
            <a:ext cx="11215271" cy="6184541"/>
          </a:xfrm>
          <a:prstGeom prst="rect">
            <a:avLst/>
          </a:prstGeom>
        </p:spPr>
        <p:txBody>
          <a:bodyPr vert="horz" lIns="89546" tIns="44715" rIns="89546" bIns="44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3971" y="9034525"/>
            <a:ext cx="2925723" cy="518951"/>
          </a:xfrm>
          <a:prstGeom prst="rect">
            <a:avLst/>
          </a:prstGeom>
        </p:spPr>
        <p:txBody>
          <a:bodyPr vert="horz" lIns="89546" tIns="44715" rIns="89546" bIns="44715" rtlCol="0" anchor="ctr"/>
          <a:lstStyle>
            <a:lvl1pPr algn="l">
              <a:defRPr sz="17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307315" y="9034525"/>
            <a:ext cx="4388584" cy="518951"/>
          </a:xfrm>
          <a:prstGeom prst="rect">
            <a:avLst/>
          </a:prstGeom>
        </p:spPr>
        <p:txBody>
          <a:bodyPr vert="horz" lIns="89546" tIns="44715" rIns="89546" bIns="44715" rtlCol="0" anchor="ctr"/>
          <a:lstStyle>
            <a:lvl1pPr algn="ctr">
              <a:defRPr sz="17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9183519" y="9034525"/>
            <a:ext cx="2925723" cy="518951"/>
          </a:xfrm>
          <a:prstGeom prst="rect">
            <a:avLst/>
          </a:prstGeom>
        </p:spPr>
        <p:txBody>
          <a:bodyPr vert="horz" lIns="89546" tIns="44715" rIns="89546" bIns="44715" rtlCol="0" anchor="ctr"/>
          <a:lstStyle>
            <a:lvl1pPr algn="r">
              <a:defRPr sz="1700">
                <a:solidFill>
                  <a:schemeClr val="tx1">
                    <a:tint val="75000"/>
                  </a:schemeClr>
                </a:solidFill>
              </a:defRPr>
            </a:lvl1pPr>
          </a:lstStyle>
          <a:p>
            <a:pPr fontAlgn="auto">
              <a:spcBef>
                <a:spcPts val="0"/>
              </a:spcBef>
              <a:spcAft>
                <a:spcPts val="0"/>
              </a:spcAft>
            </a:pPr>
            <a:fld id="{65E4F175-7A4C-495A-A971-5D71CB8FCC90}"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825240812"/>
      </p:ext>
    </p:extLst>
  </p:cSld>
  <p:clrMap bg1="lt1" tx1="dk1" bg2="lt2" tx2="dk2" accent1="accent1" accent2="accent2" accent3="accent3" accent4="accent4" accent5="accent5" accent6="accent6" hlink="hlink" folHlink="folHlink"/>
  <p:sldLayoutIdLst>
    <p:sldLayoutId id="2147485023" r:id="rId1"/>
    <p:sldLayoutId id="2147485024" r:id="rId2"/>
    <p:sldLayoutId id="2147485025" r:id="rId3"/>
    <p:sldLayoutId id="2147485026" r:id="rId4"/>
    <p:sldLayoutId id="2147485027" r:id="rId5"/>
    <p:sldLayoutId id="2147485028" r:id="rId6"/>
    <p:sldLayoutId id="2147485029" r:id="rId7"/>
    <p:sldLayoutId id="2147485030" r:id="rId8"/>
    <p:sldLayoutId id="2147485031" r:id="rId9"/>
    <p:sldLayoutId id="2147485032" r:id="rId10"/>
    <p:sldLayoutId id="2147485033" r:id="rId11"/>
  </p:sldLayoutIdLst>
  <p:timing>
    <p:tnLst>
      <p:par>
        <p:cTn id="1" dur="indefinite" restart="never" nodeType="tmRoot"/>
      </p:par>
    </p:tnLst>
  </p:timing>
  <p:hf sldNum="0" hdr="0" ftr="0" dt="0"/>
  <p:txStyles>
    <p:titleStyle>
      <a:lvl1pPr algn="l" defTabSz="1271183" rtl="0" eaLnBrk="1" latinLnBrk="0" hangingPunct="1">
        <a:lnSpc>
          <a:spcPct val="90000"/>
        </a:lnSpc>
        <a:spcBef>
          <a:spcPct val="0"/>
        </a:spcBef>
        <a:buNone/>
        <a:defRPr sz="6300" kern="1200">
          <a:solidFill>
            <a:schemeClr val="tx1"/>
          </a:solidFill>
          <a:latin typeface="+mj-lt"/>
          <a:ea typeface="+mj-ea"/>
          <a:cs typeface="+mj-cs"/>
        </a:defRPr>
      </a:lvl1pPr>
    </p:titleStyle>
    <p:bodyStyle>
      <a:lvl1pPr marL="317831" indent="-317831" algn="l" defTabSz="1271183" rtl="0" eaLnBrk="1" latinLnBrk="0" hangingPunct="1">
        <a:lnSpc>
          <a:spcPct val="90000"/>
        </a:lnSpc>
        <a:spcBef>
          <a:spcPts val="1420"/>
        </a:spcBef>
        <a:buFont typeface="Arial" panose="020B0604020202020204" pitchFamily="34" charset="0"/>
        <a:buChar char="•"/>
        <a:defRPr sz="4000" kern="1200">
          <a:solidFill>
            <a:schemeClr val="tx1"/>
          </a:solidFill>
          <a:latin typeface="+mn-lt"/>
          <a:ea typeface="+mn-ea"/>
          <a:cs typeface="+mn-cs"/>
        </a:defRPr>
      </a:lvl1pPr>
      <a:lvl2pPr marL="953379" indent="-317831" algn="l" defTabSz="1271183" rtl="0" eaLnBrk="1" latinLnBrk="0" hangingPunct="1">
        <a:lnSpc>
          <a:spcPct val="90000"/>
        </a:lnSpc>
        <a:spcBef>
          <a:spcPts val="711"/>
        </a:spcBef>
        <a:buFont typeface="Arial" panose="020B0604020202020204" pitchFamily="34" charset="0"/>
        <a:buChar char="•"/>
        <a:defRPr sz="3400" kern="1200">
          <a:solidFill>
            <a:schemeClr val="tx1"/>
          </a:solidFill>
          <a:latin typeface="+mn-lt"/>
          <a:ea typeface="+mn-ea"/>
          <a:cs typeface="+mn-cs"/>
        </a:defRPr>
      </a:lvl2pPr>
      <a:lvl3pPr marL="1588966" indent="-317831" algn="l" defTabSz="1271183" rtl="0" eaLnBrk="1" latinLnBrk="0" hangingPunct="1">
        <a:lnSpc>
          <a:spcPct val="90000"/>
        </a:lnSpc>
        <a:spcBef>
          <a:spcPts val="711"/>
        </a:spcBef>
        <a:buFont typeface="Arial" panose="020B0604020202020204" pitchFamily="34" charset="0"/>
        <a:buChar char="•"/>
        <a:defRPr sz="2800" kern="1200">
          <a:solidFill>
            <a:schemeClr val="tx1"/>
          </a:solidFill>
          <a:latin typeface="+mn-lt"/>
          <a:ea typeface="+mn-ea"/>
          <a:cs typeface="+mn-cs"/>
        </a:defRPr>
      </a:lvl3pPr>
      <a:lvl4pPr marL="2224571" indent="-317831" algn="l" defTabSz="1271183" rtl="0" eaLnBrk="1" latinLnBrk="0" hangingPunct="1">
        <a:lnSpc>
          <a:spcPct val="90000"/>
        </a:lnSpc>
        <a:spcBef>
          <a:spcPts val="711"/>
        </a:spcBef>
        <a:buFont typeface="Arial" panose="020B0604020202020204" pitchFamily="34" charset="0"/>
        <a:buChar char="•"/>
        <a:defRPr sz="2600" kern="1200">
          <a:solidFill>
            <a:schemeClr val="tx1"/>
          </a:solidFill>
          <a:latin typeface="+mn-lt"/>
          <a:ea typeface="+mn-ea"/>
          <a:cs typeface="+mn-cs"/>
        </a:defRPr>
      </a:lvl4pPr>
      <a:lvl5pPr marL="2860146" indent="-317831" algn="l" defTabSz="1271183" rtl="0" eaLnBrk="1" latinLnBrk="0" hangingPunct="1">
        <a:lnSpc>
          <a:spcPct val="90000"/>
        </a:lnSpc>
        <a:spcBef>
          <a:spcPts val="711"/>
        </a:spcBef>
        <a:buFont typeface="Arial" panose="020B0604020202020204" pitchFamily="34" charset="0"/>
        <a:buChar char="•"/>
        <a:defRPr sz="2600" kern="1200">
          <a:solidFill>
            <a:schemeClr val="tx1"/>
          </a:solidFill>
          <a:latin typeface="+mn-lt"/>
          <a:ea typeface="+mn-ea"/>
          <a:cs typeface="+mn-cs"/>
        </a:defRPr>
      </a:lvl5pPr>
      <a:lvl6pPr marL="3495740" indent="-317831" algn="l" defTabSz="1271183" rtl="0" eaLnBrk="1" latinLnBrk="0" hangingPunct="1">
        <a:lnSpc>
          <a:spcPct val="90000"/>
        </a:lnSpc>
        <a:spcBef>
          <a:spcPts val="711"/>
        </a:spcBef>
        <a:buFont typeface="Arial" panose="020B0604020202020204" pitchFamily="34" charset="0"/>
        <a:buChar char="•"/>
        <a:defRPr sz="2600" kern="1200">
          <a:solidFill>
            <a:schemeClr val="tx1"/>
          </a:solidFill>
          <a:latin typeface="+mn-lt"/>
          <a:ea typeface="+mn-ea"/>
          <a:cs typeface="+mn-cs"/>
        </a:defRPr>
      </a:lvl6pPr>
      <a:lvl7pPr marL="4131339" indent="-317831" algn="l" defTabSz="1271183" rtl="0" eaLnBrk="1" latinLnBrk="0" hangingPunct="1">
        <a:lnSpc>
          <a:spcPct val="90000"/>
        </a:lnSpc>
        <a:spcBef>
          <a:spcPts val="711"/>
        </a:spcBef>
        <a:buFont typeface="Arial" panose="020B0604020202020204" pitchFamily="34" charset="0"/>
        <a:buChar char="•"/>
        <a:defRPr sz="2600" kern="1200">
          <a:solidFill>
            <a:schemeClr val="tx1"/>
          </a:solidFill>
          <a:latin typeface="+mn-lt"/>
          <a:ea typeface="+mn-ea"/>
          <a:cs typeface="+mn-cs"/>
        </a:defRPr>
      </a:lvl7pPr>
      <a:lvl8pPr marL="4766922" indent="-317831" algn="l" defTabSz="1271183" rtl="0" eaLnBrk="1" latinLnBrk="0" hangingPunct="1">
        <a:lnSpc>
          <a:spcPct val="90000"/>
        </a:lnSpc>
        <a:spcBef>
          <a:spcPts val="711"/>
        </a:spcBef>
        <a:buFont typeface="Arial" panose="020B0604020202020204" pitchFamily="34" charset="0"/>
        <a:buChar char="•"/>
        <a:defRPr sz="2600" kern="1200">
          <a:solidFill>
            <a:schemeClr val="tx1"/>
          </a:solidFill>
          <a:latin typeface="+mn-lt"/>
          <a:ea typeface="+mn-ea"/>
          <a:cs typeface="+mn-cs"/>
        </a:defRPr>
      </a:lvl8pPr>
      <a:lvl9pPr marL="5402513" indent="-317831" algn="l" defTabSz="1271183" rtl="0" eaLnBrk="1" latinLnBrk="0" hangingPunct="1">
        <a:lnSpc>
          <a:spcPct val="90000"/>
        </a:lnSpc>
        <a:spcBef>
          <a:spcPts val="711"/>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p:nvPicPr>
        <p:blipFill>
          <a:blip r:embed="rId13" cstate="print">
            <a:extLst>
              <a:ext uri="{28A0092B-C50C-407E-A947-70E740481C1C}">
                <a14:useLocalDpi xmlns:a14="http://schemas.microsoft.com/office/drawing/2010/main" val="0"/>
              </a:ext>
            </a:extLst>
          </a:blip>
          <a:srcRect l="63492" r="5597"/>
          <a:stretch>
            <a:fillRect/>
          </a:stretch>
        </p:blipFill>
        <p:spPr bwMode="auto">
          <a:xfrm>
            <a:off x="0" y="2"/>
            <a:ext cx="4009324" cy="172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5414" tIns="62713" rIns="125414" bIns="62713" anchor="ctr"/>
          <a:lstStyle/>
          <a:p>
            <a:pPr algn="ctr" fontAlgn="auto">
              <a:spcBef>
                <a:spcPts val="0"/>
              </a:spcBef>
              <a:spcAft>
                <a:spcPts val="0"/>
              </a:spcAft>
              <a:defRPr/>
            </a:pPr>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5414" tIns="62713" rIns="125414" bIns="62713" anchor="ctr"/>
          <a:lstStyle/>
          <a:p>
            <a:pPr algn="ctr" fontAlgn="auto">
              <a:spcBef>
                <a:spcPts val="0"/>
              </a:spcBef>
              <a:spcAft>
                <a:spcPts val="0"/>
              </a:spcAft>
              <a:defRPr/>
            </a:pPr>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5414" tIns="62713" rIns="125414" bIns="62713" anchor="ctr"/>
          <a:lstStyle/>
          <a:p>
            <a:pPr algn="ctr" fontAlgn="auto">
              <a:spcBef>
                <a:spcPts val="0"/>
              </a:spcBef>
              <a:spcAft>
                <a:spcPts val="0"/>
              </a:spcAft>
              <a:defRPr/>
            </a:pPr>
            <a:endParaRPr lang="en-US" dirty="0">
              <a:solidFill>
                <a:prstClr val="white"/>
              </a:solidFill>
            </a:endParaRPr>
          </a:p>
        </p:txBody>
      </p:sp>
      <p:sp>
        <p:nvSpPr>
          <p:cNvPr id="13" name="Slide Number Placeholder 4"/>
          <p:cNvSpPr>
            <a:spLocks noGrp="1"/>
          </p:cNvSpPr>
          <p:nvPr>
            <p:ph type="sldNum" sz="quarter" idx="4"/>
          </p:nvPr>
        </p:nvSpPr>
        <p:spPr>
          <a:xfrm>
            <a:off x="0" y="9336604"/>
            <a:ext cx="866881" cy="410648"/>
          </a:xfrm>
          <a:prstGeom prst="rect">
            <a:avLst/>
          </a:prstGeom>
        </p:spPr>
        <p:txBody>
          <a:bodyPr vert="horz" wrap="square" lIns="125414" tIns="62713" rIns="125414" bIns="62713" numCol="1" anchor="t" anchorCtr="0" compatLnSpc="1">
            <a:prstTxWarp prst="textNoShape">
              <a:avLst/>
            </a:prstTxWarp>
            <a:normAutofit/>
          </a:bodyPr>
          <a:lstStyle>
            <a:lvl1pPr algn="ctr">
              <a:defRPr sz="2000">
                <a:solidFill>
                  <a:srgbClr val="000000"/>
                </a:solidFill>
                <a:latin typeface="Calibri" pitchFamily="34" charset="0"/>
                <a:cs typeface="+mn-cs"/>
              </a:defRPr>
            </a:lvl1pPr>
          </a:lstStyle>
          <a:p>
            <a:pPr>
              <a:defRPr/>
            </a:pPr>
            <a:fld id="{AA9E99C5-FFB0-40BD-BBA1-D1B39E92798A}" type="slidenum">
              <a:rPr lang="en-US"/>
              <a:pPr>
                <a:defRPr/>
              </a:pPr>
              <a:t>‹#›</a:t>
            </a:fld>
            <a:endParaRPr lang="en-US" dirty="0"/>
          </a:p>
        </p:txBody>
      </p:sp>
    </p:spTree>
    <p:extLst>
      <p:ext uri="{BB962C8B-B14F-4D97-AF65-F5344CB8AC3E}">
        <p14:creationId xmlns:p14="http://schemas.microsoft.com/office/powerpoint/2010/main" val="1574905344"/>
      </p:ext>
    </p:extLst>
  </p:cSld>
  <p:clrMap bg1="lt1" tx1="dk1" bg2="lt2" tx2="dk2" accent1="accent1" accent2="accent2" accent3="accent3" accent4="accent4" accent5="accent5" accent6="accent6" hlink="hlink" folHlink="folHlink"/>
  <p:sldLayoutIdLst>
    <p:sldLayoutId id="2147485070" r:id="rId1"/>
    <p:sldLayoutId id="2147485071" r:id="rId2"/>
    <p:sldLayoutId id="2147485072" r:id="rId3"/>
    <p:sldLayoutId id="2147485073" r:id="rId4"/>
    <p:sldLayoutId id="2147485074" r:id="rId5"/>
    <p:sldLayoutId id="2147485075" r:id="rId6"/>
    <p:sldLayoutId id="2147485076" r:id="rId7"/>
    <p:sldLayoutId id="2147485077" r:id="rId8"/>
    <p:sldLayoutId id="2147485078" r:id="rId9"/>
    <p:sldLayoutId id="2147485079" r:id="rId10"/>
    <p:sldLayoutId id="2147485080"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63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37803" algn="ctr" rtl="0" fontAlgn="base">
        <a:spcBef>
          <a:spcPct val="0"/>
        </a:spcBef>
        <a:spcAft>
          <a:spcPct val="0"/>
        </a:spcAft>
        <a:defRPr sz="6300">
          <a:solidFill>
            <a:schemeClr val="tx1"/>
          </a:solidFill>
          <a:latin typeface="Calibri" pitchFamily="34" charset="0"/>
        </a:defRPr>
      </a:lvl6pPr>
      <a:lvl7pPr marL="1275602" algn="ctr" rtl="0" fontAlgn="base">
        <a:spcBef>
          <a:spcPct val="0"/>
        </a:spcBef>
        <a:spcAft>
          <a:spcPct val="0"/>
        </a:spcAft>
        <a:defRPr sz="6300">
          <a:solidFill>
            <a:schemeClr val="tx1"/>
          </a:solidFill>
          <a:latin typeface="Calibri" pitchFamily="34" charset="0"/>
        </a:defRPr>
      </a:lvl7pPr>
      <a:lvl8pPr marL="1913421" algn="ctr" rtl="0" fontAlgn="base">
        <a:spcBef>
          <a:spcPct val="0"/>
        </a:spcBef>
        <a:spcAft>
          <a:spcPct val="0"/>
        </a:spcAft>
        <a:defRPr sz="6300">
          <a:solidFill>
            <a:schemeClr val="tx1"/>
          </a:solidFill>
          <a:latin typeface="Calibri" pitchFamily="34" charset="0"/>
        </a:defRPr>
      </a:lvl8pPr>
      <a:lvl9pPr marL="2551216" algn="ctr" rtl="0" fontAlgn="base">
        <a:spcBef>
          <a:spcPct val="0"/>
        </a:spcBef>
        <a:spcAft>
          <a:spcPct val="0"/>
        </a:spcAft>
        <a:defRPr sz="6300">
          <a:solidFill>
            <a:schemeClr val="tx1"/>
          </a:solidFill>
          <a:latin typeface="Calibri" pitchFamily="34" charset="0"/>
        </a:defRPr>
      </a:lvl9pPr>
    </p:titleStyle>
    <p:bodyStyle>
      <a:lvl1pPr marL="478368" indent="-478368" algn="l" rtl="0" eaLnBrk="0" fontAlgn="base" hangingPunct="0">
        <a:spcBef>
          <a:spcPct val="20000"/>
        </a:spcBef>
        <a:spcAft>
          <a:spcPct val="0"/>
        </a:spcAft>
        <a:buFont typeface="Arial" charset="0"/>
        <a:buChar char="•"/>
        <a:defRPr sz="4500" kern="1200">
          <a:solidFill>
            <a:schemeClr val="tx1"/>
          </a:solidFill>
          <a:latin typeface="+mn-lt"/>
          <a:ea typeface="ＭＳ Ｐゴシック" charset="0"/>
          <a:cs typeface="+mn-cs"/>
        </a:defRPr>
      </a:lvl1pPr>
      <a:lvl2pPr marL="1036419" indent="-398650" algn="l" rtl="0" eaLnBrk="0" fontAlgn="base" hangingPunct="0">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594508" indent="-318926" algn="l" rtl="0" eaLnBrk="0" fontAlgn="base" hangingPunct="0">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32302" indent="-318926"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4pPr>
      <a:lvl5pPr marL="2870124" indent="-318926"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5pPr>
      <a:lvl6pPr marL="3507917" indent="-318926" algn="l" defTabSz="1275602"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45724" indent="-318926" algn="l" defTabSz="1275602"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83527" indent="-318926" algn="l" defTabSz="1275602"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21332" indent="-318926" algn="l" defTabSz="1275602"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5602" rtl="0" eaLnBrk="1" latinLnBrk="0" hangingPunct="1">
        <a:defRPr sz="2600" kern="1200">
          <a:solidFill>
            <a:schemeClr val="tx1"/>
          </a:solidFill>
          <a:latin typeface="+mn-lt"/>
          <a:ea typeface="+mn-ea"/>
          <a:cs typeface="+mn-cs"/>
        </a:defRPr>
      </a:lvl1pPr>
      <a:lvl2pPr marL="637803" algn="l" defTabSz="1275602" rtl="0" eaLnBrk="1" latinLnBrk="0" hangingPunct="1">
        <a:defRPr sz="2600" kern="1200">
          <a:solidFill>
            <a:schemeClr val="tx1"/>
          </a:solidFill>
          <a:latin typeface="+mn-lt"/>
          <a:ea typeface="+mn-ea"/>
          <a:cs typeface="+mn-cs"/>
        </a:defRPr>
      </a:lvl2pPr>
      <a:lvl3pPr marL="1275602" algn="l" defTabSz="1275602" rtl="0" eaLnBrk="1" latinLnBrk="0" hangingPunct="1">
        <a:defRPr sz="2600" kern="1200">
          <a:solidFill>
            <a:schemeClr val="tx1"/>
          </a:solidFill>
          <a:latin typeface="+mn-lt"/>
          <a:ea typeface="+mn-ea"/>
          <a:cs typeface="+mn-cs"/>
        </a:defRPr>
      </a:lvl3pPr>
      <a:lvl4pPr marL="1913421" algn="l" defTabSz="1275602" rtl="0" eaLnBrk="1" latinLnBrk="0" hangingPunct="1">
        <a:defRPr sz="2600" kern="1200">
          <a:solidFill>
            <a:schemeClr val="tx1"/>
          </a:solidFill>
          <a:latin typeface="+mn-lt"/>
          <a:ea typeface="+mn-ea"/>
          <a:cs typeface="+mn-cs"/>
        </a:defRPr>
      </a:lvl4pPr>
      <a:lvl5pPr marL="2551216" algn="l" defTabSz="1275602" rtl="0" eaLnBrk="1" latinLnBrk="0" hangingPunct="1">
        <a:defRPr sz="2600" kern="1200">
          <a:solidFill>
            <a:schemeClr val="tx1"/>
          </a:solidFill>
          <a:latin typeface="+mn-lt"/>
          <a:ea typeface="+mn-ea"/>
          <a:cs typeface="+mn-cs"/>
        </a:defRPr>
      </a:lvl5pPr>
      <a:lvl6pPr marL="3189014" algn="l" defTabSz="1275602" rtl="0" eaLnBrk="1" latinLnBrk="0" hangingPunct="1">
        <a:defRPr sz="2600" kern="1200">
          <a:solidFill>
            <a:schemeClr val="tx1"/>
          </a:solidFill>
          <a:latin typeface="+mn-lt"/>
          <a:ea typeface="+mn-ea"/>
          <a:cs typeface="+mn-cs"/>
        </a:defRPr>
      </a:lvl6pPr>
      <a:lvl7pPr marL="3826820" algn="l" defTabSz="1275602" rtl="0" eaLnBrk="1" latinLnBrk="0" hangingPunct="1">
        <a:defRPr sz="2600" kern="1200">
          <a:solidFill>
            <a:schemeClr val="tx1"/>
          </a:solidFill>
          <a:latin typeface="+mn-lt"/>
          <a:ea typeface="+mn-ea"/>
          <a:cs typeface="+mn-cs"/>
        </a:defRPr>
      </a:lvl7pPr>
      <a:lvl8pPr marL="4464624" algn="l" defTabSz="1275602" rtl="0" eaLnBrk="1" latinLnBrk="0" hangingPunct="1">
        <a:defRPr sz="2600" kern="1200">
          <a:solidFill>
            <a:schemeClr val="tx1"/>
          </a:solidFill>
          <a:latin typeface="+mn-lt"/>
          <a:ea typeface="+mn-ea"/>
          <a:cs typeface="+mn-cs"/>
        </a:defRPr>
      </a:lvl8pPr>
      <a:lvl9pPr marL="5102433" algn="l" defTabSz="1275602"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58"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121650728"/>
      </p:ext>
    </p:extLst>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4" r:id="rId10"/>
    <p:sldLayoutId id="2147484736" r:id="rId11"/>
    <p:sldLayoutId id="2147484737" r:id="rId12"/>
    <p:sldLayoutId id="2147484738" r:id="rId13"/>
    <p:sldLayoutId id="2147484739" r:id="rId14"/>
    <p:sldLayoutId id="2147484740" r:id="rId15"/>
    <p:sldLayoutId id="2147484741" r:id="rId16"/>
    <p:sldLayoutId id="2147484742" r:id="rId17"/>
    <p:sldLayoutId id="2147484743" r:id="rId18"/>
    <p:sldLayoutId id="2147484744" r:id="rId19"/>
    <p:sldLayoutId id="2147484745" r:id="rId20"/>
    <p:sldLayoutId id="2147484746" r:id="rId21"/>
    <p:sldLayoutId id="2147484747" r:id="rId22"/>
    <p:sldLayoutId id="2147484748" r:id="rId23"/>
    <p:sldLayoutId id="2147484749" r:id="rId24"/>
    <p:sldLayoutId id="2147484750" r:id="rId25"/>
    <p:sldLayoutId id="2147484751" r:id="rId26"/>
    <p:sldLayoutId id="2147484752" r:id="rId27"/>
    <p:sldLayoutId id="2147484753" r:id="rId28"/>
    <p:sldLayoutId id="2147484754" r:id="rId29"/>
    <p:sldLayoutId id="2147484755" r:id="rId30"/>
    <p:sldLayoutId id="2147484756" r:id="rId31"/>
    <p:sldLayoutId id="2147484757" r:id="rId32"/>
    <p:sldLayoutId id="2147484758" r:id="rId33"/>
    <p:sldLayoutId id="2147484759" r:id="rId34"/>
    <p:sldLayoutId id="2147484760" r:id="rId35"/>
    <p:sldLayoutId id="2147484761" r:id="rId36"/>
    <p:sldLayoutId id="2147484762" r:id="rId37"/>
    <p:sldLayoutId id="2147484763" r:id="rId38"/>
    <p:sldLayoutId id="2147484764" r:id="rId39"/>
    <p:sldLayoutId id="2147484765" r:id="rId40"/>
    <p:sldLayoutId id="2147484766" r:id="rId41"/>
    <p:sldLayoutId id="2147484767" r:id="rId42"/>
    <p:sldLayoutId id="2147484768" r:id="rId43"/>
    <p:sldLayoutId id="2147484769" r:id="rId44"/>
    <p:sldLayoutId id="2147484770" r:id="rId45"/>
    <p:sldLayoutId id="2147484771" r:id="rId46"/>
    <p:sldLayoutId id="2147484772" r:id="rId47"/>
    <p:sldLayoutId id="2147484773" r:id="rId48"/>
    <p:sldLayoutId id="2147484774" r:id="rId49"/>
    <p:sldLayoutId id="2147484775" r:id="rId50"/>
    <p:sldLayoutId id="2147484776" r:id="rId51"/>
    <p:sldLayoutId id="2147484777" r:id="rId52"/>
    <p:sldLayoutId id="2147484778" r:id="rId53"/>
    <p:sldLayoutId id="2147484779" r:id="rId54"/>
    <p:sldLayoutId id="2147484780" r:id="rId55"/>
    <p:sldLayoutId id="2147484781" r:id="rId56"/>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161" y="390342"/>
            <a:ext cx="11702892" cy="1624542"/>
          </a:xfrm>
          <a:prstGeom prst="rect">
            <a:avLst/>
          </a:prstGeom>
        </p:spPr>
        <p:txBody>
          <a:bodyPr vert="horz" lIns="127598" tIns="63843" rIns="127598" bIns="6384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161" y="2274359"/>
            <a:ext cx="11702892" cy="6432734"/>
          </a:xfrm>
          <a:prstGeom prst="rect">
            <a:avLst/>
          </a:prstGeom>
        </p:spPr>
        <p:txBody>
          <a:bodyPr vert="horz" lIns="127598" tIns="63843" rIns="127598" bIns="6384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162" y="9034480"/>
            <a:ext cx="3034083" cy="518951"/>
          </a:xfrm>
          <a:prstGeom prst="rect">
            <a:avLst/>
          </a:prstGeom>
        </p:spPr>
        <p:txBody>
          <a:bodyPr vert="horz" lIns="127598" tIns="63843" rIns="127598" bIns="63843" rtlCol="0" anchor="ctr"/>
          <a:lstStyle>
            <a:lvl1pPr algn="l">
              <a:defRPr sz="17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5" name="Footer Placeholder 4"/>
          <p:cNvSpPr>
            <a:spLocks noGrp="1"/>
          </p:cNvSpPr>
          <p:nvPr>
            <p:ph type="ftr" sz="quarter" idx="3"/>
          </p:nvPr>
        </p:nvSpPr>
        <p:spPr>
          <a:xfrm>
            <a:off x="4442765" y="9034480"/>
            <a:ext cx="4117684" cy="518951"/>
          </a:xfrm>
          <a:prstGeom prst="rect">
            <a:avLst/>
          </a:prstGeom>
        </p:spPr>
        <p:txBody>
          <a:bodyPr vert="horz" lIns="127598" tIns="63843" rIns="127598" bIns="63843" rtlCol="0" anchor="ctr"/>
          <a:lstStyle>
            <a:lvl1pPr algn="ctr">
              <a:defRPr sz="17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9318969" y="9034480"/>
            <a:ext cx="3034083" cy="518951"/>
          </a:xfrm>
          <a:prstGeom prst="rect">
            <a:avLst/>
          </a:prstGeom>
        </p:spPr>
        <p:txBody>
          <a:bodyPr vert="horz" lIns="127598" tIns="63843" rIns="127598" bIns="63843" rtlCol="0" anchor="ctr"/>
          <a:lstStyle>
            <a:lvl1pPr algn="r">
              <a:defRPr sz="1700">
                <a:solidFill>
                  <a:schemeClr val="tx1">
                    <a:tint val="75000"/>
                  </a:schemeClr>
                </a:solidFill>
              </a:defRPr>
            </a:lvl1pPr>
          </a:lstStyle>
          <a:p>
            <a:pPr fontAlgn="auto">
              <a:spcBef>
                <a:spcPts val="0"/>
              </a:spcBef>
              <a:spcAft>
                <a:spcPts val="0"/>
              </a:spcAft>
            </a:pPr>
            <a:fld id="{2D3B35A3-ACE2-46D7-B614-4A1146AB12FE}" type="slidenum">
              <a:rPr lang="en-US" smtClean="0">
                <a:solidFill>
                  <a:prstClr val="black">
                    <a:tint val="75000"/>
                  </a:prstClr>
                </a:solidFill>
                <a:latin typeface="Calibri"/>
              </a:rPr>
              <a:pPr fontAlgn="auto">
                <a:spcBef>
                  <a:spcPts val="0"/>
                </a:spcBef>
                <a:spcAft>
                  <a:spcPts val="0"/>
                </a:spcAft>
              </a:pPr>
              <a:t>‹#›</a:t>
            </a:fld>
            <a:endParaRPr lang="en-US" dirty="0" smtClean="0">
              <a:solidFill>
                <a:prstClr val="black">
                  <a:tint val="75000"/>
                </a:prstClr>
              </a:solidFill>
              <a:latin typeface="Calibri"/>
            </a:endParaRPr>
          </a:p>
        </p:txBody>
      </p:sp>
    </p:spTree>
    <p:extLst>
      <p:ext uri="{BB962C8B-B14F-4D97-AF65-F5344CB8AC3E}">
        <p14:creationId xmlns:p14="http://schemas.microsoft.com/office/powerpoint/2010/main" val="21383957"/>
      </p:ext>
    </p:extLst>
  </p:cSld>
  <p:clrMap bg1="lt1" tx1="dk1" bg2="lt2" tx2="dk2" accent1="accent1" accent2="accent2" accent3="accent3" accent4="accent4" accent5="accent5" accent6="accent6" hlink="hlink" folHlink="folHlink"/>
  <p:sldLayoutIdLst>
    <p:sldLayoutId id="2147485082" r:id="rId1"/>
    <p:sldLayoutId id="2147485083" r:id="rId2"/>
    <p:sldLayoutId id="2147485084" r:id="rId3"/>
    <p:sldLayoutId id="2147485085" r:id="rId4"/>
    <p:sldLayoutId id="2147485086" r:id="rId5"/>
    <p:sldLayoutId id="2147485087" r:id="rId6"/>
    <p:sldLayoutId id="2147485088" r:id="rId7"/>
    <p:sldLayoutId id="2147485089" r:id="rId8"/>
    <p:sldLayoutId id="2147485090" r:id="rId9"/>
    <p:sldLayoutId id="2147485091" r:id="rId10"/>
    <p:sldLayoutId id="2147485092" r:id="rId11"/>
    <p:sldLayoutId id="2147485093" r:id="rId12"/>
    <p:sldLayoutId id="2147485094" r:id="rId13"/>
    <p:sldLayoutId id="2147485095" r:id="rId14"/>
    <p:sldLayoutId id="2147485096" r:id="rId15"/>
    <p:sldLayoutId id="2147485097" r:id="rId16"/>
    <p:sldLayoutId id="2147485098" r:id="rId17"/>
    <p:sldLayoutId id="2147485099" r:id="rId18"/>
    <p:sldLayoutId id="2147485100" r:id="rId19"/>
    <p:sldLayoutId id="2147485101" r:id="rId20"/>
    <p:sldLayoutId id="2147485102" r:id="rId21"/>
    <p:sldLayoutId id="2147485103" r:id="rId22"/>
    <p:sldLayoutId id="2147485104" r:id="rId23"/>
    <p:sldLayoutId id="2147485105" r:id="rId24"/>
    <p:sldLayoutId id="2147485106" r:id="rId25"/>
    <p:sldLayoutId id="2147485107" r:id="rId26"/>
    <p:sldLayoutId id="2147485108" r:id="rId27"/>
    <p:sldLayoutId id="2147485109" r:id="rId28"/>
    <p:sldLayoutId id="2147485110" r:id="rId29"/>
    <p:sldLayoutId id="2147485111" r:id="rId30"/>
  </p:sldLayoutIdLst>
  <p:timing>
    <p:tnLst>
      <p:par>
        <p:cTn id="1" dur="indefinite" restart="never" nodeType="tmRoot"/>
      </p:par>
    </p:tnLst>
  </p:timing>
  <p:hf hdr="0" ftr="0" dt="0"/>
  <p:txStyles>
    <p:titleStyle>
      <a:lvl1pPr algn="ctr" defTabSz="1276055" rtl="0" eaLnBrk="1" latinLnBrk="0" hangingPunct="1">
        <a:spcBef>
          <a:spcPct val="0"/>
        </a:spcBef>
        <a:buNone/>
        <a:defRPr sz="6300" kern="1200">
          <a:solidFill>
            <a:schemeClr val="tx1"/>
          </a:solidFill>
          <a:latin typeface="+mj-lt"/>
          <a:ea typeface="+mj-ea"/>
          <a:cs typeface="+mj-cs"/>
        </a:defRPr>
      </a:lvl1pPr>
    </p:titleStyle>
    <p:bodyStyle>
      <a:lvl1pPr marL="478539" indent="-478539" algn="l" defTabSz="1276055"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1pPr>
      <a:lvl2pPr marL="1036788" indent="-398791" algn="l" defTabSz="1276055"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595075" indent="-319037" algn="l" defTabSz="1276055"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33095" indent="-319037" algn="l" defTabSz="12760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71143" indent="-319037" algn="l" defTabSz="12760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09164" indent="-319037" algn="l" defTabSz="12760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47196" indent="-319037" algn="l" defTabSz="12760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785226" indent="-319037" algn="l" defTabSz="12760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23257" indent="-319037" algn="l" defTabSz="12760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276055" rtl="0" eaLnBrk="1" latinLnBrk="0" hangingPunct="1">
        <a:defRPr sz="2600" kern="1200">
          <a:solidFill>
            <a:schemeClr val="tx1"/>
          </a:solidFill>
          <a:latin typeface="+mn-lt"/>
          <a:ea typeface="+mn-ea"/>
          <a:cs typeface="+mn-cs"/>
        </a:defRPr>
      </a:lvl1pPr>
      <a:lvl2pPr marL="638029" algn="l" defTabSz="1276055" rtl="0" eaLnBrk="1" latinLnBrk="0" hangingPunct="1">
        <a:defRPr sz="2600" kern="1200">
          <a:solidFill>
            <a:schemeClr val="tx1"/>
          </a:solidFill>
          <a:latin typeface="+mn-lt"/>
          <a:ea typeface="+mn-ea"/>
          <a:cs typeface="+mn-cs"/>
        </a:defRPr>
      </a:lvl2pPr>
      <a:lvl3pPr marL="1276055" algn="l" defTabSz="1276055" rtl="0" eaLnBrk="1" latinLnBrk="0" hangingPunct="1">
        <a:defRPr sz="2600" kern="1200">
          <a:solidFill>
            <a:schemeClr val="tx1"/>
          </a:solidFill>
          <a:latin typeface="+mn-lt"/>
          <a:ea typeface="+mn-ea"/>
          <a:cs typeface="+mn-cs"/>
        </a:defRPr>
      </a:lvl3pPr>
      <a:lvl4pPr marL="1914099" algn="l" defTabSz="1276055" rtl="0" eaLnBrk="1" latinLnBrk="0" hangingPunct="1">
        <a:defRPr sz="2600" kern="1200">
          <a:solidFill>
            <a:schemeClr val="tx1"/>
          </a:solidFill>
          <a:latin typeface="+mn-lt"/>
          <a:ea typeface="+mn-ea"/>
          <a:cs typeface="+mn-cs"/>
        </a:defRPr>
      </a:lvl4pPr>
      <a:lvl5pPr marL="2552124" algn="l" defTabSz="1276055" rtl="0" eaLnBrk="1" latinLnBrk="0" hangingPunct="1">
        <a:defRPr sz="2600" kern="1200">
          <a:solidFill>
            <a:schemeClr val="tx1"/>
          </a:solidFill>
          <a:latin typeface="+mn-lt"/>
          <a:ea typeface="+mn-ea"/>
          <a:cs typeface="+mn-cs"/>
        </a:defRPr>
      </a:lvl5pPr>
      <a:lvl6pPr marL="3190147" algn="l" defTabSz="1276055" rtl="0" eaLnBrk="1" latinLnBrk="0" hangingPunct="1">
        <a:defRPr sz="2600" kern="1200">
          <a:solidFill>
            <a:schemeClr val="tx1"/>
          </a:solidFill>
          <a:latin typeface="+mn-lt"/>
          <a:ea typeface="+mn-ea"/>
          <a:cs typeface="+mn-cs"/>
        </a:defRPr>
      </a:lvl6pPr>
      <a:lvl7pPr marL="3828180" algn="l" defTabSz="1276055" rtl="0" eaLnBrk="1" latinLnBrk="0" hangingPunct="1">
        <a:defRPr sz="2600" kern="1200">
          <a:solidFill>
            <a:schemeClr val="tx1"/>
          </a:solidFill>
          <a:latin typeface="+mn-lt"/>
          <a:ea typeface="+mn-ea"/>
          <a:cs typeface="+mn-cs"/>
        </a:defRPr>
      </a:lvl7pPr>
      <a:lvl8pPr marL="4466211" algn="l" defTabSz="1276055" rtl="0" eaLnBrk="1" latinLnBrk="0" hangingPunct="1">
        <a:defRPr sz="2600" kern="1200">
          <a:solidFill>
            <a:schemeClr val="tx1"/>
          </a:solidFill>
          <a:latin typeface="+mn-lt"/>
          <a:ea typeface="+mn-ea"/>
          <a:cs typeface="+mn-cs"/>
        </a:defRPr>
      </a:lvl8pPr>
      <a:lvl9pPr marL="5104246" algn="l" defTabSz="1276055" rtl="0" eaLnBrk="1" latinLnBrk="0" hangingPunct="1">
        <a:defRPr sz="26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p:nvPicPr>
        <p:blipFill>
          <a:blip r:embed="rId37" cstate="print">
            <a:extLst>
              <a:ext uri="{28A0092B-C50C-407E-A947-70E740481C1C}">
                <a14:useLocalDpi xmlns:a14="http://schemas.microsoft.com/office/drawing/2010/main" val="0"/>
              </a:ext>
            </a:extLst>
          </a:blip>
          <a:srcRect l="63492" r="5597"/>
          <a:stretch>
            <a:fillRect/>
          </a:stretch>
        </p:blipFill>
        <p:spPr bwMode="auto">
          <a:xfrm>
            <a:off x="0" y="2"/>
            <a:ext cx="4009324" cy="172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5562" tIns="62787" rIns="125562" bIns="62787" anchor="ctr"/>
          <a:lstStyle/>
          <a:p>
            <a:pPr algn="ctr" fontAlgn="auto">
              <a:spcBef>
                <a:spcPts val="0"/>
              </a:spcBef>
              <a:spcAft>
                <a:spcPts val="0"/>
              </a:spcAft>
              <a:defRPr/>
            </a:pPr>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5562" tIns="62787" rIns="125562" bIns="62787" anchor="ctr"/>
          <a:lstStyle/>
          <a:p>
            <a:pPr algn="ctr" fontAlgn="auto">
              <a:spcBef>
                <a:spcPts val="0"/>
              </a:spcBef>
              <a:spcAft>
                <a:spcPts val="0"/>
              </a:spcAft>
              <a:defRPr/>
            </a:pPr>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5562" tIns="62787" rIns="125562" bIns="62787" anchor="ctr"/>
          <a:lstStyle/>
          <a:p>
            <a:pPr algn="ctr" fontAlgn="auto">
              <a:spcBef>
                <a:spcPts val="0"/>
              </a:spcBef>
              <a:spcAft>
                <a:spcPts val="0"/>
              </a:spcAft>
              <a:defRPr/>
            </a:pPr>
            <a:endParaRPr lang="en-US" dirty="0">
              <a:solidFill>
                <a:prstClr val="white"/>
              </a:solidFill>
            </a:endParaRPr>
          </a:p>
        </p:txBody>
      </p:sp>
      <p:sp>
        <p:nvSpPr>
          <p:cNvPr id="13" name="Slide Number Placeholder 4"/>
          <p:cNvSpPr>
            <a:spLocks noGrp="1"/>
          </p:cNvSpPr>
          <p:nvPr>
            <p:ph type="sldNum" sz="quarter" idx="4"/>
          </p:nvPr>
        </p:nvSpPr>
        <p:spPr>
          <a:xfrm>
            <a:off x="0" y="9336604"/>
            <a:ext cx="866881" cy="410648"/>
          </a:xfrm>
          <a:prstGeom prst="rect">
            <a:avLst/>
          </a:prstGeom>
        </p:spPr>
        <p:txBody>
          <a:bodyPr vert="horz" wrap="square" lIns="125562" tIns="62787" rIns="125562" bIns="62787" numCol="1" anchor="t" anchorCtr="0" compatLnSpc="1">
            <a:prstTxWarp prst="textNoShape">
              <a:avLst/>
            </a:prstTxWarp>
            <a:normAutofit/>
          </a:bodyPr>
          <a:lstStyle>
            <a:lvl1pPr algn="ctr">
              <a:defRPr sz="2000">
                <a:solidFill>
                  <a:srgbClr val="000000"/>
                </a:solidFill>
                <a:latin typeface="Calibri" pitchFamily="34" charset="0"/>
                <a:cs typeface="+mn-cs"/>
              </a:defRPr>
            </a:lvl1pPr>
          </a:lstStyle>
          <a:p>
            <a:pPr>
              <a:defRPr/>
            </a:pPr>
            <a:fld id="{AA9E99C5-FFB0-40BD-BBA1-D1B39E92798A}" type="slidenum">
              <a:rPr lang="en-US"/>
              <a:pPr>
                <a:defRPr/>
              </a:pPr>
              <a:t>‹#›</a:t>
            </a:fld>
            <a:endParaRPr lang="en-US" dirty="0"/>
          </a:p>
        </p:txBody>
      </p:sp>
    </p:spTree>
    <p:extLst>
      <p:ext uri="{BB962C8B-B14F-4D97-AF65-F5344CB8AC3E}">
        <p14:creationId xmlns:p14="http://schemas.microsoft.com/office/powerpoint/2010/main" val="3485148861"/>
      </p:ext>
    </p:extLst>
  </p:cSld>
  <p:clrMap bg1="lt1" tx1="dk1" bg2="lt2" tx2="dk2" accent1="accent1" accent2="accent2" accent3="accent3" accent4="accent4" accent5="accent5" accent6="accent6" hlink="hlink" folHlink="folHlink"/>
  <p:sldLayoutIdLst>
    <p:sldLayoutId id="2147485113" r:id="rId1"/>
    <p:sldLayoutId id="2147485114" r:id="rId2"/>
    <p:sldLayoutId id="2147485115" r:id="rId3"/>
    <p:sldLayoutId id="2147485116" r:id="rId4"/>
    <p:sldLayoutId id="2147485117" r:id="rId5"/>
    <p:sldLayoutId id="2147485118" r:id="rId6"/>
    <p:sldLayoutId id="2147485119" r:id="rId7"/>
    <p:sldLayoutId id="2147485120" r:id="rId8"/>
    <p:sldLayoutId id="2147485121" r:id="rId9"/>
    <p:sldLayoutId id="2147485122" r:id="rId10"/>
    <p:sldLayoutId id="2147485123" r:id="rId11"/>
    <p:sldLayoutId id="2147485124" r:id="rId12"/>
    <p:sldLayoutId id="2147485125" r:id="rId13"/>
    <p:sldLayoutId id="2147485126" r:id="rId14"/>
    <p:sldLayoutId id="2147485127" r:id="rId15"/>
    <p:sldLayoutId id="2147485128" r:id="rId16"/>
    <p:sldLayoutId id="2147485129" r:id="rId17"/>
    <p:sldLayoutId id="2147485130" r:id="rId18"/>
    <p:sldLayoutId id="2147485131" r:id="rId19"/>
    <p:sldLayoutId id="2147485132" r:id="rId20"/>
    <p:sldLayoutId id="2147485133" r:id="rId21"/>
    <p:sldLayoutId id="2147485134" r:id="rId22"/>
    <p:sldLayoutId id="2147485135" r:id="rId23"/>
    <p:sldLayoutId id="2147485136" r:id="rId24"/>
    <p:sldLayoutId id="2147485137" r:id="rId25"/>
    <p:sldLayoutId id="2147485138" r:id="rId26"/>
    <p:sldLayoutId id="2147485139" r:id="rId27"/>
    <p:sldLayoutId id="2147485140" r:id="rId28"/>
    <p:sldLayoutId id="2147485141" r:id="rId29"/>
    <p:sldLayoutId id="2147485142" r:id="rId30"/>
    <p:sldLayoutId id="2147485143" r:id="rId31"/>
    <p:sldLayoutId id="2147485144" r:id="rId32"/>
    <p:sldLayoutId id="2147485145" r:id="rId33"/>
    <p:sldLayoutId id="2147485146" r:id="rId34"/>
    <p:sldLayoutId id="2147485147" r:id="rId35"/>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63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38557" algn="ctr" rtl="0" fontAlgn="base">
        <a:spcBef>
          <a:spcPct val="0"/>
        </a:spcBef>
        <a:spcAft>
          <a:spcPct val="0"/>
        </a:spcAft>
        <a:defRPr sz="6300">
          <a:solidFill>
            <a:schemeClr val="tx1"/>
          </a:solidFill>
          <a:latin typeface="Calibri" pitchFamily="34" charset="0"/>
        </a:defRPr>
      </a:lvl6pPr>
      <a:lvl7pPr marL="1277117" algn="ctr" rtl="0" fontAlgn="base">
        <a:spcBef>
          <a:spcPct val="0"/>
        </a:spcBef>
        <a:spcAft>
          <a:spcPct val="0"/>
        </a:spcAft>
        <a:defRPr sz="6300">
          <a:solidFill>
            <a:schemeClr val="tx1"/>
          </a:solidFill>
          <a:latin typeface="Calibri" pitchFamily="34" charset="0"/>
        </a:defRPr>
      </a:lvl7pPr>
      <a:lvl8pPr marL="1915682" algn="ctr" rtl="0" fontAlgn="base">
        <a:spcBef>
          <a:spcPct val="0"/>
        </a:spcBef>
        <a:spcAft>
          <a:spcPct val="0"/>
        </a:spcAft>
        <a:defRPr sz="6300">
          <a:solidFill>
            <a:schemeClr val="tx1"/>
          </a:solidFill>
          <a:latin typeface="Calibri" pitchFamily="34" charset="0"/>
        </a:defRPr>
      </a:lvl8pPr>
      <a:lvl9pPr marL="2554240" algn="ctr" rtl="0" fontAlgn="base">
        <a:spcBef>
          <a:spcPct val="0"/>
        </a:spcBef>
        <a:spcAft>
          <a:spcPct val="0"/>
        </a:spcAft>
        <a:defRPr sz="6300">
          <a:solidFill>
            <a:schemeClr val="tx1"/>
          </a:solidFill>
          <a:latin typeface="Calibri" pitchFamily="34" charset="0"/>
        </a:defRPr>
      </a:lvl9pPr>
    </p:titleStyle>
    <p:bodyStyle>
      <a:lvl1pPr marL="478937" indent="-478937" algn="l" rtl="0" eaLnBrk="0" fontAlgn="base" hangingPunct="0">
        <a:spcBef>
          <a:spcPct val="20000"/>
        </a:spcBef>
        <a:spcAft>
          <a:spcPct val="0"/>
        </a:spcAft>
        <a:buFont typeface="Arial" charset="0"/>
        <a:buChar char="•"/>
        <a:defRPr sz="4500" kern="1200">
          <a:solidFill>
            <a:schemeClr val="tx1"/>
          </a:solidFill>
          <a:latin typeface="+mn-lt"/>
          <a:ea typeface="ＭＳ Ｐゴシック" charset="0"/>
          <a:cs typeface="+mn-cs"/>
        </a:defRPr>
      </a:lvl1pPr>
      <a:lvl2pPr marL="1037648" indent="-399122" algn="l" rtl="0" eaLnBrk="0" fontAlgn="base" hangingPunct="0">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596398" indent="-319297" algn="l" rtl="0" eaLnBrk="0" fontAlgn="base" hangingPunct="0">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34947" indent="-319297"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4pPr>
      <a:lvl5pPr marL="2873524" indent="-319297"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5pPr>
      <a:lvl6pPr marL="3512072" indent="-319297" algn="l" defTabSz="127711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50638" indent="-319297" algn="l" defTabSz="127711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89193" indent="-319297" algn="l" defTabSz="127711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27755" indent="-319297" algn="l" defTabSz="1277117"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7117" rtl="0" eaLnBrk="1" latinLnBrk="0" hangingPunct="1">
        <a:defRPr sz="2600" kern="1200">
          <a:solidFill>
            <a:schemeClr val="tx1"/>
          </a:solidFill>
          <a:latin typeface="+mn-lt"/>
          <a:ea typeface="+mn-ea"/>
          <a:cs typeface="+mn-cs"/>
        </a:defRPr>
      </a:lvl1pPr>
      <a:lvl2pPr marL="638557" algn="l" defTabSz="1277117" rtl="0" eaLnBrk="1" latinLnBrk="0" hangingPunct="1">
        <a:defRPr sz="2600" kern="1200">
          <a:solidFill>
            <a:schemeClr val="tx1"/>
          </a:solidFill>
          <a:latin typeface="+mn-lt"/>
          <a:ea typeface="+mn-ea"/>
          <a:cs typeface="+mn-cs"/>
        </a:defRPr>
      </a:lvl2pPr>
      <a:lvl3pPr marL="1277117" algn="l" defTabSz="1277117" rtl="0" eaLnBrk="1" latinLnBrk="0" hangingPunct="1">
        <a:defRPr sz="2600" kern="1200">
          <a:solidFill>
            <a:schemeClr val="tx1"/>
          </a:solidFill>
          <a:latin typeface="+mn-lt"/>
          <a:ea typeface="+mn-ea"/>
          <a:cs typeface="+mn-cs"/>
        </a:defRPr>
      </a:lvl3pPr>
      <a:lvl4pPr marL="1915682" algn="l" defTabSz="1277117" rtl="0" eaLnBrk="1" latinLnBrk="0" hangingPunct="1">
        <a:defRPr sz="2600" kern="1200">
          <a:solidFill>
            <a:schemeClr val="tx1"/>
          </a:solidFill>
          <a:latin typeface="+mn-lt"/>
          <a:ea typeface="+mn-ea"/>
          <a:cs typeface="+mn-cs"/>
        </a:defRPr>
      </a:lvl4pPr>
      <a:lvl5pPr marL="2554240" algn="l" defTabSz="1277117" rtl="0" eaLnBrk="1" latinLnBrk="0" hangingPunct="1">
        <a:defRPr sz="2600" kern="1200">
          <a:solidFill>
            <a:schemeClr val="tx1"/>
          </a:solidFill>
          <a:latin typeface="+mn-lt"/>
          <a:ea typeface="+mn-ea"/>
          <a:cs typeface="+mn-cs"/>
        </a:defRPr>
      </a:lvl5pPr>
      <a:lvl6pPr marL="3192790" algn="l" defTabSz="1277117" rtl="0" eaLnBrk="1" latinLnBrk="0" hangingPunct="1">
        <a:defRPr sz="2600" kern="1200">
          <a:solidFill>
            <a:schemeClr val="tx1"/>
          </a:solidFill>
          <a:latin typeface="+mn-lt"/>
          <a:ea typeface="+mn-ea"/>
          <a:cs typeface="+mn-cs"/>
        </a:defRPr>
      </a:lvl6pPr>
      <a:lvl7pPr marL="3831355" algn="l" defTabSz="1277117" rtl="0" eaLnBrk="1" latinLnBrk="0" hangingPunct="1">
        <a:defRPr sz="2600" kern="1200">
          <a:solidFill>
            <a:schemeClr val="tx1"/>
          </a:solidFill>
          <a:latin typeface="+mn-lt"/>
          <a:ea typeface="+mn-ea"/>
          <a:cs typeface="+mn-cs"/>
        </a:defRPr>
      </a:lvl7pPr>
      <a:lvl8pPr marL="4469914" algn="l" defTabSz="1277117" rtl="0" eaLnBrk="1" latinLnBrk="0" hangingPunct="1">
        <a:defRPr sz="2600" kern="1200">
          <a:solidFill>
            <a:schemeClr val="tx1"/>
          </a:solidFill>
          <a:latin typeface="+mn-lt"/>
          <a:ea typeface="+mn-ea"/>
          <a:cs typeface="+mn-cs"/>
        </a:defRPr>
      </a:lvl8pPr>
      <a:lvl9pPr marL="5108477" algn="l" defTabSz="1277117" rtl="0" eaLnBrk="1" latinLnBrk="0" hangingPunct="1">
        <a:defRPr sz="26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161" y="390342"/>
            <a:ext cx="11702892" cy="1624542"/>
          </a:xfrm>
          <a:prstGeom prst="rect">
            <a:avLst/>
          </a:prstGeom>
        </p:spPr>
        <p:txBody>
          <a:bodyPr vert="horz" lIns="127747" tIns="63917" rIns="127747" bIns="6391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161" y="2274359"/>
            <a:ext cx="11702892" cy="6432734"/>
          </a:xfrm>
          <a:prstGeom prst="rect">
            <a:avLst/>
          </a:prstGeom>
        </p:spPr>
        <p:txBody>
          <a:bodyPr vert="horz" lIns="127747" tIns="63917" rIns="127747" bIns="639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162" y="9034466"/>
            <a:ext cx="3034083" cy="518951"/>
          </a:xfrm>
          <a:prstGeom prst="rect">
            <a:avLst/>
          </a:prstGeom>
        </p:spPr>
        <p:txBody>
          <a:bodyPr vert="horz" lIns="127747" tIns="63917" rIns="127747" bIns="63917" rtlCol="0" anchor="ctr"/>
          <a:lstStyle>
            <a:lvl1pPr algn="l">
              <a:defRPr sz="17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5" name="Footer Placeholder 4"/>
          <p:cNvSpPr>
            <a:spLocks noGrp="1"/>
          </p:cNvSpPr>
          <p:nvPr>
            <p:ph type="ftr" sz="quarter" idx="3"/>
          </p:nvPr>
        </p:nvSpPr>
        <p:spPr>
          <a:xfrm>
            <a:off x="4442765" y="9034466"/>
            <a:ext cx="4117684" cy="518951"/>
          </a:xfrm>
          <a:prstGeom prst="rect">
            <a:avLst/>
          </a:prstGeom>
        </p:spPr>
        <p:txBody>
          <a:bodyPr vert="horz" lIns="127747" tIns="63917" rIns="127747" bIns="63917" rtlCol="0" anchor="ctr"/>
          <a:lstStyle>
            <a:lvl1pPr algn="ctr">
              <a:defRPr sz="17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9318969" y="9034466"/>
            <a:ext cx="3034083" cy="518951"/>
          </a:xfrm>
          <a:prstGeom prst="rect">
            <a:avLst/>
          </a:prstGeom>
        </p:spPr>
        <p:txBody>
          <a:bodyPr vert="horz" lIns="127747" tIns="63917" rIns="127747" bIns="63917" rtlCol="0" anchor="ctr"/>
          <a:lstStyle>
            <a:lvl1pPr algn="r">
              <a:defRPr sz="1700">
                <a:solidFill>
                  <a:schemeClr val="tx1">
                    <a:tint val="75000"/>
                  </a:schemeClr>
                </a:solidFill>
              </a:defRPr>
            </a:lvl1pPr>
          </a:lstStyle>
          <a:p>
            <a:pPr fontAlgn="auto">
              <a:spcBef>
                <a:spcPts val="0"/>
              </a:spcBef>
              <a:spcAft>
                <a:spcPts val="0"/>
              </a:spcAft>
            </a:pPr>
            <a:fld id="{2D3B35A3-ACE2-46D7-B614-4A1146AB12FE}" type="slidenum">
              <a:rPr lang="en-US" smtClean="0">
                <a:solidFill>
                  <a:prstClr val="black">
                    <a:tint val="75000"/>
                  </a:prstClr>
                </a:solidFill>
                <a:latin typeface="Calibri"/>
              </a:rPr>
              <a:pPr fontAlgn="auto">
                <a:spcBef>
                  <a:spcPts val="0"/>
                </a:spcBef>
                <a:spcAft>
                  <a:spcPts val="0"/>
                </a:spcAft>
              </a:pPr>
              <a:t>‹#›</a:t>
            </a:fld>
            <a:endParaRPr lang="en-US" dirty="0" smtClean="0">
              <a:solidFill>
                <a:prstClr val="black">
                  <a:tint val="75000"/>
                </a:prstClr>
              </a:solidFill>
              <a:latin typeface="Calibri"/>
            </a:endParaRPr>
          </a:p>
        </p:txBody>
      </p:sp>
    </p:spTree>
    <p:extLst>
      <p:ext uri="{BB962C8B-B14F-4D97-AF65-F5344CB8AC3E}">
        <p14:creationId xmlns:p14="http://schemas.microsoft.com/office/powerpoint/2010/main" val="2311325127"/>
      </p:ext>
    </p:extLst>
  </p:cSld>
  <p:clrMap bg1="lt1" tx1="dk1" bg2="lt2" tx2="dk2" accent1="accent1" accent2="accent2" accent3="accent3" accent4="accent4" accent5="accent5" accent6="accent6" hlink="hlink" folHlink="folHlink"/>
  <p:sldLayoutIdLst>
    <p:sldLayoutId id="2147485149" r:id="rId1"/>
    <p:sldLayoutId id="2147485150" r:id="rId2"/>
    <p:sldLayoutId id="2147485151" r:id="rId3"/>
    <p:sldLayoutId id="2147485152" r:id="rId4"/>
    <p:sldLayoutId id="2147485153" r:id="rId5"/>
    <p:sldLayoutId id="2147485154" r:id="rId6"/>
    <p:sldLayoutId id="2147485155" r:id="rId7"/>
    <p:sldLayoutId id="2147485156" r:id="rId8"/>
    <p:sldLayoutId id="2147485157" r:id="rId9"/>
    <p:sldLayoutId id="2147485158" r:id="rId10"/>
    <p:sldLayoutId id="2147485159" r:id="rId11"/>
    <p:sldLayoutId id="2147485160" r:id="rId12"/>
    <p:sldLayoutId id="2147485161" r:id="rId13"/>
    <p:sldLayoutId id="2147485162" r:id="rId14"/>
    <p:sldLayoutId id="2147485163" r:id="rId15"/>
    <p:sldLayoutId id="2147485164" r:id="rId16"/>
    <p:sldLayoutId id="2147485165" r:id="rId17"/>
    <p:sldLayoutId id="2147485166" r:id="rId18"/>
    <p:sldLayoutId id="2147485167" r:id="rId19"/>
    <p:sldLayoutId id="2147485168" r:id="rId20"/>
    <p:sldLayoutId id="2147485169" r:id="rId21"/>
    <p:sldLayoutId id="2147485170" r:id="rId22"/>
    <p:sldLayoutId id="2147485171" r:id="rId23"/>
    <p:sldLayoutId id="2147485172" r:id="rId24"/>
    <p:sldLayoutId id="2147485173" r:id="rId25"/>
    <p:sldLayoutId id="2147485174" r:id="rId26"/>
    <p:sldLayoutId id="2147485175" r:id="rId27"/>
    <p:sldLayoutId id="2147485176" r:id="rId28"/>
    <p:sldLayoutId id="2147485177" r:id="rId29"/>
    <p:sldLayoutId id="2147485178" r:id="rId30"/>
  </p:sldLayoutIdLst>
  <p:timing>
    <p:tnLst>
      <p:par>
        <p:cTn id="1" dur="indefinite" restart="never" nodeType="tmRoot"/>
      </p:par>
    </p:tnLst>
  </p:timing>
  <p:hf hdr="0" ftr="0" dt="0"/>
  <p:txStyles>
    <p:titleStyle>
      <a:lvl1pPr algn="ctr" defTabSz="1277572" rtl="0" eaLnBrk="1" latinLnBrk="0" hangingPunct="1">
        <a:spcBef>
          <a:spcPct val="0"/>
        </a:spcBef>
        <a:buNone/>
        <a:defRPr sz="6300" kern="1200">
          <a:solidFill>
            <a:schemeClr val="tx1"/>
          </a:solidFill>
          <a:latin typeface="+mj-lt"/>
          <a:ea typeface="+mj-ea"/>
          <a:cs typeface="+mj-cs"/>
        </a:defRPr>
      </a:lvl1pPr>
    </p:titleStyle>
    <p:bodyStyle>
      <a:lvl1pPr marL="479107" indent="-479107" algn="l" defTabSz="1277572"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1pPr>
      <a:lvl2pPr marL="1038017" indent="-399263" algn="l" defTabSz="1277572"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596966" indent="-319410" algn="l" defTabSz="1277572"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35740" indent="-319410" algn="l" defTabSz="12775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74545" indent="-319410" algn="l" defTabSz="12775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13318" indent="-319410" algn="l" defTabSz="12775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52113" indent="-319410" algn="l" defTabSz="12775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790894" indent="-319410" algn="l" defTabSz="12775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29683" indent="-319410" algn="l" defTabSz="12775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277572" rtl="0" eaLnBrk="1" latinLnBrk="0" hangingPunct="1">
        <a:defRPr sz="2600" kern="1200">
          <a:solidFill>
            <a:schemeClr val="tx1"/>
          </a:solidFill>
          <a:latin typeface="+mn-lt"/>
          <a:ea typeface="+mn-ea"/>
          <a:cs typeface="+mn-cs"/>
        </a:defRPr>
      </a:lvl1pPr>
      <a:lvl2pPr marL="638783" algn="l" defTabSz="1277572" rtl="0" eaLnBrk="1" latinLnBrk="0" hangingPunct="1">
        <a:defRPr sz="2600" kern="1200">
          <a:solidFill>
            <a:schemeClr val="tx1"/>
          </a:solidFill>
          <a:latin typeface="+mn-lt"/>
          <a:ea typeface="+mn-ea"/>
          <a:cs typeface="+mn-cs"/>
        </a:defRPr>
      </a:lvl2pPr>
      <a:lvl3pPr marL="1277572" algn="l" defTabSz="1277572" rtl="0" eaLnBrk="1" latinLnBrk="0" hangingPunct="1">
        <a:defRPr sz="2600" kern="1200">
          <a:solidFill>
            <a:schemeClr val="tx1"/>
          </a:solidFill>
          <a:latin typeface="+mn-lt"/>
          <a:ea typeface="+mn-ea"/>
          <a:cs typeface="+mn-cs"/>
        </a:defRPr>
      </a:lvl3pPr>
      <a:lvl4pPr marL="1916363" algn="l" defTabSz="1277572" rtl="0" eaLnBrk="1" latinLnBrk="0" hangingPunct="1">
        <a:defRPr sz="2600" kern="1200">
          <a:solidFill>
            <a:schemeClr val="tx1"/>
          </a:solidFill>
          <a:latin typeface="+mn-lt"/>
          <a:ea typeface="+mn-ea"/>
          <a:cs typeface="+mn-cs"/>
        </a:defRPr>
      </a:lvl4pPr>
      <a:lvl5pPr marL="2555149" algn="l" defTabSz="1277572" rtl="0" eaLnBrk="1" latinLnBrk="0" hangingPunct="1">
        <a:defRPr sz="2600" kern="1200">
          <a:solidFill>
            <a:schemeClr val="tx1"/>
          </a:solidFill>
          <a:latin typeface="+mn-lt"/>
          <a:ea typeface="+mn-ea"/>
          <a:cs typeface="+mn-cs"/>
        </a:defRPr>
      </a:lvl5pPr>
      <a:lvl6pPr marL="3193924" algn="l" defTabSz="1277572" rtl="0" eaLnBrk="1" latinLnBrk="0" hangingPunct="1">
        <a:defRPr sz="2600" kern="1200">
          <a:solidFill>
            <a:schemeClr val="tx1"/>
          </a:solidFill>
          <a:latin typeface="+mn-lt"/>
          <a:ea typeface="+mn-ea"/>
          <a:cs typeface="+mn-cs"/>
        </a:defRPr>
      </a:lvl6pPr>
      <a:lvl7pPr marL="3832716" algn="l" defTabSz="1277572" rtl="0" eaLnBrk="1" latinLnBrk="0" hangingPunct="1">
        <a:defRPr sz="2600" kern="1200">
          <a:solidFill>
            <a:schemeClr val="tx1"/>
          </a:solidFill>
          <a:latin typeface="+mn-lt"/>
          <a:ea typeface="+mn-ea"/>
          <a:cs typeface="+mn-cs"/>
        </a:defRPr>
      </a:lvl7pPr>
      <a:lvl8pPr marL="4471501" algn="l" defTabSz="1277572" rtl="0" eaLnBrk="1" latinLnBrk="0" hangingPunct="1">
        <a:defRPr sz="2600" kern="1200">
          <a:solidFill>
            <a:schemeClr val="tx1"/>
          </a:solidFill>
          <a:latin typeface="+mn-lt"/>
          <a:ea typeface="+mn-ea"/>
          <a:cs typeface="+mn-cs"/>
        </a:defRPr>
      </a:lvl8pPr>
      <a:lvl9pPr marL="5110291" algn="l" defTabSz="1277572" rtl="0" eaLnBrk="1" latinLnBrk="0" hangingPunct="1">
        <a:defRPr sz="26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161" y="390342"/>
            <a:ext cx="11702892" cy="1624542"/>
          </a:xfrm>
          <a:prstGeom prst="rect">
            <a:avLst/>
          </a:prstGeom>
        </p:spPr>
        <p:txBody>
          <a:bodyPr vert="horz" lIns="127838" tIns="63961" rIns="127838" bIns="6396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161" y="2274359"/>
            <a:ext cx="11702892" cy="6432734"/>
          </a:xfrm>
          <a:prstGeom prst="rect">
            <a:avLst/>
          </a:prstGeom>
        </p:spPr>
        <p:txBody>
          <a:bodyPr vert="horz" lIns="127838" tIns="63961" rIns="127838" bIns="6396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162" y="9034458"/>
            <a:ext cx="3034083" cy="518951"/>
          </a:xfrm>
          <a:prstGeom prst="rect">
            <a:avLst/>
          </a:prstGeom>
        </p:spPr>
        <p:txBody>
          <a:bodyPr vert="horz" lIns="127838" tIns="63961" rIns="127838" bIns="63961" rtlCol="0" anchor="ctr"/>
          <a:lstStyle>
            <a:lvl1pPr algn="l">
              <a:defRPr sz="17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5" name="Footer Placeholder 4"/>
          <p:cNvSpPr>
            <a:spLocks noGrp="1"/>
          </p:cNvSpPr>
          <p:nvPr>
            <p:ph type="ftr" sz="quarter" idx="3"/>
          </p:nvPr>
        </p:nvSpPr>
        <p:spPr>
          <a:xfrm>
            <a:off x="4442765" y="9034458"/>
            <a:ext cx="4117684" cy="518951"/>
          </a:xfrm>
          <a:prstGeom prst="rect">
            <a:avLst/>
          </a:prstGeom>
        </p:spPr>
        <p:txBody>
          <a:bodyPr vert="horz" lIns="127838" tIns="63961" rIns="127838" bIns="63961" rtlCol="0" anchor="ctr"/>
          <a:lstStyle>
            <a:lvl1pPr algn="ctr">
              <a:defRPr sz="17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9318969" y="9034458"/>
            <a:ext cx="3034083" cy="518951"/>
          </a:xfrm>
          <a:prstGeom prst="rect">
            <a:avLst/>
          </a:prstGeom>
        </p:spPr>
        <p:txBody>
          <a:bodyPr vert="horz" lIns="127838" tIns="63961" rIns="127838" bIns="63961" rtlCol="0" anchor="ctr"/>
          <a:lstStyle>
            <a:lvl1pPr algn="r">
              <a:defRPr sz="1700">
                <a:solidFill>
                  <a:schemeClr val="tx1">
                    <a:tint val="75000"/>
                  </a:schemeClr>
                </a:solidFill>
              </a:defRPr>
            </a:lvl1pPr>
          </a:lstStyle>
          <a:p>
            <a:pPr fontAlgn="auto">
              <a:spcBef>
                <a:spcPts val="0"/>
              </a:spcBef>
              <a:spcAft>
                <a:spcPts val="0"/>
              </a:spcAft>
            </a:pPr>
            <a:fld id="{2D3B35A3-ACE2-46D7-B614-4A1146AB12FE}" type="slidenum">
              <a:rPr lang="en-US" smtClean="0">
                <a:solidFill>
                  <a:prstClr val="black">
                    <a:tint val="75000"/>
                  </a:prstClr>
                </a:solidFill>
                <a:latin typeface="Calibri"/>
              </a:rPr>
              <a:pPr fontAlgn="auto">
                <a:spcBef>
                  <a:spcPts val="0"/>
                </a:spcBef>
                <a:spcAft>
                  <a:spcPts val="0"/>
                </a:spcAft>
              </a:pPr>
              <a:t>‹#›</a:t>
            </a:fld>
            <a:endParaRPr lang="en-US" dirty="0" smtClean="0">
              <a:solidFill>
                <a:prstClr val="black">
                  <a:tint val="75000"/>
                </a:prstClr>
              </a:solidFill>
              <a:latin typeface="Calibri"/>
            </a:endParaRPr>
          </a:p>
        </p:txBody>
      </p:sp>
    </p:spTree>
    <p:extLst>
      <p:ext uri="{BB962C8B-B14F-4D97-AF65-F5344CB8AC3E}">
        <p14:creationId xmlns:p14="http://schemas.microsoft.com/office/powerpoint/2010/main" val="835417233"/>
      </p:ext>
    </p:extLst>
  </p:cSld>
  <p:clrMap bg1="lt1" tx1="dk1" bg2="lt2" tx2="dk2" accent1="accent1" accent2="accent2" accent3="accent3" accent4="accent4" accent5="accent5" accent6="accent6" hlink="hlink" folHlink="folHlink"/>
  <p:sldLayoutIdLst>
    <p:sldLayoutId id="2147485180" r:id="rId1"/>
    <p:sldLayoutId id="2147485181" r:id="rId2"/>
    <p:sldLayoutId id="2147485182" r:id="rId3"/>
    <p:sldLayoutId id="2147485183" r:id="rId4"/>
    <p:sldLayoutId id="2147485184" r:id="rId5"/>
    <p:sldLayoutId id="2147485185" r:id="rId6"/>
    <p:sldLayoutId id="2147485186" r:id="rId7"/>
    <p:sldLayoutId id="2147485187" r:id="rId8"/>
    <p:sldLayoutId id="2147485188" r:id="rId9"/>
    <p:sldLayoutId id="2147485189" r:id="rId10"/>
    <p:sldLayoutId id="2147485190" r:id="rId11"/>
    <p:sldLayoutId id="2147485191" r:id="rId12"/>
    <p:sldLayoutId id="2147485192" r:id="rId13"/>
    <p:sldLayoutId id="2147485193" r:id="rId14"/>
    <p:sldLayoutId id="2147485194" r:id="rId15"/>
    <p:sldLayoutId id="2147485195" r:id="rId16"/>
    <p:sldLayoutId id="2147485196" r:id="rId17"/>
    <p:sldLayoutId id="2147485197" r:id="rId18"/>
    <p:sldLayoutId id="2147485198" r:id="rId19"/>
    <p:sldLayoutId id="2147485199" r:id="rId20"/>
    <p:sldLayoutId id="2147485200" r:id="rId21"/>
    <p:sldLayoutId id="2147485201" r:id="rId22"/>
    <p:sldLayoutId id="2147485202" r:id="rId23"/>
    <p:sldLayoutId id="2147485203" r:id="rId24"/>
    <p:sldLayoutId id="2147485204" r:id="rId25"/>
    <p:sldLayoutId id="2147485205" r:id="rId26"/>
    <p:sldLayoutId id="2147485206" r:id="rId27"/>
    <p:sldLayoutId id="2147485207" r:id="rId28"/>
    <p:sldLayoutId id="2147485208" r:id="rId29"/>
    <p:sldLayoutId id="2147485209" r:id="rId30"/>
  </p:sldLayoutIdLst>
  <p:timing>
    <p:tnLst>
      <p:par>
        <p:cTn id="1" dur="indefinite" restart="never" nodeType="tmRoot"/>
      </p:par>
    </p:tnLst>
  </p:timing>
  <p:hf hdr="0" ftr="0" dt="0"/>
  <p:txStyles>
    <p:titleStyle>
      <a:lvl1pPr algn="ctr" defTabSz="1278482" rtl="0" eaLnBrk="1" latinLnBrk="0" hangingPunct="1">
        <a:spcBef>
          <a:spcPct val="0"/>
        </a:spcBef>
        <a:buNone/>
        <a:defRPr sz="6300" kern="1200">
          <a:solidFill>
            <a:schemeClr val="tx1"/>
          </a:solidFill>
          <a:latin typeface="+mj-lt"/>
          <a:ea typeface="+mj-ea"/>
          <a:cs typeface="+mj-cs"/>
        </a:defRPr>
      </a:lvl1pPr>
    </p:titleStyle>
    <p:bodyStyle>
      <a:lvl1pPr marL="479448" indent="-479448" algn="l" defTabSz="1278482"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1pPr>
      <a:lvl2pPr marL="1038754" indent="-399546" algn="l" defTabSz="1278482"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598100" indent="-319634" algn="l" defTabSz="1278482"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37329" indent="-319634" algn="l" defTabSz="127848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76587" indent="-319634" algn="l" defTabSz="127848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15814" indent="-319634" algn="l" defTabSz="127848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55065" indent="-319634" algn="l" defTabSz="127848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794299" indent="-319634" algn="l" defTabSz="127848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33541" indent="-319634" algn="l" defTabSz="127848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278482" rtl="0" eaLnBrk="1" latinLnBrk="0" hangingPunct="1">
        <a:defRPr sz="2600" kern="1200">
          <a:solidFill>
            <a:schemeClr val="tx1"/>
          </a:solidFill>
          <a:latin typeface="+mn-lt"/>
          <a:ea typeface="+mn-ea"/>
          <a:cs typeface="+mn-cs"/>
        </a:defRPr>
      </a:lvl1pPr>
      <a:lvl2pPr marL="639235" algn="l" defTabSz="1278482" rtl="0" eaLnBrk="1" latinLnBrk="0" hangingPunct="1">
        <a:defRPr sz="2600" kern="1200">
          <a:solidFill>
            <a:schemeClr val="tx1"/>
          </a:solidFill>
          <a:latin typeface="+mn-lt"/>
          <a:ea typeface="+mn-ea"/>
          <a:cs typeface="+mn-cs"/>
        </a:defRPr>
      </a:lvl2pPr>
      <a:lvl3pPr marL="1278482" algn="l" defTabSz="1278482" rtl="0" eaLnBrk="1" latinLnBrk="0" hangingPunct="1">
        <a:defRPr sz="2600" kern="1200">
          <a:solidFill>
            <a:schemeClr val="tx1"/>
          </a:solidFill>
          <a:latin typeface="+mn-lt"/>
          <a:ea typeface="+mn-ea"/>
          <a:cs typeface="+mn-cs"/>
        </a:defRPr>
      </a:lvl3pPr>
      <a:lvl4pPr marL="1917724" algn="l" defTabSz="1278482" rtl="0" eaLnBrk="1" latinLnBrk="0" hangingPunct="1">
        <a:defRPr sz="2600" kern="1200">
          <a:solidFill>
            <a:schemeClr val="tx1"/>
          </a:solidFill>
          <a:latin typeface="+mn-lt"/>
          <a:ea typeface="+mn-ea"/>
          <a:cs typeface="+mn-cs"/>
        </a:defRPr>
      </a:lvl4pPr>
      <a:lvl5pPr marL="2556966" algn="l" defTabSz="1278482" rtl="0" eaLnBrk="1" latinLnBrk="0" hangingPunct="1">
        <a:defRPr sz="2600" kern="1200">
          <a:solidFill>
            <a:schemeClr val="tx1"/>
          </a:solidFill>
          <a:latin typeface="+mn-lt"/>
          <a:ea typeface="+mn-ea"/>
          <a:cs typeface="+mn-cs"/>
        </a:defRPr>
      </a:lvl5pPr>
      <a:lvl6pPr marL="3196193" algn="l" defTabSz="1278482" rtl="0" eaLnBrk="1" latinLnBrk="0" hangingPunct="1">
        <a:defRPr sz="2600" kern="1200">
          <a:solidFill>
            <a:schemeClr val="tx1"/>
          </a:solidFill>
          <a:latin typeface="+mn-lt"/>
          <a:ea typeface="+mn-ea"/>
          <a:cs typeface="+mn-cs"/>
        </a:defRPr>
      </a:lvl6pPr>
      <a:lvl7pPr marL="3835440" algn="l" defTabSz="1278482" rtl="0" eaLnBrk="1" latinLnBrk="0" hangingPunct="1">
        <a:defRPr sz="2600" kern="1200">
          <a:solidFill>
            <a:schemeClr val="tx1"/>
          </a:solidFill>
          <a:latin typeface="+mn-lt"/>
          <a:ea typeface="+mn-ea"/>
          <a:cs typeface="+mn-cs"/>
        </a:defRPr>
      </a:lvl7pPr>
      <a:lvl8pPr marL="4474678" algn="l" defTabSz="1278482" rtl="0" eaLnBrk="1" latinLnBrk="0" hangingPunct="1">
        <a:defRPr sz="2600" kern="1200">
          <a:solidFill>
            <a:schemeClr val="tx1"/>
          </a:solidFill>
          <a:latin typeface="+mn-lt"/>
          <a:ea typeface="+mn-ea"/>
          <a:cs typeface="+mn-cs"/>
        </a:defRPr>
      </a:lvl8pPr>
      <a:lvl9pPr marL="5113923" algn="l" defTabSz="1278482" rtl="0" eaLnBrk="1" latinLnBrk="0" hangingPunct="1">
        <a:defRPr sz="26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p:nvPicPr>
        <p:blipFill>
          <a:blip r:embed="rId37" cstate="print">
            <a:extLst>
              <a:ext uri="{28A0092B-C50C-407E-A947-70E740481C1C}">
                <a14:useLocalDpi xmlns:a14="http://schemas.microsoft.com/office/drawing/2010/main" val="0"/>
              </a:ext>
            </a:extLst>
          </a:blip>
          <a:srcRect l="63492" r="5597"/>
          <a:stretch>
            <a:fillRect/>
          </a:stretch>
        </p:blipFill>
        <p:spPr bwMode="auto">
          <a:xfrm>
            <a:off x="0" y="2"/>
            <a:ext cx="4009324" cy="172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5768" tIns="62889" rIns="125768" bIns="62889" anchor="ctr"/>
          <a:lstStyle/>
          <a:p>
            <a:pPr algn="ctr" fontAlgn="auto">
              <a:spcBef>
                <a:spcPts val="0"/>
              </a:spcBef>
              <a:spcAft>
                <a:spcPts val="0"/>
              </a:spcAft>
              <a:defRPr/>
            </a:pPr>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5768" tIns="62889" rIns="125768" bIns="62889" anchor="ctr"/>
          <a:lstStyle/>
          <a:p>
            <a:pPr algn="ctr" fontAlgn="auto">
              <a:spcBef>
                <a:spcPts val="0"/>
              </a:spcBef>
              <a:spcAft>
                <a:spcPts val="0"/>
              </a:spcAft>
              <a:defRPr/>
            </a:pPr>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5768" tIns="62889" rIns="125768" bIns="62889" anchor="ctr"/>
          <a:lstStyle/>
          <a:p>
            <a:pPr algn="ctr" fontAlgn="auto">
              <a:spcBef>
                <a:spcPts val="0"/>
              </a:spcBef>
              <a:spcAft>
                <a:spcPts val="0"/>
              </a:spcAft>
              <a:defRPr/>
            </a:pPr>
            <a:endParaRPr lang="en-US" dirty="0">
              <a:solidFill>
                <a:prstClr val="white"/>
              </a:solidFill>
            </a:endParaRPr>
          </a:p>
        </p:txBody>
      </p:sp>
      <p:sp>
        <p:nvSpPr>
          <p:cNvPr id="13" name="Slide Number Placeholder 4"/>
          <p:cNvSpPr>
            <a:spLocks noGrp="1"/>
          </p:cNvSpPr>
          <p:nvPr>
            <p:ph type="sldNum" sz="quarter" idx="4"/>
          </p:nvPr>
        </p:nvSpPr>
        <p:spPr>
          <a:xfrm>
            <a:off x="0" y="9336604"/>
            <a:ext cx="866881" cy="410648"/>
          </a:xfrm>
          <a:prstGeom prst="rect">
            <a:avLst/>
          </a:prstGeom>
        </p:spPr>
        <p:txBody>
          <a:bodyPr vert="horz" wrap="square" lIns="125768" tIns="62889" rIns="125768" bIns="62889" numCol="1" anchor="t" anchorCtr="0" compatLnSpc="1">
            <a:prstTxWarp prst="textNoShape">
              <a:avLst/>
            </a:prstTxWarp>
            <a:normAutofit/>
          </a:bodyPr>
          <a:lstStyle>
            <a:lvl1pPr algn="ctr">
              <a:defRPr sz="2000">
                <a:solidFill>
                  <a:srgbClr val="000000"/>
                </a:solidFill>
                <a:latin typeface="Calibri" pitchFamily="34" charset="0"/>
                <a:cs typeface="+mn-cs"/>
              </a:defRPr>
            </a:lvl1pPr>
          </a:lstStyle>
          <a:p>
            <a:pPr>
              <a:defRPr/>
            </a:pPr>
            <a:fld id="{AA9E99C5-FFB0-40BD-BBA1-D1B39E92798A}" type="slidenum">
              <a:rPr lang="en-US"/>
              <a:pPr>
                <a:defRPr/>
              </a:pPr>
              <a:t>‹#›</a:t>
            </a:fld>
            <a:endParaRPr lang="en-US" dirty="0"/>
          </a:p>
        </p:txBody>
      </p:sp>
    </p:spTree>
    <p:extLst>
      <p:ext uri="{BB962C8B-B14F-4D97-AF65-F5344CB8AC3E}">
        <p14:creationId xmlns:p14="http://schemas.microsoft.com/office/powerpoint/2010/main" val="94940451"/>
      </p:ext>
    </p:extLst>
  </p:cSld>
  <p:clrMap bg1="lt1" tx1="dk1" bg2="lt2" tx2="dk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 id="2147485219" r:id="rId9"/>
    <p:sldLayoutId id="2147485220" r:id="rId10"/>
    <p:sldLayoutId id="2147485221" r:id="rId11"/>
    <p:sldLayoutId id="2147485222" r:id="rId12"/>
    <p:sldLayoutId id="2147485223" r:id="rId13"/>
    <p:sldLayoutId id="2147485224" r:id="rId14"/>
    <p:sldLayoutId id="2147485225" r:id="rId15"/>
    <p:sldLayoutId id="2147485226" r:id="rId16"/>
    <p:sldLayoutId id="2147485227" r:id="rId17"/>
    <p:sldLayoutId id="2147485228" r:id="rId18"/>
    <p:sldLayoutId id="2147485229" r:id="rId19"/>
    <p:sldLayoutId id="2147485230" r:id="rId20"/>
    <p:sldLayoutId id="2147485231" r:id="rId21"/>
    <p:sldLayoutId id="2147485232" r:id="rId22"/>
    <p:sldLayoutId id="2147485233" r:id="rId23"/>
    <p:sldLayoutId id="2147485234" r:id="rId24"/>
    <p:sldLayoutId id="2147485235" r:id="rId25"/>
    <p:sldLayoutId id="2147485236" r:id="rId26"/>
    <p:sldLayoutId id="2147485237" r:id="rId27"/>
    <p:sldLayoutId id="2147485238" r:id="rId28"/>
    <p:sldLayoutId id="2147485239" r:id="rId29"/>
    <p:sldLayoutId id="2147485240" r:id="rId30"/>
    <p:sldLayoutId id="2147485241" r:id="rId31"/>
    <p:sldLayoutId id="2147485242" r:id="rId32"/>
    <p:sldLayoutId id="2147485243" r:id="rId33"/>
    <p:sldLayoutId id="2147485244" r:id="rId34"/>
    <p:sldLayoutId id="2147485245" r:id="rId35"/>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63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39613" algn="ctr" rtl="0" fontAlgn="base">
        <a:spcBef>
          <a:spcPct val="0"/>
        </a:spcBef>
        <a:spcAft>
          <a:spcPct val="0"/>
        </a:spcAft>
        <a:defRPr sz="6300">
          <a:solidFill>
            <a:schemeClr val="tx1"/>
          </a:solidFill>
          <a:latin typeface="Calibri" pitchFamily="34" charset="0"/>
        </a:defRPr>
      </a:lvl6pPr>
      <a:lvl7pPr marL="1279240" algn="ctr" rtl="0" fontAlgn="base">
        <a:spcBef>
          <a:spcPct val="0"/>
        </a:spcBef>
        <a:spcAft>
          <a:spcPct val="0"/>
        </a:spcAft>
        <a:defRPr sz="6300">
          <a:solidFill>
            <a:schemeClr val="tx1"/>
          </a:solidFill>
          <a:latin typeface="Calibri" pitchFamily="34" charset="0"/>
        </a:defRPr>
      </a:lvl7pPr>
      <a:lvl8pPr marL="1918861" algn="ctr" rtl="0" fontAlgn="base">
        <a:spcBef>
          <a:spcPct val="0"/>
        </a:spcBef>
        <a:spcAft>
          <a:spcPct val="0"/>
        </a:spcAft>
        <a:defRPr sz="6300">
          <a:solidFill>
            <a:schemeClr val="tx1"/>
          </a:solidFill>
          <a:latin typeface="Calibri" pitchFamily="34" charset="0"/>
        </a:defRPr>
      </a:lvl8pPr>
      <a:lvl9pPr marL="2558480" algn="ctr" rtl="0" fontAlgn="base">
        <a:spcBef>
          <a:spcPct val="0"/>
        </a:spcBef>
        <a:spcAft>
          <a:spcPct val="0"/>
        </a:spcAft>
        <a:defRPr sz="6300">
          <a:solidFill>
            <a:schemeClr val="tx1"/>
          </a:solidFill>
          <a:latin typeface="Calibri" pitchFamily="34" charset="0"/>
        </a:defRPr>
      </a:lvl9pPr>
    </p:titleStyle>
    <p:bodyStyle>
      <a:lvl1pPr marL="479733" indent="-479733" algn="l" rtl="0" eaLnBrk="0" fontAlgn="base" hangingPunct="0">
        <a:spcBef>
          <a:spcPct val="20000"/>
        </a:spcBef>
        <a:spcAft>
          <a:spcPct val="0"/>
        </a:spcAft>
        <a:buFont typeface="Arial" charset="0"/>
        <a:buChar char="•"/>
        <a:defRPr sz="4500" kern="1200">
          <a:solidFill>
            <a:schemeClr val="tx1"/>
          </a:solidFill>
          <a:latin typeface="+mn-lt"/>
          <a:ea typeface="ＭＳ Ｐゴシック" charset="0"/>
          <a:cs typeface="+mn-cs"/>
        </a:defRPr>
      </a:lvl1pPr>
      <a:lvl2pPr marL="1039369" indent="-399782" algn="l" rtl="0" eaLnBrk="0" fontAlgn="base" hangingPunct="0">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599046" indent="-319823" algn="l" rtl="0" eaLnBrk="0" fontAlgn="base" hangingPunct="0">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38654" indent="-319823"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4pPr>
      <a:lvl5pPr marL="2878289" indent="-319823"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5pPr>
      <a:lvl6pPr marL="3517897" indent="-319823" algn="l" defTabSz="127924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57524" indent="-319823" algn="l" defTabSz="127924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97139" indent="-319823" algn="l" defTabSz="127924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36761" indent="-319823" algn="l" defTabSz="127924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9240" rtl="0" eaLnBrk="1" latinLnBrk="0" hangingPunct="1">
        <a:defRPr sz="2600" kern="1200">
          <a:solidFill>
            <a:schemeClr val="tx1"/>
          </a:solidFill>
          <a:latin typeface="+mn-lt"/>
          <a:ea typeface="+mn-ea"/>
          <a:cs typeface="+mn-cs"/>
        </a:defRPr>
      </a:lvl1pPr>
      <a:lvl2pPr marL="639613" algn="l" defTabSz="1279240" rtl="0" eaLnBrk="1" latinLnBrk="0" hangingPunct="1">
        <a:defRPr sz="2600" kern="1200">
          <a:solidFill>
            <a:schemeClr val="tx1"/>
          </a:solidFill>
          <a:latin typeface="+mn-lt"/>
          <a:ea typeface="+mn-ea"/>
          <a:cs typeface="+mn-cs"/>
        </a:defRPr>
      </a:lvl2pPr>
      <a:lvl3pPr marL="1279240" algn="l" defTabSz="1279240" rtl="0" eaLnBrk="1" latinLnBrk="0" hangingPunct="1">
        <a:defRPr sz="2600" kern="1200">
          <a:solidFill>
            <a:schemeClr val="tx1"/>
          </a:solidFill>
          <a:latin typeface="+mn-lt"/>
          <a:ea typeface="+mn-ea"/>
          <a:cs typeface="+mn-cs"/>
        </a:defRPr>
      </a:lvl3pPr>
      <a:lvl4pPr marL="1918861" algn="l" defTabSz="1279240" rtl="0" eaLnBrk="1" latinLnBrk="0" hangingPunct="1">
        <a:defRPr sz="2600" kern="1200">
          <a:solidFill>
            <a:schemeClr val="tx1"/>
          </a:solidFill>
          <a:latin typeface="+mn-lt"/>
          <a:ea typeface="+mn-ea"/>
          <a:cs typeface="+mn-cs"/>
        </a:defRPr>
      </a:lvl4pPr>
      <a:lvl5pPr marL="2558480" algn="l" defTabSz="1279240" rtl="0" eaLnBrk="1" latinLnBrk="0" hangingPunct="1">
        <a:defRPr sz="2600" kern="1200">
          <a:solidFill>
            <a:schemeClr val="tx1"/>
          </a:solidFill>
          <a:latin typeface="+mn-lt"/>
          <a:ea typeface="+mn-ea"/>
          <a:cs typeface="+mn-cs"/>
        </a:defRPr>
      </a:lvl5pPr>
      <a:lvl6pPr marL="3198086" algn="l" defTabSz="1279240" rtl="0" eaLnBrk="1" latinLnBrk="0" hangingPunct="1">
        <a:defRPr sz="2600" kern="1200">
          <a:solidFill>
            <a:schemeClr val="tx1"/>
          </a:solidFill>
          <a:latin typeface="+mn-lt"/>
          <a:ea typeface="+mn-ea"/>
          <a:cs typeface="+mn-cs"/>
        </a:defRPr>
      </a:lvl6pPr>
      <a:lvl7pPr marL="3837714" algn="l" defTabSz="1279240" rtl="0" eaLnBrk="1" latinLnBrk="0" hangingPunct="1">
        <a:defRPr sz="2600" kern="1200">
          <a:solidFill>
            <a:schemeClr val="tx1"/>
          </a:solidFill>
          <a:latin typeface="+mn-lt"/>
          <a:ea typeface="+mn-ea"/>
          <a:cs typeface="+mn-cs"/>
        </a:defRPr>
      </a:lvl7pPr>
      <a:lvl8pPr marL="4477330" algn="l" defTabSz="1279240" rtl="0" eaLnBrk="1" latinLnBrk="0" hangingPunct="1">
        <a:defRPr sz="2600" kern="1200">
          <a:solidFill>
            <a:schemeClr val="tx1"/>
          </a:solidFill>
          <a:latin typeface="+mn-lt"/>
          <a:ea typeface="+mn-ea"/>
          <a:cs typeface="+mn-cs"/>
        </a:defRPr>
      </a:lvl8pPr>
      <a:lvl9pPr marL="5116951" algn="l" defTabSz="1279240" rtl="0" eaLnBrk="1" latinLnBrk="0" hangingPunct="1">
        <a:defRPr sz="26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p:nvPicPr>
        <p:blipFill>
          <a:blip r:embed="rId37" cstate="print">
            <a:extLst>
              <a:ext uri="{28A0092B-C50C-407E-A947-70E740481C1C}">
                <a14:useLocalDpi xmlns:a14="http://schemas.microsoft.com/office/drawing/2010/main" val="0"/>
              </a:ext>
            </a:extLst>
          </a:blip>
          <a:srcRect l="63492" r="5597"/>
          <a:stretch>
            <a:fillRect/>
          </a:stretch>
        </p:blipFill>
        <p:spPr bwMode="auto">
          <a:xfrm>
            <a:off x="0" y="2"/>
            <a:ext cx="4009324" cy="172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5916" tIns="62963" rIns="125916" bIns="62963" anchor="ctr"/>
          <a:lstStyle/>
          <a:p>
            <a:pPr algn="ctr" fontAlgn="auto">
              <a:spcBef>
                <a:spcPts val="0"/>
              </a:spcBef>
              <a:spcAft>
                <a:spcPts val="0"/>
              </a:spcAft>
              <a:defRPr/>
            </a:pPr>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5916" tIns="62963" rIns="125916" bIns="62963" anchor="ctr"/>
          <a:lstStyle/>
          <a:p>
            <a:pPr algn="ctr" fontAlgn="auto">
              <a:spcBef>
                <a:spcPts val="0"/>
              </a:spcBef>
              <a:spcAft>
                <a:spcPts val="0"/>
              </a:spcAft>
              <a:defRPr/>
            </a:pPr>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5916" tIns="62963" rIns="125916" bIns="62963" anchor="ctr"/>
          <a:lstStyle/>
          <a:p>
            <a:pPr algn="ctr" fontAlgn="auto">
              <a:spcBef>
                <a:spcPts val="0"/>
              </a:spcBef>
              <a:spcAft>
                <a:spcPts val="0"/>
              </a:spcAft>
              <a:defRPr/>
            </a:pPr>
            <a:endParaRPr lang="en-US" dirty="0">
              <a:solidFill>
                <a:prstClr val="white"/>
              </a:solidFill>
            </a:endParaRPr>
          </a:p>
        </p:txBody>
      </p:sp>
      <p:sp>
        <p:nvSpPr>
          <p:cNvPr id="13" name="Slide Number Placeholder 4"/>
          <p:cNvSpPr>
            <a:spLocks noGrp="1"/>
          </p:cNvSpPr>
          <p:nvPr>
            <p:ph type="sldNum" sz="quarter" idx="4"/>
          </p:nvPr>
        </p:nvSpPr>
        <p:spPr>
          <a:xfrm>
            <a:off x="0" y="9336604"/>
            <a:ext cx="866881" cy="410648"/>
          </a:xfrm>
          <a:prstGeom prst="rect">
            <a:avLst/>
          </a:prstGeom>
        </p:spPr>
        <p:txBody>
          <a:bodyPr vert="horz" wrap="square" lIns="125916" tIns="62963" rIns="125916" bIns="62963" numCol="1" anchor="t" anchorCtr="0" compatLnSpc="1">
            <a:prstTxWarp prst="textNoShape">
              <a:avLst/>
            </a:prstTxWarp>
            <a:normAutofit/>
          </a:bodyPr>
          <a:lstStyle>
            <a:lvl1pPr algn="ctr">
              <a:defRPr sz="2000">
                <a:solidFill>
                  <a:srgbClr val="000000"/>
                </a:solidFill>
                <a:latin typeface="Calibri" pitchFamily="34" charset="0"/>
                <a:cs typeface="+mn-cs"/>
              </a:defRPr>
            </a:lvl1pPr>
          </a:lstStyle>
          <a:p>
            <a:pPr>
              <a:defRPr/>
            </a:pPr>
            <a:fld id="{AA9E99C5-FFB0-40BD-BBA1-D1B39E92798A}" type="slidenum">
              <a:rPr lang="en-US"/>
              <a:pPr>
                <a:defRPr/>
              </a:pPr>
              <a:t>‹#›</a:t>
            </a:fld>
            <a:endParaRPr lang="en-US" dirty="0"/>
          </a:p>
        </p:txBody>
      </p:sp>
    </p:spTree>
    <p:extLst>
      <p:ext uri="{BB962C8B-B14F-4D97-AF65-F5344CB8AC3E}">
        <p14:creationId xmlns:p14="http://schemas.microsoft.com/office/powerpoint/2010/main" val="1270965977"/>
      </p:ext>
    </p:extLst>
  </p:cSld>
  <p:clrMap bg1="lt1" tx1="dk1" bg2="lt2" tx2="dk2" accent1="accent1" accent2="accent2" accent3="accent3" accent4="accent4" accent5="accent5" accent6="accent6" hlink="hlink" folHlink="folHlink"/>
  <p:sldLayoutIdLst>
    <p:sldLayoutId id="2147485247" r:id="rId1"/>
    <p:sldLayoutId id="2147485248" r:id="rId2"/>
    <p:sldLayoutId id="2147485249" r:id="rId3"/>
    <p:sldLayoutId id="2147485250" r:id="rId4"/>
    <p:sldLayoutId id="2147485251" r:id="rId5"/>
    <p:sldLayoutId id="2147485252" r:id="rId6"/>
    <p:sldLayoutId id="2147485253" r:id="rId7"/>
    <p:sldLayoutId id="2147485254" r:id="rId8"/>
    <p:sldLayoutId id="2147485255" r:id="rId9"/>
    <p:sldLayoutId id="2147485256" r:id="rId10"/>
    <p:sldLayoutId id="2147485257" r:id="rId11"/>
    <p:sldLayoutId id="2147485258" r:id="rId12"/>
    <p:sldLayoutId id="2147485259" r:id="rId13"/>
    <p:sldLayoutId id="2147485260" r:id="rId14"/>
    <p:sldLayoutId id="2147485261" r:id="rId15"/>
    <p:sldLayoutId id="2147485262" r:id="rId16"/>
    <p:sldLayoutId id="2147485263" r:id="rId17"/>
    <p:sldLayoutId id="2147485264" r:id="rId18"/>
    <p:sldLayoutId id="2147485265" r:id="rId19"/>
    <p:sldLayoutId id="2147485266" r:id="rId20"/>
    <p:sldLayoutId id="2147485267" r:id="rId21"/>
    <p:sldLayoutId id="2147485268" r:id="rId22"/>
    <p:sldLayoutId id="2147485269" r:id="rId23"/>
    <p:sldLayoutId id="2147485270" r:id="rId24"/>
    <p:sldLayoutId id="2147485271" r:id="rId25"/>
    <p:sldLayoutId id="2147485272" r:id="rId26"/>
    <p:sldLayoutId id="2147485273" r:id="rId27"/>
    <p:sldLayoutId id="2147485274" r:id="rId28"/>
    <p:sldLayoutId id="2147485275" r:id="rId29"/>
    <p:sldLayoutId id="2147485276" r:id="rId30"/>
    <p:sldLayoutId id="2147485277" r:id="rId31"/>
    <p:sldLayoutId id="2147485278" r:id="rId32"/>
    <p:sldLayoutId id="2147485279" r:id="rId33"/>
    <p:sldLayoutId id="2147485280" r:id="rId34"/>
    <p:sldLayoutId id="2147485281" r:id="rId35"/>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63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0369" algn="ctr" rtl="0" fontAlgn="base">
        <a:spcBef>
          <a:spcPct val="0"/>
        </a:spcBef>
        <a:spcAft>
          <a:spcPct val="0"/>
        </a:spcAft>
        <a:defRPr sz="6300">
          <a:solidFill>
            <a:schemeClr val="tx1"/>
          </a:solidFill>
          <a:latin typeface="Calibri" pitchFamily="34" charset="0"/>
        </a:defRPr>
      </a:lvl6pPr>
      <a:lvl7pPr marL="1280757" algn="ctr" rtl="0" fontAlgn="base">
        <a:spcBef>
          <a:spcPct val="0"/>
        </a:spcBef>
        <a:spcAft>
          <a:spcPct val="0"/>
        </a:spcAft>
        <a:defRPr sz="6300">
          <a:solidFill>
            <a:schemeClr val="tx1"/>
          </a:solidFill>
          <a:latin typeface="Calibri" pitchFamily="34" charset="0"/>
        </a:defRPr>
      </a:lvl7pPr>
      <a:lvl8pPr marL="1921136" algn="ctr" rtl="0" fontAlgn="base">
        <a:spcBef>
          <a:spcPct val="0"/>
        </a:spcBef>
        <a:spcAft>
          <a:spcPct val="0"/>
        </a:spcAft>
        <a:defRPr sz="6300">
          <a:solidFill>
            <a:schemeClr val="tx1"/>
          </a:solidFill>
          <a:latin typeface="Calibri" pitchFamily="34" charset="0"/>
        </a:defRPr>
      </a:lvl8pPr>
      <a:lvl9pPr marL="2561511" algn="ctr" rtl="0" fontAlgn="base">
        <a:spcBef>
          <a:spcPct val="0"/>
        </a:spcBef>
        <a:spcAft>
          <a:spcPct val="0"/>
        </a:spcAft>
        <a:defRPr sz="6300">
          <a:solidFill>
            <a:schemeClr val="tx1"/>
          </a:solidFill>
          <a:latin typeface="Calibri" pitchFamily="34" charset="0"/>
        </a:defRPr>
      </a:lvl9pPr>
    </p:titleStyle>
    <p:bodyStyle>
      <a:lvl1pPr marL="480301" indent="-480301" algn="l" rtl="0" eaLnBrk="0" fontAlgn="base" hangingPunct="0">
        <a:spcBef>
          <a:spcPct val="20000"/>
        </a:spcBef>
        <a:spcAft>
          <a:spcPct val="0"/>
        </a:spcAft>
        <a:buFont typeface="Arial" charset="0"/>
        <a:buChar char="•"/>
        <a:defRPr sz="4500" kern="1200">
          <a:solidFill>
            <a:schemeClr val="tx1"/>
          </a:solidFill>
          <a:latin typeface="+mn-lt"/>
          <a:ea typeface="ＭＳ Ｐゴシック" charset="0"/>
          <a:cs typeface="+mn-cs"/>
        </a:defRPr>
      </a:lvl1pPr>
      <a:lvl2pPr marL="1040598" indent="-400254" algn="l" rtl="0" eaLnBrk="0" fontAlgn="base" hangingPunct="0">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00938" indent="-320197" algn="l" rtl="0" eaLnBrk="0" fontAlgn="base" hangingPunct="0">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41309" indent="-320197"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4pPr>
      <a:lvl5pPr marL="2881701" indent="-320197"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5pPr>
      <a:lvl6pPr marL="3522068" indent="-320197" algn="l" defTabSz="128075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2445" indent="-320197" algn="l" defTabSz="128075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2822" indent="-320197" algn="l" defTabSz="128075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3202" indent="-320197" algn="l" defTabSz="1280757"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80757" rtl="0" eaLnBrk="1" latinLnBrk="0" hangingPunct="1">
        <a:defRPr sz="2600" kern="1200">
          <a:solidFill>
            <a:schemeClr val="tx1"/>
          </a:solidFill>
          <a:latin typeface="+mn-lt"/>
          <a:ea typeface="+mn-ea"/>
          <a:cs typeface="+mn-cs"/>
        </a:defRPr>
      </a:lvl1pPr>
      <a:lvl2pPr marL="640369" algn="l" defTabSz="1280757" rtl="0" eaLnBrk="1" latinLnBrk="0" hangingPunct="1">
        <a:defRPr sz="2600" kern="1200">
          <a:solidFill>
            <a:schemeClr val="tx1"/>
          </a:solidFill>
          <a:latin typeface="+mn-lt"/>
          <a:ea typeface="+mn-ea"/>
          <a:cs typeface="+mn-cs"/>
        </a:defRPr>
      </a:lvl2pPr>
      <a:lvl3pPr marL="1280757" algn="l" defTabSz="1280757" rtl="0" eaLnBrk="1" latinLnBrk="0" hangingPunct="1">
        <a:defRPr sz="2600" kern="1200">
          <a:solidFill>
            <a:schemeClr val="tx1"/>
          </a:solidFill>
          <a:latin typeface="+mn-lt"/>
          <a:ea typeface="+mn-ea"/>
          <a:cs typeface="+mn-cs"/>
        </a:defRPr>
      </a:lvl3pPr>
      <a:lvl4pPr marL="1921136" algn="l" defTabSz="1280757" rtl="0" eaLnBrk="1" latinLnBrk="0" hangingPunct="1">
        <a:defRPr sz="2600" kern="1200">
          <a:solidFill>
            <a:schemeClr val="tx1"/>
          </a:solidFill>
          <a:latin typeface="+mn-lt"/>
          <a:ea typeface="+mn-ea"/>
          <a:cs typeface="+mn-cs"/>
        </a:defRPr>
      </a:lvl4pPr>
      <a:lvl5pPr marL="2561511" algn="l" defTabSz="1280757" rtl="0" eaLnBrk="1" latinLnBrk="0" hangingPunct="1">
        <a:defRPr sz="2600" kern="1200">
          <a:solidFill>
            <a:schemeClr val="tx1"/>
          </a:solidFill>
          <a:latin typeface="+mn-lt"/>
          <a:ea typeface="+mn-ea"/>
          <a:cs typeface="+mn-cs"/>
        </a:defRPr>
      </a:lvl5pPr>
      <a:lvl6pPr marL="3201872" algn="l" defTabSz="1280757" rtl="0" eaLnBrk="1" latinLnBrk="0" hangingPunct="1">
        <a:defRPr sz="2600" kern="1200">
          <a:solidFill>
            <a:schemeClr val="tx1"/>
          </a:solidFill>
          <a:latin typeface="+mn-lt"/>
          <a:ea typeface="+mn-ea"/>
          <a:cs typeface="+mn-cs"/>
        </a:defRPr>
      </a:lvl6pPr>
      <a:lvl7pPr marL="3842264" algn="l" defTabSz="1280757" rtl="0" eaLnBrk="1" latinLnBrk="0" hangingPunct="1">
        <a:defRPr sz="2600" kern="1200">
          <a:solidFill>
            <a:schemeClr val="tx1"/>
          </a:solidFill>
          <a:latin typeface="+mn-lt"/>
          <a:ea typeface="+mn-ea"/>
          <a:cs typeface="+mn-cs"/>
        </a:defRPr>
      </a:lvl7pPr>
      <a:lvl8pPr marL="4482634" algn="l" defTabSz="1280757" rtl="0" eaLnBrk="1" latinLnBrk="0" hangingPunct="1">
        <a:defRPr sz="2600" kern="1200">
          <a:solidFill>
            <a:schemeClr val="tx1"/>
          </a:solidFill>
          <a:latin typeface="+mn-lt"/>
          <a:ea typeface="+mn-ea"/>
          <a:cs typeface="+mn-cs"/>
        </a:defRPr>
      </a:lvl8pPr>
      <a:lvl9pPr marL="5123015" algn="l" defTabSz="1280757" rtl="0" eaLnBrk="1" latinLnBrk="0" hangingPunct="1">
        <a:defRPr sz="26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161" y="390342"/>
            <a:ext cx="11702892" cy="1624542"/>
          </a:xfrm>
          <a:prstGeom prst="rect">
            <a:avLst/>
          </a:prstGeom>
        </p:spPr>
        <p:txBody>
          <a:bodyPr vert="horz" lIns="128126" tIns="64102" rIns="128126" bIns="6410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161" y="2274359"/>
            <a:ext cx="11702892" cy="6432734"/>
          </a:xfrm>
          <a:prstGeom prst="rect">
            <a:avLst/>
          </a:prstGeom>
        </p:spPr>
        <p:txBody>
          <a:bodyPr vert="horz" lIns="128126" tIns="64102" rIns="128126" bIns="641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162" y="9034431"/>
            <a:ext cx="3034083" cy="518951"/>
          </a:xfrm>
          <a:prstGeom prst="rect">
            <a:avLst/>
          </a:prstGeom>
        </p:spPr>
        <p:txBody>
          <a:bodyPr vert="horz" lIns="128126" tIns="64102" rIns="128126" bIns="64102" rtlCol="0" anchor="ctr"/>
          <a:lstStyle>
            <a:lvl1pPr algn="l">
              <a:defRPr sz="17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5" name="Footer Placeholder 4"/>
          <p:cNvSpPr>
            <a:spLocks noGrp="1"/>
          </p:cNvSpPr>
          <p:nvPr>
            <p:ph type="ftr" sz="quarter" idx="3"/>
          </p:nvPr>
        </p:nvSpPr>
        <p:spPr>
          <a:xfrm>
            <a:off x="4442765" y="9034431"/>
            <a:ext cx="4117684" cy="518951"/>
          </a:xfrm>
          <a:prstGeom prst="rect">
            <a:avLst/>
          </a:prstGeom>
        </p:spPr>
        <p:txBody>
          <a:bodyPr vert="horz" lIns="128126" tIns="64102" rIns="128126" bIns="64102" rtlCol="0" anchor="ctr"/>
          <a:lstStyle>
            <a:lvl1pPr algn="ctr">
              <a:defRPr sz="17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9318969" y="9034431"/>
            <a:ext cx="3034083" cy="518951"/>
          </a:xfrm>
          <a:prstGeom prst="rect">
            <a:avLst/>
          </a:prstGeom>
        </p:spPr>
        <p:txBody>
          <a:bodyPr vert="horz" lIns="128126" tIns="64102" rIns="128126" bIns="64102" rtlCol="0" anchor="ctr"/>
          <a:lstStyle>
            <a:lvl1pPr algn="r">
              <a:defRPr sz="1700">
                <a:solidFill>
                  <a:schemeClr val="tx1">
                    <a:tint val="75000"/>
                  </a:schemeClr>
                </a:solidFill>
              </a:defRPr>
            </a:lvl1pPr>
          </a:lstStyle>
          <a:p>
            <a:pPr fontAlgn="auto">
              <a:spcBef>
                <a:spcPts val="0"/>
              </a:spcBef>
              <a:spcAft>
                <a:spcPts val="0"/>
              </a:spcAft>
            </a:pPr>
            <a:fld id="{2D3B35A3-ACE2-46D7-B614-4A1146AB12FE}" type="slidenum">
              <a:rPr lang="en-US" smtClean="0">
                <a:solidFill>
                  <a:prstClr val="black">
                    <a:tint val="75000"/>
                  </a:prstClr>
                </a:solidFill>
                <a:latin typeface="Calibri"/>
              </a:rPr>
              <a:pPr fontAlgn="auto">
                <a:spcBef>
                  <a:spcPts val="0"/>
                </a:spcBef>
                <a:spcAft>
                  <a:spcPts val="0"/>
                </a:spcAft>
              </a:pPr>
              <a:t>‹#›</a:t>
            </a:fld>
            <a:endParaRPr lang="en-US" dirty="0" smtClean="0">
              <a:solidFill>
                <a:prstClr val="black">
                  <a:tint val="75000"/>
                </a:prstClr>
              </a:solidFill>
              <a:latin typeface="Calibri"/>
            </a:endParaRPr>
          </a:p>
        </p:txBody>
      </p:sp>
    </p:spTree>
    <p:extLst>
      <p:ext uri="{BB962C8B-B14F-4D97-AF65-F5344CB8AC3E}">
        <p14:creationId xmlns:p14="http://schemas.microsoft.com/office/powerpoint/2010/main" val="334210531"/>
      </p:ext>
    </p:extLst>
  </p:cSld>
  <p:clrMap bg1="lt1" tx1="dk1" bg2="lt2" tx2="dk2" accent1="accent1" accent2="accent2" accent3="accent3" accent4="accent4" accent5="accent5" accent6="accent6" hlink="hlink" folHlink="folHlink"/>
  <p:sldLayoutIdLst>
    <p:sldLayoutId id="2147485283" r:id="rId1"/>
    <p:sldLayoutId id="2147485284" r:id="rId2"/>
    <p:sldLayoutId id="2147485285" r:id="rId3"/>
    <p:sldLayoutId id="2147485286" r:id="rId4"/>
    <p:sldLayoutId id="2147485287" r:id="rId5"/>
    <p:sldLayoutId id="2147485288" r:id="rId6"/>
    <p:sldLayoutId id="2147485289" r:id="rId7"/>
    <p:sldLayoutId id="2147485290" r:id="rId8"/>
    <p:sldLayoutId id="2147485291" r:id="rId9"/>
    <p:sldLayoutId id="2147485292" r:id="rId10"/>
    <p:sldLayoutId id="2147485293" r:id="rId11"/>
    <p:sldLayoutId id="2147485294" r:id="rId12"/>
    <p:sldLayoutId id="2147485295" r:id="rId13"/>
    <p:sldLayoutId id="2147485296" r:id="rId14"/>
    <p:sldLayoutId id="2147485297" r:id="rId15"/>
    <p:sldLayoutId id="2147485298" r:id="rId16"/>
    <p:sldLayoutId id="2147485299" r:id="rId17"/>
    <p:sldLayoutId id="2147485300" r:id="rId18"/>
    <p:sldLayoutId id="2147485301" r:id="rId19"/>
    <p:sldLayoutId id="2147485302" r:id="rId20"/>
    <p:sldLayoutId id="2147485303" r:id="rId21"/>
    <p:sldLayoutId id="2147485304" r:id="rId22"/>
    <p:sldLayoutId id="2147485305" r:id="rId23"/>
    <p:sldLayoutId id="2147485306" r:id="rId24"/>
    <p:sldLayoutId id="2147485307" r:id="rId25"/>
    <p:sldLayoutId id="2147485308" r:id="rId26"/>
    <p:sldLayoutId id="2147485309" r:id="rId27"/>
    <p:sldLayoutId id="2147485310" r:id="rId28"/>
    <p:sldLayoutId id="2147485311" r:id="rId29"/>
    <p:sldLayoutId id="2147485312" r:id="rId30"/>
  </p:sldLayoutIdLst>
  <p:timing>
    <p:tnLst>
      <p:par>
        <p:cTn id="1" dur="indefinite" restart="never" nodeType="tmRoot"/>
      </p:par>
    </p:tnLst>
  </p:timing>
  <p:hf hdr="0" ftr="0" dt="0"/>
  <p:txStyles>
    <p:titleStyle>
      <a:lvl1pPr algn="ctr" defTabSz="1281363" rtl="0" eaLnBrk="1" latinLnBrk="0" hangingPunct="1">
        <a:spcBef>
          <a:spcPct val="0"/>
        </a:spcBef>
        <a:buNone/>
        <a:defRPr sz="6300" kern="1200">
          <a:solidFill>
            <a:schemeClr val="tx1"/>
          </a:solidFill>
          <a:latin typeface="+mj-lt"/>
          <a:ea typeface="+mj-ea"/>
          <a:cs typeface="+mj-cs"/>
        </a:defRPr>
      </a:lvl1pPr>
    </p:titleStyle>
    <p:bodyStyle>
      <a:lvl1pPr marL="480529" indent="-480529" algn="l" defTabSz="1281363"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1pPr>
      <a:lvl2pPr marL="1041092" indent="-400443" algn="l" defTabSz="1281363"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01696" indent="-320346" algn="l" defTabSz="1281363"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42372" indent="-320346" algn="l" defTabSz="128136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83065" indent="-320346" algn="l" defTabSz="128136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23740" indent="-320346" algn="l" defTabSz="128136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64417" indent="-320346" algn="l" defTabSz="128136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05097" indent="-320346" algn="l" defTabSz="128136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45778" indent="-320346" algn="l" defTabSz="128136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281363" rtl="0" eaLnBrk="1" latinLnBrk="0" hangingPunct="1">
        <a:defRPr sz="2600" kern="1200">
          <a:solidFill>
            <a:schemeClr val="tx1"/>
          </a:solidFill>
          <a:latin typeface="+mn-lt"/>
          <a:ea typeface="+mn-ea"/>
          <a:cs typeface="+mn-cs"/>
        </a:defRPr>
      </a:lvl1pPr>
      <a:lvl2pPr marL="640673" algn="l" defTabSz="1281363" rtl="0" eaLnBrk="1" latinLnBrk="0" hangingPunct="1">
        <a:defRPr sz="2600" kern="1200">
          <a:solidFill>
            <a:schemeClr val="tx1"/>
          </a:solidFill>
          <a:latin typeface="+mn-lt"/>
          <a:ea typeface="+mn-ea"/>
          <a:cs typeface="+mn-cs"/>
        </a:defRPr>
      </a:lvl2pPr>
      <a:lvl3pPr marL="1281363" algn="l" defTabSz="1281363" rtl="0" eaLnBrk="1" latinLnBrk="0" hangingPunct="1">
        <a:defRPr sz="2600" kern="1200">
          <a:solidFill>
            <a:schemeClr val="tx1"/>
          </a:solidFill>
          <a:latin typeface="+mn-lt"/>
          <a:ea typeface="+mn-ea"/>
          <a:cs typeface="+mn-cs"/>
        </a:defRPr>
      </a:lvl3pPr>
      <a:lvl4pPr marL="1922046" algn="l" defTabSz="1281363" rtl="0" eaLnBrk="1" latinLnBrk="0" hangingPunct="1">
        <a:defRPr sz="2600" kern="1200">
          <a:solidFill>
            <a:schemeClr val="tx1"/>
          </a:solidFill>
          <a:latin typeface="+mn-lt"/>
          <a:ea typeface="+mn-ea"/>
          <a:cs typeface="+mn-cs"/>
        </a:defRPr>
      </a:lvl4pPr>
      <a:lvl5pPr marL="2562725" algn="l" defTabSz="1281363" rtl="0" eaLnBrk="1" latinLnBrk="0" hangingPunct="1">
        <a:defRPr sz="2600" kern="1200">
          <a:solidFill>
            <a:schemeClr val="tx1"/>
          </a:solidFill>
          <a:latin typeface="+mn-lt"/>
          <a:ea typeface="+mn-ea"/>
          <a:cs typeface="+mn-cs"/>
        </a:defRPr>
      </a:lvl5pPr>
      <a:lvl6pPr marL="3203390" algn="l" defTabSz="1281363" rtl="0" eaLnBrk="1" latinLnBrk="0" hangingPunct="1">
        <a:defRPr sz="2600" kern="1200">
          <a:solidFill>
            <a:schemeClr val="tx1"/>
          </a:solidFill>
          <a:latin typeface="+mn-lt"/>
          <a:ea typeface="+mn-ea"/>
          <a:cs typeface="+mn-cs"/>
        </a:defRPr>
      </a:lvl6pPr>
      <a:lvl7pPr marL="3844083" algn="l" defTabSz="1281363" rtl="0" eaLnBrk="1" latinLnBrk="0" hangingPunct="1">
        <a:defRPr sz="2600" kern="1200">
          <a:solidFill>
            <a:schemeClr val="tx1"/>
          </a:solidFill>
          <a:latin typeface="+mn-lt"/>
          <a:ea typeface="+mn-ea"/>
          <a:cs typeface="+mn-cs"/>
        </a:defRPr>
      </a:lvl7pPr>
      <a:lvl8pPr marL="4484758" algn="l" defTabSz="1281363" rtl="0" eaLnBrk="1" latinLnBrk="0" hangingPunct="1">
        <a:defRPr sz="2600" kern="1200">
          <a:solidFill>
            <a:schemeClr val="tx1"/>
          </a:solidFill>
          <a:latin typeface="+mn-lt"/>
          <a:ea typeface="+mn-ea"/>
          <a:cs typeface="+mn-cs"/>
        </a:defRPr>
      </a:lvl8pPr>
      <a:lvl9pPr marL="5125443" algn="l" defTabSz="1281363" rtl="0" eaLnBrk="1" latinLnBrk="0" hangingPunct="1">
        <a:defRPr sz="26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6418" tIns="63214" rIns="126418" bIns="63214"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6418" tIns="63214" rIns="126418" bIns="63214"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6418" tIns="63214" rIns="126418" bIns="63214"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126418" tIns="63214" rIns="126418" bIns="63214">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cs typeface="Arial" charset="0"/>
              </a:rPr>
              <a:pPr eaLnBrk="0" hangingPunct="0">
                <a:defRPr/>
              </a:pPr>
              <a:t>‹#›</a:t>
            </a:fld>
            <a:endParaRPr lang="en-US" dirty="0">
              <a:latin typeface="Tahoma" pitchFamily="34" charset="0"/>
              <a:cs typeface="Arial" charset="0"/>
            </a:endParaRPr>
          </a:p>
        </p:txBody>
      </p:sp>
    </p:spTree>
    <p:extLst>
      <p:ext uri="{BB962C8B-B14F-4D97-AF65-F5344CB8AC3E}">
        <p14:creationId xmlns:p14="http://schemas.microsoft.com/office/powerpoint/2010/main" val="3780139661"/>
      </p:ext>
    </p:extLst>
  </p:cSld>
  <p:clrMap bg1="lt1" tx1="dk1" bg2="lt2" tx2="dk2" accent1="accent1" accent2="accent2" accent3="accent3" accent4="accent4" accent5="accent5" accent6="accent6" hlink="hlink" folHlink="folHlink"/>
  <p:sldLayoutIdLst>
    <p:sldLayoutId id="2147485314" r:id="rId1"/>
    <p:sldLayoutId id="2147485315" r:id="rId2"/>
    <p:sldLayoutId id="2147485316" r:id="rId3"/>
    <p:sldLayoutId id="2147485317" r:id="rId4"/>
    <p:sldLayoutId id="2147485318" r:id="rId5"/>
    <p:sldLayoutId id="2147485319" r:id="rId6"/>
    <p:sldLayoutId id="2147485320" r:id="rId7"/>
    <p:sldLayoutId id="2147485321" r:id="rId8"/>
    <p:sldLayoutId id="2147485322" r:id="rId9"/>
    <p:sldLayoutId id="2147485323" r:id="rId10"/>
    <p:sldLayoutId id="2147485324" r:id="rId11"/>
  </p:sldLayoutIdLst>
  <p:timing>
    <p:tnLst>
      <p:par>
        <p:cTn id="1" dur="indefinite" restart="never" nodeType="tmRoot"/>
      </p:par>
    </p:tnLst>
  </p:timing>
  <p:hf hdr="0" ftr="0" dt="0"/>
  <p:txStyles>
    <p:titleStyle>
      <a:lvl1pPr algn="ctr" defTabSz="1285922" rtl="0" eaLnBrk="1" latinLnBrk="0" hangingPunct="1">
        <a:spcBef>
          <a:spcPct val="0"/>
        </a:spcBef>
        <a:buNone/>
        <a:defRPr sz="6300" kern="1200">
          <a:solidFill>
            <a:schemeClr val="tx1"/>
          </a:solidFill>
          <a:latin typeface="+mj-lt"/>
          <a:ea typeface="+mj-ea"/>
          <a:cs typeface="+mj-cs"/>
        </a:defRPr>
      </a:lvl1pPr>
    </p:titleStyle>
    <p:bodyStyle>
      <a:lvl1pPr marL="482235" indent="-482235" algn="l" defTabSz="1285922"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44796" indent="-401858" algn="l" defTabSz="1285922"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07395" indent="-321476" algn="l" defTabSz="1285922"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50352" indent="-321476" algn="l" defTabSz="1285922"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93323" indent="-321476" algn="l" defTabSz="1285922"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36280" indent="-321476" algn="l" defTabSz="1285922"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9236" indent="-321476" algn="l" defTabSz="1285922"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22195" indent="-321476" algn="l" defTabSz="1285922"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5156" indent="-321476" algn="l" defTabSz="1285922"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85922" rtl="0" eaLnBrk="1" latinLnBrk="0" hangingPunct="1">
        <a:defRPr sz="2600" kern="1200">
          <a:solidFill>
            <a:schemeClr val="tx1"/>
          </a:solidFill>
          <a:latin typeface="+mn-lt"/>
          <a:ea typeface="+mn-ea"/>
          <a:cs typeface="+mn-cs"/>
        </a:defRPr>
      </a:lvl1pPr>
      <a:lvl2pPr marL="642960" algn="l" defTabSz="1285922" rtl="0" eaLnBrk="1" latinLnBrk="0" hangingPunct="1">
        <a:defRPr sz="2600" kern="1200">
          <a:solidFill>
            <a:schemeClr val="tx1"/>
          </a:solidFill>
          <a:latin typeface="+mn-lt"/>
          <a:ea typeface="+mn-ea"/>
          <a:cs typeface="+mn-cs"/>
        </a:defRPr>
      </a:lvl2pPr>
      <a:lvl3pPr marL="1285922" algn="l" defTabSz="1285922" rtl="0" eaLnBrk="1" latinLnBrk="0" hangingPunct="1">
        <a:defRPr sz="2600" kern="1200">
          <a:solidFill>
            <a:schemeClr val="tx1"/>
          </a:solidFill>
          <a:latin typeface="+mn-lt"/>
          <a:ea typeface="+mn-ea"/>
          <a:cs typeface="+mn-cs"/>
        </a:defRPr>
      </a:lvl3pPr>
      <a:lvl4pPr marL="1928887" algn="l" defTabSz="1285922" rtl="0" eaLnBrk="1" latinLnBrk="0" hangingPunct="1">
        <a:defRPr sz="2600" kern="1200">
          <a:solidFill>
            <a:schemeClr val="tx1"/>
          </a:solidFill>
          <a:latin typeface="+mn-lt"/>
          <a:ea typeface="+mn-ea"/>
          <a:cs typeface="+mn-cs"/>
        </a:defRPr>
      </a:lvl4pPr>
      <a:lvl5pPr marL="2571841" algn="l" defTabSz="1285922" rtl="0" eaLnBrk="1" latinLnBrk="0" hangingPunct="1">
        <a:defRPr sz="2600" kern="1200">
          <a:solidFill>
            <a:schemeClr val="tx1"/>
          </a:solidFill>
          <a:latin typeface="+mn-lt"/>
          <a:ea typeface="+mn-ea"/>
          <a:cs typeface="+mn-cs"/>
        </a:defRPr>
      </a:lvl5pPr>
      <a:lvl6pPr marL="3214798" algn="l" defTabSz="1285922" rtl="0" eaLnBrk="1" latinLnBrk="0" hangingPunct="1">
        <a:defRPr sz="2600" kern="1200">
          <a:solidFill>
            <a:schemeClr val="tx1"/>
          </a:solidFill>
          <a:latin typeface="+mn-lt"/>
          <a:ea typeface="+mn-ea"/>
          <a:cs typeface="+mn-cs"/>
        </a:defRPr>
      </a:lvl6pPr>
      <a:lvl7pPr marL="3857755" algn="l" defTabSz="1285922" rtl="0" eaLnBrk="1" latinLnBrk="0" hangingPunct="1">
        <a:defRPr sz="2600" kern="1200">
          <a:solidFill>
            <a:schemeClr val="tx1"/>
          </a:solidFill>
          <a:latin typeface="+mn-lt"/>
          <a:ea typeface="+mn-ea"/>
          <a:cs typeface="+mn-cs"/>
        </a:defRPr>
      </a:lvl7pPr>
      <a:lvl8pPr marL="4500718" algn="l" defTabSz="1285922" rtl="0" eaLnBrk="1" latinLnBrk="0" hangingPunct="1">
        <a:defRPr sz="2600" kern="1200">
          <a:solidFill>
            <a:schemeClr val="tx1"/>
          </a:solidFill>
          <a:latin typeface="+mn-lt"/>
          <a:ea typeface="+mn-ea"/>
          <a:cs typeface="+mn-cs"/>
        </a:defRPr>
      </a:lvl8pPr>
      <a:lvl9pPr marL="5143679" algn="l" defTabSz="1285922" rtl="0" eaLnBrk="1" latinLnBrk="0" hangingPunct="1">
        <a:defRPr sz="26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6813" tIns="63408" rIns="126813" bIns="63408"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6813" tIns="63408" rIns="126813" bIns="63408"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6813" tIns="63408" rIns="126813" bIns="63408"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126875" tIns="63442" rIns="126875" bIns="63442">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cs typeface="Arial" charset="0"/>
              </a:rPr>
              <a:pPr eaLnBrk="0" hangingPunct="0">
                <a:defRPr/>
              </a:pPr>
              <a:t>‹#›</a:t>
            </a:fld>
            <a:endParaRPr lang="en-US" dirty="0">
              <a:latin typeface="Tahoma" pitchFamily="34" charset="0"/>
              <a:cs typeface="Arial" charset="0"/>
            </a:endParaRPr>
          </a:p>
        </p:txBody>
      </p:sp>
    </p:spTree>
    <p:extLst>
      <p:ext uri="{BB962C8B-B14F-4D97-AF65-F5344CB8AC3E}">
        <p14:creationId xmlns:p14="http://schemas.microsoft.com/office/powerpoint/2010/main" val="3108615044"/>
      </p:ext>
    </p:extLst>
  </p:cSld>
  <p:clrMap bg1="lt1" tx1="dk1" bg2="lt2" tx2="dk2" accent1="accent1" accent2="accent2" accent3="accent3" accent4="accent4" accent5="accent5" accent6="accent6" hlink="hlink" folHlink="folHlink"/>
  <p:sldLayoutIdLst>
    <p:sldLayoutId id="2147485326" r:id="rId1"/>
    <p:sldLayoutId id="2147485327" r:id="rId2"/>
    <p:sldLayoutId id="2147485328" r:id="rId3"/>
    <p:sldLayoutId id="2147485329" r:id="rId4"/>
    <p:sldLayoutId id="2147485330" r:id="rId5"/>
    <p:sldLayoutId id="2147485331" r:id="rId6"/>
    <p:sldLayoutId id="2147485332" r:id="rId7"/>
    <p:sldLayoutId id="2147485333" r:id="rId8"/>
    <p:sldLayoutId id="2147485334" r:id="rId9"/>
    <p:sldLayoutId id="2147485335" r:id="rId10"/>
    <p:sldLayoutId id="2147485336" r:id="rId11"/>
  </p:sldLayoutIdLst>
  <p:timing>
    <p:tnLst>
      <p:par>
        <p:cTn id="1" dur="indefinite" restart="never" nodeType="tmRoot"/>
      </p:par>
    </p:tnLst>
  </p:timing>
  <p:hf sldNum="0" hdr="0" ftr="0" dt="0"/>
  <p:txStyles>
    <p:titleStyle>
      <a:lvl1pPr algn="ctr" defTabSz="1289954" rtl="0" eaLnBrk="1" latinLnBrk="0" hangingPunct="1">
        <a:spcBef>
          <a:spcPct val="0"/>
        </a:spcBef>
        <a:buNone/>
        <a:defRPr sz="6300" kern="1200">
          <a:solidFill>
            <a:schemeClr val="tx1"/>
          </a:solidFill>
          <a:latin typeface="+mj-lt"/>
          <a:ea typeface="+mj-ea"/>
          <a:cs typeface="+mj-cs"/>
        </a:defRPr>
      </a:lvl1pPr>
    </p:titleStyle>
    <p:bodyStyle>
      <a:lvl1pPr marL="483739" indent="-483739" algn="l" defTabSz="1289954"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48072" indent="-403109" algn="l" defTabSz="1289954"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12431" indent="-322483" algn="l" defTabSz="1289954"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57407" indent="-322483" algn="l" defTabSz="1289954"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02388" indent="-322483" algn="l" defTabSz="1289954"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47358" indent="-322483" algn="l" defTabSz="1289954"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92332" indent="-322483" algn="l" defTabSz="1289954"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37312" indent="-322483" algn="l" defTabSz="1289954"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82274" indent="-322483" algn="l" defTabSz="1289954"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89954" rtl="0" eaLnBrk="1" latinLnBrk="0" hangingPunct="1">
        <a:defRPr sz="2600" kern="1200">
          <a:solidFill>
            <a:schemeClr val="tx1"/>
          </a:solidFill>
          <a:latin typeface="+mn-lt"/>
          <a:ea typeface="+mn-ea"/>
          <a:cs typeface="+mn-cs"/>
        </a:defRPr>
      </a:lvl1pPr>
      <a:lvl2pPr marL="644971" algn="l" defTabSz="1289954" rtl="0" eaLnBrk="1" latinLnBrk="0" hangingPunct="1">
        <a:defRPr sz="2600" kern="1200">
          <a:solidFill>
            <a:schemeClr val="tx1"/>
          </a:solidFill>
          <a:latin typeface="+mn-lt"/>
          <a:ea typeface="+mn-ea"/>
          <a:cs typeface="+mn-cs"/>
        </a:defRPr>
      </a:lvl2pPr>
      <a:lvl3pPr marL="1289954" algn="l" defTabSz="1289954" rtl="0" eaLnBrk="1" latinLnBrk="0" hangingPunct="1">
        <a:defRPr sz="2600" kern="1200">
          <a:solidFill>
            <a:schemeClr val="tx1"/>
          </a:solidFill>
          <a:latin typeface="+mn-lt"/>
          <a:ea typeface="+mn-ea"/>
          <a:cs typeface="+mn-cs"/>
        </a:defRPr>
      </a:lvl3pPr>
      <a:lvl4pPr marL="1934932" algn="l" defTabSz="1289954" rtl="0" eaLnBrk="1" latinLnBrk="0" hangingPunct="1">
        <a:defRPr sz="2600" kern="1200">
          <a:solidFill>
            <a:schemeClr val="tx1"/>
          </a:solidFill>
          <a:latin typeface="+mn-lt"/>
          <a:ea typeface="+mn-ea"/>
          <a:cs typeface="+mn-cs"/>
        </a:defRPr>
      </a:lvl4pPr>
      <a:lvl5pPr marL="2579898" algn="l" defTabSz="1289954" rtl="0" eaLnBrk="1" latinLnBrk="0" hangingPunct="1">
        <a:defRPr sz="2600" kern="1200">
          <a:solidFill>
            <a:schemeClr val="tx1"/>
          </a:solidFill>
          <a:latin typeface="+mn-lt"/>
          <a:ea typeface="+mn-ea"/>
          <a:cs typeface="+mn-cs"/>
        </a:defRPr>
      </a:lvl5pPr>
      <a:lvl6pPr marL="3224871" algn="l" defTabSz="1289954" rtl="0" eaLnBrk="1" latinLnBrk="0" hangingPunct="1">
        <a:defRPr sz="2600" kern="1200">
          <a:solidFill>
            <a:schemeClr val="tx1"/>
          </a:solidFill>
          <a:latin typeface="+mn-lt"/>
          <a:ea typeface="+mn-ea"/>
          <a:cs typeface="+mn-cs"/>
        </a:defRPr>
      </a:lvl6pPr>
      <a:lvl7pPr marL="3869843" algn="l" defTabSz="1289954" rtl="0" eaLnBrk="1" latinLnBrk="0" hangingPunct="1">
        <a:defRPr sz="2600" kern="1200">
          <a:solidFill>
            <a:schemeClr val="tx1"/>
          </a:solidFill>
          <a:latin typeface="+mn-lt"/>
          <a:ea typeface="+mn-ea"/>
          <a:cs typeface="+mn-cs"/>
        </a:defRPr>
      </a:lvl7pPr>
      <a:lvl8pPr marL="4514819" algn="l" defTabSz="1289954" rtl="0" eaLnBrk="1" latinLnBrk="0" hangingPunct="1">
        <a:defRPr sz="2600" kern="1200">
          <a:solidFill>
            <a:schemeClr val="tx1"/>
          </a:solidFill>
          <a:latin typeface="+mn-lt"/>
          <a:ea typeface="+mn-ea"/>
          <a:cs typeface="+mn-cs"/>
        </a:defRPr>
      </a:lvl8pPr>
      <a:lvl9pPr marL="5159796" algn="l" defTabSz="1289954" rtl="0" eaLnBrk="1" latinLnBrk="0" hangingPunct="1">
        <a:defRPr sz="26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p:nvPicPr>
        <p:blipFill>
          <a:blip r:embed="rId12" cstate="print">
            <a:extLst>
              <a:ext uri="{28A0092B-C50C-407E-A947-70E740481C1C}">
                <a14:useLocalDpi xmlns:a14="http://schemas.microsoft.com/office/drawing/2010/main" val="0"/>
              </a:ext>
            </a:extLst>
          </a:blip>
          <a:srcRect l="63492" r="5597"/>
          <a:stretch>
            <a:fillRect/>
          </a:stretch>
        </p:blipFill>
        <p:spPr bwMode="auto">
          <a:xfrm>
            <a:off x="0" y="2"/>
            <a:ext cx="4009324" cy="172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7362" tIns="63686" rIns="127362" bIns="63686" anchor="ctr"/>
          <a:lstStyle/>
          <a:p>
            <a:pPr algn="ctr" fontAlgn="auto">
              <a:spcBef>
                <a:spcPts val="0"/>
              </a:spcBef>
              <a:spcAft>
                <a:spcPts val="0"/>
              </a:spcAft>
              <a:defRPr/>
            </a:pPr>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7362" tIns="63686" rIns="127362" bIns="63686" anchor="ctr"/>
          <a:lstStyle/>
          <a:p>
            <a:pPr algn="ctr" fontAlgn="auto">
              <a:spcBef>
                <a:spcPts val="0"/>
              </a:spcBef>
              <a:spcAft>
                <a:spcPts val="0"/>
              </a:spcAft>
              <a:defRPr/>
            </a:pPr>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7362" tIns="63686" rIns="127362" bIns="63686" anchor="ctr"/>
          <a:lstStyle/>
          <a:p>
            <a:pPr algn="ctr" fontAlgn="auto">
              <a:spcBef>
                <a:spcPts val="0"/>
              </a:spcBef>
              <a:spcAft>
                <a:spcPts val="0"/>
              </a:spcAft>
              <a:defRPr/>
            </a:pPr>
            <a:endParaRPr lang="en-US" dirty="0">
              <a:solidFill>
                <a:prstClr val="white"/>
              </a:solidFill>
            </a:endParaRPr>
          </a:p>
        </p:txBody>
      </p:sp>
      <p:sp>
        <p:nvSpPr>
          <p:cNvPr id="13" name="Slide Number Placeholder 4"/>
          <p:cNvSpPr>
            <a:spLocks noGrp="1"/>
          </p:cNvSpPr>
          <p:nvPr>
            <p:ph type="sldNum" sz="quarter" idx="4"/>
          </p:nvPr>
        </p:nvSpPr>
        <p:spPr>
          <a:xfrm>
            <a:off x="0" y="9336604"/>
            <a:ext cx="866881" cy="410648"/>
          </a:xfrm>
          <a:prstGeom prst="rect">
            <a:avLst/>
          </a:prstGeom>
        </p:spPr>
        <p:txBody>
          <a:bodyPr vert="horz" wrap="square" lIns="127362" tIns="63686" rIns="127362" bIns="63686" numCol="1" anchor="t" anchorCtr="0" compatLnSpc="1">
            <a:prstTxWarp prst="textNoShape">
              <a:avLst/>
            </a:prstTxWarp>
            <a:normAutofit/>
          </a:bodyPr>
          <a:lstStyle>
            <a:lvl1pPr algn="ctr">
              <a:defRPr sz="2000">
                <a:solidFill>
                  <a:srgbClr val="000000"/>
                </a:solidFill>
                <a:latin typeface="Calibri" pitchFamily="34" charset="0"/>
                <a:cs typeface="+mn-cs"/>
              </a:defRPr>
            </a:lvl1pPr>
          </a:lstStyle>
          <a:p>
            <a:pPr>
              <a:defRPr/>
            </a:pPr>
            <a:fld id="{AA9E99C5-FFB0-40BD-BBA1-D1B39E92798A}" type="slidenum">
              <a:rPr lang="en-US"/>
              <a:pPr>
                <a:defRPr/>
              </a:pPr>
              <a:t>‹#›</a:t>
            </a:fld>
            <a:endParaRPr lang="en-US" dirty="0"/>
          </a:p>
        </p:txBody>
      </p:sp>
    </p:spTree>
    <p:extLst>
      <p:ext uri="{BB962C8B-B14F-4D97-AF65-F5344CB8AC3E}">
        <p14:creationId xmlns:p14="http://schemas.microsoft.com/office/powerpoint/2010/main" val="2988067543"/>
      </p:ext>
    </p:extLst>
  </p:cSld>
  <p:clrMap bg1="lt1" tx1="dk1" bg2="lt2" tx2="dk2" accent1="accent1" accent2="accent2" accent3="accent3" accent4="accent4" accent5="accent5" accent6="accent6" hlink="hlink" folHlink="folHlink"/>
  <p:sldLayoutIdLst>
    <p:sldLayoutId id="2147485338" r:id="rId1"/>
    <p:sldLayoutId id="2147485339" r:id="rId2"/>
    <p:sldLayoutId id="2147485340" r:id="rId3"/>
    <p:sldLayoutId id="2147485341" r:id="rId4"/>
    <p:sldLayoutId id="2147485342" r:id="rId5"/>
    <p:sldLayoutId id="2147485343" r:id="rId6"/>
    <p:sldLayoutId id="2147485344" r:id="rId7"/>
    <p:sldLayoutId id="2147485345" r:id="rId8"/>
    <p:sldLayoutId id="2147485346" r:id="rId9"/>
    <p:sldLayoutId id="2147485347" r:id="rId10"/>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63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7852" algn="ctr" rtl="0" fontAlgn="base">
        <a:spcBef>
          <a:spcPct val="0"/>
        </a:spcBef>
        <a:spcAft>
          <a:spcPct val="0"/>
        </a:spcAft>
        <a:defRPr sz="6300">
          <a:solidFill>
            <a:schemeClr val="tx1"/>
          </a:solidFill>
          <a:latin typeface="Calibri" pitchFamily="34" charset="0"/>
        </a:defRPr>
      </a:lvl6pPr>
      <a:lvl7pPr marL="1295698" algn="ctr" rtl="0" fontAlgn="base">
        <a:spcBef>
          <a:spcPct val="0"/>
        </a:spcBef>
        <a:spcAft>
          <a:spcPct val="0"/>
        </a:spcAft>
        <a:defRPr sz="6300">
          <a:solidFill>
            <a:schemeClr val="tx1"/>
          </a:solidFill>
          <a:latin typeface="Calibri" pitchFamily="34" charset="0"/>
        </a:defRPr>
      </a:lvl7pPr>
      <a:lvl8pPr marL="1943552" algn="ctr" rtl="0" fontAlgn="base">
        <a:spcBef>
          <a:spcPct val="0"/>
        </a:spcBef>
        <a:spcAft>
          <a:spcPct val="0"/>
        </a:spcAft>
        <a:defRPr sz="6300">
          <a:solidFill>
            <a:schemeClr val="tx1"/>
          </a:solidFill>
          <a:latin typeface="Calibri" pitchFamily="34" charset="0"/>
        </a:defRPr>
      </a:lvl8pPr>
      <a:lvl9pPr marL="2591404" algn="ctr" rtl="0" fontAlgn="base">
        <a:spcBef>
          <a:spcPct val="0"/>
        </a:spcBef>
        <a:spcAft>
          <a:spcPct val="0"/>
        </a:spcAft>
        <a:defRPr sz="6300">
          <a:solidFill>
            <a:schemeClr val="tx1"/>
          </a:solidFill>
          <a:latin typeface="Calibri" pitchFamily="34" charset="0"/>
        </a:defRPr>
      </a:lvl9pPr>
    </p:titleStyle>
    <p:bodyStyle>
      <a:lvl1pPr marL="485896" indent="-485896" algn="l" rtl="0" eaLnBrk="0" fontAlgn="base" hangingPunct="0">
        <a:spcBef>
          <a:spcPct val="20000"/>
        </a:spcBef>
        <a:spcAft>
          <a:spcPct val="0"/>
        </a:spcAft>
        <a:buFont typeface="Arial" charset="0"/>
        <a:buChar char="•"/>
        <a:defRPr sz="4500" kern="1200">
          <a:solidFill>
            <a:schemeClr val="tx1"/>
          </a:solidFill>
          <a:latin typeface="+mn-lt"/>
          <a:ea typeface="ＭＳ Ｐゴシック" charset="0"/>
          <a:cs typeface="+mn-cs"/>
        </a:defRPr>
      </a:lvl1pPr>
      <a:lvl2pPr marL="1052752" indent="-404899" algn="l" rtl="0" eaLnBrk="0" fontAlgn="base" hangingPunct="0">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19628" indent="-323926" algn="l" rtl="0" eaLnBrk="0" fontAlgn="base" hangingPunct="0">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67471" indent="-323926"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4pPr>
      <a:lvl5pPr marL="2915327" indent="-323926"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5pPr>
      <a:lvl6pPr marL="3563173" indent="-323926" algn="l" defTabSz="1295698"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11023" indent="-323926" algn="l" defTabSz="1295698"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58872" indent="-323926" algn="l" defTabSz="1295698"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06720" indent="-323926" algn="l" defTabSz="1295698"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95698" rtl="0" eaLnBrk="1" latinLnBrk="0" hangingPunct="1">
        <a:defRPr sz="2600" kern="1200">
          <a:solidFill>
            <a:schemeClr val="tx1"/>
          </a:solidFill>
          <a:latin typeface="+mn-lt"/>
          <a:ea typeface="+mn-ea"/>
          <a:cs typeface="+mn-cs"/>
        </a:defRPr>
      </a:lvl1pPr>
      <a:lvl2pPr marL="647852" algn="l" defTabSz="1295698" rtl="0" eaLnBrk="1" latinLnBrk="0" hangingPunct="1">
        <a:defRPr sz="2600" kern="1200">
          <a:solidFill>
            <a:schemeClr val="tx1"/>
          </a:solidFill>
          <a:latin typeface="+mn-lt"/>
          <a:ea typeface="+mn-ea"/>
          <a:cs typeface="+mn-cs"/>
        </a:defRPr>
      </a:lvl2pPr>
      <a:lvl3pPr marL="1295698" algn="l" defTabSz="1295698" rtl="0" eaLnBrk="1" latinLnBrk="0" hangingPunct="1">
        <a:defRPr sz="2600" kern="1200">
          <a:solidFill>
            <a:schemeClr val="tx1"/>
          </a:solidFill>
          <a:latin typeface="+mn-lt"/>
          <a:ea typeface="+mn-ea"/>
          <a:cs typeface="+mn-cs"/>
        </a:defRPr>
      </a:lvl3pPr>
      <a:lvl4pPr marL="1943552" algn="l" defTabSz="1295698" rtl="0" eaLnBrk="1" latinLnBrk="0" hangingPunct="1">
        <a:defRPr sz="2600" kern="1200">
          <a:solidFill>
            <a:schemeClr val="tx1"/>
          </a:solidFill>
          <a:latin typeface="+mn-lt"/>
          <a:ea typeface="+mn-ea"/>
          <a:cs typeface="+mn-cs"/>
        </a:defRPr>
      </a:lvl4pPr>
      <a:lvl5pPr marL="2591404" algn="l" defTabSz="1295698" rtl="0" eaLnBrk="1" latinLnBrk="0" hangingPunct="1">
        <a:defRPr sz="2600" kern="1200">
          <a:solidFill>
            <a:schemeClr val="tx1"/>
          </a:solidFill>
          <a:latin typeface="+mn-lt"/>
          <a:ea typeface="+mn-ea"/>
          <a:cs typeface="+mn-cs"/>
        </a:defRPr>
      </a:lvl5pPr>
      <a:lvl6pPr marL="3239251" algn="l" defTabSz="1295698" rtl="0" eaLnBrk="1" latinLnBrk="0" hangingPunct="1">
        <a:defRPr sz="2600" kern="1200">
          <a:solidFill>
            <a:schemeClr val="tx1"/>
          </a:solidFill>
          <a:latin typeface="+mn-lt"/>
          <a:ea typeface="+mn-ea"/>
          <a:cs typeface="+mn-cs"/>
        </a:defRPr>
      </a:lvl6pPr>
      <a:lvl7pPr marL="3887094" algn="l" defTabSz="1295698" rtl="0" eaLnBrk="1" latinLnBrk="0" hangingPunct="1">
        <a:defRPr sz="2600" kern="1200">
          <a:solidFill>
            <a:schemeClr val="tx1"/>
          </a:solidFill>
          <a:latin typeface="+mn-lt"/>
          <a:ea typeface="+mn-ea"/>
          <a:cs typeface="+mn-cs"/>
        </a:defRPr>
      </a:lvl7pPr>
      <a:lvl8pPr marL="4534949" algn="l" defTabSz="1295698" rtl="0" eaLnBrk="1" latinLnBrk="0" hangingPunct="1">
        <a:defRPr sz="2600" kern="1200">
          <a:solidFill>
            <a:schemeClr val="tx1"/>
          </a:solidFill>
          <a:latin typeface="+mn-lt"/>
          <a:ea typeface="+mn-ea"/>
          <a:cs typeface="+mn-cs"/>
        </a:defRPr>
      </a:lvl8pPr>
      <a:lvl9pPr marL="5182802" algn="l" defTabSz="1295698" rtl="0" eaLnBrk="1" latinLnBrk="0" hangingPunct="1">
        <a:defRPr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59"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2740909944"/>
      </p:ext>
    </p:extLst>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 id="2147484782" r:id="rId12"/>
    <p:sldLayoutId id="2147484783" r:id="rId13"/>
    <p:sldLayoutId id="2147484784" r:id="rId14"/>
    <p:sldLayoutId id="2147484785" r:id="rId15"/>
    <p:sldLayoutId id="2147484786" r:id="rId16"/>
    <p:sldLayoutId id="2147484787" r:id="rId17"/>
    <p:sldLayoutId id="2147484788" r:id="rId18"/>
    <p:sldLayoutId id="2147484789" r:id="rId19"/>
    <p:sldLayoutId id="2147484790" r:id="rId20"/>
    <p:sldLayoutId id="2147484791" r:id="rId21"/>
    <p:sldLayoutId id="2147484792" r:id="rId22"/>
    <p:sldLayoutId id="2147484793" r:id="rId23"/>
    <p:sldLayoutId id="2147484794" r:id="rId24"/>
    <p:sldLayoutId id="2147484795" r:id="rId25"/>
    <p:sldLayoutId id="2147484796" r:id="rId26"/>
    <p:sldLayoutId id="2147484797" r:id="rId27"/>
    <p:sldLayoutId id="2147484798" r:id="rId28"/>
    <p:sldLayoutId id="2147484799" r:id="rId29"/>
    <p:sldLayoutId id="2147484800" r:id="rId30"/>
    <p:sldLayoutId id="2147484801" r:id="rId31"/>
    <p:sldLayoutId id="2147484802" r:id="rId32"/>
    <p:sldLayoutId id="2147484803" r:id="rId33"/>
    <p:sldLayoutId id="2147484804" r:id="rId34"/>
    <p:sldLayoutId id="2147484805" r:id="rId35"/>
    <p:sldLayoutId id="2147484806" r:id="rId36"/>
    <p:sldLayoutId id="2147484807" r:id="rId37"/>
    <p:sldLayoutId id="2147484808" r:id="rId38"/>
    <p:sldLayoutId id="2147484809" r:id="rId39"/>
    <p:sldLayoutId id="2147484810" r:id="rId40"/>
    <p:sldLayoutId id="2147484811" r:id="rId41"/>
    <p:sldLayoutId id="2147484812" r:id="rId42"/>
    <p:sldLayoutId id="2147484813" r:id="rId43"/>
    <p:sldLayoutId id="2147484814" r:id="rId44"/>
    <p:sldLayoutId id="2147484815" r:id="rId45"/>
    <p:sldLayoutId id="2147484816" r:id="rId46"/>
    <p:sldLayoutId id="2147484817" r:id="rId47"/>
    <p:sldLayoutId id="2147484818" r:id="rId48"/>
    <p:sldLayoutId id="2147484819" r:id="rId49"/>
    <p:sldLayoutId id="2147484820" r:id="rId50"/>
    <p:sldLayoutId id="2147484821" r:id="rId51"/>
    <p:sldLayoutId id="2147484822" r:id="rId52"/>
    <p:sldLayoutId id="2147484823" r:id="rId53"/>
    <p:sldLayoutId id="2147484824" r:id="rId54"/>
    <p:sldLayoutId id="2147484825" r:id="rId55"/>
    <p:sldLayoutId id="2147484826" r:id="rId56"/>
    <p:sldLayoutId id="2147484827" r:id="rId57"/>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p:nvPicPr>
        <p:blipFill>
          <a:blip r:embed="rId12" cstate="print">
            <a:extLst>
              <a:ext uri="{28A0092B-C50C-407E-A947-70E740481C1C}">
                <a14:useLocalDpi xmlns:a14="http://schemas.microsoft.com/office/drawing/2010/main" val="0"/>
              </a:ext>
            </a:extLst>
          </a:blip>
          <a:srcRect l="63492" r="5597"/>
          <a:stretch>
            <a:fillRect/>
          </a:stretch>
        </p:blipFill>
        <p:spPr bwMode="auto">
          <a:xfrm>
            <a:off x="0" y="2"/>
            <a:ext cx="4009324" cy="172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7659" tIns="63833" rIns="127659" bIns="63833" anchor="ctr"/>
          <a:lstStyle/>
          <a:p>
            <a:pPr algn="ctr" fontAlgn="auto">
              <a:spcBef>
                <a:spcPts val="0"/>
              </a:spcBef>
              <a:spcAft>
                <a:spcPts val="0"/>
              </a:spcAft>
              <a:defRPr/>
            </a:pPr>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7659" tIns="63833" rIns="127659" bIns="63833" anchor="ctr"/>
          <a:lstStyle/>
          <a:p>
            <a:pPr algn="ctr" fontAlgn="auto">
              <a:spcBef>
                <a:spcPts val="0"/>
              </a:spcBef>
              <a:spcAft>
                <a:spcPts val="0"/>
              </a:spcAft>
              <a:defRPr/>
            </a:pPr>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7659" tIns="63833" rIns="127659" bIns="63833" anchor="ctr"/>
          <a:lstStyle/>
          <a:p>
            <a:pPr algn="ctr" fontAlgn="auto">
              <a:spcBef>
                <a:spcPts val="0"/>
              </a:spcBef>
              <a:spcAft>
                <a:spcPts val="0"/>
              </a:spcAft>
              <a:defRPr/>
            </a:pPr>
            <a:endParaRPr lang="en-US" dirty="0">
              <a:solidFill>
                <a:prstClr val="white"/>
              </a:solidFill>
            </a:endParaRPr>
          </a:p>
        </p:txBody>
      </p:sp>
      <p:sp>
        <p:nvSpPr>
          <p:cNvPr id="13" name="Slide Number Placeholder 4"/>
          <p:cNvSpPr>
            <a:spLocks noGrp="1"/>
          </p:cNvSpPr>
          <p:nvPr>
            <p:ph type="sldNum" sz="quarter" idx="4"/>
          </p:nvPr>
        </p:nvSpPr>
        <p:spPr>
          <a:xfrm>
            <a:off x="0" y="9336604"/>
            <a:ext cx="866881" cy="410648"/>
          </a:xfrm>
          <a:prstGeom prst="rect">
            <a:avLst/>
          </a:prstGeom>
        </p:spPr>
        <p:txBody>
          <a:bodyPr vert="horz" wrap="square" lIns="127659" tIns="63833" rIns="127659" bIns="63833" numCol="1" anchor="t" anchorCtr="0" compatLnSpc="1">
            <a:prstTxWarp prst="textNoShape">
              <a:avLst/>
            </a:prstTxWarp>
            <a:normAutofit/>
          </a:bodyPr>
          <a:lstStyle>
            <a:lvl1pPr algn="ctr">
              <a:defRPr sz="2000">
                <a:solidFill>
                  <a:srgbClr val="000000"/>
                </a:solidFill>
                <a:latin typeface="Calibri" pitchFamily="34" charset="0"/>
                <a:cs typeface="+mn-cs"/>
              </a:defRPr>
            </a:lvl1pPr>
          </a:lstStyle>
          <a:p>
            <a:pPr>
              <a:defRPr/>
            </a:pPr>
            <a:fld id="{AA9E99C5-FFB0-40BD-BBA1-D1B39E92798A}" type="slidenum">
              <a:rPr lang="en-US"/>
              <a:pPr>
                <a:defRPr/>
              </a:pPr>
              <a:t>‹#›</a:t>
            </a:fld>
            <a:endParaRPr lang="en-US" dirty="0"/>
          </a:p>
        </p:txBody>
      </p:sp>
    </p:spTree>
    <p:extLst>
      <p:ext uri="{BB962C8B-B14F-4D97-AF65-F5344CB8AC3E}">
        <p14:creationId xmlns:p14="http://schemas.microsoft.com/office/powerpoint/2010/main" val="2929604502"/>
      </p:ext>
    </p:extLst>
  </p:cSld>
  <p:clrMap bg1="lt1" tx1="dk1" bg2="lt2" tx2="dk2" accent1="accent1" accent2="accent2" accent3="accent3" accent4="accent4" accent5="accent5" accent6="accent6" hlink="hlink" folHlink="folHlink"/>
  <p:sldLayoutIdLst>
    <p:sldLayoutId id="2147485349" r:id="rId1"/>
    <p:sldLayoutId id="2147485350" r:id="rId2"/>
    <p:sldLayoutId id="2147485351" r:id="rId3"/>
    <p:sldLayoutId id="2147485352" r:id="rId4"/>
    <p:sldLayoutId id="2147485353" r:id="rId5"/>
    <p:sldLayoutId id="2147485354" r:id="rId6"/>
    <p:sldLayoutId id="2147485355" r:id="rId7"/>
    <p:sldLayoutId id="2147485356" r:id="rId8"/>
    <p:sldLayoutId id="2147485357" r:id="rId9"/>
    <p:sldLayoutId id="2147485358" r:id="rId10"/>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63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9387" algn="ctr" rtl="0" fontAlgn="base">
        <a:spcBef>
          <a:spcPct val="0"/>
        </a:spcBef>
        <a:spcAft>
          <a:spcPct val="0"/>
        </a:spcAft>
        <a:defRPr sz="6300">
          <a:solidFill>
            <a:schemeClr val="tx1"/>
          </a:solidFill>
          <a:latin typeface="Calibri" pitchFamily="34" charset="0"/>
        </a:defRPr>
      </a:lvl6pPr>
      <a:lvl7pPr marL="1298768" algn="ctr" rtl="0" fontAlgn="base">
        <a:spcBef>
          <a:spcPct val="0"/>
        </a:spcBef>
        <a:spcAft>
          <a:spcPct val="0"/>
        </a:spcAft>
        <a:defRPr sz="6300">
          <a:solidFill>
            <a:schemeClr val="tx1"/>
          </a:solidFill>
          <a:latin typeface="Calibri" pitchFamily="34" charset="0"/>
        </a:defRPr>
      </a:lvl7pPr>
      <a:lvl8pPr marL="1948158" algn="ctr" rtl="0" fontAlgn="base">
        <a:spcBef>
          <a:spcPct val="0"/>
        </a:spcBef>
        <a:spcAft>
          <a:spcPct val="0"/>
        </a:spcAft>
        <a:defRPr sz="6300">
          <a:solidFill>
            <a:schemeClr val="tx1"/>
          </a:solidFill>
          <a:latin typeface="Calibri" pitchFamily="34" charset="0"/>
        </a:defRPr>
      </a:lvl8pPr>
      <a:lvl9pPr marL="2597547" algn="ctr" rtl="0" fontAlgn="base">
        <a:spcBef>
          <a:spcPct val="0"/>
        </a:spcBef>
        <a:spcAft>
          <a:spcPct val="0"/>
        </a:spcAft>
        <a:defRPr sz="6300">
          <a:solidFill>
            <a:schemeClr val="tx1"/>
          </a:solidFill>
          <a:latin typeface="Calibri" pitchFamily="34" charset="0"/>
        </a:defRPr>
      </a:lvl9pPr>
    </p:titleStyle>
    <p:bodyStyle>
      <a:lvl1pPr marL="487042" indent="-487042" algn="l" rtl="0" eaLnBrk="0" fontAlgn="base" hangingPunct="0">
        <a:spcBef>
          <a:spcPct val="20000"/>
        </a:spcBef>
        <a:spcAft>
          <a:spcPct val="0"/>
        </a:spcAft>
        <a:buFont typeface="Arial" charset="0"/>
        <a:buChar char="•"/>
        <a:defRPr sz="4500" kern="1200">
          <a:solidFill>
            <a:schemeClr val="tx1"/>
          </a:solidFill>
          <a:latin typeface="+mn-lt"/>
          <a:ea typeface="ＭＳ Ｐゴシック" charset="0"/>
          <a:cs typeface="+mn-cs"/>
        </a:defRPr>
      </a:lvl1pPr>
      <a:lvl2pPr marL="1055251" indent="-405864" algn="l" rtl="0" eaLnBrk="0" fontAlgn="base" hangingPunct="0">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23466" indent="-324694" algn="l" rtl="0" eaLnBrk="0" fontAlgn="base" hangingPunct="0">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72846" indent="-324694"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4pPr>
      <a:lvl5pPr marL="2922236" indent="-324694"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5pPr>
      <a:lvl6pPr marL="3571622" indent="-324694" algn="l" defTabSz="1298768"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1005" indent="-324694" algn="l" defTabSz="1298768"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0392" indent="-324694" algn="l" defTabSz="1298768"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19780" indent="-324694" algn="l" defTabSz="1298768"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98768" rtl="0" eaLnBrk="1" latinLnBrk="0" hangingPunct="1">
        <a:defRPr sz="2600" kern="1200">
          <a:solidFill>
            <a:schemeClr val="tx1"/>
          </a:solidFill>
          <a:latin typeface="+mn-lt"/>
          <a:ea typeface="+mn-ea"/>
          <a:cs typeface="+mn-cs"/>
        </a:defRPr>
      </a:lvl1pPr>
      <a:lvl2pPr marL="649387" algn="l" defTabSz="1298768" rtl="0" eaLnBrk="1" latinLnBrk="0" hangingPunct="1">
        <a:defRPr sz="2600" kern="1200">
          <a:solidFill>
            <a:schemeClr val="tx1"/>
          </a:solidFill>
          <a:latin typeface="+mn-lt"/>
          <a:ea typeface="+mn-ea"/>
          <a:cs typeface="+mn-cs"/>
        </a:defRPr>
      </a:lvl2pPr>
      <a:lvl3pPr marL="1298768" algn="l" defTabSz="1298768" rtl="0" eaLnBrk="1" latinLnBrk="0" hangingPunct="1">
        <a:defRPr sz="2600" kern="1200">
          <a:solidFill>
            <a:schemeClr val="tx1"/>
          </a:solidFill>
          <a:latin typeface="+mn-lt"/>
          <a:ea typeface="+mn-ea"/>
          <a:cs typeface="+mn-cs"/>
        </a:defRPr>
      </a:lvl3pPr>
      <a:lvl4pPr marL="1948158" algn="l" defTabSz="1298768" rtl="0" eaLnBrk="1" latinLnBrk="0" hangingPunct="1">
        <a:defRPr sz="2600" kern="1200">
          <a:solidFill>
            <a:schemeClr val="tx1"/>
          </a:solidFill>
          <a:latin typeface="+mn-lt"/>
          <a:ea typeface="+mn-ea"/>
          <a:cs typeface="+mn-cs"/>
        </a:defRPr>
      </a:lvl4pPr>
      <a:lvl5pPr marL="2597547" algn="l" defTabSz="1298768" rtl="0" eaLnBrk="1" latinLnBrk="0" hangingPunct="1">
        <a:defRPr sz="2600" kern="1200">
          <a:solidFill>
            <a:schemeClr val="tx1"/>
          </a:solidFill>
          <a:latin typeface="+mn-lt"/>
          <a:ea typeface="+mn-ea"/>
          <a:cs typeface="+mn-cs"/>
        </a:defRPr>
      </a:lvl5pPr>
      <a:lvl6pPr marL="3246931" algn="l" defTabSz="1298768" rtl="0" eaLnBrk="1" latinLnBrk="0" hangingPunct="1">
        <a:defRPr sz="2600" kern="1200">
          <a:solidFill>
            <a:schemeClr val="tx1"/>
          </a:solidFill>
          <a:latin typeface="+mn-lt"/>
          <a:ea typeface="+mn-ea"/>
          <a:cs typeface="+mn-cs"/>
        </a:defRPr>
      </a:lvl6pPr>
      <a:lvl7pPr marL="3896311" algn="l" defTabSz="1298768" rtl="0" eaLnBrk="1" latinLnBrk="0" hangingPunct="1">
        <a:defRPr sz="2600" kern="1200">
          <a:solidFill>
            <a:schemeClr val="tx1"/>
          </a:solidFill>
          <a:latin typeface="+mn-lt"/>
          <a:ea typeface="+mn-ea"/>
          <a:cs typeface="+mn-cs"/>
        </a:defRPr>
      </a:lvl7pPr>
      <a:lvl8pPr marL="4545700" algn="l" defTabSz="1298768" rtl="0" eaLnBrk="1" latinLnBrk="0" hangingPunct="1">
        <a:defRPr sz="2600" kern="1200">
          <a:solidFill>
            <a:schemeClr val="tx1"/>
          </a:solidFill>
          <a:latin typeface="+mn-lt"/>
          <a:ea typeface="+mn-ea"/>
          <a:cs typeface="+mn-cs"/>
        </a:defRPr>
      </a:lvl8pPr>
      <a:lvl9pPr marL="5195087" algn="l" defTabSz="1298768" rtl="0" eaLnBrk="1" latinLnBrk="0" hangingPunct="1">
        <a:defRPr sz="2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59"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1106328945"/>
      </p:ext>
    </p:extLst>
  </p:cSld>
  <p:clrMap bg1="lt1" tx1="dk1" bg2="lt2" tx2="dk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 id="2147484828" r:id="rId12"/>
    <p:sldLayoutId id="2147484829" r:id="rId13"/>
    <p:sldLayoutId id="2147484830" r:id="rId14"/>
    <p:sldLayoutId id="2147484831" r:id="rId15"/>
    <p:sldLayoutId id="2147484832" r:id="rId16"/>
    <p:sldLayoutId id="2147484833" r:id="rId17"/>
    <p:sldLayoutId id="2147484834" r:id="rId18"/>
    <p:sldLayoutId id="2147484835" r:id="rId19"/>
    <p:sldLayoutId id="2147484836" r:id="rId20"/>
    <p:sldLayoutId id="2147484837" r:id="rId21"/>
    <p:sldLayoutId id="2147484838" r:id="rId22"/>
    <p:sldLayoutId id="2147484839" r:id="rId23"/>
    <p:sldLayoutId id="2147484840" r:id="rId24"/>
    <p:sldLayoutId id="2147484841" r:id="rId25"/>
    <p:sldLayoutId id="2147484842" r:id="rId26"/>
    <p:sldLayoutId id="2147484843" r:id="rId27"/>
    <p:sldLayoutId id="2147484844" r:id="rId28"/>
    <p:sldLayoutId id="2147484845" r:id="rId29"/>
    <p:sldLayoutId id="2147484846" r:id="rId30"/>
    <p:sldLayoutId id="2147484847" r:id="rId31"/>
    <p:sldLayoutId id="2147484848" r:id="rId32"/>
    <p:sldLayoutId id="2147484849" r:id="rId33"/>
    <p:sldLayoutId id="2147484850" r:id="rId34"/>
    <p:sldLayoutId id="2147484851" r:id="rId35"/>
    <p:sldLayoutId id="2147484852" r:id="rId36"/>
    <p:sldLayoutId id="2147484853" r:id="rId37"/>
    <p:sldLayoutId id="2147484854" r:id="rId38"/>
    <p:sldLayoutId id="2147484855" r:id="rId39"/>
    <p:sldLayoutId id="2147484856" r:id="rId40"/>
    <p:sldLayoutId id="2147484857" r:id="rId41"/>
    <p:sldLayoutId id="2147484858" r:id="rId42"/>
    <p:sldLayoutId id="2147484859" r:id="rId43"/>
    <p:sldLayoutId id="2147484860" r:id="rId44"/>
    <p:sldLayoutId id="2147484861" r:id="rId45"/>
    <p:sldLayoutId id="2147484862" r:id="rId46"/>
    <p:sldLayoutId id="2147484863" r:id="rId47"/>
    <p:sldLayoutId id="2147484864" r:id="rId48"/>
    <p:sldLayoutId id="2147484865" r:id="rId49"/>
    <p:sldLayoutId id="2147484866" r:id="rId50"/>
    <p:sldLayoutId id="2147484867" r:id="rId51"/>
    <p:sldLayoutId id="2147484868" r:id="rId52"/>
    <p:sldLayoutId id="2147484869" r:id="rId53"/>
    <p:sldLayoutId id="2147484870" r:id="rId54"/>
    <p:sldLayoutId id="2147484871" r:id="rId55"/>
    <p:sldLayoutId id="2147484872" r:id="rId56"/>
    <p:sldLayoutId id="2147484873" r:id="rId57"/>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59"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3845915082"/>
      </p:ext>
    </p:extLst>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0" r:id="rId11"/>
    <p:sldLayoutId id="2147484874" r:id="rId12"/>
    <p:sldLayoutId id="2147484875" r:id="rId13"/>
    <p:sldLayoutId id="2147484876" r:id="rId14"/>
    <p:sldLayoutId id="2147484877" r:id="rId15"/>
    <p:sldLayoutId id="2147484878" r:id="rId16"/>
    <p:sldLayoutId id="2147484879" r:id="rId17"/>
    <p:sldLayoutId id="2147484880" r:id="rId18"/>
    <p:sldLayoutId id="2147484881" r:id="rId19"/>
    <p:sldLayoutId id="2147484882" r:id="rId20"/>
    <p:sldLayoutId id="2147484883" r:id="rId21"/>
    <p:sldLayoutId id="2147484884" r:id="rId22"/>
    <p:sldLayoutId id="2147484885" r:id="rId23"/>
    <p:sldLayoutId id="2147484886" r:id="rId24"/>
    <p:sldLayoutId id="2147484887" r:id="rId25"/>
    <p:sldLayoutId id="2147484888" r:id="rId26"/>
    <p:sldLayoutId id="2147484889" r:id="rId27"/>
    <p:sldLayoutId id="2147484890" r:id="rId28"/>
    <p:sldLayoutId id="2147484891" r:id="rId29"/>
    <p:sldLayoutId id="2147484892" r:id="rId30"/>
    <p:sldLayoutId id="2147484893" r:id="rId31"/>
    <p:sldLayoutId id="2147484894" r:id="rId32"/>
    <p:sldLayoutId id="2147484895" r:id="rId33"/>
    <p:sldLayoutId id="2147484896" r:id="rId34"/>
    <p:sldLayoutId id="2147484897" r:id="rId35"/>
    <p:sldLayoutId id="2147484898" r:id="rId36"/>
    <p:sldLayoutId id="2147484899" r:id="rId37"/>
    <p:sldLayoutId id="2147484900" r:id="rId38"/>
    <p:sldLayoutId id="2147484901" r:id="rId39"/>
    <p:sldLayoutId id="2147484902" r:id="rId40"/>
    <p:sldLayoutId id="2147484903" r:id="rId41"/>
    <p:sldLayoutId id="2147484904" r:id="rId42"/>
    <p:sldLayoutId id="2147484905" r:id="rId43"/>
    <p:sldLayoutId id="2147484906" r:id="rId44"/>
    <p:sldLayoutId id="2147484907" r:id="rId45"/>
    <p:sldLayoutId id="2147484908" r:id="rId46"/>
    <p:sldLayoutId id="2147484909" r:id="rId47"/>
    <p:sldLayoutId id="2147484910" r:id="rId48"/>
    <p:sldLayoutId id="2147484911" r:id="rId49"/>
    <p:sldLayoutId id="2147484912" r:id="rId50"/>
    <p:sldLayoutId id="2147484913" r:id="rId51"/>
    <p:sldLayoutId id="2147484914" r:id="rId52"/>
    <p:sldLayoutId id="2147484915" r:id="rId53"/>
    <p:sldLayoutId id="2147484916" r:id="rId54"/>
    <p:sldLayoutId id="2147484917" r:id="rId55"/>
    <p:sldLayoutId id="2147484918" r:id="rId56"/>
    <p:sldLayoutId id="2147484919" r:id="rId57"/>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3077398829"/>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4220914853"/>
      </p:ext>
    </p:extLst>
  </p:cSld>
  <p:clrMap bg1="lt1" tx1="dk1" bg2="lt2" tx2="dk2" accent1="accent1" accent2="accent2" accent3="accent3" accent4="accent4" accent5="accent5" accent6="accent6" hlink="hlink" folHlink="folHlink"/>
  <p:sldLayoutIdLst>
    <p:sldLayoutId id="2147484474" r:id="rId1"/>
    <p:sldLayoutId id="2147484475" r:id="rId2"/>
    <p:sldLayoutId id="2147484476" r:id="rId3"/>
    <p:sldLayoutId id="2147484477" r:id="rId4"/>
    <p:sldLayoutId id="2147484478" r:id="rId5"/>
    <p:sldLayoutId id="2147484479" r:id="rId6"/>
    <p:sldLayoutId id="2147484480" r:id="rId7"/>
    <p:sldLayoutId id="2147484481" r:id="rId8"/>
    <p:sldLayoutId id="2147484482" r:id="rId9"/>
    <p:sldLayoutId id="2147484483" r:id="rId10"/>
    <p:sldLayoutId id="2147484484"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2"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1207924629"/>
      </p:ext>
    </p:extLst>
  </p:cSld>
  <p:clrMap bg1="lt1" tx1="dk1" bg2="lt2" tx2="dk2" accent1="accent1" accent2="accent2" accent3="accent3" accent4="accent4" accent5="accent5" accent6="accent6" hlink="hlink" folHlink="folHlink"/>
  <p:sldLayoutIdLst>
    <p:sldLayoutId id="2147484486" r:id="rId1"/>
    <p:sldLayoutId id="2147484487" r:id="rId2"/>
    <p:sldLayoutId id="2147484488" r:id="rId3"/>
    <p:sldLayoutId id="2147484489" r:id="rId4"/>
    <p:sldLayoutId id="2147484490" r:id="rId5"/>
    <p:sldLayoutId id="2147484491" r:id="rId6"/>
    <p:sldLayoutId id="2147484492" r:id="rId7"/>
    <p:sldLayoutId id="2147484493" r:id="rId8"/>
    <p:sldLayoutId id="2147484494" r:id="rId9"/>
    <p:sldLayoutId id="2147484496" r:id="rId10"/>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0.xml"/></Relationships>
</file>

<file path=ppt/slides/_rels/slide13.xml.rels><?xml version="1.0" encoding="UTF-8" standalone="yes"?>
<Relationships xmlns="http://schemas.openxmlformats.org/package/2006/relationships"><Relationship Id="rId8" Type="http://schemas.openxmlformats.org/officeDocument/2006/relationships/slide" Target="slide71.xml"/><Relationship Id="rId3" Type="http://schemas.openxmlformats.org/officeDocument/2006/relationships/notesSlide" Target="../notesSlides/notesSlide8.xml"/><Relationship Id="rId7" Type="http://schemas.openxmlformats.org/officeDocument/2006/relationships/slide" Target="slide46.xml"/><Relationship Id="rId2" Type="http://schemas.openxmlformats.org/officeDocument/2006/relationships/slideLayout" Target="../slideLayouts/slideLayout622.xml"/><Relationship Id="rId1" Type="http://schemas.openxmlformats.org/officeDocument/2006/relationships/tags" Target="../tags/tag6.xml"/><Relationship Id="rId6" Type="http://schemas.openxmlformats.org/officeDocument/2006/relationships/slide" Target="slide45.xml"/><Relationship Id="rId5" Type="http://schemas.openxmlformats.org/officeDocument/2006/relationships/slide" Target="slide36.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4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56.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4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4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4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6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57.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slide" Target="slide71.xml"/><Relationship Id="rId2" Type="http://schemas.openxmlformats.org/officeDocument/2006/relationships/slideLayout" Target="../slideLayouts/slideLayout622.xml"/><Relationship Id="rId1" Type="http://schemas.openxmlformats.org/officeDocument/2006/relationships/tags" Target="../tags/tag9.xml"/><Relationship Id="rId6" Type="http://schemas.openxmlformats.org/officeDocument/2006/relationships/slide" Target="slide46.xml"/><Relationship Id="rId5" Type="http://schemas.openxmlformats.org/officeDocument/2006/relationships/slide" Target="slide36.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4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88.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18.xml"/><Relationship Id="rId1" Type="http://schemas.openxmlformats.org/officeDocument/2006/relationships/tags" Target="../tags/tag11.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87.xml"/><Relationship Id="rId1" Type="http://schemas.openxmlformats.org/officeDocument/2006/relationships/tags" Target="../tags/tag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7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5.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slide" Target="slide71.xml"/><Relationship Id="rId2" Type="http://schemas.openxmlformats.org/officeDocument/2006/relationships/slideLayout" Target="../slideLayouts/slideLayout578.xml"/><Relationship Id="rId1" Type="http://schemas.openxmlformats.org/officeDocument/2006/relationships/tags" Target="../tags/tag3.xml"/><Relationship Id="rId6" Type="http://schemas.openxmlformats.org/officeDocument/2006/relationships/slide" Target="slide45.xml"/><Relationship Id="rId5" Type="http://schemas.openxmlformats.org/officeDocument/2006/relationships/slide" Target="slide46.xml"/><Relationship Id="rId4" Type="http://schemas.openxmlformats.org/officeDocument/2006/relationships/slide" Target="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5.xml"/><Relationship Id="rId1" Type="http://schemas.openxmlformats.org/officeDocument/2006/relationships/tags" Target="../tags/tag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0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0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0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04.xml"/></Relationships>
</file>

<file path=ppt/slides/_rels/slide36.xml.rels><?xml version="1.0" encoding="UTF-8" standalone="yes"?>
<Relationships xmlns="http://schemas.openxmlformats.org/package/2006/relationships"><Relationship Id="rId3" Type="http://schemas.openxmlformats.org/officeDocument/2006/relationships/hyperlink" Target="http://www.cde.state.co.us/assessment/cmas_testing_multiple_grades" TargetMode="External"/><Relationship Id="rId2" Type="http://schemas.openxmlformats.org/officeDocument/2006/relationships/notesSlide" Target="../notesSlides/notesSlide30.xml"/><Relationship Id="rId1" Type="http://schemas.openxmlformats.org/officeDocument/2006/relationships/slideLayout" Target="../slideLayouts/slideLayout78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0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0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04.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3.xml"/><Relationship Id="rId7" Type="http://schemas.openxmlformats.org/officeDocument/2006/relationships/image" Target="../media/image4.jpeg"/><Relationship Id="rId2" Type="http://schemas.openxmlformats.org/officeDocument/2006/relationships/slideLayout" Target="../slideLayouts/slideLayout77.xml"/><Relationship Id="rId1" Type="http://schemas.openxmlformats.org/officeDocument/2006/relationships/tags" Target="../tags/tag4.xml"/><Relationship Id="rId6" Type="http://schemas.openxmlformats.org/officeDocument/2006/relationships/image" Target="../media/image3.jpe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slide" Target="slide3.xml"/><Relationship Id="rId9"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0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0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0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0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24.xml"/><Relationship Id="rId1" Type="http://schemas.openxmlformats.org/officeDocument/2006/relationships/tags" Target="../tags/tag15.xml"/><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24.xml"/><Relationship Id="rId1" Type="http://schemas.openxmlformats.org/officeDocument/2006/relationships/tags" Target="../tags/tag16.xml"/><Relationship Id="rId4" Type="http://schemas.openxmlformats.org/officeDocument/2006/relationships/slide" Target="slide3.xml"/></Relationships>
</file>

<file path=ppt/slides/_rels/slide4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39.xml"/><Relationship Id="rId7" Type="http://schemas.openxmlformats.org/officeDocument/2006/relationships/slide" Target="slide71.xml"/><Relationship Id="rId2" Type="http://schemas.openxmlformats.org/officeDocument/2006/relationships/slideLayout" Target="../slideLayouts/slideLayout773.xml"/><Relationship Id="rId1" Type="http://schemas.openxmlformats.org/officeDocument/2006/relationships/tags" Target="../tags/tag17.xml"/><Relationship Id="rId6" Type="http://schemas.openxmlformats.org/officeDocument/2006/relationships/slide" Target="slide33.xml"/><Relationship Id="rId5" Type="http://schemas.openxmlformats.org/officeDocument/2006/relationships/slide" Target="slide40.xml"/><Relationship Id="rId4" Type="http://schemas.openxmlformats.org/officeDocument/2006/relationships/slide" Target="slide65.xml"/></Relationships>
</file>

<file path=ppt/slides/_rels/slide4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40.xml"/><Relationship Id="rId7" Type="http://schemas.openxmlformats.org/officeDocument/2006/relationships/hyperlink" Target="http://www.cde.state.co.us/assessment/trainings" TargetMode="External"/><Relationship Id="rId2" Type="http://schemas.openxmlformats.org/officeDocument/2006/relationships/slideLayout" Target="../slideLayouts/slideLayout739.xml"/><Relationship Id="rId1" Type="http://schemas.openxmlformats.org/officeDocument/2006/relationships/tags" Target="../tags/tag18.xml"/><Relationship Id="rId6" Type="http://schemas.openxmlformats.org/officeDocument/2006/relationships/hyperlink" Target="http://www.cde.state.co.us/assessment/spring2016_cmas_sss_accommodationssupplement" TargetMode="External"/><Relationship Id="rId5" Type="http://schemas.openxmlformats.org/officeDocument/2006/relationships/hyperlink" Target="http://avocet.pearson.com/PARCC/Home#10616" TargetMode="External"/><Relationship Id="rId4" Type="http://schemas.openxmlformats.org/officeDocument/2006/relationships/hyperlink" Target="https://co.pearsonaccessnext.com/"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39.xml"/><Relationship Id="rId1" Type="http://schemas.openxmlformats.org/officeDocument/2006/relationships/tags" Target="../tags/tag19.xml"/><Relationship Id="rId4" Type="http://schemas.openxmlformats.org/officeDocument/2006/relationships/slide" Target="slide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39.xml"/><Relationship Id="rId1" Type="http://schemas.openxmlformats.org/officeDocument/2006/relationships/tags" Target="../tags/tag20.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6.xml"/><Relationship Id="rId1" Type="http://schemas.openxmlformats.org/officeDocument/2006/relationships/tags" Target="../tags/tag21.xml"/><Relationship Id="rId4" Type="http://schemas.openxmlformats.org/officeDocument/2006/relationships/slide" Target="slide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9.png"/><Relationship Id="rId2" Type="http://schemas.openxmlformats.org/officeDocument/2006/relationships/slideLayout" Target="../slideLayouts/slideLayout76.xml"/><Relationship Id="rId1" Type="http://schemas.openxmlformats.org/officeDocument/2006/relationships/tags" Target="../tags/tag22.xml"/><Relationship Id="rId6" Type="http://schemas.openxmlformats.org/officeDocument/2006/relationships/slide" Target="slide3.xml"/><Relationship Id="rId5" Type="http://schemas.openxmlformats.org/officeDocument/2006/relationships/hyperlink" Target="https://parcc.tms.pearson.com/" TargetMode="External"/><Relationship Id="rId4" Type="http://schemas.openxmlformats.org/officeDocument/2006/relationships/image" Target="../media/image8.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6.xml"/><Relationship Id="rId1" Type="http://schemas.openxmlformats.org/officeDocument/2006/relationships/tags" Target="../tags/tag23.xml"/><Relationship Id="rId5" Type="http://schemas.openxmlformats.org/officeDocument/2006/relationships/image" Target="../media/image10.png"/><Relationship Id="rId4" Type="http://schemas.openxmlformats.org/officeDocument/2006/relationships/slide" Target="slide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6.xml"/><Relationship Id="rId1" Type="http://schemas.openxmlformats.org/officeDocument/2006/relationships/tags" Target="../tags/tag24.xml"/><Relationship Id="rId6" Type="http://schemas.openxmlformats.org/officeDocument/2006/relationships/image" Target="../media/image12.png"/><Relationship Id="rId5" Type="http://schemas.openxmlformats.org/officeDocument/2006/relationships/slide" Target="slide3.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47.xml"/><Relationship Id="rId7" Type="http://schemas.openxmlformats.org/officeDocument/2006/relationships/slide" Target="slide71.xml"/><Relationship Id="rId2" Type="http://schemas.openxmlformats.org/officeDocument/2006/relationships/slideLayout" Target="../slideLayouts/slideLayout84.xml"/><Relationship Id="rId1" Type="http://schemas.openxmlformats.org/officeDocument/2006/relationships/tags" Target="../tags/tag25.xml"/><Relationship Id="rId6" Type="http://schemas.openxmlformats.org/officeDocument/2006/relationships/slide" Target="slide45.xml"/><Relationship Id="rId5" Type="http://schemas.openxmlformats.org/officeDocument/2006/relationships/slide" Target="slide35.xml"/><Relationship Id="rId4" Type="http://schemas.openxmlformats.org/officeDocument/2006/relationships/slide" Target="slide6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9.xml"/><Relationship Id="rId1" Type="http://schemas.openxmlformats.org/officeDocument/2006/relationships/tags" Target="../tags/tag26.xml"/><Relationship Id="rId4" Type="http://schemas.openxmlformats.org/officeDocument/2006/relationships/slide" Target="slide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9.xml"/><Relationship Id="rId1" Type="http://schemas.openxmlformats.org/officeDocument/2006/relationships/tags" Target="../tags/tag27.xml"/><Relationship Id="rId4" Type="http://schemas.openxmlformats.org/officeDocument/2006/relationships/slide" Target="slide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9.xml"/><Relationship Id="rId1" Type="http://schemas.openxmlformats.org/officeDocument/2006/relationships/tags" Target="../tags/tag28.xml"/><Relationship Id="rId4" Type="http://schemas.openxmlformats.org/officeDocument/2006/relationships/slide" Target="slide3.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9.xml"/><Relationship Id="rId1" Type="http://schemas.openxmlformats.org/officeDocument/2006/relationships/tags" Target="../tags/tag29.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2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9.xml"/><Relationship Id="rId1" Type="http://schemas.openxmlformats.org/officeDocument/2006/relationships/tags" Target="../tags/tag30.xml"/><Relationship Id="rId4" Type="http://schemas.openxmlformats.org/officeDocument/2006/relationships/slide" Target="slide3.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6.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6.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6.xml"/><Relationship Id="rId4" Type="http://schemas.openxmlformats.org/officeDocument/2006/relationships/image" Target="../media/image20.png"/></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6.xml"/><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9.xml"/><Relationship Id="rId1" Type="http://schemas.openxmlformats.org/officeDocument/2006/relationships/tags" Target="../tags/tag31.xml"/><Relationship Id="rId4" Type="http://schemas.openxmlformats.org/officeDocument/2006/relationships/slide" Target="slide7.xml"/></Relationships>
</file>

<file path=ppt/slides/_rels/slide6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notesSlide" Target="../notesSlides/notesSlide54.xml"/><Relationship Id="rId7" Type="http://schemas.openxmlformats.org/officeDocument/2006/relationships/hyperlink" Target="https://support.assessment.pearson.com/display/TN/EWS+Recovery+-+Resume+a+Test" TargetMode="External"/><Relationship Id="rId2" Type="http://schemas.openxmlformats.org/officeDocument/2006/relationships/slideLayout" Target="../slideLayouts/slideLayout79.xml"/><Relationship Id="rId1" Type="http://schemas.openxmlformats.org/officeDocument/2006/relationships/tags" Target="../tags/tag32.xml"/><Relationship Id="rId6" Type="http://schemas.openxmlformats.org/officeDocument/2006/relationships/hyperlink" Target="https://support.assessment.pearson.com/display/TN/Saved+Response+File+(SRF)+and+Log+File+Locations" TargetMode="External"/><Relationship Id="rId5" Type="http://schemas.openxmlformats.org/officeDocument/2006/relationships/hyperlink" Target="https://support.assessment.pearson.com/display/TN/Error+Codes" TargetMode="External"/><Relationship Id="rId4" Type="http://schemas.openxmlformats.org/officeDocument/2006/relationships/hyperlink" Target="https://support.assessment.pearson.com/display/TN/Early+Warning+System+(EWS)+Triggers"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slide" Target="slide71.xml"/><Relationship Id="rId2" Type="http://schemas.openxmlformats.org/officeDocument/2006/relationships/slideLayout" Target="../slideLayouts/slideLayout84.xml"/><Relationship Id="rId1" Type="http://schemas.openxmlformats.org/officeDocument/2006/relationships/tags" Target="../tags/tag33.xml"/><Relationship Id="rId6" Type="http://schemas.openxmlformats.org/officeDocument/2006/relationships/slide" Target="slide16.xml"/><Relationship Id="rId5" Type="http://schemas.openxmlformats.org/officeDocument/2006/relationships/slide" Target="slide13.xml"/><Relationship Id="rId4" Type="http://schemas.openxmlformats.org/officeDocument/2006/relationships/slide" Target="slide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80.xml"/><Relationship Id="rId1" Type="http://schemas.openxmlformats.org/officeDocument/2006/relationships/tags" Target="../tags/tag34.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6.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81.xml"/><Relationship Id="rId1" Type="http://schemas.openxmlformats.org/officeDocument/2006/relationships/tags" Target="../tags/tag35.xml"/><Relationship Id="rId6" Type="http://schemas.openxmlformats.org/officeDocument/2006/relationships/slide" Target="slide71.xml"/><Relationship Id="rId5" Type="http://schemas.openxmlformats.org/officeDocument/2006/relationships/slide" Target="slide13.xml"/><Relationship Id="rId4" Type="http://schemas.openxmlformats.org/officeDocument/2006/relationships/slide" Target="slide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815.xml"/><Relationship Id="rId1" Type="http://schemas.openxmlformats.org/officeDocument/2006/relationships/tags" Target="../tags/tag36.xml"/><Relationship Id="rId6" Type="http://schemas.openxmlformats.org/officeDocument/2006/relationships/hyperlink" Target="co.pearsonaccessnext.com" TargetMode="External"/><Relationship Id="rId5" Type="http://schemas.openxmlformats.org/officeDocument/2006/relationships/image" Target="../media/image25.png"/><Relationship Id="rId4" Type="http://schemas.openxmlformats.org/officeDocument/2006/relationships/slide" Target="slide3.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6.xml"/><Relationship Id="rId1" Type="http://schemas.openxmlformats.org/officeDocument/2006/relationships/tags" Target="../tags/tag37.xml"/><Relationship Id="rId6" Type="http://schemas.openxmlformats.org/officeDocument/2006/relationships/slide" Target="slide7.xml"/><Relationship Id="rId5" Type="http://schemas.openxmlformats.org/officeDocument/2006/relationships/hyperlink" Target="http://parcc.pearson.com/" TargetMode="External"/><Relationship Id="rId4" Type="http://schemas.openxmlformats.org/officeDocument/2006/relationships/image" Target="../media/image26.png"/></Relationships>
</file>

<file path=ppt/slides/_rels/slide7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60.xml"/><Relationship Id="rId7" Type="http://schemas.openxmlformats.org/officeDocument/2006/relationships/slide" Target="slide7.xml"/><Relationship Id="rId12" Type="http://schemas.openxmlformats.org/officeDocument/2006/relationships/image" Target="../media/image30.jpeg"/><Relationship Id="rId2" Type="http://schemas.openxmlformats.org/officeDocument/2006/relationships/slideLayout" Target="../slideLayouts/slideLayout82.xml"/><Relationship Id="rId1" Type="http://schemas.openxmlformats.org/officeDocument/2006/relationships/tags" Target="../tags/tag38.xml"/><Relationship Id="rId6" Type="http://schemas.openxmlformats.org/officeDocument/2006/relationships/hyperlink" Target="http://avocet.pearson.com/CO/Home" TargetMode="External"/><Relationship Id="rId11" Type="http://schemas.openxmlformats.org/officeDocument/2006/relationships/image" Target="../media/image29.jpeg"/><Relationship Id="rId5" Type="http://schemas.openxmlformats.org/officeDocument/2006/relationships/hyperlink" Target="http://avocet.pearson.com/PARCC/home" TargetMode="External"/><Relationship Id="rId10" Type="http://schemas.openxmlformats.org/officeDocument/2006/relationships/image" Target="../media/image28.jpeg"/><Relationship Id="rId4" Type="http://schemas.openxmlformats.org/officeDocument/2006/relationships/image" Target="../media/image7.png"/><Relationship Id="rId9" Type="http://schemas.openxmlformats.org/officeDocument/2006/relationships/image" Target="../media/image27.jpeg"/></Relationships>
</file>

<file path=ppt/slides/_rels/slide7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notesSlide" Target="../notesSlides/notesSlide61.xml"/><Relationship Id="rId7" Type="http://schemas.openxmlformats.org/officeDocument/2006/relationships/image" Target="../media/image31.png"/><Relationship Id="rId2" Type="http://schemas.openxmlformats.org/officeDocument/2006/relationships/slideLayout" Target="../slideLayouts/slideLayout78.xml"/><Relationship Id="rId1" Type="http://schemas.openxmlformats.org/officeDocument/2006/relationships/tags" Target="../tags/tag39.xml"/><Relationship Id="rId6" Type="http://schemas.openxmlformats.org/officeDocument/2006/relationships/hyperlink" Target="http://www.cde.state.co.us/assessment/spring2016_cmas_sss_accommodationssupplement" TargetMode="External"/><Relationship Id="rId5" Type="http://schemas.openxmlformats.org/officeDocument/2006/relationships/hyperlink" Target="https://parcc.tms.pearson.com/" TargetMode="External"/><Relationship Id="rId4" Type="http://schemas.openxmlformats.org/officeDocument/2006/relationships/hyperlink" Target="http://avocet.pearson.com/PARCC/home" TargetMode="Externa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6.xml"/><Relationship Id="rId1" Type="http://schemas.openxmlformats.org/officeDocument/2006/relationships/tags" Target="../tags/tag40.xml"/><Relationship Id="rId5" Type="http://schemas.openxmlformats.org/officeDocument/2006/relationships/slide" Target="slide3.xml"/><Relationship Id="rId4" Type="http://schemas.openxmlformats.org/officeDocument/2006/relationships/hyperlink" Target="https://parcc.tms.pearson.com/" TargetMode="Externa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6.xml"/><Relationship Id="rId1" Type="http://schemas.openxmlformats.org/officeDocument/2006/relationships/tags" Target="../tags/tag41.xml"/><Relationship Id="rId6" Type="http://schemas.openxmlformats.org/officeDocument/2006/relationships/hyperlink" Target="mailto:cohelp@support.pearson.com" TargetMode="External"/><Relationship Id="rId5" Type="http://schemas.openxmlformats.org/officeDocument/2006/relationships/hyperlink" Target="mailto:PARCC@support.pearson.com" TargetMode="External"/><Relationship Id="rId4" Type="http://schemas.openxmlformats.org/officeDocument/2006/relationships/hyperlink" Target="http://parcc.pearson.com/Support"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9.xml.rels><?xml version="1.0" encoding="UTF-8" standalone="yes"?>
<Relationships xmlns="http://schemas.openxmlformats.org/package/2006/relationships"><Relationship Id="rId2" Type="http://schemas.openxmlformats.org/officeDocument/2006/relationships/hyperlink" Target="http://www.cde.state.co.us/assessment/cmas_security_agreement" TargetMode="External"/><Relationship Id="rId1" Type="http://schemas.openxmlformats.org/officeDocument/2006/relationships/slideLayout" Target="../slideLayouts/slideLayout5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6.xml"/><Relationship Id="rId1" Type="http://schemas.openxmlformats.org/officeDocument/2006/relationships/tags" Target="../tags/tag42.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3.xml"/><Relationship Id="rId1" Type="http://schemas.openxmlformats.org/officeDocument/2006/relationships/tags" Target="../tags/tag5.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6300" dirty="0">
                <a:solidFill>
                  <a:srgbClr val="FF0000"/>
                </a:solidFill>
              </a:rPr>
              <a:t>Any text in this presentation that appears in red font will need to be updated with local assessment administration policies.</a:t>
            </a:r>
          </a:p>
        </p:txBody>
      </p:sp>
      <p:sp>
        <p:nvSpPr>
          <p:cNvPr id="3" name="Title 2"/>
          <p:cNvSpPr>
            <a:spLocks noGrp="1"/>
          </p:cNvSpPr>
          <p:nvPr>
            <p:ph type="title"/>
          </p:nvPr>
        </p:nvSpPr>
        <p:spPr>
          <a:xfrm>
            <a:off x="2004662" y="541514"/>
            <a:ext cx="8993889" cy="1732844"/>
          </a:xfrm>
        </p:spPr>
        <p:txBody>
          <a:bodyPr/>
          <a:lstStyle/>
          <a:p>
            <a:pPr algn="ctr"/>
            <a:r>
              <a:rPr lang="en-US" sz="7700" b="1" dirty="0">
                <a:solidFill>
                  <a:srgbClr val="FF0000"/>
                </a:solidFill>
              </a:rPr>
              <a:t>ATTENTION</a:t>
            </a:r>
          </a:p>
        </p:txBody>
      </p:sp>
    </p:spTree>
    <p:extLst>
      <p:ext uri="{BB962C8B-B14F-4D97-AF65-F5344CB8AC3E}">
        <p14:creationId xmlns:p14="http://schemas.microsoft.com/office/powerpoint/2010/main" val="62557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US" sz="5700" b="1" dirty="0"/>
              <a:t>Comparisons between PARCC ELA/Math and CMAS S&amp;SS</a:t>
            </a:r>
          </a:p>
        </p:txBody>
      </p:sp>
      <p:sp>
        <p:nvSpPr>
          <p:cNvPr id="8" name="Content Placeholder 7"/>
          <p:cNvSpPr>
            <a:spLocks noGrp="1"/>
          </p:cNvSpPr>
          <p:nvPr>
            <p:ph type="subTitle" idx="1"/>
          </p:nvPr>
        </p:nvSpPr>
        <p:spPr/>
        <p:txBody>
          <a:bodyPr/>
          <a:lstStyle/>
          <a:p>
            <a:endParaRPr lang="en-US" dirty="0">
              <a:solidFill>
                <a:schemeClr val="accent3">
                  <a:lumMod val="75000"/>
                </a:schemeClr>
              </a:solidFill>
            </a:endParaRPr>
          </a:p>
          <a:p>
            <a:endParaRPr lang="en-US" dirty="0">
              <a:solidFill>
                <a:schemeClr val="accent3">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226171459"/>
              </p:ext>
            </p:extLst>
          </p:nvPr>
        </p:nvGraphicFramePr>
        <p:xfrm>
          <a:off x="216720" y="2144398"/>
          <a:ext cx="12569772" cy="6844736"/>
        </p:xfrm>
        <a:graphic>
          <a:graphicData uri="http://schemas.openxmlformats.org/drawingml/2006/table">
            <a:tbl>
              <a:tblPr firstRow="1" bandRow="1">
                <a:tableStyleId>{5C22544A-7EE6-4342-B048-85BDC9FD1C3A}</a:tableStyleId>
              </a:tblPr>
              <a:tblGrid>
                <a:gridCol w="6284886"/>
                <a:gridCol w="6284886"/>
              </a:tblGrid>
              <a:tr h="1559560">
                <a:tc>
                  <a:txBody>
                    <a:bodyPr/>
                    <a:lstStyle/>
                    <a:p>
                      <a:pPr algn="ctr"/>
                      <a:r>
                        <a:rPr lang="en-US" sz="3100" dirty="0" smtClean="0"/>
                        <a:t>PARCC English Language Arts and Mathematics: </a:t>
                      </a:r>
                    </a:p>
                    <a:p>
                      <a:pPr algn="r"/>
                      <a:r>
                        <a:rPr lang="en-US" sz="3100" dirty="0" smtClean="0"/>
                        <a:t>Purple</a:t>
                      </a:r>
                      <a:endParaRPr lang="en-US" sz="3100" dirty="0"/>
                    </a:p>
                  </a:txBody>
                  <a:tcPr marL="130032" marR="130032" marT="64982" marB="64982">
                    <a:solidFill>
                      <a:srgbClr val="513D75"/>
                    </a:solidFill>
                  </a:tcPr>
                </a:tc>
                <a:tc>
                  <a:txBody>
                    <a:bodyPr/>
                    <a:lstStyle/>
                    <a:p>
                      <a:pPr algn="ctr"/>
                      <a:r>
                        <a:rPr lang="en-US" sz="3100" dirty="0" smtClean="0"/>
                        <a:t>Science and Social Studies:</a:t>
                      </a:r>
                      <a:r>
                        <a:rPr lang="en-US" sz="3100" baseline="0" dirty="0" smtClean="0"/>
                        <a:t> </a:t>
                      </a:r>
                    </a:p>
                    <a:p>
                      <a:pPr algn="l"/>
                      <a:endParaRPr lang="en-US" sz="3100" baseline="0" dirty="0" smtClean="0"/>
                    </a:p>
                    <a:p>
                      <a:pPr algn="r"/>
                      <a:r>
                        <a:rPr lang="en-US" sz="3100" baseline="0" dirty="0" smtClean="0"/>
                        <a:t>Green</a:t>
                      </a:r>
                      <a:endParaRPr lang="en-US" sz="3100" dirty="0"/>
                    </a:p>
                  </a:txBody>
                  <a:tcPr marL="130032" marR="130032" marT="64982" marB="64982">
                    <a:solidFill>
                      <a:schemeClr val="accent3">
                        <a:lumMod val="50000"/>
                      </a:schemeClr>
                    </a:solidFill>
                  </a:tcPr>
                </a:tc>
              </a:tr>
              <a:tr h="5631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Unit (may have Sections</a:t>
                      </a:r>
                      <a:r>
                        <a:rPr lang="en-US" sz="2800" baseline="0" dirty="0" smtClean="0"/>
                        <a:t> within a Unit)</a:t>
                      </a:r>
                      <a:endParaRPr lang="en-US" sz="2800" dirty="0" smtClean="0"/>
                    </a:p>
                  </a:txBody>
                  <a:tcPr marL="130032" marR="130032" marT="64982" marB="64982">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Section</a:t>
                      </a:r>
                    </a:p>
                  </a:txBody>
                  <a:tcPr marL="130032" marR="130032" marT="64982" marB="64982">
                    <a:solidFill>
                      <a:schemeClr val="accent3">
                        <a:lumMod val="60000"/>
                        <a:lumOff val="40000"/>
                      </a:schemeClr>
                    </a:solidFill>
                  </a:tcPr>
                </a:tc>
              </a:tr>
              <a:tr h="1862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rPr>
                        <a:t>Scratch Paper (locally provided)</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smtClean="0">
                          <a:solidFill>
                            <a:schemeClr val="tx1"/>
                          </a:solidFill>
                        </a:rPr>
                        <a:t>Provide for CBT Math</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smtClean="0">
                          <a:solidFill>
                            <a:srgbClr val="FF0000"/>
                          </a:solidFill>
                        </a:rPr>
                        <a:t>District decision for ELA</a:t>
                      </a:r>
                      <a:r>
                        <a:rPr lang="en-US" sz="2800" b="0" baseline="0" dirty="0" smtClean="0">
                          <a:solidFill>
                            <a:srgbClr val="FF0000"/>
                          </a:solidFill>
                        </a:rPr>
                        <a:t> </a:t>
                      </a:r>
                      <a:r>
                        <a:rPr lang="en-US" sz="2800" b="0" dirty="0" smtClean="0">
                          <a:solidFill>
                            <a:srgbClr val="FF0000"/>
                          </a:solidFill>
                        </a:rPr>
                        <a:t>CBT</a:t>
                      </a:r>
                      <a:endParaRPr lang="en-US" sz="28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i="1" dirty="0" smtClean="0">
                          <a:solidFill>
                            <a:schemeClr val="tx1"/>
                          </a:solidFill>
                        </a:rPr>
                        <a:t>Sending back is optional</a:t>
                      </a:r>
                    </a:p>
                  </a:txBody>
                  <a:tcPr marL="130032" marR="130032" marT="64982" marB="64982">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rPr>
                        <a:t>Scratch Paper (locally provided)</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smtClean="0">
                          <a:solidFill>
                            <a:srgbClr val="FF0000"/>
                          </a:solidFill>
                        </a:rPr>
                        <a:t>District</a:t>
                      </a:r>
                      <a:r>
                        <a:rPr lang="en-US" sz="2800" b="0" baseline="0" dirty="0" smtClean="0">
                          <a:solidFill>
                            <a:srgbClr val="FF0000"/>
                          </a:solidFill>
                        </a:rPr>
                        <a:t> decision for CBT</a:t>
                      </a:r>
                      <a:endParaRPr lang="en-US" sz="280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i="1" baseline="0" dirty="0" smtClean="0">
                          <a:solidFill>
                            <a:srgbClr val="FF0000"/>
                          </a:solidFill>
                        </a:rPr>
                        <a:t>Must return used scratch paper to SAC</a:t>
                      </a:r>
                      <a:endParaRPr lang="en-US" sz="2800" i="1" dirty="0" smtClean="0">
                        <a:solidFill>
                          <a:srgbClr val="FF0000"/>
                        </a:solidFill>
                      </a:endParaRPr>
                    </a:p>
                  </a:txBody>
                  <a:tcPr marL="130032" marR="130032" marT="64982" marB="64982">
                    <a:solidFill>
                      <a:schemeClr val="accent3">
                        <a:lumMod val="40000"/>
                        <a:lumOff val="60000"/>
                      </a:schemeClr>
                    </a:solidFill>
                  </a:tcPr>
                </a:tc>
              </a:tr>
              <a:tr h="14295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Spanish Versions </a:t>
                      </a:r>
                      <a:r>
                        <a:rPr lang="en-US" sz="2800" b="1" baseline="0" dirty="0" smtClean="0"/>
                        <a:t>(Math Only)</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aseline="0" dirty="0" smtClean="0"/>
                        <a:t>CBT Spanish Text</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aseline="0" dirty="0" smtClean="0"/>
                        <a:t>CBT Spanish Text w/Text-to-Speech</a:t>
                      </a:r>
                      <a:endParaRPr lang="en-US" sz="2800" dirty="0" smtClean="0"/>
                    </a:p>
                  </a:txBody>
                  <a:tcPr marL="130032" marR="130032" marT="64982" marB="64982">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Spanish Versions</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t>CBT Spanish Text w/Text-to-Speech</a:t>
                      </a:r>
                    </a:p>
                  </a:txBody>
                  <a:tcPr marL="130032" marR="130032" marT="64982" marB="64982">
                    <a:solidFill>
                      <a:schemeClr val="accent3">
                        <a:lumMod val="60000"/>
                        <a:lumOff val="40000"/>
                      </a:schemeClr>
                    </a:solidFill>
                  </a:tcPr>
                </a:tc>
              </a:tr>
              <a:tr h="142959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1" dirty="0" smtClean="0"/>
                        <a:t>Make-up Testing</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aseline="0" dirty="0" smtClean="0"/>
                        <a:t>Units cannot be tested out of order, </a:t>
                      </a:r>
                      <a:r>
                        <a:rPr lang="en-US" sz="2800" i="1" baseline="0" dirty="0" smtClean="0"/>
                        <a:t>except for make-up testing</a:t>
                      </a:r>
                      <a:endParaRPr lang="en-US" sz="2800" i="1" dirty="0" smtClean="0"/>
                    </a:p>
                  </a:txBody>
                  <a:tcPr marL="130032" marR="130032" marT="64982" marB="64982">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1" dirty="0" smtClean="0"/>
                        <a:t>Make-up Testing</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t>Sections </a:t>
                      </a:r>
                      <a:r>
                        <a:rPr lang="en-US" sz="2800" i="1" u="none" dirty="0" smtClean="0"/>
                        <a:t>cannot</a:t>
                      </a:r>
                      <a:r>
                        <a:rPr lang="en-US" sz="2800" dirty="0" smtClean="0"/>
                        <a:t> be tested out of order</a:t>
                      </a:r>
                    </a:p>
                  </a:txBody>
                  <a:tcPr marL="130032" marR="130032" marT="64982" marB="64982">
                    <a:solidFill>
                      <a:schemeClr val="accent3">
                        <a:lumMod val="40000"/>
                        <a:lumOff val="60000"/>
                      </a:schemeClr>
                    </a:solidFill>
                  </a:tcPr>
                </a:tc>
              </a:tr>
            </a:tbl>
          </a:graphicData>
        </a:graphic>
      </p:graphicFrame>
      <p:sp>
        <p:nvSpPr>
          <p:cNvPr id="3" name="Slide Number Placeholder 2"/>
          <p:cNvSpPr>
            <a:spLocks noGrp="1"/>
          </p:cNvSpPr>
          <p:nvPr>
            <p:ph type="sldNum" sz="quarter" idx="12"/>
          </p:nvPr>
        </p:nvSpPr>
        <p:spPr/>
        <p:txBody>
          <a:bodyPr/>
          <a:lstStyle/>
          <a:p>
            <a:pPr>
              <a:defRPr/>
            </a:pPr>
            <a:fld id="{364E494B-349F-4D1C-9389-F3BD0DF20ED6}" type="slidenum">
              <a:rPr lang="en-US" smtClean="0">
                <a:solidFill>
                  <a:prstClr val="black">
                    <a:tint val="75000"/>
                  </a:prstClr>
                </a:solidFill>
              </a:rPr>
              <a:pPr>
                <a:defRPr/>
              </a:pPr>
              <a:t>10</a:t>
            </a:fld>
            <a:endParaRPr lang="en-US" dirty="0">
              <a:solidFill>
                <a:prstClr val="black">
                  <a:tint val="75000"/>
                </a:prstClr>
              </a:solidFill>
            </a:endParaRPr>
          </a:p>
        </p:txBody>
      </p:sp>
      <p:sp>
        <p:nvSpPr>
          <p:cNvPr id="9" name="Rectangle 8"/>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583" tIns="63836" rIns="127583" bIns="63836" rtlCol="0" anchor="ctr"/>
          <a:lstStyle/>
          <a:p>
            <a:pPr algn="ctr"/>
            <a:endParaRPr lang="en-US" dirty="0">
              <a:solidFill>
                <a:prstClr val="white"/>
              </a:solidFill>
            </a:endParaRPr>
          </a:p>
        </p:txBody>
      </p:sp>
      <p:sp>
        <p:nvSpPr>
          <p:cNvPr id="10" name="Title 2"/>
          <p:cNvSpPr txBox="1">
            <a:spLocks/>
          </p:cNvSpPr>
          <p:nvPr/>
        </p:nvSpPr>
        <p:spPr>
          <a:xfrm>
            <a:off x="0" y="162454"/>
            <a:ext cx="13003213" cy="1624542"/>
          </a:xfrm>
          <a:prstGeom prst="rect">
            <a:avLst/>
          </a:prstGeom>
        </p:spPr>
        <p:txBody>
          <a:bodyPr vert="horz" lIns="127598" tIns="63843" rIns="127598" bIns="63843" rtlCol="0" anchor="ctr">
            <a:normAutofit lnSpcReduction="10000"/>
          </a:bodyPr>
          <a:lstStyle>
            <a:lvl1pPr algn="ctr" defTabSz="1294623" rtl="0" eaLnBrk="1" latinLnBrk="0" hangingPunct="1">
              <a:spcBef>
                <a:spcPct val="0"/>
              </a:spcBef>
              <a:buNone/>
              <a:defRPr sz="6300" kern="1200">
                <a:solidFill>
                  <a:schemeClr val="tx1"/>
                </a:solidFill>
                <a:latin typeface="+mj-lt"/>
                <a:ea typeface="+mj-ea"/>
                <a:cs typeface="+mj-cs"/>
              </a:defRPr>
            </a:lvl1pPr>
          </a:lstStyle>
          <a:p>
            <a:pPr fontAlgn="auto">
              <a:spcAft>
                <a:spcPts val="0"/>
              </a:spcAft>
            </a:pPr>
            <a:r>
              <a:rPr lang="en-US" sz="5100" dirty="0">
                <a:solidFill>
                  <a:schemeClr val="bg1"/>
                </a:solidFill>
              </a:rPr>
              <a:t>Comparisons between</a:t>
            </a:r>
          </a:p>
          <a:p>
            <a:pPr fontAlgn="auto">
              <a:spcAft>
                <a:spcPts val="0"/>
              </a:spcAft>
            </a:pPr>
            <a:r>
              <a:rPr lang="en-US" sz="5100" dirty="0">
                <a:solidFill>
                  <a:schemeClr val="bg1"/>
                </a:solidFill>
              </a:rPr>
              <a:t>CMAS: ELA/Math and S/SS</a:t>
            </a:r>
          </a:p>
        </p:txBody>
      </p:sp>
    </p:spTree>
    <p:extLst>
      <p:ext uri="{BB962C8B-B14F-4D97-AF65-F5344CB8AC3E}">
        <p14:creationId xmlns:p14="http://schemas.microsoft.com/office/powerpoint/2010/main" val="2456327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endParaRPr lang="en-US" sz="5700" b="1" dirty="0"/>
          </a:p>
        </p:txBody>
      </p:sp>
      <p:graphicFrame>
        <p:nvGraphicFramePr>
          <p:cNvPr id="9" name="Table 1"/>
          <p:cNvGraphicFramePr>
            <a:graphicFrameLocks noGrp="1"/>
          </p:cNvGraphicFramePr>
          <p:nvPr>
            <p:extLst>
              <p:ext uri="{D42A27DB-BD31-4B8C-83A1-F6EECF244321}">
                <p14:modId xmlns:p14="http://schemas.microsoft.com/office/powerpoint/2010/main" val="3279803250"/>
              </p:ext>
            </p:extLst>
          </p:nvPr>
        </p:nvGraphicFramePr>
        <p:xfrm>
          <a:off x="216720" y="2206755"/>
          <a:ext cx="12569772" cy="7264963"/>
        </p:xfrm>
        <a:graphic>
          <a:graphicData uri="http://schemas.openxmlformats.org/drawingml/2006/table">
            <a:tbl>
              <a:tblPr firstRow="1" bandRow="1">
                <a:tableStyleId>{5C22544A-7EE6-4342-B048-85BDC9FD1C3A}</a:tableStyleId>
              </a:tblPr>
              <a:tblGrid>
                <a:gridCol w="6284886"/>
                <a:gridCol w="6284886"/>
              </a:tblGrid>
              <a:tr h="606496">
                <a:tc>
                  <a:txBody>
                    <a:bodyPr/>
                    <a:lstStyle/>
                    <a:p>
                      <a:pPr algn="ctr"/>
                      <a:r>
                        <a:rPr lang="en-US" sz="3100" dirty="0" smtClean="0"/>
                        <a:t>PARCC ELA and Math: </a:t>
                      </a:r>
                    </a:p>
                  </a:txBody>
                  <a:tcPr marL="130032" marR="130032" marT="64982" marB="64982">
                    <a:solidFill>
                      <a:srgbClr val="513D75"/>
                    </a:solidFill>
                  </a:tcPr>
                </a:tc>
                <a:tc>
                  <a:txBody>
                    <a:bodyPr/>
                    <a:lstStyle/>
                    <a:p>
                      <a:pPr algn="ctr"/>
                      <a:r>
                        <a:rPr lang="en-US" sz="3100" dirty="0" smtClean="0"/>
                        <a:t>Science and Social Studies:</a:t>
                      </a:r>
                      <a:r>
                        <a:rPr lang="en-US" sz="3100" baseline="0" dirty="0" smtClean="0"/>
                        <a:t> </a:t>
                      </a:r>
                    </a:p>
                  </a:txBody>
                  <a:tcPr marL="130032" marR="130032" marT="64982" marB="64982">
                    <a:solidFill>
                      <a:schemeClr val="accent3">
                        <a:lumMod val="50000"/>
                      </a:schemeClr>
                    </a:solidFill>
                  </a:tcPr>
                </a:tc>
              </a:tr>
              <a:tr h="9963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One Window (no PBA/EOY)</a:t>
                      </a:r>
                    </a:p>
                  </a:txBody>
                  <a:tcPr marL="130032" marR="130032" marT="64982" marB="64982"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dk1"/>
                          </a:solidFill>
                          <a:latin typeface="+mn-lt"/>
                          <a:ea typeface="ＭＳ Ｐゴシック" charset="0"/>
                          <a:cs typeface="+mn-cs"/>
                        </a:rPr>
                        <a:t>Increase</a:t>
                      </a:r>
                      <a:r>
                        <a:rPr lang="en-US" sz="2800" kern="1200" baseline="0" dirty="0" smtClean="0">
                          <a:solidFill>
                            <a:schemeClr val="dk1"/>
                          </a:solidFill>
                          <a:latin typeface="+mn-lt"/>
                          <a:ea typeface="ＭＳ Ｐゴシック" charset="0"/>
                          <a:cs typeface="+mn-cs"/>
                        </a:rPr>
                        <a:t>d alignment to PARCC procedures and systems</a:t>
                      </a:r>
                      <a:endParaRPr lang="en-US" sz="2800" kern="1200" dirty="0" smtClean="0">
                        <a:solidFill>
                          <a:schemeClr val="dk1"/>
                        </a:solidFill>
                        <a:latin typeface="+mn-lt"/>
                        <a:ea typeface="ＭＳ Ｐゴシック" charset="0"/>
                        <a:cs typeface="+mn-cs"/>
                      </a:endParaRPr>
                    </a:p>
                  </a:txBody>
                  <a:tcPr marL="130032" marR="130032" marT="64982" marB="64982" anchor="ctr">
                    <a:solidFill>
                      <a:schemeClr val="accent3">
                        <a:lumMod val="40000"/>
                        <a:lumOff val="60000"/>
                      </a:schemeClr>
                    </a:solidFill>
                  </a:tcPr>
                </a:tc>
              </a:tr>
              <a:tr h="996386">
                <a:tc>
                  <a:txBody>
                    <a:bodyPr/>
                    <a:lstStyle/>
                    <a:p>
                      <a:pPr algn="l"/>
                      <a:r>
                        <a:rPr lang="en-US" sz="2800" dirty="0" smtClean="0"/>
                        <a:t>CSLA can replace grades 3 and 4 ELA for eligible students</a:t>
                      </a:r>
                      <a:endParaRPr lang="en-US" sz="2800" dirty="0"/>
                    </a:p>
                  </a:txBody>
                  <a:tcPr marL="130032" marR="130032" marT="64982" marB="64982"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Spanish Versions</a:t>
                      </a:r>
                    </a:p>
                  </a:txBody>
                  <a:tcPr marL="130032" marR="130032" marT="64982" marB="64982" anchor="ctr">
                    <a:solidFill>
                      <a:schemeClr val="accent3">
                        <a:lumMod val="40000"/>
                        <a:lumOff val="60000"/>
                      </a:schemeClr>
                    </a:solidFill>
                  </a:tcPr>
                </a:tc>
              </a:tr>
              <a:tr h="146529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u="sng" dirty="0" err="1" smtClean="0"/>
                        <a:t>PAnext</a:t>
                      </a:r>
                      <a:endParaRPr lang="en-US" sz="2800" u="sng" dirty="0" smtClean="0"/>
                    </a:p>
                    <a:p>
                      <a:pPr marL="231775" marR="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t>One login for all CMAS assessments</a:t>
                      </a:r>
                    </a:p>
                    <a:p>
                      <a:pPr marL="231775" marR="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t>No seal codes – use lock/unlock feature instead</a:t>
                      </a:r>
                    </a:p>
                  </a:txBody>
                  <a:tcPr marL="91441" marR="91441" anchor="ctr">
                    <a:solidFill>
                      <a:schemeClr val="bg1">
                        <a:lumMod val="8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tc>
              </a:tr>
              <a:tr h="32004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u="sng" baseline="0" dirty="0" smtClean="0"/>
                        <a:t>TestNav Updates</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kern="1200" dirty="0" smtClean="0">
                          <a:solidFill>
                            <a:schemeClr val="dk1"/>
                          </a:solidFill>
                          <a:latin typeface="+mn-lt"/>
                          <a:ea typeface="+mn-ea"/>
                          <a:cs typeface="+mn-cs"/>
                        </a:rPr>
                        <a:t>TestNav Desktop App</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aseline="0" dirty="0" smtClean="0"/>
                        <a:t>Text-Extractor and Hot-Text Update (no longer appears as highlighting)</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t>Highlighter</a:t>
                      </a:r>
                      <a:r>
                        <a:rPr lang="en-US" sz="2800" baseline="0" dirty="0" smtClean="0"/>
                        <a:t> and Text-to-Speech compatibility with Color Contrast</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aseline="0" dirty="0" smtClean="0"/>
                        <a:t>Increased size of Text Editor response box</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kern="1200" dirty="0" smtClean="0">
                          <a:solidFill>
                            <a:schemeClr val="dk1"/>
                          </a:solidFill>
                          <a:latin typeface="+mn-lt"/>
                          <a:ea typeface="+mn-ea"/>
                          <a:cs typeface="+mn-cs"/>
                        </a:rPr>
                        <a:t>Google Chrome</a:t>
                      </a:r>
                      <a:r>
                        <a:rPr lang="en-US" sz="2800" kern="1200" baseline="0" dirty="0" smtClean="0">
                          <a:solidFill>
                            <a:schemeClr val="dk1"/>
                          </a:solidFill>
                          <a:latin typeface="+mn-lt"/>
                          <a:ea typeface="+mn-ea"/>
                          <a:cs typeface="+mn-cs"/>
                        </a:rPr>
                        <a:t> not supported</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kern="1200" baseline="0" dirty="0" smtClean="0">
                          <a:solidFill>
                            <a:srgbClr val="8120A4"/>
                          </a:solidFill>
                          <a:latin typeface="+mn-lt"/>
                          <a:ea typeface="+mn-ea"/>
                          <a:cs typeface="+mn-cs"/>
                        </a:rPr>
                        <a:t>Spell check included in Text Editor (PARCC only)</a:t>
                      </a:r>
                      <a:endParaRPr lang="en-US" sz="2800" kern="1200" dirty="0" smtClean="0">
                        <a:solidFill>
                          <a:srgbClr val="8120A4"/>
                        </a:solidFill>
                        <a:latin typeface="+mn-lt"/>
                        <a:ea typeface="+mn-ea"/>
                        <a:cs typeface="+mn-cs"/>
                      </a:endParaRPr>
                    </a:p>
                  </a:txBody>
                  <a:tcPr marL="91441" marR="91441" anchor="ctr">
                    <a:solidFill>
                      <a:schemeClr val="bg1">
                        <a:lumMod val="85000"/>
                      </a:schemeClr>
                    </a:solidFill>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pPr>
              <a:defRPr/>
            </a:pPr>
            <a:fld id="{364E494B-349F-4D1C-9389-F3BD0DF20ED6}" type="slidenum">
              <a:rPr lang="en-US" smtClean="0">
                <a:solidFill>
                  <a:prstClr val="black">
                    <a:tint val="75000"/>
                  </a:prstClr>
                </a:solidFill>
              </a:rPr>
              <a:pPr>
                <a:defRPr/>
              </a:pPr>
              <a:t>11</a:t>
            </a:fld>
            <a:endParaRPr lang="en-US" dirty="0">
              <a:solidFill>
                <a:prstClr val="black">
                  <a:tint val="75000"/>
                </a:prstClr>
              </a:solidFill>
            </a:endParaRPr>
          </a:p>
        </p:txBody>
      </p:sp>
      <p:sp>
        <p:nvSpPr>
          <p:cNvPr id="10" name="Rectangle 9"/>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583" tIns="63836" rIns="127583" bIns="63836" rtlCol="0" anchor="ctr"/>
          <a:lstStyle/>
          <a:p>
            <a:pPr algn="ctr"/>
            <a:endParaRPr lang="en-US" dirty="0">
              <a:solidFill>
                <a:prstClr val="white"/>
              </a:solidFill>
            </a:endParaRPr>
          </a:p>
        </p:txBody>
      </p:sp>
      <p:sp>
        <p:nvSpPr>
          <p:cNvPr id="11" name="Title 2"/>
          <p:cNvSpPr txBox="1">
            <a:spLocks/>
          </p:cNvSpPr>
          <p:nvPr/>
        </p:nvSpPr>
        <p:spPr>
          <a:xfrm>
            <a:off x="0" y="162454"/>
            <a:ext cx="13003213" cy="1624542"/>
          </a:xfrm>
          <a:prstGeom prst="rect">
            <a:avLst/>
          </a:prstGeom>
        </p:spPr>
        <p:txBody>
          <a:bodyPr vert="horz" lIns="127598" tIns="63843" rIns="127598" bIns="63843" rtlCol="0" anchor="ctr">
            <a:normAutofit/>
          </a:bodyPr>
          <a:lstStyle>
            <a:lvl1pPr algn="ctr" defTabSz="1294623" rtl="0" eaLnBrk="1" latinLnBrk="0" hangingPunct="1">
              <a:spcBef>
                <a:spcPct val="0"/>
              </a:spcBef>
              <a:buNone/>
              <a:defRPr sz="6300" kern="1200">
                <a:solidFill>
                  <a:schemeClr val="tx1"/>
                </a:solidFill>
                <a:latin typeface="+mj-lt"/>
                <a:ea typeface="+mj-ea"/>
                <a:cs typeface="+mj-cs"/>
              </a:defRPr>
            </a:lvl1pPr>
          </a:lstStyle>
          <a:p>
            <a:pPr fontAlgn="auto">
              <a:spcAft>
                <a:spcPts val="0"/>
              </a:spcAft>
            </a:pPr>
            <a:r>
              <a:rPr lang="en-US" sz="5100" dirty="0">
                <a:solidFill>
                  <a:schemeClr val="bg1"/>
                </a:solidFill>
              </a:rPr>
              <a:t>What’s New this Year?</a:t>
            </a:r>
          </a:p>
        </p:txBody>
      </p:sp>
    </p:spTree>
    <p:extLst>
      <p:ext uri="{BB962C8B-B14F-4D97-AF65-F5344CB8AC3E}">
        <p14:creationId xmlns:p14="http://schemas.microsoft.com/office/powerpoint/2010/main" val="2567689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583" tIns="63836" rIns="127583" bIns="63836" rtlCol="0" anchor="ctr"/>
          <a:lstStyle/>
          <a:p>
            <a:pPr algn="ctr"/>
            <a:endParaRPr lang="en-US" dirty="0">
              <a:solidFill>
                <a:prstClr val="white"/>
              </a:solidFill>
            </a:endParaRPr>
          </a:p>
        </p:txBody>
      </p:sp>
      <p:sp>
        <p:nvSpPr>
          <p:cNvPr id="3" name="Title 2"/>
          <p:cNvSpPr>
            <a:spLocks noGrp="1"/>
          </p:cNvSpPr>
          <p:nvPr>
            <p:ph type="title"/>
          </p:nvPr>
        </p:nvSpPr>
        <p:spPr>
          <a:xfrm>
            <a:off x="0" y="162454"/>
            <a:ext cx="13003213" cy="1624542"/>
          </a:xfrm>
        </p:spPr>
        <p:txBody>
          <a:bodyPr>
            <a:normAutofit/>
          </a:bodyPr>
          <a:lstStyle/>
          <a:p>
            <a:r>
              <a:rPr lang="en-US" sz="5100" dirty="0">
                <a:solidFill>
                  <a:schemeClr val="bg1"/>
                </a:solidFill>
              </a:rPr>
              <a:t>CMAS Administration Overview</a:t>
            </a:r>
          </a:p>
        </p:txBody>
      </p:sp>
      <p:sp>
        <p:nvSpPr>
          <p:cNvPr id="6" name="Slide Number Placeholder 5"/>
          <p:cNvSpPr>
            <a:spLocks noGrp="1"/>
          </p:cNvSpPr>
          <p:nvPr>
            <p:ph type="sldNum" sz="quarter" idx="12"/>
          </p:nvPr>
        </p:nvSpPr>
        <p:spPr/>
        <p:txBody>
          <a:bodyPr/>
          <a:lstStyle/>
          <a:p>
            <a:pPr>
              <a:defRPr/>
            </a:pPr>
            <a:fld id="{364E494B-349F-4D1C-9389-F3BD0DF20ED6}" type="slidenum">
              <a:rPr lang="en-US" smtClean="0">
                <a:solidFill>
                  <a:prstClr val="black">
                    <a:tint val="75000"/>
                  </a:prstClr>
                </a:solidFill>
              </a:rPr>
              <a:pPr>
                <a:defRPr/>
              </a:pPr>
              <a:t>12</a:t>
            </a:fld>
            <a:endParaRPr lang="en-US" dirty="0">
              <a:solidFill>
                <a:prstClr val="black">
                  <a:tint val="75000"/>
                </a:prstClr>
              </a:solidFill>
            </a:endParaRPr>
          </a:p>
        </p:txBody>
      </p:sp>
      <p:graphicFrame>
        <p:nvGraphicFramePr>
          <p:cNvPr id="9" name="Table 1"/>
          <p:cNvGraphicFramePr>
            <a:graphicFrameLocks noGrp="1"/>
          </p:cNvGraphicFramePr>
          <p:nvPr>
            <p:extLst>
              <p:ext uri="{D42A27DB-BD31-4B8C-83A1-F6EECF244321}">
                <p14:modId xmlns:p14="http://schemas.microsoft.com/office/powerpoint/2010/main" val="2652975929"/>
              </p:ext>
            </p:extLst>
          </p:nvPr>
        </p:nvGraphicFramePr>
        <p:xfrm>
          <a:off x="690795" y="2768244"/>
          <a:ext cx="11594532" cy="5787901"/>
        </p:xfrm>
        <a:graphic>
          <a:graphicData uri="http://schemas.openxmlformats.org/drawingml/2006/table">
            <a:tbl>
              <a:tblPr firstRow="1" bandRow="1">
                <a:tableStyleId>{5C22544A-7EE6-4342-B048-85BDC9FD1C3A}</a:tableStyleId>
              </a:tblPr>
              <a:tblGrid>
                <a:gridCol w="3643609"/>
                <a:gridCol w="7950923"/>
              </a:tblGrid>
              <a:tr h="1030448">
                <a:tc>
                  <a:txBody>
                    <a:bodyPr/>
                    <a:lstStyle/>
                    <a:p>
                      <a:pPr algn="ctr"/>
                      <a:r>
                        <a:rPr lang="en-US" sz="2800" dirty="0" smtClean="0"/>
                        <a:t>Content Area</a:t>
                      </a:r>
                      <a:endParaRPr lang="en-US" sz="2800" dirty="0"/>
                    </a:p>
                  </a:txBody>
                  <a:tcPr marL="130032" marR="130032" marT="64982" marB="64982" anchor="ctr">
                    <a:solidFill>
                      <a:schemeClr val="tx1"/>
                    </a:solidFill>
                  </a:tcPr>
                </a:tc>
                <a:tc>
                  <a:txBody>
                    <a:bodyPr/>
                    <a:lstStyle/>
                    <a:p>
                      <a:pPr algn="ctr"/>
                      <a:r>
                        <a:rPr lang="en-US" sz="2800" dirty="0" smtClean="0"/>
                        <a:t>Grades</a:t>
                      </a:r>
                      <a:endParaRPr lang="en-US" sz="2800" dirty="0"/>
                    </a:p>
                  </a:txBody>
                  <a:tcPr marL="130032" marR="130032" marT="64982" marB="64982" anchor="ctr">
                    <a:solidFill>
                      <a:schemeClr val="tx1"/>
                    </a:solidFill>
                  </a:tcPr>
                </a:tc>
              </a:tr>
              <a:tr h="737478">
                <a:tc>
                  <a:txBody>
                    <a:bodyPr/>
                    <a:lstStyle/>
                    <a:p>
                      <a:r>
                        <a:rPr lang="en-US" sz="2800" dirty="0" smtClean="0"/>
                        <a:t>English Language Arts</a:t>
                      </a:r>
                      <a:endParaRPr lang="en-US" sz="2800" dirty="0"/>
                    </a:p>
                  </a:txBody>
                  <a:tcPr marL="130032" marR="130032" marT="64982" marB="64982" anchor="ctr">
                    <a:solidFill>
                      <a:schemeClr val="accent4">
                        <a:lumMod val="60000"/>
                        <a:lumOff val="40000"/>
                      </a:schemeClr>
                    </a:solidFill>
                  </a:tcPr>
                </a:tc>
                <a:tc>
                  <a:txBody>
                    <a:bodyPr/>
                    <a:lstStyle/>
                    <a:p>
                      <a:r>
                        <a:rPr lang="en-US" sz="2800" dirty="0" smtClean="0"/>
                        <a:t>3-9 (CSLA available for  grades 3 &amp; 4)</a:t>
                      </a:r>
                      <a:endParaRPr lang="en-US" sz="2800" dirty="0"/>
                    </a:p>
                  </a:txBody>
                  <a:tcPr marL="130032" marR="130032" marT="64982" marB="64982" anchor="ctr">
                    <a:solidFill>
                      <a:schemeClr val="accent4">
                        <a:lumMod val="60000"/>
                        <a:lumOff val="40000"/>
                      </a:schemeClr>
                    </a:solidFill>
                  </a:tcPr>
                </a:tc>
              </a:tr>
              <a:tr h="2545019">
                <a:tc>
                  <a:txBody>
                    <a:bodyPr/>
                    <a:lstStyle/>
                    <a:p>
                      <a:r>
                        <a:rPr lang="en-US" sz="2800" dirty="0" smtClean="0"/>
                        <a:t>Mathematics</a:t>
                      </a:r>
                      <a:endParaRPr lang="en-US" sz="2800" dirty="0"/>
                    </a:p>
                  </a:txBody>
                  <a:tcPr marL="130032" marR="130032" marT="64982" marB="64982" anchor="ctr">
                    <a:solidFill>
                      <a:schemeClr val="accent4">
                        <a:lumMod val="40000"/>
                        <a:lumOff val="60000"/>
                      </a:schemeClr>
                    </a:solidFill>
                  </a:tcPr>
                </a:tc>
                <a:tc>
                  <a:txBody>
                    <a:bodyPr/>
                    <a:lstStyle/>
                    <a:p>
                      <a:r>
                        <a:rPr lang="en-US" sz="2800" dirty="0" smtClean="0"/>
                        <a:t>3-8, Grade</a:t>
                      </a:r>
                      <a:r>
                        <a:rPr lang="en-US" sz="2800" baseline="0" dirty="0" smtClean="0"/>
                        <a:t> 9 will take one of the following assessments:</a:t>
                      </a:r>
                    </a:p>
                    <a:p>
                      <a:pPr marL="285750" indent="-285750">
                        <a:buFont typeface="Arial" panose="020B0604020202020204" pitchFamily="34" charset="0"/>
                        <a:buChar char="•"/>
                      </a:pPr>
                      <a:r>
                        <a:rPr lang="en-US" sz="2800" baseline="0" dirty="0" smtClean="0"/>
                        <a:t>Pathway 1: Algebra I, Geometry, Algebra II;</a:t>
                      </a:r>
                    </a:p>
                    <a:p>
                      <a:pPr marL="285750" indent="-285750">
                        <a:buFont typeface="Arial" panose="020B0604020202020204" pitchFamily="34" charset="0"/>
                        <a:buChar char="•"/>
                      </a:pPr>
                      <a:r>
                        <a:rPr lang="en-US" sz="2800" baseline="0" dirty="0" smtClean="0"/>
                        <a:t>Pathway 2: Integrated/Math I, Integrated/Math II, Integrated/Math III</a:t>
                      </a:r>
                      <a:endParaRPr lang="en-US" sz="2800" dirty="0"/>
                    </a:p>
                  </a:txBody>
                  <a:tcPr marL="130032" marR="130032" marT="64982" marB="64982" anchor="ctr">
                    <a:solidFill>
                      <a:schemeClr val="accent4">
                        <a:lumMod val="40000"/>
                        <a:lumOff val="60000"/>
                      </a:schemeClr>
                    </a:solidFill>
                  </a:tcPr>
                </a:tc>
              </a:tr>
              <a:tr h="737478">
                <a:tc>
                  <a:txBody>
                    <a:bodyPr/>
                    <a:lstStyle/>
                    <a:p>
                      <a:r>
                        <a:rPr lang="en-US" sz="2800" dirty="0" smtClean="0"/>
                        <a:t>Science</a:t>
                      </a:r>
                      <a:endParaRPr lang="en-US" sz="2800" dirty="0"/>
                    </a:p>
                  </a:txBody>
                  <a:tcPr marL="130032" marR="130032" marT="64982" marB="64982" anchor="ctr">
                    <a:solidFill>
                      <a:schemeClr val="accent3">
                        <a:lumMod val="60000"/>
                        <a:lumOff val="40000"/>
                      </a:schemeClr>
                    </a:solidFill>
                  </a:tcPr>
                </a:tc>
                <a:tc>
                  <a:txBody>
                    <a:bodyPr/>
                    <a:lstStyle/>
                    <a:p>
                      <a:r>
                        <a:rPr lang="en-US" sz="2800" dirty="0" smtClean="0"/>
                        <a:t>5</a:t>
                      </a:r>
                      <a:r>
                        <a:rPr lang="en-US" sz="2800" baseline="0" dirty="0" smtClean="0"/>
                        <a:t>, 8, and HS (Grade 11)</a:t>
                      </a:r>
                      <a:endParaRPr lang="en-US" sz="2800" dirty="0"/>
                    </a:p>
                  </a:txBody>
                  <a:tcPr marL="130032" marR="130032" marT="64982" marB="64982" anchor="ctr">
                    <a:solidFill>
                      <a:schemeClr val="accent3">
                        <a:lumMod val="60000"/>
                        <a:lumOff val="40000"/>
                      </a:schemeClr>
                    </a:solidFill>
                  </a:tcPr>
                </a:tc>
              </a:tr>
              <a:tr h="737478">
                <a:tc>
                  <a:txBody>
                    <a:bodyPr/>
                    <a:lstStyle/>
                    <a:p>
                      <a:r>
                        <a:rPr lang="en-US" sz="2800" dirty="0" smtClean="0"/>
                        <a:t>Social</a:t>
                      </a:r>
                      <a:r>
                        <a:rPr lang="en-US" sz="2800" baseline="0" dirty="0" smtClean="0"/>
                        <a:t> Studies</a:t>
                      </a:r>
                      <a:endParaRPr lang="en-US" sz="2800" dirty="0"/>
                    </a:p>
                  </a:txBody>
                  <a:tcPr marL="130032" marR="130032" marT="64982" marB="64982" anchor="ctr">
                    <a:solidFill>
                      <a:schemeClr val="accent3">
                        <a:lumMod val="40000"/>
                        <a:lumOff val="60000"/>
                      </a:schemeClr>
                    </a:solidFill>
                  </a:tcPr>
                </a:tc>
                <a:tc>
                  <a:txBody>
                    <a:bodyPr/>
                    <a:lstStyle/>
                    <a:p>
                      <a:r>
                        <a:rPr lang="en-US" sz="2800" dirty="0" smtClean="0"/>
                        <a:t>4 and 7 (sampled schools only)</a:t>
                      </a:r>
                      <a:endParaRPr lang="en-US" sz="2800" dirty="0"/>
                    </a:p>
                  </a:txBody>
                  <a:tcPr marL="130032" marR="130032" marT="64982" marB="64982" anchor="ctr">
                    <a:solidFill>
                      <a:schemeClr val="accent3">
                        <a:lumMod val="40000"/>
                        <a:lumOff val="60000"/>
                      </a:schemeClr>
                    </a:solidFill>
                  </a:tcPr>
                </a:tc>
              </a:tr>
            </a:tbl>
          </a:graphicData>
        </a:graphic>
      </p:graphicFrame>
    </p:spTree>
    <p:extLst>
      <p:ext uri="{BB962C8B-B14F-4D97-AF65-F5344CB8AC3E}">
        <p14:creationId xmlns:p14="http://schemas.microsoft.com/office/powerpoint/2010/main" val="1825732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le 7"/>
          <p:cNvSpPr/>
          <p:nvPr/>
        </p:nvSpPr>
        <p:spPr>
          <a:xfrm>
            <a:off x="216720" y="3357386"/>
            <a:ext cx="12569773" cy="758119"/>
          </a:xfrm>
          <a:prstGeom prst="roundRect">
            <a:avLst/>
          </a:prstGeom>
          <a:ln w="38100"/>
        </p:spPr>
        <p:style>
          <a:lnRef idx="2">
            <a:schemeClr val="accent4"/>
          </a:lnRef>
          <a:fillRef idx="1">
            <a:schemeClr val="lt1"/>
          </a:fillRef>
          <a:effectRef idx="0">
            <a:schemeClr val="accent4"/>
          </a:effectRef>
          <a:fontRef idx="minor">
            <a:schemeClr val="dk1"/>
          </a:fontRef>
        </p:style>
        <p:txBody>
          <a:bodyPr lIns="127686" tIns="63887" rIns="127686" bIns="63887" rtlCol="0" anchor="ctr"/>
          <a:lstStyle/>
          <a:p>
            <a:pPr algn="ctr"/>
            <a:endParaRPr lang="en-US" dirty="0">
              <a:solidFill>
                <a:prstClr val="black"/>
              </a:solidFill>
            </a:endParaRPr>
          </a:p>
        </p:txBody>
      </p:sp>
      <p:sp>
        <p:nvSpPr>
          <p:cNvPr id="4" name="Title 1"/>
          <p:cNvSpPr txBox="1">
            <a:spLocks/>
          </p:cNvSpPr>
          <p:nvPr/>
        </p:nvSpPr>
        <p:spPr>
          <a:xfrm>
            <a:off x="4009324" y="0"/>
            <a:ext cx="8993889" cy="1732844"/>
          </a:xfrm>
          <a:prstGeom prst="rect">
            <a:avLst/>
          </a:prstGeom>
        </p:spPr>
        <p:txBody>
          <a:bodyPr lIns="125547" tIns="62779" rIns="125547" bIns="62779"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6300" b="1" dirty="0">
              <a:solidFill>
                <a:prstClr val="black"/>
              </a:solidFill>
            </a:endParaRPr>
          </a:p>
        </p:txBody>
      </p:sp>
      <p:sp>
        <p:nvSpPr>
          <p:cNvPr id="7" name="Rectangle 3"/>
          <p:cNvSpPr txBox="1">
            <a:spLocks noChangeArrowheads="1"/>
          </p:cNvSpPr>
          <p:nvPr/>
        </p:nvSpPr>
        <p:spPr>
          <a:xfrm>
            <a:off x="390096" y="2793524"/>
            <a:ext cx="12569773" cy="5546005"/>
          </a:xfrm>
          <a:prstGeom prst="rect">
            <a:avLst/>
          </a:prstGeom>
        </p:spPr>
        <p:txBody>
          <a:bodyPr lIns="127686" tIns="63887" rIns="127686" bIns="63887"/>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8481" indent="-638481">
              <a:spcBef>
                <a:spcPts val="427"/>
              </a:spcBef>
              <a:spcAft>
                <a:spcPts val="427"/>
              </a:spcAft>
              <a:buSzPct val="125000"/>
              <a:buFont typeface="Arial" panose="020B0604020202020204" pitchFamily="34" charset="0"/>
              <a:buChar char="•"/>
              <a:defRPr/>
            </a:pPr>
            <a:r>
              <a:rPr lang="en-US" sz="3400" dirty="0">
                <a:solidFill>
                  <a:srgbClr val="0091B2"/>
                </a:solidFill>
                <a:hlinkClick r:id="rId4" action="ppaction://hlinksldjump"/>
              </a:rPr>
              <a:t>Test Overview</a:t>
            </a:r>
            <a:endParaRPr lang="en-US" sz="3400" dirty="0">
              <a:solidFill>
                <a:srgbClr val="0091B2"/>
              </a:solidFill>
            </a:endParaRPr>
          </a:p>
          <a:p>
            <a:pPr marL="638481" indent="-638481">
              <a:spcBef>
                <a:spcPts val="427"/>
              </a:spcBef>
              <a:spcAft>
                <a:spcPts val="427"/>
              </a:spcAft>
              <a:buSzPct val="125000"/>
              <a:buFont typeface="Arial" panose="020B0604020202020204" pitchFamily="34" charset="0"/>
              <a:buChar char="•"/>
              <a:defRPr/>
            </a:pPr>
            <a:r>
              <a:rPr lang="en-US" sz="3400" dirty="0">
                <a:solidFill>
                  <a:prstClr val="black"/>
                </a:solidFill>
                <a:hlinkClick r:id="rId5" action="ppaction://hlinksldjump"/>
              </a:rPr>
              <a:t>Testing Schedule</a:t>
            </a:r>
          </a:p>
          <a:p>
            <a:pPr marL="638481" indent="-638481">
              <a:spcBef>
                <a:spcPts val="427"/>
              </a:spcBef>
              <a:spcAft>
                <a:spcPts val="427"/>
              </a:spcAft>
              <a:buSzPct val="125000"/>
              <a:buFont typeface="Arial" panose="020B0604020202020204" pitchFamily="34" charset="0"/>
              <a:buChar char="•"/>
              <a:defRPr/>
            </a:pPr>
            <a:r>
              <a:rPr lang="en-US" sz="3400" dirty="0">
                <a:solidFill>
                  <a:prstClr val="black"/>
                </a:solidFill>
                <a:hlinkClick r:id="rId6" action="ppaction://hlinksldjump"/>
              </a:rPr>
              <a:t>Administration Policies and Test Security</a:t>
            </a:r>
          </a:p>
          <a:p>
            <a:pPr marL="638481" indent="-638481">
              <a:spcBef>
                <a:spcPts val="427"/>
              </a:spcBef>
              <a:spcAft>
                <a:spcPts val="427"/>
              </a:spcAft>
              <a:buSzPct val="125000"/>
              <a:buFont typeface="Arial" panose="020B0604020202020204" pitchFamily="34" charset="0"/>
              <a:buChar char="•"/>
              <a:defRPr/>
            </a:pPr>
            <a:r>
              <a:rPr lang="en-US" sz="3400" dirty="0">
                <a:solidFill>
                  <a:prstClr val="black"/>
                </a:solidFill>
                <a:hlinkClick r:id="rId7" action="ppaction://hlinksldjump"/>
              </a:rPr>
              <a:t>Tasks to Complete Before Testing</a:t>
            </a:r>
            <a:endParaRPr lang="en-US" sz="3400" dirty="0">
              <a:solidFill>
                <a:prstClr val="black"/>
              </a:solidFill>
            </a:endParaRPr>
          </a:p>
          <a:p>
            <a:pPr marL="638481" indent="-638481">
              <a:spcBef>
                <a:spcPts val="427"/>
              </a:spcBef>
              <a:spcAft>
                <a:spcPts val="427"/>
              </a:spcAft>
              <a:buSzPct val="125000"/>
              <a:buFont typeface="Arial" panose="020B0604020202020204" pitchFamily="34" charset="0"/>
              <a:buChar char="•"/>
              <a:defRPr/>
            </a:pPr>
            <a:r>
              <a:rPr lang="en-US" sz="3400" dirty="0">
                <a:solidFill>
                  <a:prstClr val="black"/>
                </a:solidFill>
                <a:hlinkClick r:id="rId7" action="ppaction://hlinksldjump"/>
              </a:rPr>
              <a:t>Tasks to Complete During Testing</a:t>
            </a:r>
            <a:endParaRPr lang="en-US" sz="3400" dirty="0">
              <a:solidFill>
                <a:prstClr val="black"/>
              </a:solidFill>
            </a:endParaRPr>
          </a:p>
          <a:p>
            <a:pPr marL="638481" indent="-638481">
              <a:spcBef>
                <a:spcPts val="427"/>
              </a:spcBef>
              <a:spcAft>
                <a:spcPts val="427"/>
              </a:spcAft>
              <a:buSzPct val="125000"/>
              <a:buFont typeface="Arial" panose="020B0604020202020204" pitchFamily="34" charset="0"/>
              <a:buChar char="•"/>
              <a:defRPr/>
            </a:pPr>
            <a:r>
              <a:rPr lang="en-US" sz="3400" dirty="0">
                <a:solidFill>
                  <a:prstClr val="black"/>
                </a:solidFill>
                <a:hlinkClick r:id="rId7" action="ppaction://hlinksldjump"/>
              </a:rPr>
              <a:t>Tasks to Complete After Testing</a:t>
            </a:r>
            <a:endParaRPr lang="en-US" sz="3400" dirty="0">
              <a:solidFill>
                <a:prstClr val="black"/>
              </a:solidFill>
            </a:endParaRPr>
          </a:p>
          <a:p>
            <a:pPr marL="638481" indent="-638481">
              <a:spcBef>
                <a:spcPts val="427"/>
              </a:spcBef>
              <a:spcAft>
                <a:spcPts val="427"/>
              </a:spcAft>
              <a:buSzPct val="125000"/>
              <a:buFont typeface="Arial" panose="020B0604020202020204" pitchFamily="34" charset="0"/>
              <a:buChar char="•"/>
              <a:defRPr/>
            </a:pPr>
            <a:r>
              <a:rPr lang="en-US" sz="3400" dirty="0">
                <a:solidFill>
                  <a:prstClr val="black"/>
                </a:solidFill>
                <a:hlinkClick r:id="rId8" action="ppaction://hlinksldjump"/>
              </a:rPr>
              <a:t>Resources and Support</a:t>
            </a:r>
            <a:endParaRPr lang="en-US" sz="3400" dirty="0">
              <a:solidFill>
                <a:prstClr val="black"/>
              </a:solidFill>
            </a:endParaRPr>
          </a:p>
        </p:txBody>
      </p:sp>
      <p:sp>
        <p:nvSpPr>
          <p:cNvPr id="6" name="TextBox 5"/>
          <p:cNvSpPr txBox="1"/>
          <p:nvPr/>
        </p:nvSpPr>
        <p:spPr>
          <a:xfrm>
            <a:off x="11052731" y="27079"/>
            <a:ext cx="1950482" cy="437442"/>
          </a:xfrm>
          <a:prstGeom prst="rect">
            <a:avLst/>
          </a:prstGeom>
          <a:noFill/>
        </p:spPr>
        <p:txBody>
          <a:bodyPr wrap="square" lIns="127686" tIns="63887" rIns="127686" bIns="63887" rtlCol="0">
            <a:spAutoFit/>
          </a:bodyPr>
          <a:lstStyle/>
          <a:p>
            <a:r>
              <a:rPr lang="en-US" sz="2000" dirty="0">
                <a:solidFill>
                  <a:prstClr val="black"/>
                </a:solidFill>
              </a:rPr>
              <a:t>Go to: </a:t>
            </a:r>
            <a:r>
              <a:rPr lang="en-US" sz="2000" dirty="0">
                <a:solidFill>
                  <a:prstClr val="black"/>
                </a:solidFill>
                <a:hlinkClick r:id="rId4" action="ppaction://hlinksldjump"/>
              </a:rPr>
              <a:t>Topics</a:t>
            </a:r>
            <a:endParaRPr lang="en-US" sz="2000" dirty="0">
              <a:solidFill>
                <a:prstClr val="black"/>
              </a:solidFill>
            </a:endParaRPr>
          </a:p>
        </p:txBody>
      </p:sp>
      <p:sp>
        <p:nvSpPr>
          <p:cNvPr id="3" name="Title 2"/>
          <p:cNvSpPr>
            <a:spLocks noGrp="1"/>
          </p:cNvSpPr>
          <p:nvPr>
            <p:ph type="title"/>
          </p:nvPr>
        </p:nvSpPr>
        <p:spPr/>
        <p:txBody>
          <a:bodyPr/>
          <a:lstStyle/>
          <a:p>
            <a:endParaRPr lang="en-US"/>
          </a:p>
        </p:txBody>
      </p:sp>
      <p:sp>
        <p:nvSpPr>
          <p:cNvPr id="9" name="Rectangle 8"/>
          <p:cNvSpPr/>
          <p:nvPr/>
        </p:nvSpPr>
        <p:spPr>
          <a:xfrm>
            <a:off x="13545" y="0"/>
            <a:ext cx="12976123" cy="1949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8050" tIns="64065" rIns="128050" bIns="64065" rtlCol="0" anchor="ctr"/>
          <a:lstStyle/>
          <a:p>
            <a:pPr algn="ctr"/>
            <a:endParaRPr lang="en-US" dirty="0">
              <a:solidFill>
                <a:prstClr val="white"/>
              </a:solidFill>
            </a:endParaRPr>
          </a:p>
        </p:txBody>
      </p:sp>
      <p:sp>
        <p:nvSpPr>
          <p:cNvPr id="10" name="Title 1"/>
          <p:cNvSpPr txBox="1">
            <a:spLocks/>
          </p:cNvSpPr>
          <p:nvPr/>
        </p:nvSpPr>
        <p:spPr>
          <a:xfrm>
            <a:off x="0" y="108303"/>
            <a:ext cx="13003213" cy="1732844"/>
          </a:xfrm>
          <a:prstGeom prst="rect">
            <a:avLst/>
          </a:prstGeom>
        </p:spPr>
        <p:txBody>
          <a:bodyPr lIns="125562" tIns="62787" rIns="125562" bIns="62787" anchor="ctr"/>
          <a:lstStyle>
            <a:lvl1pPr marL="238794"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7852" algn="ctr" rtl="0" fontAlgn="base">
              <a:spcBef>
                <a:spcPct val="0"/>
              </a:spcBef>
              <a:spcAft>
                <a:spcPct val="0"/>
              </a:spcAft>
              <a:defRPr sz="6300">
                <a:solidFill>
                  <a:schemeClr val="tx1"/>
                </a:solidFill>
                <a:latin typeface="Calibri" pitchFamily="34" charset="0"/>
              </a:defRPr>
            </a:lvl6pPr>
            <a:lvl7pPr marL="1295698" algn="ctr" rtl="0" fontAlgn="base">
              <a:spcBef>
                <a:spcPct val="0"/>
              </a:spcBef>
              <a:spcAft>
                <a:spcPct val="0"/>
              </a:spcAft>
              <a:defRPr sz="6300">
                <a:solidFill>
                  <a:schemeClr val="tx1"/>
                </a:solidFill>
                <a:latin typeface="Calibri" pitchFamily="34" charset="0"/>
              </a:defRPr>
            </a:lvl7pPr>
            <a:lvl8pPr marL="1943552" algn="ctr" rtl="0" fontAlgn="base">
              <a:spcBef>
                <a:spcPct val="0"/>
              </a:spcBef>
              <a:spcAft>
                <a:spcPct val="0"/>
              </a:spcAft>
              <a:defRPr sz="6300">
                <a:solidFill>
                  <a:schemeClr val="tx1"/>
                </a:solidFill>
                <a:latin typeface="Calibri" pitchFamily="34" charset="0"/>
              </a:defRPr>
            </a:lvl8pPr>
            <a:lvl9pPr marL="2591404" algn="ctr" rtl="0" fontAlgn="base">
              <a:spcBef>
                <a:spcPct val="0"/>
              </a:spcBef>
              <a:spcAft>
                <a:spcPct val="0"/>
              </a:spcAft>
              <a:defRPr sz="6300">
                <a:solidFill>
                  <a:schemeClr val="tx1"/>
                </a:solidFill>
                <a:latin typeface="Calibri" pitchFamily="34" charset="0"/>
              </a:defRPr>
            </a:lvl9pPr>
          </a:lstStyle>
          <a:p>
            <a:pPr algn="ctr"/>
            <a:r>
              <a:rPr lang="en-US" dirty="0">
                <a:solidFill>
                  <a:schemeClr val="bg1"/>
                </a:solidFill>
              </a:rPr>
              <a:t>Topics</a:t>
            </a:r>
          </a:p>
        </p:txBody>
      </p:sp>
    </p:spTree>
    <p:custDataLst>
      <p:tags r:id="rId1"/>
    </p:custDataLst>
    <p:extLst>
      <p:ext uri="{BB962C8B-B14F-4D97-AF65-F5344CB8AC3E}">
        <p14:creationId xmlns:p14="http://schemas.microsoft.com/office/powerpoint/2010/main" val="438848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731" tIns="63910" rIns="127731" bIns="63910" rtlCol="0" anchor="ctr"/>
          <a:lstStyle/>
          <a:p>
            <a:pPr algn="ctr"/>
            <a:endParaRPr lang="en-US" dirty="0">
              <a:solidFill>
                <a:prstClr val="white"/>
              </a:solidFill>
            </a:endParaRPr>
          </a:p>
        </p:txBody>
      </p:sp>
      <p:sp>
        <p:nvSpPr>
          <p:cNvPr id="3" name="Title 2"/>
          <p:cNvSpPr>
            <a:spLocks noGrp="1"/>
          </p:cNvSpPr>
          <p:nvPr>
            <p:ph type="title"/>
          </p:nvPr>
        </p:nvSpPr>
        <p:spPr>
          <a:xfrm>
            <a:off x="650161" y="201083"/>
            <a:ext cx="11702892" cy="1624542"/>
          </a:xfrm>
          <a:prstGeom prst="rect">
            <a:avLst/>
          </a:prstGeom>
        </p:spPr>
        <p:txBody>
          <a:bodyPr>
            <a:normAutofit/>
          </a:bodyPr>
          <a:lstStyle/>
          <a:p>
            <a:r>
              <a:rPr lang="en-US" sz="5100" dirty="0">
                <a:solidFill>
                  <a:schemeClr val="bg1"/>
                </a:solidFill>
              </a:rPr>
              <a:t>Spring 2016 CMAS Window</a:t>
            </a:r>
          </a:p>
        </p:txBody>
      </p:sp>
      <p:sp>
        <p:nvSpPr>
          <p:cNvPr id="4" name="Content Placeholder 3"/>
          <p:cNvSpPr>
            <a:spLocks noGrp="1"/>
          </p:cNvSpPr>
          <p:nvPr>
            <p:ph idx="1"/>
          </p:nvPr>
        </p:nvSpPr>
        <p:spPr/>
        <p:txBody>
          <a:bodyPr/>
          <a:lstStyle/>
          <a:p>
            <a:r>
              <a:rPr lang="en-US" dirty="0">
                <a:solidFill>
                  <a:srgbClr val="FF0000"/>
                </a:solidFill>
              </a:rPr>
              <a:t>Insert your district testing window</a:t>
            </a:r>
          </a:p>
          <a:p>
            <a:r>
              <a:rPr lang="en-US" dirty="0">
                <a:solidFill>
                  <a:srgbClr val="FF0000"/>
                </a:solidFill>
              </a:rPr>
              <a:t>All testing in all districts must end on or before April 29, 2016</a:t>
            </a:r>
          </a:p>
          <a:p>
            <a:r>
              <a:rPr lang="en-US" dirty="0">
                <a:solidFill>
                  <a:srgbClr val="FF0000"/>
                </a:solidFill>
              </a:rPr>
              <a:t>All materials must be shipped back to Pearson with a pick up by May 2, 2016</a:t>
            </a:r>
          </a:p>
        </p:txBody>
      </p:sp>
      <p:sp>
        <p:nvSpPr>
          <p:cNvPr id="2" name="Slide Number Placeholder 1"/>
          <p:cNvSpPr>
            <a:spLocks noGrp="1"/>
          </p:cNvSpPr>
          <p:nvPr>
            <p:ph type="sldNum" sz="quarter" idx="12"/>
          </p:nvPr>
        </p:nvSpPr>
        <p:spPr/>
        <p:txBody>
          <a:bodyPr>
            <a:normAutofit/>
          </a:bodyPr>
          <a:lstStyle/>
          <a:p>
            <a:pPr>
              <a:defRPr/>
            </a:pPr>
            <a:fld id="{899E3022-6D51-4386-88AE-A2662004248F}" type="slidenum">
              <a:rPr lang="en-US" smtClean="0">
                <a:solidFill>
                  <a:prstClr val="black">
                    <a:tint val="75000"/>
                  </a:prstClr>
                </a:solidFill>
              </a:rPr>
              <a:pPr>
                <a:defRPr/>
              </a:pPr>
              <a:t>14</a:t>
            </a:fld>
            <a:endParaRPr lang="en-US" dirty="0">
              <a:solidFill>
                <a:prstClr val="black">
                  <a:tint val="75000"/>
                </a:prstClr>
              </a:solidFill>
            </a:endParaRPr>
          </a:p>
        </p:txBody>
      </p:sp>
    </p:spTree>
    <p:extLst>
      <p:ext uri="{BB962C8B-B14F-4D97-AF65-F5344CB8AC3E}">
        <p14:creationId xmlns:p14="http://schemas.microsoft.com/office/powerpoint/2010/main" val="2337429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731" tIns="63910" rIns="127731" bIns="63910" rtlCol="0" anchor="ctr"/>
          <a:lstStyle/>
          <a:p>
            <a:pPr algn="ctr"/>
            <a:endParaRPr lang="en-US" dirty="0">
              <a:solidFill>
                <a:prstClr val="white"/>
              </a:solidFill>
            </a:endParaRPr>
          </a:p>
        </p:txBody>
      </p:sp>
      <p:sp>
        <p:nvSpPr>
          <p:cNvPr id="2" name="Title 1"/>
          <p:cNvSpPr>
            <a:spLocks noGrp="1"/>
          </p:cNvSpPr>
          <p:nvPr>
            <p:ph type="title"/>
          </p:nvPr>
        </p:nvSpPr>
        <p:spPr>
          <a:xfrm>
            <a:off x="0" y="108303"/>
            <a:ext cx="13003213" cy="1732844"/>
          </a:xfrm>
        </p:spPr>
        <p:txBody>
          <a:bodyPr>
            <a:normAutofit/>
          </a:bodyPr>
          <a:lstStyle/>
          <a:p>
            <a:pPr algn="ctr"/>
            <a:r>
              <a:rPr lang="en-US" sz="5100" dirty="0">
                <a:solidFill>
                  <a:schemeClr val="bg1"/>
                </a:solidFill>
              </a:rPr>
              <a:t>Guidelines for  Administration Time</a:t>
            </a:r>
          </a:p>
        </p:txBody>
      </p:sp>
      <p:sp>
        <p:nvSpPr>
          <p:cNvPr id="4" name="Slide Number Placeholder 3"/>
          <p:cNvSpPr>
            <a:spLocks noGrp="1"/>
          </p:cNvSpPr>
          <p:nvPr>
            <p:ph type="sldNum" sz="quarter" idx="10"/>
          </p:nvPr>
        </p:nvSpPr>
        <p:spPr/>
        <p:txBody>
          <a:bodyPr>
            <a:normAutofit/>
          </a:bodyPr>
          <a:lstStyle/>
          <a:p>
            <a:pPr>
              <a:defRPr/>
            </a:pPr>
            <a:fld id="{F6BCB3FB-C48D-4679-997C-EAE33CF55E02}" type="slidenum">
              <a:rPr lang="en-US" smtClean="0">
                <a:solidFill>
                  <a:prstClr val="black">
                    <a:tint val="75000"/>
                  </a:prstClr>
                </a:solidFill>
              </a:rPr>
              <a:pPr>
                <a:defRPr/>
              </a:pPr>
              <a:t>15</a:t>
            </a:fld>
            <a:endParaRPr lang="en-US" dirty="0">
              <a:solidFill>
                <a:prstClr val="black">
                  <a:tint val="75000"/>
                </a:prstClr>
              </a:solidFill>
            </a:endParaRPr>
          </a:p>
        </p:txBody>
      </p:sp>
      <p:sp>
        <p:nvSpPr>
          <p:cNvPr id="7" name="Content Placeholder 2"/>
          <p:cNvSpPr txBox="1">
            <a:spLocks/>
          </p:cNvSpPr>
          <p:nvPr/>
        </p:nvSpPr>
        <p:spPr>
          <a:xfrm>
            <a:off x="556443" y="2166056"/>
            <a:ext cx="12244692" cy="5822006"/>
          </a:xfrm>
          <a:prstGeom prst="rect">
            <a:avLst/>
          </a:prstGeom>
        </p:spPr>
        <p:txBody>
          <a:bodyPr lIns="127731" tIns="63910" rIns="127731" bIns="6391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8F23B3"/>
              </a:buClr>
              <a:buNone/>
              <a:defRPr/>
            </a:pPr>
            <a:endParaRPr lang="en-US" sz="3400" dirty="0">
              <a:solidFill>
                <a:prstClr val="black"/>
              </a:solidFill>
            </a:endParaRPr>
          </a:p>
          <a:p>
            <a:pPr marL="0" indent="0">
              <a:buClr>
                <a:srgbClr val="8F23B3"/>
              </a:buClr>
              <a:buNone/>
              <a:defRPr/>
            </a:pPr>
            <a:r>
              <a:rPr lang="en-US" sz="3400" b="1" dirty="0">
                <a:solidFill>
                  <a:srgbClr val="0091B2"/>
                </a:solidFill>
              </a:rPr>
              <a:t>	</a:t>
            </a:r>
            <a:endParaRPr lang="en-US" sz="3400" dirty="0">
              <a:solidFill>
                <a:prstClr val="black"/>
              </a:solidFill>
            </a:endParaRPr>
          </a:p>
          <a:p>
            <a:pPr marL="0" indent="0">
              <a:buNone/>
              <a:defRPr/>
            </a:pPr>
            <a:endParaRPr lang="en-US" sz="3400"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73512013"/>
              </p:ext>
            </p:extLst>
          </p:nvPr>
        </p:nvGraphicFramePr>
        <p:xfrm>
          <a:off x="185970" y="2057753"/>
          <a:ext cx="12631273" cy="6758094"/>
        </p:xfrm>
        <a:graphic>
          <a:graphicData uri="http://schemas.openxmlformats.org/drawingml/2006/table">
            <a:tbl>
              <a:tblPr firstRow="1" bandRow="1">
                <a:tableStyleId>{17292A2E-F333-43FB-9621-5CBBE7FDCDCB}</a:tableStyleId>
              </a:tblPr>
              <a:tblGrid>
                <a:gridCol w="8465639"/>
                <a:gridCol w="4165634"/>
              </a:tblGrid>
              <a:tr h="11263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chemeClr val="bg1"/>
                          </a:solidFill>
                          <a:latin typeface="+mn-lt"/>
                          <a:ea typeface="+mn-ea"/>
                          <a:cs typeface="+mn-cs"/>
                        </a:rPr>
                        <a:t>Task</a:t>
                      </a:r>
                      <a:endParaRPr lang="en-US" sz="2800" b="1" kern="1200" dirty="0">
                        <a:solidFill>
                          <a:schemeClr val="bg1"/>
                        </a:solidFill>
                        <a:latin typeface="+mn-lt"/>
                        <a:ea typeface="+mn-ea"/>
                        <a:cs typeface="+mn-cs"/>
                      </a:endParaRPr>
                    </a:p>
                  </a:txBody>
                  <a:tcPr marL="130032" marR="130032" marT="129963" marB="129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rPr>
                        <a:t>Time to be Allotted for an Administration</a:t>
                      </a:r>
                      <a:endParaRPr lang="en-US" sz="2800" b="1" kern="1200" dirty="0">
                        <a:solidFill>
                          <a:schemeClr val="bg1"/>
                        </a:solidFill>
                        <a:latin typeface="+mn-lt"/>
                        <a:ea typeface="+mn-ea"/>
                        <a:cs typeface="+mn-cs"/>
                      </a:endParaRPr>
                    </a:p>
                  </a:txBody>
                  <a:tcPr marL="130032" marR="130032" marT="129963" marB="12996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r>
              <a:tr h="1126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latin typeface="+mn-lt"/>
                          <a:ea typeface="+mn-ea"/>
                          <a:cs typeface="+mn-cs"/>
                        </a:rPr>
                        <a:t>Preparing for testing (includes reading instructions to students and answering questions)</a:t>
                      </a:r>
                      <a:endParaRPr lang="en-US" sz="2800" kern="1200" dirty="0">
                        <a:solidFill>
                          <a:schemeClr val="tx1"/>
                        </a:solidFill>
                        <a:latin typeface="+mn-lt"/>
                        <a:ea typeface="+mn-ea"/>
                        <a:cs typeface="+mn-cs"/>
                      </a:endParaRPr>
                    </a:p>
                  </a:txBody>
                  <a:tcPr marL="130032" marR="130032" marT="129963" marB="129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10 minutes (recommended)</a:t>
                      </a:r>
                      <a:endParaRPr lang="en-US" sz="2800" dirty="0"/>
                    </a:p>
                  </a:txBody>
                  <a:tcPr marL="130032" marR="130032" marT="129963" marB="129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6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latin typeface="+mn-lt"/>
                          <a:ea typeface="+mn-ea"/>
                          <a:cs typeface="+mn-cs"/>
                        </a:rPr>
                        <a:t>Distributing test materials</a:t>
                      </a:r>
                      <a:endParaRPr lang="en-US" sz="2800" kern="1200" dirty="0">
                        <a:solidFill>
                          <a:schemeClr val="tx1"/>
                        </a:solidFill>
                        <a:latin typeface="+mn-lt"/>
                        <a:ea typeface="+mn-ea"/>
                        <a:cs typeface="+mn-cs"/>
                      </a:endParaRPr>
                    </a:p>
                  </a:txBody>
                  <a:tcPr marL="130032" marR="130032" marT="129963" marB="129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5 minutes (recommended)</a:t>
                      </a:r>
                      <a:endParaRPr lang="en-US" sz="2800" dirty="0"/>
                    </a:p>
                  </a:txBody>
                  <a:tcPr marL="130032" marR="130032" marT="129963" marB="129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6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PARCC</a:t>
                      </a:r>
                      <a:r>
                        <a:rPr lang="en-US" sz="2800" baseline="0" dirty="0" smtClean="0"/>
                        <a:t> ELA unit testing times </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PARCC Math unit testing time</a:t>
                      </a:r>
                      <a:endParaRPr lang="en-US" sz="2800" dirty="0"/>
                    </a:p>
                  </a:txBody>
                  <a:tcPr marL="130032" marR="130032" marT="129963" marB="129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alpha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75-110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60-90 minutes*</a:t>
                      </a:r>
                    </a:p>
                  </a:txBody>
                  <a:tcPr marL="130032" marR="130032" marT="129963" marB="129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alpha val="50000"/>
                      </a:schemeClr>
                    </a:solidFill>
                  </a:tcPr>
                </a:tc>
              </a:tr>
              <a:tr h="1126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ES/MS Science</a:t>
                      </a:r>
                      <a:r>
                        <a:rPr lang="en-US" sz="2800" baseline="0" dirty="0" smtClean="0"/>
                        <a:t> and Social Studies section testing time</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HS </a:t>
                      </a:r>
                      <a:r>
                        <a:rPr lang="en-US" sz="2800" dirty="0" smtClean="0"/>
                        <a:t>Science</a:t>
                      </a:r>
                      <a:r>
                        <a:rPr lang="en-US" sz="2800" baseline="0" dirty="0" smtClean="0"/>
                        <a:t> section testing time (this is a change)</a:t>
                      </a:r>
                      <a:endParaRPr lang="en-US" sz="2800" dirty="0"/>
                    </a:p>
                  </a:txBody>
                  <a:tcPr marL="130032" marR="130032" marT="129963" marB="129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alpha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80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60 minutes</a:t>
                      </a:r>
                      <a:endParaRPr lang="en-US" sz="2800" dirty="0"/>
                    </a:p>
                  </a:txBody>
                  <a:tcPr marL="130032" marR="130032" marT="129963" marB="129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alpha val="50000"/>
                      </a:schemeClr>
                    </a:solidFill>
                  </a:tcPr>
                </a:tc>
              </a:tr>
              <a:tr h="1126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Completing end-of-unit activities, including closing </a:t>
                      </a:r>
                      <a:r>
                        <a:rPr lang="en-US" sz="2800" dirty="0" smtClean="0">
                          <a:solidFill>
                            <a:srgbClr val="8F23B3"/>
                          </a:solidFill>
                        </a:rPr>
                        <a:t>units</a:t>
                      </a:r>
                      <a:r>
                        <a:rPr lang="en-US" sz="2800" dirty="0" smtClean="0"/>
                        <a:t>/</a:t>
                      </a:r>
                      <a:r>
                        <a:rPr lang="en-US" sz="2800" dirty="0" smtClean="0">
                          <a:solidFill>
                            <a:schemeClr val="accent3">
                              <a:lumMod val="75000"/>
                            </a:schemeClr>
                          </a:solidFill>
                        </a:rPr>
                        <a:t>sections</a:t>
                      </a:r>
                      <a:r>
                        <a:rPr lang="en-US" sz="2800" dirty="0" smtClean="0"/>
                        <a:t>, and collecting test materials</a:t>
                      </a:r>
                      <a:endParaRPr lang="en-US" sz="2800" dirty="0"/>
                    </a:p>
                  </a:txBody>
                  <a:tcPr marL="130032" marR="130032" marT="129963" marB="129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5–15 minutes (recommended)</a:t>
                      </a:r>
                      <a:endParaRPr lang="en-US" sz="2800" dirty="0"/>
                    </a:p>
                  </a:txBody>
                  <a:tcPr marL="130032" marR="130032" marT="129963" marB="129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158880" y="8828697"/>
            <a:ext cx="12817243" cy="868148"/>
          </a:xfrm>
          <a:prstGeom prst="rect">
            <a:avLst/>
          </a:prstGeom>
          <a:noFill/>
        </p:spPr>
        <p:txBody>
          <a:bodyPr wrap="square" lIns="127731" tIns="63910" rIns="127731" bIns="63910" rtlCol="0">
            <a:spAutoFit/>
          </a:bodyPr>
          <a:lstStyle/>
          <a:p>
            <a:r>
              <a:rPr lang="en-US" sz="2400" b="1" dirty="0">
                <a:solidFill>
                  <a:prstClr val="black"/>
                </a:solidFill>
                <a:latin typeface="Calibri"/>
              </a:rPr>
              <a:t>*</a:t>
            </a:r>
            <a:r>
              <a:rPr lang="en-US" sz="2400" dirty="0">
                <a:solidFill>
                  <a:srgbClr val="6C1B89"/>
                </a:solidFill>
                <a:latin typeface="Calibri"/>
              </a:rPr>
              <a:t>Testing time depends on unit and subject. Refer to Unit Testing Time Table in the Test Administrator Manual for each unit time.</a:t>
            </a:r>
            <a:endParaRPr lang="en-US" sz="2400" dirty="0">
              <a:solidFill>
                <a:prstClr val="black"/>
              </a:solidFill>
              <a:latin typeface="Calibri"/>
            </a:endParaRPr>
          </a:p>
        </p:txBody>
      </p:sp>
    </p:spTree>
    <p:custDataLst>
      <p:tags r:id="rId1"/>
    </p:custDataLst>
    <p:extLst>
      <p:ext uri="{BB962C8B-B14F-4D97-AF65-F5344CB8AC3E}">
        <p14:creationId xmlns:p14="http://schemas.microsoft.com/office/powerpoint/2010/main" val="1591890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127731" tIns="63910" rIns="127731" bIns="63910" rtlCol="0" anchor="ctr"/>
          <a:lstStyle/>
          <a:p>
            <a:pPr algn="ctr"/>
            <a:endParaRPr lang="en-US" dirty="0">
              <a:solidFill>
                <a:prstClr val="white"/>
              </a:solidFill>
            </a:endParaRPr>
          </a:p>
        </p:txBody>
      </p:sp>
      <p:sp>
        <p:nvSpPr>
          <p:cNvPr id="2" name="Title 1"/>
          <p:cNvSpPr>
            <a:spLocks noGrp="1"/>
          </p:cNvSpPr>
          <p:nvPr>
            <p:ph type="ctrTitle"/>
          </p:nvPr>
        </p:nvSpPr>
        <p:spPr>
          <a:xfrm>
            <a:off x="16254" y="40"/>
            <a:ext cx="13003213" cy="1949412"/>
          </a:xfrm>
        </p:spPr>
        <p:txBody>
          <a:bodyPr>
            <a:normAutofit/>
          </a:bodyPr>
          <a:lstStyle/>
          <a:p>
            <a:r>
              <a:rPr lang="en-US" sz="5100" dirty="0">
                <a:solidFill>
                  <a:schemeClr val="bg1"/>
                </a:solidFill>
              </a:rPr>
              <a:t>Unit Testing Times: </a:t>
            </a:r>
            <a:br>
              <a:rPr lang="en-US" sz="5100" dirty="0">
                <a:solidFill>
                  <a:schemeClr val="bg1"/>
                </a:solidFill>
              </a:rPr>
            </a:br>
            <a:r>
              <a:rPr lang="en-US" sz="5100" dirty="0">
                <a:solidFill>
                  <a:schemeClr val="bg1"/>
                </a:solidFill>
              </a:rPr>
              <a:t>PARCC ELA/L &amp; Math Grades 3-5</a:t>
            </a:r>
          </a:p>
        </p:txBody>
      </p:sp>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solidFill>
                  <a:prstClr val="black">
                    <a:tint val="75000"/>
                  </a:prstClr>
                </a:solidFill>
              </a:rPr>
              <a:pPr>
                <a:defRPr/>
              </a:pPr>
              <a:t>16</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60678487"/>
              </p:ext>
            </p:extLst>
          </p:nvPr>
        </p:nvGraphicFramePr>
        <p:xfrm>
          <a:off x="419894" y="2440063"/>
          <a:ext cx="12136334" cy="6676323"/>
        </p:xfrm>
        <a:graphic>
          <a:graphicData uri="http://schemas.openxmlformats.org/drawingml/2006/table">
            <a:tbl>
              <a:tblPr/>
              <a:tblGrid>
                <a:gridCol w="3153326"/>
                <a:gridCol w="3285820"/>
                <a:gridCol w="3285820"/>
                <a:gridCol w="2411368"/>
              </a:tblGrid>
              <a:tr h="992383">
                <a:tc>
                  <a:txBody>
                    <a:bodyPr/>
                    <a:lstStyle/>
                    <a:p>
                      <a:pPr marL="0" marR="0" algn="ctr">
                        <a:lnSpc>
                          <a:spcPct val="107000"/>
                        </a:lnSpc>
                        <a:spcBef>
                          <a:spcPts val="0"/>
                        </a:spcBef>
                        <a:spcAft>
                          <a:spcPts val="0"/>
                        </a:spcAft>
                      </a:pP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Subject and Grade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Section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26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 Testing </a:t>
                      </a: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Time (Minutes)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r>
              <a:tr h="568393">
                <a:tc rowSpan="4">
                  <a:txBody>
                    <a:bodyPr/>
                    <a:lstStyle/>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Mathematics Grade 3</a:t>
                      </a:r>
                    </a:p>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Mathematics Grade 4 </a:t>
                      </a:r>
                      <a:br>
                        <a:rPr lang="en-US" sz="2600" dirty="0">
                          <a:effectLst/>
                          <a:latin typeface="Calibri" panose="020F0502020204030204" pitchFamily="34" charset="0"/>
                          <a:ea typeface="Calibri" panose="020F0502020204030204" pitchFamily="34" charset="0"/>
                          <a:cs typeface="Times New Roman" panose="02020603050405020304" pitchFamily="18" charset="0"/>
                        </a:rPr>
                      </a:br>
                      <a:r>
                        <a:rPr lang="en-US" sz="2600" dirty="0">
                          <a:effectLst/>
                          <a:latin typeface="Calibri" panose="020F0502020204030204" pitchFamily="34" charset="0"/>
                          <a:ea typeface="Calibri" panose="020F0502020204030204" pitchFamily="34" charset="0"/>
                          <a:cs typeface="Times New Roman" panose="02020603050405020304" pitchFamily="18" charset="0"/>
                        </a:rPr>
                        <a:t>Mathematics Grade 5</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1</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Non-calculator</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60</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2</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Non-calculator</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60</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3</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Non-calculator</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60</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4</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Non-calculator</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60</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rowSpan="3">
                  <a:txBody>
                    <a:bodyPr/>
                    <a:lstStyle/>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English language arts/literacy (ELA/L) Grade 3*</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1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90</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2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75</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3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90</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rowSpan="3">
                  <a:txBody>
                    <a:bodyPr/>
                    <a:lstStyle/>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ELA/L Grade 4*</a:t>
                      </a:r>
                      <a:br>
                        <a:rPr lang="en-US" sz="2600" dirty="0">
                          <a:effectLst/>
                          <a:latin typeface="Calibri" panose="020F0502020204030204" pitchFamily="34" charset="0"/>
                          <a:ea typeface="Calibri" panose="020F0502020204030204" pitchFamily="34" charset="0"/>
                          <a:cs typeface="Times New Roman" panose="02020603050405020304" pitchFamily="18" charset="0"/>
                        </a:rPr>
                      </a:br>
                      <a:r>
                        <a:rPr lang="en-US" sz="2600" dirty="0">
                          <a:effectLst/>
                          <a:latin typeface="Calibri" panose="020F0502020204030204" pitchFamily="34" charset="0"/>
                          <a:ea typeface="Calibri" panose="020F0502020204030204" pitchFamily="34" charset="0"/>
                          <a:cs typeface="Times New Roman" panose="02020603050405020304" pitchFamily="18" charset="0"/>
                        </a:rPr>
                        <a:t>ELA/L Grade 5*</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1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90</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2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90</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3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90</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108360" y="9222375"/>
            <a:ext cx="12867763" cy="498815"/>
          </a:xfrm>
          <a:prstGeom prst="rect">
            <a:avLst/>
          </a:prstGeom>
          <a:noFill/>
        </p:spPr>
        <p:txBody>
          <a:bodyPr wrap="square" lIns="127731" tIns="63910" rIns="127731" bIns="63910" rtlCol="0">
            <a:spAutoFit/>
          </a:bodyPr>
          <a:lstStyle/>
          <a:p>
            <a:r>
              <a:rPr lang="en-US" sz="2400" dirty="0">
                <a:solidFill>
                  <a:prstClr val="black"/>
                </a:solidFill>
                <a:latin typeface="Calibri"/>
              </a:rPr>
              <a:t>*Grades selected to participate in the ELA field test will have an additional unit of 90 minutes.</a:t>
            </a:r>
          </a:p>
        </p:txBody>
      </p:sp>
    </p:spTree>
    <p:extLst>
      <p:ext uri="{BB962C8B-B14F-4D97-AF65-F5344CB8AC3E}">
        <p14:creationId xmlns:p14="http://schemas.microsoft.com/office/powerpoint/2010/main" val="2806078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127731" tIns="63910" rIns="127731" bIns="63910" rtlCol="0" anchor="ctr"/>
          <a:lstStyle/>
          <a:p>
            <a:pPr algn="ctr"/>
            <a:endParaRPr lang="en-US" dirty="0">
              <a:solidFill>
                <a:prstClr val="white"/>
              </a:solidFill>
            </a:endParaRPr>
          </a:p>
        </p:txBody>
      </p:sp>
      <p:sp>
        <p:nvSpPr>
          <p:cNvPr id="2" name="Title 1"/>
          <p:cNvSpPr>
            <a:spLocks noGrp="1"/>
          </p:cNvSpPr>
          <p:nvPr>
            <p:ph type="ctrTitle"/>
          </p:nvPr>
        </p:nvSpPr>
        <p:spPr>
          <a:xfrm>
            <a:off x="16254" y="40"/>
            <a:ext cx="13003213" cy="1949412"/>
          </a:xfrm>
        </p:spPr>
        <p:txBody>
          <a:bodyPr>
            <a:normAutofit/>
          </a:bodyPr>
          <a:lstStyle/>
          <a:p>
            <a:r>
              <a:rPr lang="en-US" sz="5100" dirty="0">
                <a:solidFill>
                  <a:schemeClr val="bg1"/>
                </a:solidFill>
              </a:rPr>
              <a:t>Unit Testing Times: </a:t>
            </a:r>
            <a:br>
              <a:rPr lang="en-US" sz="5100" dirty="0">
                <a:solidFill>
                  <a:schemeClr val="bg1"/>
                </a:solidFill>
              </a:rPr>
            </a:br>
            <a:r>
              <a:rPr lang="en-US" sz="5100" dirty="0">
                <a:solidFill>
                  <a:schemeClr val="bg1"/>
                </a:solidFill>
              </a:rPr>
              <a:t>PARCC ELA/L &amp; Math Grades 6-8</a:t>
            </a:r>
          </a:p>
        </p:txBody>
      </p:sp>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solidFill>
                  <a:prstClr val="black">
                    <a:tint val="75000"/>
                  </a:prstClr>
                </a:solidFill>
              </a:rPr>
              <a:pPr>
                <a:defRPr/>
              </a:pPr>
              <a:t>17</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36341174"/>
              </p:ext>
            </p:extLst>
          </p:nvPr>
        </p:nvGraphicFramePr>
        <p:xfrm>
          <a:off x="419894" y="2440063"/>
          <a:ext cx="12136334" cy="6676323"/>
        </p:xfrm>
        <a:graphic>
          <a:graphicData uri="http://schemas.openxmlformats.org/drawingml/2006/table">
            <a:tbl>
              <a:tblPr/>
              <a:tblGrid>
                <a:gridCol w="3153326"/>
                <a:gridCol w="3285820"/>
                <a:gridCol w="3285820"/>
                <a:gridCol w="2411368"/>
              </a:tblGrid>
              <a:tr h="992383">
                <a:tc>
                  <a:txBody>
                    <a:bodyPr/>
                    <a:lstStyle/>
                    <a:p>
                      <a:pPr marL="0" marR="0" algn="ctr">
                        <a:lnSpc>
                          <a:spcPct val="107000"/>
                        </a:lnSpc>
                        <a:spcBef>
                          <a:spcPts val="0"/>
                        </a:spcBef>
                        <a:spcAft>
                          <a:spcPts val="0"/>
                        </a:spcAft>
                      </a:pP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Subject and Grade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Section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26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 Testing </a:t>
                      </a: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Time (Minutes)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r>
              <a:tr h="568393">
                <a:tc rowSpan="3">
                  <a:txBody>
                    <a:bodyPr/>
                    <a:lstStyle/>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Mathematics Grade </a:t>
                      </a: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Mathematics Grade </a:t>
                      </a: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8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1</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Non-calculator</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2</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Calculator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3</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Calculator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rowSpan="4">
                  <a:txBody>
                    <a:bodyPr/>
                    <a:lstStyle/>
                    <a:p>
                      <a:pPr marL="0" marR="0">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Mathematics Grade 7</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1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Non-calculator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Calculator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2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Calculator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3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Calculator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rowSpan="3">
                  <a:txBody>
                    <a:bodyPr/>
                    <a:lstStyle/>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ELA/L Grade </a:t>
                      </a: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6*</a:t>
                      </a:r>
                      <a:r>
                        <a:rPr lang="en-US" sz="2600" dirty="0">
                          <a:effectLst/>
                          <a:latin typeface="Calibri" panose="020F0502020204030204" pitchFamily="34" charset="0"/>
                          <a:ea typeface="Calibri" panose="020F0502020204030204" pitchFamily="34" charset="0"/>
                          <a:cs typeface="Times New Roman" panose="02020603050405020304" pitchFamily="18" charset="0"/>
                        </a:rPr>
                        <a:t/>
                      </a:r>
                      <a:br>
                        <a:rPr lang="en-US" sz="2600" dirty="0">
                          <a:effectLst/>
                          <a:latin typeface="Calibri" panose="020F0502020204030204" pitchFamily="34" charset="0"/>
                          <a:ea typeface="Calibri" panose="020F0502020204030204" pitchFamily="34" charset="0"/>
                          <a:cs typeface="Times New Roman" panose="02020603050405020304" pitchFamily="18" charset="0"/>
                        </a:rPr>
                      </a:br>
                      <a:r>
                        <a:rPr lang="en-US" sz="2600" dirty="0">
                          <a:effectLst/>
                          <a:latin typeface="Calibri" panose="020F0502020204030204" pitchFamily="34" charset="0"/>
                          <a:ea typeface="Calibri" panose="020F0502020204030204" pitchFamily="34" charset="0"/>
                          <a:cs typeface="Times New Roman" panose="02020603050405020304" pitchFamily="18" charset="0"/>
                        </a:rPr>
                        <a:t>ELA/L Grade </a:t>
                      </a: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7*</a:t>
                      </a:r>
                    </a:p>
                    <a:p>
                      <a:pPr marL="0" marR="0" indent="0" algn="l" defTabSz="914400" rtl="0" eaLnBrk="1" fontAlgn="auto" latinLnBrk="0" hangingPunct="1">
                        <a:lnSpc>
                          <a:spcPct val="107000"/>
                        </a:lnSpc>
                        <a:spcBef>
                          <a:spcPts val="0"/>
                        </a:spcBef>
                        <a:spcAft>
                          <a:spcPts val="0"/>
                        </a:spcAft>
                        <a:buClrTx/>
                        <a:buSzTx/>
                        <a:buFontTx/>
                        <a:buNone/>
                        <a:tabLst/>
                        <a:defRPr/>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ELA/L Grade 8*</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1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110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2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110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3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90</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54180" y="9222375"/>
            <a:ext cx="12867763" cy="498815"/>
          </a:xfrm>
          <a:prstGeom prst="rect">
            <a:avLst/>
          </a:prstGeom>
          <a:noFill/>
        </p:spPr>
        <p:txBody>
          <a:bodyPr wrap="square" lIns="127731" tIns="63910" rIns="127731" bIns="63910" rtlCol="0">
            <a:spAutoFit/>
          </a:bodyPr>
          <a:lstStyle/>
          <a:p>
            <a:r>
              <a:rPr lang="en-US" sz="2400" dirty="0">
                <a:solidFill>
                  <a:prstClr val="black"/>
                </a:solidFill>
                <a:latin typeface="Calibri"/>
              </a:rPr>
              <a:t>*Grades selected to participate in the ELA field test will have an additional unit of 110 minutes.</a:t>
            </a:r>
          </a:p>
        </p:txBody>
      </p:sp>
    </p:spTree>
    <p:extLst>
      <p:ext uri="{BB962C8B-B14F-4D97-AF65-F5344CB8AC3E}">
        <p14:creationId xmlns:p14="http://schemas.microsoft.com/office/powerpoint/2010/main" val="3041213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127731" tIns="63910" rIns="127731" bIns="63910" rtlCol="0" anchor="ctr"/>
          <a:lstStyle/>
          <a:p>
            <a:pPr algn="ctr"/>
            <a:endParaRPr lang="en-US" dirty="0">
              <a:solidFill>
                <a:prstClr val="white"/>
              </a:solidFill>
            </a:endParaRPr>
          </a:p>
        </p:txBody>
      </p:sp>
      <p:sp>
        <p:nvSpPr>
          <p:cNvPr id="2" name="Title 1"/>
          <p:cNvSpPr>
            <a:spLocks noGrp="1"/>
          </p:cNvSpPr>
          <p:nvPr>
            <p:ph type="ctrTitle"/>
          </p:nvPr>
        </p:nvSpPr>
        <p:spPr>
          <a:xfrm>
            <a:off x="16254" y="40"/>
            <a:ext cx="13003213" cy="1949412"/>
          </a:xfrm>
        </p:spPr>
        <p:txBody>
          <a:bodyPr>
            <a:normAutofit/>
          </a:bodyPr>
          <a:lstStyle/>
          <a:p>
            <a:r>
              <a:rPr lang="en-US" sz="5100" dirty="0">
                <a:solidFill>
                  <a:schemeClr val="bg1"/>
                </a:solidFill>
              </a:rPr>
              <a:t>Unit Testing Times: </a:t>
            </a:r>
            <a:br>
              <a:rPr lang="en-US" sz="5100" dirty="0">
                <a:solidFill>
                  <a:schemeClr val="bg1"/>
                </a:solidFill>
              </a:rPr>
            </a:br>
            <a:r>
              <a:rPr lang="en-US" sz="5100" dirty="0">
                <a:solidFill>
                  <a:schemeClr val="bg1"/>
                </a:solidFill>
              </a:rPr>
              <a:t>PARCC ELA/L &amp; Math Grade 9</a:t>
            </a:r>
          </a:p>
        </p:txBody>
      </p:sp>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solidFill>
                  <a:prstClr val="black">
                    <a:tint val="75000"/>
                  </a:prstClr>
                </a:solidFill>
              </a:rPr>
              <a:pPr>
                <a:defRPr/>
              </a:pPr>
              <a:t>18</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10820478"/>
              </p:ext>
            </p:extLst>
          </p:nvPr>
        </p:nvGraphicFramePr>
        <p:xfrm>
          <a:off x="419894" y="2440066"/>
          <a:ext cx="12136334" cy="4971141"/>
        </p:xfrm>
        <a:graphic>
          <a:graphicData uri="http://schemas.openxmlformats.org/drawingml/2006/table">
            <a:tbl>
              <a:tblPr/>
              <a:tblGrid>
                <a:gridCol w="3153326"/>
                <a:gridCol w="3285820"/>
                <a:gridCol w="3285820"/>
                <a:gridCol w="2411368"/>
              </a:tblGrid>
              <a:tr h="992383">
                <a:tc>
                  <a:txBody>
                    <a:bodyPr/>
                    <a:lstStyle/>
                    <a:p>
                      <a:pPr marL="0" marR="0" algn="ctr">
                        <a:lnSpc>
                          <a:spcPct val="107000"/>
                        </a:lnSpc>
                        <a:spcBef>
                          <a:spcPts val="0"/>
                        </a:spcBef>
                        <a:spcAft>
                          <a:spcPts val="0"/>
                        </a:spcAft>
                      </a:pP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Subject and Grade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Section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26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 Testing </a:t>
                      </a: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Time (Minutes)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r>
              <a:tr h="568393">
                <a:tc rowSpan="4">
                  <a:txBody>
                    <a:bodyPr/>
                    <a:lstStyle/>
                    <a:p>
                      <a:pPr marL="0" marR="0">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Algebra I, Geometry, Algebra II; Integrated I, II,</a:t>
                      </a:r>
                      <a:r>
                        <a:rPr lang="en-US" sz="2600" baseline="0" dirty="0" smtClean="0">
                          <a:effectLst/>
                          <a:latin typeface="Calibri" panose="020F0502020204030204" pitchFamily="34" charset="0"/>
                          <a:ea typeface="Calibri" panose="020F0502020204030204" pitchFamily="34" charset="0"/>
                          <a:cs typeface="Times New Roman" panose="02020603050405020304" pitchFamily="18" charset="0"/>
                        </a:rPr>
                        <a:t> and III</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1</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Non-calculator</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90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Calculator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2</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Calculator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90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3</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Calculator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90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rowSpan="3">
                  <a:txBody>
                    <a:bodyPr/>
                    <a:lstStyle/>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English language arts/literacy (ELA/L) Grade </a:t>
                      </a: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9*</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1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110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2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110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3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90</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54180" y="9222375"/>
            <a:ext cx="12867763" cy="498815"/>
          </a:xfrm>
          <a:prstGeom prst="rect">
            <a:avLst/>
          </a:prstGeom>
          <a:noFill/>
        </p:spPr>
        <p:txBody>
          <a:bodyPr wrap="square" lIns="127731" tIns="63910" rIns="127731" bIns="63910" rtlCol="0">
            <a:spAutoFit/>
          </a:bodyPr>
          <a:lstStyle/>
          <a:p>
            <a:r>
              <a:rPr lang="en-US" sz="2400" dirty="0">
                <a:solidFill>
                  <a:prstClr val="black"/>
                </a:solidFill>
                <a:latin typeface="Calibri"/>
              </a:rPr>
              <a:t>*If selected to participate in the ELA field test, students  will have an additional unit of 110 min.</a:t>
            </a:r>
          </a:p>
        </p:txBody>
      </p:sp>
    </p:spTree>
    <p:extLst>
      <p:ext uri="{BB962C8B-B14F-4D97-AF65-F5344CB8AC3E}">
        <p14:creationId xmlns:p14="http://schemas.microsoft.com/office/powerpoint/2010/main" val="4159368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52687"/>
            <a:ext cx="13003213" cy="19494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7731" tIns="63910" rIns="127731" bIns="63910" rtlCol="0"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title"/>
          </p:nvPr>
        </p:nvSpPr>
        <p:spPr>
          <a:xfrm>
            <a:off x="650161" y="108303"/>
            <a:ext cx="11702892" cy="1624542"/>
          </a:xfrm>
        </p:spPr>
        <p:txBody>
          <a:bodyPr>
            <a:noAutofit/>
          </a:bodyPr>
          <a:lstStyle/>
          <a:p>
            <a:r>
              <a:rPr lang="en-US" sz="5100" dirty="0">
                <a:solidFill>
                  <a:schemeClr val="bg1"/>
                </a:solidFill>
              </a:rPr>
              <a:t>Section Testing Times:</a:t>
            </a:r>
            <a:br>
              <a:rPr lang="en-US" sz="5100" dirty="0">
                <a:solidFill>
                  <a:schemeClr val="bg1"/>
                </a:solidFill>
              </a:rPr>
            </a:br>
            <a:r>
              <a:rPr lang="en-US" sz="5100" dirty="0">
                <a:solidFill>
                  <a:schemeClr val="bg1"/>
                </a:solidFill>
              </a:rPr>
              <a:t>Science and Social Studies</a:t>
            </a:r>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19</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661360673"/>
              </p:ext>
            </p:extLst>
          </p:nvPr>
        </p:nvGraphicFramePr>
        <p:xfrm>
          <a:off x="487621" y="2339795"/>
          <a:ext cx="12027972" cy="7083645"/>
        </p:xfrm>
        <a:graphic>
          <a:graphicData uri="http://schemas.openxmlformats.org/drawingml/2006/table">
            <a:tbl>
              <a:tblPr firstRow="1" bandRow="1">
                <a:tableStyleId>{5C22544A-7EE6-4342-B048-85BDC9FD1C3A}</a:tableStyleId>
              </a:tblPr>
              <a:tblGrid>
                <a:gridCol w="5551372"/>
                <a:gridCol w="2467276"/>
                <a:gridCol w="4009324"/>
              </a:tblGrid>
              <a:tr h="11696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Subject and Grade</a:t>
                      </a:r>
                      <a:endParaRPr lang="en-US" sz="3400" dirty="0"/>
                    </a:p>
                  </a:txBody>
                  <a:tcPr marL="130032" marR="130032" marT="64982" marB="64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Section</a:t>
                      </a:r>
                      <a:endParaRPr lang="en-US" sz="3400" dirty="0"/>
                    </a:p>
                  </a:txBody>
                  <a:tcPr marL="130032" marR="130032" marT="64982" marB="64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Section Testing Time (Minutes)</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649817">
                <a:tc rowSpan="3">
                  <a:txBody>
                    <a:bodyPr/>
                    <a:lstStyle/>
                    <a:p>
                      <a:r>
                        <a:rPr lang="en-US" sz="3400" dirty="0" smtClean="0"/>
                        <a:t>Elementary School</a:t>
                      </a:r>
                    </a:p>
                    <a:p>
                      <a:r>
                        <a:rPr lang="en-US" sz="3400" dirty="0" smtClean="0"/>
                        <a:t>Science</a:t>
                      </a:r>
                      <a:r>
                        <a:rPr lang="en-US" sz="3400" baseline="0" dirty="0" smtClean="0"/>
                        <a:t> and Social Studies </a:t>
                      </a:r>
                      <a:endParaRPr lang="en-US" sz="3400" dirty="0"/>
                    </a:p>
                  </a:txBody>
                  <a:tcPr marL="130032" marR="130032" marT="64982" marB="64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dirty="0" smtClean="0"/>
                        <a:t>1</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dirty="0" smtClean="0"/>
                        <a:t>80</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15439">
                <a:tc vMerge="1">
                  <a:txBody>
                    <a:bodyPr/>
                    <a:lstStyle/>
                    <a:p>
                      <a:endParaRPr lang="en-US" dirty="0"/>
                    </a:p>
                  </a:txBody>
                  <a:tcPr/>
                </a:tc>
                <a:tc>
                  <a:txBody>
                    <a:bodyPr/>
                    <a:lstStyle/>
                    <a:p>
                      <a:pPr algn="ctr"/>
                      <a:r>
                        <a:rPr lang="en-US" sz="3400" dirty="0" smtClean="0"/>
                        <a:t>2</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dirty="0" smtClean="0"/>
                        <a:t>80</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817">
                <a:tc vMerge="1">
                  <a:txBody>
                    <a:bodyPr/>
                    <a:lstStyle/>
                    <a:p>
                      <a:endParaRPr lang="en-US" dirty="0"/>
                    </a:p>
                  </a:txBody>
                  <a:tcPr/>
                </a:tc>
                <a:tc>
                  <a:txBody>
                    <a:bodyPr/>
                    <a:lstStyle/>
                    <a:p>
                      <a:pPr algn="ctr"/>
                      <a:r>
                        <a:rPr lang="en-US" sz="3400" dirty="0" smtClean="0"/>
                        <a:t>3</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dirty="0" smtClean="0"/>
                        <a:t>80</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817">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400" dirty="0" smtClean="0"/>
                        <a:t>Middle</a:t>
                      </a:r>
                      <a:r>
                        <a:rPr lang="en-US" sz="3400" baseline="0" dirty="0" smtClean="0"/>
                        <a:t> School</a:t>
                      </a:r>
                    </a:p>
                    <a:p>
                      <a:pPr marL="0" marR="0" indent="0" algn="l" defTabSz="914400" rtl="0" eaLnBrk="1" fontAlgn="auto" latinLnBrk="0" hangingPunct="1">
                        <a:lnSpc>
                          <a:spcPct val="100000"/>
                        </a:lnSpc>
                        <a:spcBef>
                          <a:spcPts val="0"/>
                        </a:spcBef>
                        <a:spcAft>
                          <a:spcPts val="0"/>
                        </a:spcAft>
                        <a:buClrTx/>
                        <a:buSzTx/>
                        <a:buFontTx/>
                        <a:buNone/>
                        <a:tabLst/>
                        <a:defRPr/>
                      </a:pPr>
                      <a:r>
                        <a:rPr lang="en-US" sz="3400" dirty="0" smtClean="0"/>
                        <a:t>Science</a:t>
                      </a:r>
                      <a:r>
                        <a:rPr lang="en-US" sz="3400" baseline="0" dirty="0" smtClean="0"/>
                        <a:t> and Social Studies</a:t>
                      </a:r>
                      <a:endParaRPr lang="en-US" sz="3400" dirty="0" smtClean="0"/>
                    </a:p>
                  </a:txBody>
                  <a:tcPr marL="130032" marR="130032" marT="64982" marB="64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dirty="0" smtClean="0"/>
                        <a:t>1</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dirty="0" smtClean="0"/>
                        <a:t>80</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817">
                <a:tc vMerge="1">
                  <a:txBody>
                    <a:bodyPr/>
                    <a:lstStyle/>
                    <a:p>
                      <a:endParaRPr lang="en-US" dirty="0"/>
                    </a:p>
                  </a:txBody>
                  <a:tcPr/>
                </a:tc>
                <a:tc>
                  <a:txBody>
                    <a:bodyPr/>
                    <a:lstStyle/>
                    <a:p>
                      <a:pPr algn="ctr"/>
                      <a:r>
                        <a:rPr lang="en-US" sz="3400" dirty="0" smtClean="0"/>
                        <a:t>2</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dirty="0" smtClean="0"/>
                        <a:t>80</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817">
                <a:tc vMerge="1">
                  <a:txBody>
                    <a:bodyPr/>
                    <a:lstStyle/>
                    <a:p>
                      <a:endParaRPr lang="en-US" dirty="0"/>
                    </a:p>
                  </a:txBody>
                  <a:tcPr/>
                </a:tc>
                <a:tc>
                  <a:txBody>
                    <a:bodyPr/>
                    <a:lstStyle/>
                    <a:p>
                      <a:pPr algn="ctr"/>
                      <a:r>
                        <a:rPr lang="en-US" sz="3400" dirty="0" smtClean="0"/>
                        <a:t>3</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dirty="0" smtClean="0"/>
                        <a:t>80</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817">
                <a:tc rowSpan="3">
                  <a:txBody>
                    <a:bodyPr/>
                    <a:lstStyle/>
                    <a:p>
                      <a:r>
                        <a:rPr lang="en-US" sz="3400" baseline="0" dirty="0" smtClean="0"/>
                        <a:t>High School</a:t>
                      </a:r>
                    </a:p>
                    <a:p>
                      <a:r>
                        <a:rPr lang="en-US" sz="3400" dirty="0" smtClean="0"/>
                        <a:t>Science</a:t>
                      </a:r>
                      <a:r>
                        <a:rPr lang="en-US" sz="3400" baseline="0" dirty="0" smtClean="0"/>
                        <a:t> </a:t>
                      </a:r>
                      <a:endParaRPr lang="en-US" sz="3400" dirty="0"/>
                    </a:p>
                  </a:txBody>
                  <a:tcPr marL="130032" marR="130032" marT="64982" marB="64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dirty="0" smtClean="0"/>
                        <a:t>1</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dirty="0" smtClean="0"/>
                        <a:t>60</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817">
                <a:tc vMerge="1">
                  <a:txBody>
                    <a:bodyPr/>
                    <a:lstStyle/>
                    <a:p>
                      <a:endParaRPr lang="en-US" dirty="0"/>
                    </a:p>
                  </a:txBody>
                  <a:tcPr/>
                </a:tc>
                <a:tc>
                  <a:txBody>
                    <a:bodyPr/>
                    <a:lstStyle/>
                    <a:p>
                      <a:pPr algn="ctr"/>
                      <a:r>
                        <a:rPr lang="en-US" sz="3400" dirty="0" smtClean="0"/>
                        <a:t>2</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dirty="0" smtClean="0"/>
                        <a:t>60</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817">
                <a:tc vMerge="1">
                  <a:txBody>
                    <a:bodyPr/>
                    <a:lstStyle/>
                    <a:p>
                      <a:endParaRPr lang="en-US" dirty="0"/>
                    </a:p>
                  </a:txBody>
                  <a:tcPr/>
                </a:tc>
                <a:tc>
                  <a:txBody>
                    <a:bodyPr/>
                    <a:lstStyle/>
                    <a:p>
                      <a:pPr algn="ctr"/>
                      <a:r>
                        <a:rPr lang="en-US" sz="3400" dirty="0" smtClean="0"/>
                        <a:t>3</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dirty="0" smtClean="0"/>
                        <a:t>60</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45753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234807" algn="ctr" eaLnBrk="1" hangingPunct="1"/>
            <a:r>
              <a:rPr lang="en-US" altLang="en-US" sz="5700" dirty="0">
                <a:solidFill>
                  <a:schemeClr val="bg1"/>
                </a:solidFill>
                <a:latin typeface="Curlz MT" pitchFamily="82" charset="0"/>
                <a:ea typeface="ＭＳ Ｐゴシック" pitchFamily="34" charset="-128"/>
              </a:rPr>
              <a:t>Welcome</a:t>
            </a:r>
            <a:endParaRPr lang="en-US" altLang="en-US" sz="5000" b="1" dirty="0">
              <a:solidFill>
                <a:schemeClr val="bg1"/>
              </a:solidFill>
              <a:latin typeface="Footlight MT Light" pitchFamily="18" charset="0"/>
              <a:ea typeface="ＭＳ Ｐゴシック" pitchFamily="34" charset="-128"/>
            </a:endParaRPr>
          </a:p>
        </p:txBody>
      </p:sp>
      <p:sp>
        <p:nvSpPr>
          <p:cNvPr id="7" name="Rectangle 3"/>
          <p:cNvSpPr txBox="1">
            <a:spLocks noChangeArrowheads="1"/>
          </p:cNvSpPr>
          <p:nvPr/>
        </p:nvSpPr>
        <p:spPr bwMode="auto">
          <a:xfrm>
            <a:off x="0" y="3249083"/>
            <a:ext cx="13003213" cy="3465689"/>
          </a:xfrm>
          <a:prstGeom prst="rect">
            <a:avLst/>
          </a:prstGeom>
          <a:noFill/>
          <a:ln>
            <a:miter lim="800000"/>
            <a:headEnd/>
            <a:tailEnd/>
          </a:ln>
        </p:spPr>
        <p:txBody>
          <a:bodyPr vert="horz" wrap="square" lIns="127554" tIns="63822" rIns="127554" bIns="63822"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buNone/>
            </a:pPr>
            <a:r>
              <a:rPr lang="en-US" sz="6800" b="1" dirty="0"/>
              <a:t>CMAS Computer-Based Testing </a:t>
            </a:r>
            <a:r>
              <a:rPr lang="en-US" sz="5700" dirty="0"/>
              <a:t>Administration Training for </a:t>
            </a:r>
          </a:p>
          <a:p>
            <a:pPr algn="ctr" eaLnBrk="1" hangingPunct="1">
              <a:spcBef>
                <a:spcPts val="0"/>
              </a:spcBef>
              <a:buNone/>
            </a:pPr>
            <a:r>
              <a:rPr lang="en-US" sz="5700" dirty="0"/>
              <a:t>Test Administrators</a:t>
            </a:r>
          </a:p>
          <a:p>
            <a:pPr algn="ctr" eaLnBrk="1" hangingPunct="1">
              <a:spcBef>
                <a:spcPts val="0"/>
              </a:spcBef>
              <a:buNone/>
            </a:pPr>
            <a:r>
              <a:rPr lang="en-US" sz="5700" b="1" dirty="0"/>
              <a:t>Spring 2016</a:t>
            </a:r>
          </a:p>
        </p:txBody>
      </p:sp>
    </p:spTree>
    <p:custDataLst>
      <p:tags r:id="rId1"/>
    </p:custDataLst>
    <p:extLst>
      <p:ext uri="{BB962C8B-B14F-4D97-AF65-F5344CB8AC3E}">
        <p14:creationId xmlns:p14="http://schemas.microsoft.com/office/powerpoint/2010/main" val="2515798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normAutofit/>
          </a:bodyPr>
          <a:lstStyle/>
          <a:p>
            <a:pPr>
              <a:defRPr/>
            </a:pPr>
            <a:fld id="{F6BCB3FB-C48D-4679-997C-EAE33CF55E02}" type="slidenum">
              <a:rPr lang="en-US" smtClean="0">
                <a:solidFill>
                  <a:prstClr val="black">
                    <a:tint val="75000"/>
                  </a:prstClr>
                </a:solidFill>
              </a:rPr>
              <a:pPr>
                <a:defRPr/>
              </a:pPr>
              <a:t>20</a:t>
            </a:fld>
            <a:endParaRPr lang="en-US" dirty="0">
              <a:solidFill>
                <a:prstClr val="black">
                  <a:tint val="75000"/>
                </a:prstClr>
              </a:solidFill>
            </a:endParaRPr>
          </a:p>
        </p:txBody>
      </p:sp>
      <p:sp>
        <p:nvSpPr>
          <p:cNvPr id="8" name="Rectangle 7"/>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731" tIns="63910" rIns="127731" bIns="63910" rtlCol="0" anchor="ctr"/>
          <a:lstStyle/>
          <a:p>
            <a:pPr algn="ctr"/>
            <a:endParaRPr lang="en-US" dirty="0">
              <a:solidFill>
                <a:prstClr val="white"/>
              </a:solidFill>
            </a:endParaRPr>
          </a:p>
        </p:txBody>
      </p:sp>
      <p:sp>
        <p:nvSpPr>
          <p:cNvPr id="2" name="Title 1"/>
          <p:cNvSpPr>
            <a:spLocks noGrp="1"/>
          </p:cNvSpPr>
          <p:nvPr>
            <p:ph type="title"/>
          </p:nvPr>
        </p:nvSpPr>
        <p:spPr>
          <a:xfrm>
            <a:off x="0" y="108303"/>
            <a:ext cx="13003213" cy="1732844"/>
          </a:xfrm>
        </p:spPr>
        <p:txBody>
          <a:bodyPr>
            <a:normAutofit/>
          </a:bodyPr>
          <a:lstStyle/>
          <a:p>
            <a:pPr algn="ctr"/>
            <a:r>
              <a:rPr lang="en-US" sz="5100" dirty="0">
                <a:solidFill>
                  <a:schemeClr val="bg1"/>
                </a:solidFill>
              </a:rPr>
              <a:t>Guidelines for Administration Time</a:t>
            </a:r>
          </a:p>
        </p:txBody>
      </p:sp>
      <p:sp>
        <p:nvSpPr>
          <p:cNvPr id="3" name="Content Placeholder 2"/>
          <p:cNvSpPr>
            <a:spLocks noGrp="1"/>
          </p:cNvSpPr>
          <p:nvPr>
            <p:ph idx="4294967295"/>
          </p:nvPr>
        </p:nvSpPr>
        <p:spPr>
          <a:xfrm>
            <a:off x="325081" y="2057864"/>
            <a:ext cx="12353052" cy="6737335"/>
          </a:xfrm>
          <a:prstGeom prst="rect">
            <a:avLst/>
          </a:prstGeom>
        </p:spPr>
        <p:txBody>
          <a:bodyPr>
            <a:noAutofit/>
          </a:bodyPr>
          <a:lstStyle/>
          <a:p>
            <a:pPr marL="0" indent="0">
              <a:buNone/>
              <a:defRPr/>
            </a:pPr>
            <a:r>
              <a:rPr lang="en-US" sz="3400" b="1" dirty="0"/>
              <a:t>Guidelines for Administration Time</a:t>
            </a:r>
          </a:p>
          <a:p>
            <a:pPr>
              <a:defRPr/>
            </a:pPr>
            <a:r>
              <a:rPr lang="en-US" sz="3400" dirty="0"/>
              <a:t>Provide the entire amount of </a:t>
            </a:r>
            <a:r>
              <a:rPr lang="en-US" sz="3400" dirty="0">
                <a:solidFill>
                  <a:srgbClr val="8120A4"/>
                </a:solidFill>
              </a:rPr>
              <a:t>Unit</a:t>
            </a:r>
            <a:r>
              <a:rPr lang="en-US" sz="3400" dirty="0"/>
              <a:t>/</a:t>
            </a:r>
            <a:r>
              <a:rPr lang="en-US" sz="3400" dirty="0">
                <a:solidFill>
                  <a:schemeClr val="accent3">
                    <a:lumMod val="75000"/>
                  </a:schemeClr>
                </a:solidFill>
              </a:rPr>
              <a:t>Section </a:t>
            </a:r>
            <a:r>
              <a:rPr lang="en-US" sz="3400" dirty="0"/>
              <a:t>Testing Time.</a:t>
            </a:r>
            <a:endParaRPr lang="en-US" sz="3400" u="sng" dirty="0"/>
          </a:p>
          <a:p>
            <a:pPr>
              <a:buClr>
                <a:schemeClr val="tx1"/>
              </a:buClr>
              <a:buFont typeface="Arial" panose="020B0604020202020204" pitchFamily="34" charset="0"/>
              <a:buChar char="•"/>
              <a:defRPr/>
            </a:pPr>
            <a:r>
              <a:rPr lang="en-US" sz="3400" dirty="0"/>
              <a:t>Once the </a:t>
            </a:r>
            <a:r>
              <a:rPr lang="en-US" sz="3400" dirty="0">
                <a:solidFill>
                  <a:srgbClr val="8120A4"/>
                </a:solidFill>
              </a:rPr>
              <a:t>Unit</a:t>
            </a:r>
            <a:r>
              <a:rPr lang="en-US" sz="3400" dirty="0"/>
              <a:t>/</a:t>
            </a:r>
            <a:r>
              <a:rPr lang="en-US" sz="3400" dirty="0">
                <a:solidFill>
                  <a:schemeClr val="accent3">
                    <a:lumMod val="75000"/>
                  </a:schemeClr>
                </a:solidFill>
              </a:rPr>
              <a:t>Section</a:t>
            </a:r>
            <a:r>
              <a:rPr lang="en-US" sz="3400" dirty="0"/>
              <a:t> Testing Time has elapsed, the </a:t>
            </a:r>
            <a:r>
              <a:rPr lang="en-US" sz="3400" dirty="0">
                <a:solidFill>
                  <a:srgbClr val="8120A4"/>
                </a:solidFill>
              </a:rPr>
              <a:t>unit</a:t>
            </a:r>
            <a:r>
              <a:rPr lang="en-US" sz="3400" dirty="0"/>
              <a:t>/</a:t>
            </a:r>
            <a:r>
              <a:rPr lang="en-US" sz="3400" dirty="0">
                <a:solidFill>
                  <a:schemeClr val="accent3">
                    <a:lumMod val="75000"/>
                  </a:schemeClr>
                </a:solidFill>
              </a:rPr>
              <a:t>section</a:t>
            </a:r>
            <a:r>
              <a:rPr lang="en-US" sz="3400" dirty="0"/>
              <a:t> must end.</a:t>
            </a:r>
          </a:p>
          <a:p>
            <a:pPr>
              <a:buClr>
                <a:schemeClr val="tx1"/>
              </a:buClr>
              <a:buFont typeface="Arial" panose="020B0604020202020204" pitchFamily="34" charset="0"/>
              <a:buChar char="•"/>
              <a:defRPr/>
            </a:pPr>
            <a:r>
              <a:rPr lang="en-US" sz="3400" dirty="0"/>
              <a:t>If all students have completed the </a:t>
            </a:r>
            <a:r>
              <a:rPr lang="en-US" sz="3400" dirty="0">
                <a:solidFill>
                  <a:srgbClr val="8F23B3"/>
                </a:solidFill>
              </a:rPr>
              <a:t>unit</a:t>
            </a:r>
            <a:r>
              <a:rPr lang="en-US" sz="3400" dirty="0"/>
              <a:t>/</a:t>
            </a:r>
            <a:r>
              <a:rPr lang="en-US" sz="3400" dirty="0">
                <a:solidFill>
                  <a:schemeClr val="accent3">
                    <a:lumMod val="75000"/>
                  </a:schemeClr>
                </a:solidFill>
              </a:rPr>
              <a:t>section </a:t>
            </a:r>
            <a:r>
              <a:rPr lang="en-US" sz="3400" dirty="0"/>
              <a:t>prior to meeting the maximum testing time, the </a:t>
            </a:r>
            <a:r>
              <a:rPr lang="en-US" sz="3400" dirty="0">
                <a:solidFill>
                  <a:srgbClr val="8F23B3"/>
                </a:solidFill>
              </a:rPr>
              <a:t>unit</a:t>
            </a:r>
            <a:r>
              <a:rPr lang="en-US" sz="3400" dirty="0"/>
              <a:t>/</a:t>
            </a:r>
            <a:r>
              <a:rPr lang="en-US" sz="3400" dirty="0">
                <a:solidFill>
                  <a:schemeClr val="accent3">
                    <a:lumMod val="75000"/>
                  </a:schemeClr>
                </a:solidFill>
              </a:rPr>
              <a:t>section</a:t>
            </a:r>
            <a:r>
              <a:rPr lang="en-US" sz="3400" dirty="0"/>
              <a:t> may be ended (no minimum testing time).</a:t>
            </a:r>
          </a:p>
          <a:p>
            <a:pPr lvl="1">
              <a:buClr>
                <a:schemeClr val="tx1"/>
              </a:buClr>
              <a:buFont typeface="Arial" panose="020B0604020202020204" pitchFamily="34" charset="0"/>
              <a:buChar char="•"/>
              <a:defRPr/>
            </a:pPr>
            <a:r>
              <a:rPr lang="en-US" sz="2800" dirty="0"/>
              <a:t>Test Administrators may not encourage students to finish any </a:t>
            </a:r>
            <a:r>
              <a:rPr lang="en-US" sz="2800" dirty="0">
                <a:solidFill>
                  <a:srgbClr val="8F23B3"/>
                </a:solidFill>
              </a:rPr>
              <a:t>unit</a:t>
            </a:r>
            <a:r>
              <a:rPr lang="en-US" sz="2800" dirty="0"/>
              <a:t>/</a:t>
            </a:r>
            <a:r>
              <a:rPr lang="en-US" sz="2800" dirty="0">
                <a:solidFill>
                  <a:schemeClr val="accent3">
                    <a:lumMod val="75000"/>
                  </a:schemeClr>
                </a:solidFill>
              </a:rPr>
              <a:t>section </a:t>
            </a:r>
            <a:r>
              <a:rPr lang="en-US" sz="2800" dirty="0"/>
              <a:t>early.</a:t>
            </a:r>
          </a:p>
          <a:p>
            <a:pPr>
              <a:buClr>
                <a:schemeClr val="tx1"/>
              </a:buClr>
              <a:buFont typeface="Arial" panose="020B0604020202020204" pitchFamily="34" charset="0"/>
              <a:buChar char="•"/>
              <a:defRPr/>
            </a:pPr>
            <a:r>
              <a:rPr lang="en-US" sz="3400" dirty="0"/>
              <a:t>A student may be allowed an extended time accommodation </a:t>
            </a:r>
            <a:r>
              <a:rPr lang="en-US" sz="3400" b="1" dirty="0"/>
              <a:t>only if</a:t>
            </a:r>
            <a:r>
              <a:rPr lang="en-US" sz="3400" dirty="0"/>
              <a:t> listed in his or her IEP, 504 Plan, or EL Plan.</a:t>
            </a:r>
          </a:p>
          <a:p>
            <a:pPr lvl="1">
              <a:buClr>
                <a:schemeClr val="tx1"/>
              </a:buClr>
              <a:buFont typeface="Arial" panose="020B0604020202020204" pitchFamily="34" charset="0"/>
              <a:buChar char="•"/>
              <a:defRPr/>
            </a:pPr>
            <a:r>
              <a:rPr lang="en-US" sz="2800" dirty="0">
                <a:solidFill>
                  <a:srgbClr val="8120A4"/>
                </a:solidFill>
              </a:rPr>
              <a:t>PARCC: time-and-a-half is not included in Unit Testing Time.</a:t>
            </a:r>
          </a:p>
          <a:p>
            <a:pPr lvl="1">
              <a:buClr>
                <a:schemeClr val="tx1"/>
              </a:buClr>
              <a:buFont typeface="Arial" panose="020B0604020202020204" pitchFamily="34" charset="0"/>
              <a:buChar char="•"/>
              <a:defRPr/>
            </a:pPr>
            <a:r>
              <a:rPr lang="en-US" sz="2800" dirty="0">
                <a:solidFill>
                  <a:schemeClr val="accent3">
                    <a:lumMod val="75000"/>
                  </a:schemeClr>
                </a:solidFill>
              </a:rPr>
              <a:t>Science and Social Studies: time-and-a-half is included in the Section Testing Time</a:t>
            </a:r>
            <a:endParaRPr lang="en-US" dirty="0" smtClean="0">
              <a:solidFill>
                <a:schemeClr val="accent3">
                  <a:lumMod val="75000"/>
                </a:schemeClr>
              </a:solidFill>
            </a:endParaRPr>
          </a:p>
          <a:p>
            <a:pPr marL="0" indent="0">
              <a:buClr>
                <a:srgbClr val="8F23B3"/>
              </a:buClr>
              <a:buNone/>
              <a:defRPr/>
            </a:pPr>
            <a:endParaRPr lang="en-US" sz="3400" dirty="0"/>
          </a:p>
          <a:p>
            <a:pPr marL="0" indent="0">
              <a:buClr>
                <a:srgbClr val="8F23B3"/>
              </a:buClr>
              <a:buNone/>
              <a:defRPr/>
            </a:pPr>
            <a:endParaRPr lang="en-US" sz="3400" dirty="0"/>
          </a:p>
        </p:txBody>
      </p:sp>
    </p:spTree>
    <p:custDataLst>
      <p:tags r:id="rId1"/>
    </p:custDataLst>
    <p:extLst>
      <p:ext uri="{BB962C8B-B14F-4D97-AF65-F5344CB8AC3E}">
        <p14:creationId xmlns:p14="http://schemas.microsoft.com/office/powerpoint/2010/main" val="53612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le 7"/>
          <p:cNvSpPr/>
          <p:nvPr/>
        </p:nvSpPr>
        <p:spPr>
          <a:xfrm>
            <a:off x="216720" y="3963106"/>
            <a:ext cx="12569773" cy="758119"/>
          </a:xfrm>
          <a:prstGeom prst="roundRect">
            <a:avLst/>
          </a:prstGeom>
          <a:ln w="38100"/>
        </p:spPr>
        <p:style>
          <a:lnRef idx="2">
            <a:schemeClr val="accent4"/>
          </a:lnRef>
          <a:fillRef idx="1">
            <a:schemeClr val="lt1"/>
          </a:fillRef>
          <a:effectRef idx="0">
            <a:schemeClr val="accent4"/>
          </a:effectRef>
          <a:fontRef idx="minor">
            <a:schemeClr val="dk1"/>
          </a:fontRef>
        </p:style>
        <p:txBody>
          <a:bodyPr lIns="127686" tIns="63887" rIns="127686" bIns="63887" rtlCol="0" anchor="ctr"/>
          <a:lstStyle/>
          <a:p>
            <a:pPr algn="ctr"/>
            <a:endParaRPr lang="en-US" dirty="0">
              <a:solidFill>
                <a:prstClr val="black"/>
              </a:solidFill>
            </a:endParaRPr>
          </a:p>
        </p:txBody>
      </p:sp>
      <p:sp>
        <p:nvSpPr>
          <p:cNvPr id="4" name="Title 1"/>
          <p:cNvSpPr txBox="1">
            <a:spLocks/>
          </p:cNvSpPr>
          <p:nvPr/>
        </p:nvSpPr>
        <p:spPr>
          <a:xfrm>
            <a:off x="4009324" y="0"/>
            <a:ext cx="8993889" cy="1732844"/>
          </a:xfrm>
          <a:prstGeom prst="rect">
            <a:avLst/>
          </a:prstGeom>
        </p:spPr>
        <p:txBody>
          <a:bodyPr lIns="125547" tIns="62779" rIns="125547" bIns="62779"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6300" b="1" dirty="0">
              <a:solidFill>
                <a:prstClr val="black"/>
              </a:solidFill>
            </a:endParaRPr>
          </a:p>
        </p:txBody>
      </p:sp>
      <p:sp>
        <p:nvSpPr>
          <p:cNvPr id="7" name="Rectangle 3"/>
          <p:cNvSpPr txBox="1">
            <a:spLocks noChangeArrowheads="1"/>
          </p:cNvSpPr>
          <p:nvPr/>
        </p:nvSpPr>
        <p:spPr>
          <a:xfrm>
            <a:off x="390096" y="2793524"/>
            <a:ext cx="12569773" cy="5546005"/>
          </a:xfrm>
          <a:prstGeom prst="rect">
            <a:avLst/>
          </a:prstGeom>
        </p:spPr>
        <p:txBody>
          <a:bodyPr lIns="127686" tIns="63887" rIns="127686" bIns="63887"/>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8481" indent="-638481">
              <a:spcBef>
                <a:spcPts val="427"/>
              </a:spcBef>
              <a:spcAft>
                <a:spcPts val="427"/>
              </a:spcAft>
              <a:buSzPct val="125000"/>
              <a:buFont typeface="Arial" panose="020B0604020202020204" pitchFamily="34" charset="0"/>
              <a:buChar char="•"/>
              <a:defRPr/>
            </a:pPr>
            <a:r>
              <a:rPr lang="en-US" sz="3400" dirty="0">
                <a:solidFill>
                  <a:srgbClr val="0091B2"/>
                </a:solidFill>
                <a:hlinkClick r:id="rId4" action="ppaction://hlinksldjump"/>
              </a:rPr>
              <a:t>Test Overview</a:t>
            </a:r>
            <a:endParaRPr lang="en-US" sz="3400" dirty="0">
              <a:solidFill>
                <a:srgbClr val="0091B2"/>
              </a:solidFill>
            </a:endParaRPr>
          </a:p>
          <a:p>
            <a:pPr marL="638481" indent="-638481">
              <a:spcBef>
                <a:spcPts val="427"/>
              </a:spcBef>
              <a:spcAft>
                <a:spcPts val="427"/>
              </a:spcAft>
              <a:buSzPct val="125000"/>
              <a:buFont typeface="Arial" panose="020B0604020202020204" pitchFamily="34" charset="0"/>
              <a:buChar char="•"/>
              <a:defRPr/>
            </a:pPr>
            <a:r>
              <a:rPr lang="en-US" sz="3400" dirty="0">
                <a:solidFill>
                  <a:prstClr val="black"/>
                </a:solidFill>
                <a:hlinkClick r:id="rId5" action="ppaction://hlinksldjump"/>
              </a:rPr>
              <a:t>Testing Schedule</a:t>
            </a:r>
          </a:p>
          <a:p>
            <a:pPr marL="638481" indent="-638481">
              <a:spcBef>
                <a:spcPts val="427"/>
              </a:spcBef>
              <a:spcAft>
                <a:spcPts val="427"/>
              </a:spcAft>
              <a:buSzPct val="125000"/>
              <a:buFont typeface="Arial" panose="020B0604020202020204" pitchFamily="34" charset="0"/>
              <a:buChar char="•"/>
              <a:defRPr/>
            </a:pPr>
            <a:r>
              <a:rPr lang="en-US" sz="3400" dirty="0">
                <a:solidFill>
                  <a:prstClr val="black"/>
                </a:solidFill>
                <a:hlinkClick r:id="rId6" action="ppaction://hlinksldjump"/>
              </a:rPr>
              <a:t>Administration Policies and Test Security</a:t>
            </a:r>
          </a:p>
          <a:p>
            <a:pPr marL="638481" indent="-638481">
              <a:spcBef>
                <a:spcPts val="427"/>
              </a:spcBef>
              <a:spcAft>
                <a:spcPts val="427"/>
              </a:spcAft>
              <a:buSzPct val="125000"/>
              <a:buFont typeface="Arial" panose="020B0604020202020204" pitchFamily="34" charset="0"/>
              <a:buChar char="•"/>
              <a:defRPr/>
            </a:pPr>
            <a:r>
              <a:rPr lang="en-US" sz="3400" dirty="0">
                <a:solidFill>
                  <a:prstClr val="black"/>
                </a:solidFill>
                <a:hlinkClick r:id="rId6" action="ppaction://hlinksldjump"/>
              </a:rPr>
              <a:t>Tasks to Complete Before Testing</a:t>
            </a:r>
            <a:endParaRPr lang="en-US" sz="3400" dirty="0">
              <a:solidFill>
                <a:prstClr val="black"/>
              </a:solidFill>
            </a:endParaRPr>
          </a:p>
          <a:p>
            <a:pPr marL="638481" indent="-638481">
              <a:spcBef>
                <a:spcPts val="427"/>
              </a:spcBef>
              <a:spcAft>
                <a:spcPts val="427"/>
              </a:spcAft>
              <a:buSzPct val="125000"/>
              <a:buFont typeface="Arial" panose="020B0604020202020204" pitchFamily="34" charset="0"/>
              <a:buChar char="•"/>
              <a:defRPr/>
            </a:pPr>
            <a:r>
              <a:rPr lang="en-US" sz="3400" dirty="0">
                <a:solidFill>
                  <a:prstClr val="black"/>
                </a:solidFill>
                <a:hlinkClick r:id="rId6" action="ppaction://hlinksldjump"/>
              </a:rPr>
              <a:t>Tasks to Complete During Testing</a:t>
            </a:r>
            <a:endParaRPr lang="en-US" sz="3400" dirty="0">
              <a:solidFill>
                <a:prstClr val="black"/>
              </a:solidFill>
            </a:endParaRPr>
          </a:p>
          <a:p>
            <a:pPr marL="638481" indent="-638481">
              <a:spcBef>
                <a:spcPts val="427"/>
              </a:spcBef>
              <a:spcAft>
                <a:spcPts val="427"/>
              </a:spcAft>
              <a:buSzPct val="125000"/>
              <a:buFont typeface="Arial" panose="020B0604020202020204" pitchFamily="34" charset="0"/>
              <a:buChar char="•"/>
              <a:defRPr/>
            </a:pPr>
            <a:r>
              <a:rPr lang="en-US" sz="3400" dirty="0">
                <a:solidFill>
                  <a:prstClr val="black"/>
                </a:solidFill>
                <a:hlinkClick r:id="rId6" action="ppaction://hlinksldjump"/>
              </a:rPr>
              <a:t>Tasks to Complete After Testing</a:t>
            </a:r>
            <a:endParaRPr lang="en-US" sz="3400" dirty="0">
              <a:solidFill>
                <a:prstClr val="black"/>
              </a:solidFill>
            </a:endParaRPr>
          </a:p>
          <a:p>
            <a:pPr marL="638481" indent="-638481">
              <a:spcBef>
                <a:spcPts val="427"/>
              </a:spcBef>
              <a:spcAft>
                <a:spcPts val="427"/>
              </a:spcAft>
              <a:buSzPct val="125000"/>
              <a:buFont typeface="Arial" panose="020B0604020202020204" pitchFamily="34" charset="0"/>
              <a:buChar char="•"/>
              <a:defRPr/>
            </a:pPr>
            <a:r>
              <a:rPr lang="en-US" sz="3400" dirty="0">
                <a:solidFill>
                  <a:prstClr val="black"/>
                </a:solidFill>
                <a:hlinkClick r:id="rId7" action="ppaction://hlinksldjump"/>
              </a:rPr>
              <a:t>Resources and Support</a:t>
            </a:r>
            <a:endParaRPr lang="en-US" sz="3400" dirty="0">
              <a:solidFill>
                <a:prstClr val="black"/>
              </a:solidFill>
            </a:endParaRPr>
          </a:p>
        </p:txBody>
      </p:sp>
      <p:sp>
        <p:nvSpPr>
          <p:cNvPr id="6" name="TextBox 5"/>
          <p:cNvSpPr txBox="1"/>
          <p:nvPr/>
        </p:nvSpPr>
        <p:spPr>
          <a:xfrm>
            <a:off x="11052731" y="27079"/>
            <a:ext cx="1950482" cy="437442"/>
          </a:xfrm>
          <a:prstGeom prst="rect">
            <a:avLst/>
          </a:prstGeom>
          <a:noFill/>
        </p:spPr>
        <p:txBody>
          <a:bodyPr wrap="square" lIns="127686" tIns="63887" rIns="127686" bIns="63887" rtlCol="0">
            <a:spAutoFit/>
          </a:bodyPr>
          <a:lstStyle/>
          <a:p>
            <a:r>
              <a:rPr lang="en-US" sz="2000" dirty="0">
                <a:solidFill>
                  <a:prstClr val="black"/>
                </a:solidFill>
              </a:rPr>
              <a:t>Go to: </a:t>
            </a:r>
            <a:r>
              <a:rPr lang="en-US" sz="2000" dirty="0">
                <a:solidFill>
                  <a:prstClr val="black"/>
                </a:solidFill>
                <a:hlinkClick r:id="rId4" action="ppaction://hlinksldjump"/>
              </a:rPr>
              <a:t>Topics</a:t>
            </a:r>
            <a:endParaRPr lang="en-US" sz="2000" dirty="0">
              <a:solidFill>
                <a:prstClr val="black"/>
              </a:solidFill>
            </a:endParaRPr>
          </a:p>
        </p:txBody>
      </p:sp>
      <p:sp>
        <p:nvSpPr>
          <p:cNvPr id="3" name="Title 2"/>
          <p:cNvSpPr>
            <a:spLocks noGrp="1"/>
          </p:cNvSpPr>
          <p:nvPr>
            <p:ph type="title"/>
          </p:nvPr>
        </p:nvSpPr>
        <p:spPr/>
        <p:txBody>
          <a:bodyPr/>
          <a:lstStyle/>
          <a:p>
            <a:endParaRPr lang="en-US"/>
          </a:p>
        </p:txBody>
      </p:sp>
      <p:sp>
        <p:nvSpPr>
          <p:cNvPr id="9" name="Rectangle 8"/>
          <p:cNvSpPr/>
          <p:nvPr/>
        </p:nvSpPr>
        <p:spPr>
          <a:xfrm>
            <a:off x="13545" y="0"/>
            <a:ext cx="12976123" cy="1949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8050" tIns="64065" rIns="128050" bIns="64065" rtlCol="0" anchor="ctr"/>
          <a:lstStyle/>
          <a:p>
            <a:pPr algn="ctr"/>
            <a:endParaRPr lang="en-US" dirty="0">
              <a:solidFill>
                <a:prstClr val="white"/>
              </a:solidFill>
            </a:endParaRPr>
          </a:p>
        </p:txBody>
      </p:sp>
      <p:sp>
        <p:nvSpPr>
          <p:cNvPr id="10" name="Title 1"/>
          <p:cNvSpPr txBox="1">
            <a:spLocks/>
          </p:cNvSpPr>
          <p:nvPr/>
        </p:nvSpPr>
        <p:spPr>
          <a:xfrm>
            <a:off x="0" y="108303"/>
            <a:ext cx="13003213" cy="1732844"/>
          </a:xfrm>
          <a:prstGeom prst="rect">
            <a:avLst/>
          </a:prstGeom>
        </p:spPr>
        <p:txBody>
          <a:bodyPr lIns="125562" tIns="62787" rIns="125562" bIns="62787" anchor="ctr"/>
          <a:lstStyle>
            <a:lvl1pPr marL="238794"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7852" algn="ctr" rtl="0" fontAlgn="base">
              <a:spcBef>
                <a:spcPct val="0"/>
              </a:spcBef>
              <a:spcAft>
                <a:spcPct val="0"/>
              </a:spcAft>
              <a:defRPr sz="6300">
                <a:solidFill>
                  <a:schemeClr val="tx1"/>
                </a:solidFill>
                <a:latin typeface="Calibri" pitchFamily="34" charset="0"/>
              </a:defRPr>
            </a:lvl6pPr>
            <a:lvl7pPr marL="1295698" algn="ctr" rtl="0" fontAlgn="base">
              <a:spcBef>
                <a:spcPct val="0"/>
              </a:spcBef>
              <a:spcAft>
                <a:spcPct val="0"/>
              </a:spcAft>
              <a:defRPr sz="6300">
                <a:solidFill>
                  <a:schemeClr val="tx1"/>
                </a:solidFill>
                <a:latin typeface="Calibri" pitchFamily="34" charset="0"/>
              </a:defRPr>
            </a:lvl7pPr>
            <a:lvl8pPr marL="1943552" algn="ctr" rtl="0" fontAlgn="base">
              <a:spcBef>
                <a:spcPct val="0"/>
              </a:spcBef>
              <a:spcAft>
                <a:spcPct val="0"/>
              </a:spcAft>
              <a:defRPr sz="6300">
                <a:solidFill>
                  <a:schemeClr val="tx1"/>
                </a:solidFill>
                <a:latin typeface="Calibri" pitchFamily="34" charset="0"/>
              </a:defRPr>
            </a:lvl8pPr>
            <a:lvl9pPr marL="2591404" algn="ctr" rtl="0" fontAlgn="base">
              <a:spcBef>
                <a:spcPct val="0"/>
              </a:spcBef>
              <a:spcAft>
                <a:spcPct val="0"/>
              </a:spcAft>
              <a:defRPr sz="6300">
                <a:solidFill>
                  <a:schemeClr val="tx1"/>
                </a:solidFill>
                <a:latin typeface="Calibri" pitchFamily="34" charset="0"/>
              </a:defRPr>
            </a:lvl9pPr>
          </a:lstStyle>
          <a:p>
            <a:pPr algn="ctr"/>
            <a:r>
              <a:rPr lang="en-US" dirty="0">
                <a:solidFill>
                  <a:prstClr val="white"/>
                </a:solidFill>
              </a:rPr>
              <a:t>Topics</a:t>
            </a:r>
          </a:p>
        </p:txBody>
      </p:sp>
    </p:spTree>
    <p:custDataLst>
      <p:tags r:id="rId1"/>
    </p:custDataLst>
    <p:extLst>
      <p:ext uri="{BB962C8B-B14F-4D97-AF65-F5344CB8AC3E}">
        <p14:creationId xmlns:p14="http://schemas.microsoft.com/office/powerpoint/2010/main" val="4288032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9859" tIns="64935" rIns="129859" bIns="64935" rtlCol="0" anchor="ctr"/>
          <a:lstStyle/>
          <a:p>
            <a:pPr algn="ctr"/>
            <a:endParaRPr lang="en-US" dirty="0">
              <a:solidFill>
                <a:prstClr val="white"/>
              </a:solidFill>
            </a:endParaRPr>
          </a:p>
        </p:txBody>
      </p:sp>
      <p:sp>
        <p:nvSpPr>
          <p:cNvPr id="4" name="Title 3"/>
          <p:cNvSpPr>
            <a:spLocks noGrp="1"/>
          </p:cNvSpPr>
          <p:nvPr>
            <p:ph type="title"/>
          </p:nvPr>
        </p:nvSpPr>
        <p:spPr>
          <a:xfrm>
            <a:off x="0" y="557312"/>
            <a:ext cx="13003213" cy="958930"/>
          </a:xfrm>
        </p:spPr>
        <p:txBody>
          <a:bodyPr>
            <a:normAutofit fontScale="90000"/>
          </a:bodyPr>
          <a:lstStyle/>
          <a:p>
            <a:r>
              <a:rPr lang="en-US" sz="5700" dirty="0">
                <a:solidFill>
                  <a:schemeClr val="bg1"/>
                </a:solidFill>
              </a:rPr>
              <a:t>Active </a:t>
            </a:r>
            <a:r>
              <a:rPr lang="en-US" sz="5700" dirty="0" smtClean="0">
                <a:solidFill>
                  <a:schemeClr val="bg1"/>
                </a:solidFill>
              </a:rPr>
              <a:t>Administrators:</a:t>
            </a:r>
            <a:br>
              <a:rPr lang="en-US" sz="5700" dirty="0" smtClean="0">
                <a:solidFill>
                  <a:schemeClr val="bg1"/>
                </a:solidFill>
              </a:rPr>
            </a:br>
            <a:r>
              <a:rPr lang="en-US" sz="2800" dirty="0">
                <a:solidFill>
                  <a:schemeClr val="bg1"/>
                </a:solidFill>
              </a:rPr>
              <a:t>(maintain standardization of the assessments)</a:t>
            </a:r>
          </a:p>
        </p:txBody>
      </p:sp>
      <p:sp>
        <p:nvSpPr>
          <p:cNvPr id="2" name="Slide Number Placeholder 1"/>
          <p:cNvSpPr>
            <a:spLocks noGrp="1"/>
          </p:cNvSpPr>
          <p:nvPr>
            <p:ph type="sldNum" sz="quarter" idx="11"/>
          </p:nvPr>
        </p:nvSpPr>
        <p:spPr/>
        <p:txBody>
          <a:bodyPr>
            <a:normAutofit lnSpcReduction="10000"/>
          </a:bodyPr>
          <a:lstStyle/>
          <a:p>
            <a:pPr>
              <a:defRPr/>
            </a:pPr>
            <a:fld id="{D29AAA9D-33EF-48FD-B607-7EAE2C6E9AEE}" type="slidenum">
              <a:rPr lang="en-US" smtClean="0"/>
              <a:pPr>
                <a:defRPr/>
              </a:pPr>
              <a:t>22</a:t>
            </a:fld>
            <a:endParaRPr lang="en-US" dirty="0"/>
          </a:p>
        </p:txBody>
      </p:sp>
      <p:sp>
        <p:nvSpPr>
          <p:cNvPr id="6" name="Content Placeholder 5"/>
          <p:cNvSpPr>
            <a:spLocks noGrp="1"/>
          </p:cNvSpPr>
          <p:nvPr>
            <p:ph sz="half" idx="4294967295"/>
          </p:nvPr>
        </p:nvSpPr>
        <p:spPr>
          <a:xfrm>
            <a:off x="257354" y="1949450"/>
            <a:ext cx="12529138" cy="7797800"/>
          </a:xfrm>
          <a:prstGeom prst="rect">
            <a:avLst/>
          </a:prstGeom>
        </p:spPr>
        <p:txBody>
          <a:bodyPr lIns="129859" tIns="64935" rIns="129859" bIns="64935">
            <a:normAutofit/>
          </a:bodyPr>
          <a:lstStyle/>
          <a:p>
            <a:r>
              <a:rPr lang="en-US" sz="2800" dirty="0" smtClean="0">
                <a:solidFill>
                  <a:srgbClr val="000000"/>
                </a:solidFill>
              </a:rPr>
              <a:t>Ensure </a:t>
            </a:r>
            <a:r>
              <a:rPr lang="en-US" sz="2800" dirty="0">
                <a:solidFill>
                  <a:srgbClr val="000000"/>
                </a:solidFill>
              </a:rPr>
              <a:t>students have all necessary materials for each </a:t>
            </a:r>
            <a:r>
              <a:rPr lang="en-US" sz="2800" dirty="0">
                <a:solidFill>
                  <a:srgbClr val="8120A4"/>
                </a:solidFill>
              </a:rPr>
              <a:t>unit</a:t>
            </a:r>
            <a:r>
              <a:rPr lang="en-US" sz="2800" dirty="0"/>
              <a:t>/</a:t>
            </a:r>
            <a:r>
              <a:rPr lang="en-US" sz="2800" dirty="0">
                <a:solidFill>
                  <a:schemeClr val="accent3">
                    <a:lumMod val="75000"/>
                  </a:schemeClr>
                </a:solidFill>
              </a:rPr>
              <a:t>section</a:t>
            </a:r>
            <a:endParaRPr lang="en-US" sz="2800" dirty="0">
              <a:solidFill>
                <a:srgbClr val="000000"/>
              </a:solidFill>
            </a:endParaRPr>
          </a:p>
          <a:p>
            <a:r>
              <a:rPr lang="en-US" sz="2800" dirty="0">
                <a:solidFill>
                  <a:srgbClr val="000000"/>
                </a:solidFill>
              </a:rPr>
              <a:t>Ensure a standardized testing environment</a:t>
            </a:r>
          </a:p>
          <a:p>
            <a:r>
              <a:rPr lang="en-US" sz="2800" dirty="0">
                <a:solidFill>
                  <a:srgbClr val="000000"/>
                </a:solidFill>
              </a:rPr>
              <a:t>Follow all directions and scripts exactly as written</a:t>
            </a:r>
          </a:p>
          <a:p>
            <a:r>
              <a:rPr lang="en-US" sz="2800" dirty="0">
                <a:solidFill>
                  <a:srgbClr val="000000"/>
                </a:solidFill>
              </a:rPr>
              <a:t>Move throughout the room during testing</a:t>
            </a:r>
          </a:p>
          <a:p>
            <a:r>
              <a:rPr lang="en-US" sz="2800" dirty="0">
                <a:solidFill>
                  <a:srgbClr val="000000"/>
                </a:solidFill>
              </a:rPr>
              <a:t>Re-read TAM directions to students when asked and clarify the SAY directions as needed</a:t>
            </a:r>
          </a:p>
          <a:p>
            <a:r>
              <a:rPr lang="en-US" sz="2800" dirty="0">
                <a:solidFill>
                  <a:srgbClr val="000000"/>
                </a:solidFill>
              </a:rPr>
              <a:t>Use proximity to keep students on task</a:t>
            </a:r>
          </a:p>
          <a:p>
            <a:r>
              <a:rPr lang="en-US" sz="2800" dirty="0">
                <a:solidFill>
                  <a:srgbClr val="000000"/>
                </a:solidFill>
              </a:rPr>
              <a:t>Use “continue working” script for off-task students</a:t>
            </a:r>
          </a:p>
        </p:txBody>
      </p:sp>
    </p:spTree>
    <p:extLst>
      <p:ext uri="{BB962C8B-B14F-4D97-AF65-F5344CB8AC3E}">
        <p14:creationId xmlns:p14="http://schemas.microsoft.com/office/powerpoint/2010/main" val="3204531588"/>
      </p:ext>
    </p:extLst>
  </p:cSld>
  <p:clrMapOvr>
    <a:masterClrMapping/>
  </p:clrMapOvr>
  <p:transition spd="med"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9859" tIns="64935" rIns="129859" bIns="64935" rtlCol="0" anchor="ctr"/>
          <a:lstStyle/>
          <a:p>
            <a:pPr algn="ctr"/>
            <a:endParaRPr lang="en-US" dirty="0">
              <a:solidFill>
                <a:prstClr val="white"/>
              </a:solidFill>
            </a:endParaRPr>
          </a:p>
        </p:txBody>
      </p:sp>
      <p:sp>
        <p:nvSpPr>
          <p:cNvPr id="4" name="Title 3"/>
          <p:cNvSpPr>
            <a:spLocks noGrp="1"/>
          </p:cNvSpPr>
          <p:nvPr>
            <p:ph type="title"/>
          </p:nvPr>
        </p:nvSpPr>
        <p:spPr>
          <a:xfrm>
            <a:off x="0" y="557312"/>
            <a:ext cx="13003213" cy="958930"/>
          </a:xfrm>
        </p:spPr>
        <p:txBody>
          <a:bodyPr>
            <a:normAutofit fontScale="90000"/>
          </a:bodyPr>
          <a:lstStyle/>
          <a:p>
            <a:r>
              <a:rPr lang="en-US" sz="5700" dirty="0">
                <a:solidFill>
                  <a:schemeClr val="bg1"/>
                </a:solidFill>
              </a:rPr>
              <a:t>Test Administrators May Not:</a:t>
            </a:r>
            <a:br>
              <a:rPr lang="en-US" sz="5700" dirty="0">
                <a:solidFill>
                  <a:schemeClr val="bg1"/>
                </a:solidFill>
              </a:rPr>
            </a:br>
            <a:r>
              <a:rPr lang="en-US" sz="2800" dirty="0">
                <a:solidFill>
                  <a:schemeClr val="bg1"/>
                </a:solidFill>
              </a:rPr>
              <a:t>(engage in activities that impact validity, reliability, or fairness of the tests)</a:t>
            </a:r>
          </a:p>
        </p:txBody>
      </p:sp>
      <p:sp>
        <p:nvSpPr>
          <p:cNvPr id="8" name="Content Placeholder 7"/>
          <p:cNvSpPr>
            <a:spLocks noGrp="1"/>
          </p:cNvSpPr>
          <p:nvPr>
            <p:ph sz="half" idx="2"/>
          </p:nvPr>
        </p:nvSpPr>
        <p:spPr>
          <a:xfrm>
            <a:off x="108360" y="1949450"/>
            <a:ext cx="12678133" cy="7797800"/>
          </a:xfrm>
          <a:prstGeom prst="rect">
            <a:avLst/>
          </a:prstGeom>
        </p:spPr>
        <p:txBody>
          <a:bodyPr/>
          <a:lstStyle/>
          <a:p>
            <a:r>
              <a:rPr lang="en-US" sz="2700" dirty="0">
                <a:solidFill>
                  <a:srgbClr val="000000"/>
                </a:solidFill>
              </a:rPr>
              <a:t>Provide feedback or coach students</a:t>
            </a:r>
          </a:p>
          <a:p>
            <a:r>
              <a:rPr lang="en-US" sz="2700" dirty="0">
                <a:solidFill>
                  <a:srgbClr val="000000"/>
                </a:solidFill>
              </a:rPr>
              <a:t>Clarify test questions including reading sources or test items to students*</a:t>
            </a:r>
          </a:p>
          <a:p>
            <a:r>
              <a:rPr lang="en-US" sz="2700" dirty="0">
                <a:solidFill>
                  <a:srgbClr val="000000"/>
                </a:solidFill>
              </a:rPr>
              <a:t>Answer content related questions</a:t>
            </a:r>
          </a:p>
          <a:p>
            <a:r>
              <a:rPr lang="en-US" sz="2700" dirty="0">
                <a:solidFill>
                  <a:srgbClr val="000000"/>
                </a:solidFill>
              </a:rPr>
              <a:t>Interfere with the students’ demonstration of skills</a:t>
            </a:r>
          </a:p>
          <a:p>
            <a:r>
              <a:rPr lang="en-US" sz="2700" dirty="0">
                <a:solidFill>
                  <a:srgbClr val="000000"/>
                </a:solidFill>
              </a:rPr>
              <a:t>Interact with students in any way that would impact student responses</a:t>
            </a:r>
          </a:p>
          <a:p>
            <a:r>
              <a:rPr lang="en-US" sz="2700" dirty="0">
                <a:solidFill>
                  <a:srgbClr val="000000"/>
                </a:solidFill>
              </a:rPr>
              <a:t>Allow students to communicate with each other in any way, or use prohibited materials</a:t>
            </a:r>
          </a:p>
          <a:p>
            <a:r>
              <a:rPr lang="en-US" sz="2700" dirty="0">
                <a:solidFill>
                  <a:srgbClr val="000000"/>
                </a:solidFill>
              </a:rPr>
              <a:t>Engage in other tasks during test sessions</a:t>
            </a:r>
          </a:p>
          <a:p>
            <a:r>
              <a:rPr lang="en-US" sz="2700" dirty="0">
                <a:solidFill>
                  <a:srgbClr val="000000"/>
                </a:solidFill>
              </a:rPr>
              <a:t>Actively read or view the assessment items or content before, during, or after testing*</a:t>
            </a:r>
          </a:p>
          <a:p>
            <a:r>
              <a:rPr lang="en-US" sz="2700" dirty="0">
                <a:solidFill>
                  <a:srgbClr val="000000"/>
                </a:solidFill>
              </a:rPr>
              <a:t>Actively read, view, score (formally or informally), or comment on student responses*</a:t>
            </a:r>
          </a:p>
          <a:p>
            <a:r>
              <a:rPr lang="en-US" sz="2700" dirty="0">
                <a:solidFill>
                  <a:srgbClr val="000000"/>
                </a:solidFill>
              </a:rPr>
              <a:t>Leave test materials unsecured</a:t>
            </a:r>
          </a:p>
          <a:p>
            <a:r>
              <a:rPr lang="en-US" sz="2700" dirty="0">
                <a:solidFill>
                  <a:srgbClr val="000000"/>
                </a:solidFill>
              </a:rPr>
              <a:t>Discuss or disclose test content through verbal exchange, email, social media, or any form of communication</a:t>
            </a:r>
          </a:p>
          <a:p>
            <a:r>
              <a:rPr lang="en-US" sz="2700" dirty="0">
                <a:solidFill>
                  <a:srgbClr val="000000"/>
                </a:solidFill>
              </a:rPr>
              <a:t>Download any part of the assessments*</a:t>
            </a:r>
          </a:p>
          <a:p>
            <a:pPr marL="0" indent="0" algn="r">
              <a:buNone/>
            </a:pPr>
            <a:r>
              <a:rPr lang="en-US" sz="2600" dirty="0">
                <a:solidFill>
                  <a:srgbClr val="000000"/>
                </a:solidFill>
              </a:rPr>
              <a:t>*Except as part of specific accommodations. </a:t>
            </a:r>
          </a:p>
        </p:txBody>
      </p:sp>
      <p:sp>
        <p:nvSpPr>
          <p:cNvPr id="2" name="Slide Number Placeholder 1"/>
          <p:cNvSpPr>
            <a:spLocks noGrp="1"/>
          </p:cNvSpPr>
          <p:nvPr>
            <p:ph type="sldNum" sz="quarter" idx="11"/>
          </p:nvPr>
        </p:nvSpPr>
        <p:spPr/>
        <p:txBody>
          <a:bodyPr>
            <a:normAutofit lnSpcReduction="10000"/>
          </a:bodyPr>
          <a:lstStyle/>
          <a:p>
            <a:pPr>
              <a:defRPr/>
            </a:pPr>
            <a:fld id="{D29AAA9D-33EF-48FD-B607-7EAE2C6E9AEE}" type="slidenum">
              <a:rPr lang="en-US" smtClean="0"/>
              <a:pPr>
                <a:defRPr/>
              </a:pPr>
              <a:t>23</a:t>
            </a:fld>
            <a:endParaRPr lang="en-US" dirty="0"/>
          </a:p>
        </p:txBody>
      </p:sp>
    </p:spTree>
    <p:extLst>
      <p:ext uri="{BB962C8B-B14F-4D97-AF65-F5344CB8AC3E}">
        <p14:creationId xmlns:p14="http://schemas.microsoft.com/office/powerpoint/2010/main" val="2641511511"/>
      </p:ext>
    </p:extLst>
  </p:cSld>
  <p:clrMapOvr>
    <a:masterClrMapping/>
  </p:clrMapOvr>
  <p:transition spd="med"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22" tIns="63954" rIns="127822" bIns="63954" rtlCol="0" anchor="ctr"/>
          <a:lstStyle/>
          <a:p>
            <a:pPr algn="ctr"/>
            <a:endParaRPr lang="en-US" dirty="0">
              <a:solidFill>
                <a:prstClr val="white"/>
              </a:solidFill>
            </a:endParaRPr>
          </a:p>
        </p:txBody>
      </p:sp>
      <p:sp>
        <p:nvSpPr>
          <p:cNvPr id="2" name="Title 1"/>
          <p:cNvSpPr>
            <a:spLocks noGrp="1"/>
          </p:cNvSpPr>
          <p:nvPr>
            <p:ph type="title"/>
          </p:nvPr>
        </p:nvSpPr>
        <p:spPr>
          <a:xfrm>
            <a:off x="0" y="108303"/>
            <a:ext cx="13003213" cy="1732844"/>
          </a:xfrm>
        </p:spPr>
        <p:txBody>
          <a:bodyPr>
            <a:normAutofit/>
          </a:bodyPr>
          <a:lstStyle/>
          <a:p>
            <a:pPr algn="ctr"/>
            <a:r>
              <a:rPr lang="en-US" sz="5100" dirty="0">
                <a:solidFill>
                  <a:schemeClr val="bg1"/>
                </a:solidFill>
              </a:rPr>
              <a:t>Guidelines for Breaks</a:t>
            </a:r>
          </a:p>
        </p:txBody>
      </p:sp>
      <p:sp>
        <p:nvSpPr>
          <p:cNvPr id="4" name="Slide Number Placeholder 3"/>
          <p:cNvSpPr>
            <a:spLocks noGrp="1"/>
          </p:cNvSpPr>
          <p:nvPr>
            <p:ph type="sldNum" sz="quarter" idx="10"/>
          </p:nvPr>
        </p:nvSpPr>
        <p:spPr/>
        <p:txBody>
          <a:bodyPr>
            <a:normAutofit/>
          </a:bodyPr>
          <a:lstStyle/>
          <a:p>
            <a:pPr>
              <a:defRPr/>
            </a:pPr>
            <a:fld id="{F6BCB3FB-C48D-4679-997C-EAE33CF55E02}" type="slidenum">
              <a:rPr lang="en-US" smtClean="0">
                <a:solidFill>
                  <a:prstClr val="black">
                    <a:tint val="75000"/>
                  </a:prstClr>
                </a:solidFill>
              </a:rPr>
              <a:pPr>
                <a:defRPr/>
              </a:pPr>
              <a:t>24</a:t>
            </a:fld>
            <a:endParaRPr lang="en-US" dirty="0">
              <a:solidFill>
                <a:prstClr val="black">
                  <a:tint val="75000"/>
                </a:prstClr>
              </a:solidFill>
            </a:endParaRPr>
          </a:p>
        </p:txBody>
      </p:sp>
      <p:sp>
        <p:nvSpPr>
          <p:cNvPr id="3" name="Content Placeholder 2"/>
          <p:cNvSpPr>
            <a:spLocks noGrp="1"/>
          </p:cNvSpPr>
          <p:nvPr>
            <p:ph idx="4294967295"/>
          </p:nvPr>
        </p:nvSpPr>
        <p:spPr>
          <a:xfrm>
            <a:off x="325080" y="2326454"/>
            <a:ext cx="12244692" cy="7226955"/>
          </a:xfrm>
          <a:prstGeom prst="rect">
            <a:avLst/>
          </a:prstGeom>
        </p:spPr>
        <p:txBody>
          <a:bodyPr>
            <a:noAutofit/>
          </a:bodyPr>
          <a:lstStyle/>
          <a:p>
            <a:pPr marL="0" indent="0">
              <a:buNone/>
              <a:defRPr/>
            </a:pPr>
            <a:r>
              <a:rPr lang="en-US" sz="3400" b="1" dirty="0"/>
              <a:t>Breaks</a:t>
            </a:r>
          </a:p>
          <a:p>
            <a:pPr marL="0" indent="0">
              <a:buNone/>
              <a:defRPr/>
            </a:pPr>
            <a:endParaRPr lang="en-US" sz="1100" b="1" dirty="0"/>
          </a:p>
          <a:p>
            <a:pPr>
              <a:buClr>
                <a:schemeClr val="tx1"/>
              </a:buClr>
              <a:buFont typeface="Arial" panose="020B0604020202020204" pitchFamily="34" charset="0"/>
              <a:buChar char="•"/>
              <a:defRPr/>
            </a:pPr>
            <a:r>
              <a:rPr lang="en-US" sz="3400" dirty="0"/>
              <a:t>Between </a:t>
            </a:r>
            <a:r>
              <a:rPr lang="en-US" sz="3400" dirty="0">
                <a:solidFill>
                  <a:srgbClr val="6C1B89"/>
                </a:solidFill>
              </a:rPr>
              <a:t>units</a:t>
            </a:r>
            <a:r>
              <a:rPr lang="en-US" sz="3400" dirty="0"/>
              <a:t>/</a:t>
            </a:r>
            <a:r>
              <a:rPr lang="en-US" sz="3400" dirty="0">
                <a:solidFill>
                  <a:schemeClr val="accent3">
                    <a:lumMod val="75000"/>
                  </a:schemeClr>
                </a:solidFill>
              </a:rPr>
              <a:t>sections</a:t>
            </a:r>
            <a:r>
              <a:rPr lang="en-US" sz="3400" dirty="0"/>
              <a:t>, scheduled breaks may occur.</a:t>
            </a:r>
          </a:p>
          <a:p>
            <a:pPr>
              <a:buClr>
                <a:schemeClr val="tx1"/>
              </a:buClr>
              <a:buFont typeface="Arial" panose="020B0604020202020204" pitchFamily="34" charset="0"/>
              <a:buChar char="•"/>
              <a:defRPr/>
            </a:pPr>
            <a:endParaRPr lang="en-US" sz="3400" dirty="0"/>
          </a:p>
          <a:p>
            <a:pPr>
              <a:buClr>
                <a:schemeClr val="tx1"/>
              </a:buClr>
              <a:buFont typeface="Arial" panose="020B0604020202020204" pitchFamily="34" charset="0"/>
              <a:buChar char="•"/>
              <a:defRPr/>
            </a:pPr>
            <a:endParaRPr lang="en-US" sz="3400" dirty="0"/>
          </a:p>
          <a:p>
            <a:pPr marL="0" indent="0">
              <a:buClr>
                <a:schemeClr val="tx1"/>
              </a:buClr>
              <a:buNone/>
              <a:defRPr/>
            </a:pPr>
            <a:endParaRPr lang="en-US" sz="3400" dirty="0"/>
          </a:p>
          <a:p>
            <a:pPr>
              <a:buClr>
                <a:schemeClr val="tx1"/>
              </a:buClr>
              <a:buFont typeface="Arial" panose="020B0604020202020204" pitchFamily="34" charset="0"/>
              <a:buChar char="•"/>
              <a:defRPr/>
            </a:pPr>
            <a:endParaRPr lang="en-US" sz="3400" dirty="0"/>
          </a:p>
          <a:p>
            <a:pPr>
              <a:buClr>
                <a:schemeClr val="tx1"/>
              </a:buClr>
              <a:buFont typeface="Arial" panose="020B0604020202020204" pitchFamily="34" charset="0"/>
              <a:buChar char="•"/>
              <a:defRPr/>
            </a:pPr>
            <a:r>
              <a:rPr lang="en-US" sz="3400" dirty="0"/>
              <a:t>During a </a:t>
            </a:r>
            <a:r>
              <a:rPr lang="en-US" sz="3400" dirty="0">
                <a:solidFill>
                  <a:srgbClr val="6C1B89"/>
                </a:solidFill>
              </a:rPr>
              <a:t>unit</a:t>
            </a:r>
            <a:r>
              <a:rPr lang="en-US" sz="3400" dirty="0"/>
              <a:t>/</a:t>
            </a:r>
            <a:r>
              <a:rPr lang="en-US" sz="3400" dirty="0">
                <a:solidFill>
                  <a:schemeClr val="accent3">
                    <a:lumMod val="75000"/>
                  </a:schemeClr>
                </a:solidFill>
              </a:rPr>
              <a:t>section</a:t>
            </a:r>
            <a:r>
              <a:rPr lang="en-US" sz="3400" dirty="0"/>
              <a:t>, </a:t>
            </a:r>
            <a:r>
              <a:rPr lang="en-US" sz="3400" dirty="0" smtClean="0"/>
              <a:t> one short </a:t>
            </a:r>
            <a:r>
              <a:rPr lang="en-US" sz="3400" dirty="0"/>
              <a:t>“stand-and-stretch” </a:t>
            </a:r>
            <a:r>
              <a:rPr lang="en-US" sz="3400" dirty="0" smtClean="0"/>
              <a:t>break </a:t>
            </a:r>
            <a:r>
              <a:rPr lang="en-US" sz="3400" dirty="0"/>
              <a:t>may be permitted at your discretion.</a:t>
            </a:r>
          </a:p>
          <a:p>
            <a:pPr lvl="1">
              <a:buClr>
                <a:schemeClr val="tx1"/>
              </a:buClr>
              <a:buFont typeface="Arial" panose="020B0604020202020204" pitchFamily="34" charset="0"/>
              <a:buChar char="•"/>
              <a:defRPr/>
            </a:pPr>
            <a:r>
              <a:rPr lang="en-US" sz="2800" dirty="0"/>
              <a:t>Testing time stops for the unit, but only for up to 3 minutes.</a:t>
            </a:r>
          </a:p>
          <a:p>
            <a:pPr lvl="1">
              <a:buClr>
                <a:schemeClr val="tx1"/>
              </a:buClr>
              <a:buFont typeface="Arial" panose="020B0604020202020204" pitchFamily="34" charset="0"/>
              <a:buChar char="•"/>
              <a:defRPr/>
            </a:pPr>
            <a:r>
              <a:rPr lang="en-US" sz="2800" dirty="0"/>
              <a:t>If you know you will take the “stand-and-stretch” break, add 3 minutes to the ending time when beginning the </a:t>
            </a:r>
            <a:r>
              <a:rPr lang="en-US" sz="2800" dirty="0">
                <a:solidFill>
                  <a:srgbClr val="6C1B89"/>
                </a:solidFill>
              </a:rPr>
              <a:t>unit</a:t>
            </a:r>
            <a:r>
              <a:rPr lang="en-US" sz="2800" dirty="0"/>
              <a:t>/</a:t>
            </a:r>
            <a:r>
              <a:rPr lang="en-US" sz="2800" dirty="0">
                <a:solidFill>
                  <a:schemeClr val="accent3">
                    <a:lumMod val="75000"/>
                  </a:schemeClr>
                </a:solidFill>
              </a:rPr>
              <a:t>section</a:t>
            </a:r>
            <a:r>
              <a:rPr lang="en-US" sz="2800" dirty="0"/>
              <a:t>.  </a:t>
            </a:r>
          </a:p>
          <a:p>
            <a:pPr>
              <a:buClr>
                <a:schemeClr val="tx1"/>
              </a:buClr>
              <a:defRPr/>
            </a:pPr>
            <a:r>
              <a:rPr lang="en-US" sz="3400" dirty="0"/>
              <a:t>Restroom breaks do not stop the clock. </a:t>
            </a:r>
          </a:p>
          <a:p>
            <a:pPr>
              <a:buClr>
                <a:schemeClr val="tx1"/>
              </a:buClr>
              <a:buFont typeface="Arial" panose="020B0604020202020204" pitchFamily="34" charset="0"/>
              <a:buChar char="•"/>
              <a:defRPr/>
            </a:pPr>
            <a:endParaRPr lang="en-US" sz="3400" dirty="0"/>
          </a:p>
          <a:p>
            <a:pPr marL="0" indent="0">
              <a:buClr>
                <a:srgbClr val="8F23B3"/>
              </a:buClr>
              <a:buNone/>
              <a:defRPr/>
            </a:pPr>
            <a:r>
              <a:rPr lang="en-US" sz="3400" dirty="0"/>
              <a:t>	</a:t>
            </a:r>
          </a:p>
        </p:txBody>
      </p:sp>
      <p:graphicFrame>
        <p:nvGraphicFramePr>
          <p:cNvPr id="8" name="Table 7"/>
          <p:cNvGraphicFramePr>
            <a:graphicFrameLocks noGrp="1"/>
          </p:cNvGraphicFramePr>
          <p:nvPr>
            <p:extLst>
              <p:ext uri="{D42A27DB-BD31-4B8C-83A1-F6EECF244321}">
                <p14:modId xmlns:p14="http://schemas.microsoft.com/office/powerpoint/2010/main" val="3077600763"/>
              </p:ext>
            </p:extLst>
          </p:nvPr>
        </p:nvGraphicFramePr>
        <p:xfrm>
          <a:off x="1950482" y="4115505"/>
          <a:ext cx="8018648" cy="1776165"/>
        </p:xfrm>
        <a:graphic>
          <a:graphicData uri="http://schemas.openxmlformats.org/drawingml/2006/table">
            <a:tbl>
              <a:tblPr firstRow="1" bandRow="1">
                <a:tableStyleId>{17292A2E-F333-43FB-9621-5CBBE7FDCDCB}</a:tableStyleId>
              </a:tblPr>
              <a:tblGrid>
                <a:gridCol w="3900964"/>
                <a:gridCol w="4117684"/>
              </a:tblGrid>
              <a:tr h="5631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none" dirty="0" smtClean="0">
                          <a:solidFill>
                            <a:schemeClr val="tx1"/>
                          </a:solidFill>
                        </a:rPr>
                        <a:t>8:00 a.m. – 10:00 a.m.</a:t>
                      </a:r>
                      <a:endParaRPr lang="en-US" sz="2800" b="0" u="none" dirty="0">
                        <a:solidFill>
                          <a:schemeClr val="tx1"/>
                        </a:solidFill>
                      </a:endParaRPr>
                    </a:p>
                  </a:txBody>
                  <a:tcPr marL="130032" marR="130032" marT="64982" marB="64982">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kern="1200" dirty="0" smtClean="0">
                          <a:solidFill>
                            <a:srgbClr val="6C1B89"/>
                          </a:solidFill>
                          <a:latin typeface="+mn-lt"/>
                          <a:ea typeface="+mn-ea"/>
                          <a:cs typeface="+mn-cs"/>
                        </a:rPr>
                        <a:t>Unit 1 </a:t>
                      </a:r>
                      <a:r>
                        <a:rPr lang="en-US" sz="2800" b="0" u="none" baseline="0" dirty="0" smtClean="0">
                          <a:solidFill>
                            <a:schemeClr val="tx1"/>
                          </a:solidFill>
                        </a:rPr>
                        <a:t>/ </a:t>
                      </a:r>
                      <a:r>
                        <a:rPr lang="en-US" sz="2800" b="0" u="none" baseline="0" dirty="0" smtClean="0">
                          <a:solidFill>
                            <a:schemeClr val="accent3">
                              <a:lumMod val="75000"/>
                            </a:schemeClr>
                          </a:solidFill>
                        </a:rPr>
                        <a:t>Section 1</a:t>
                      </a:r>
                      <a:endParaRPr lang="en-US" sz="2800" b="0" u="none" dirty="0">
                        <a:solidFill>
                          <a:schemeClr val="accent3">
                            <a:lumMod val="75000"/>
                          </a:schemeClr>
                        </a:solidFill>
                      </a:endParaRPr>
                    </a:p>
                  </a:txBody>
                  <a:tcPr marL="130032" marR="130032" marT="64982" marB="64982">
                    <a:noFill/>
                  </a:tcPr>
                </a:tc>
              </a:tr>
              <a:tr h="5631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u="none" dirty="0" smtClean="0"/>
                        <a:t>10:00 </a:t>
                      </a:r>
                      <a:r>
                        <a:rPr lang="en-US" sz="2800" b="0" u="none" dirty="0" smtClean="0">
                          <a:solidFill>
                            <a:schemeClr val="tx1"/>
                          </a:solidFill>
                        </a:rPr>
                        <a:t>a.m.</a:t>
                      </a:r>
                      <a:r>
                        <a:rPr lang="en-US" sz="2800" u="none" baseline="0" dirty="0" smtClean="0"/>
                        <a:t> – 10:15 </a:t>
                      </a:r>
                      <a:r>
                        <a:rPr lang="en-US" sz="2800" b="0" u="none" dirty="0" smtClean="0">
                          <a:solidFill>
                            <a:schemeClr val="tx1"/>
                          </a:solidFill>
                        </a:rPr>
                        <a:t>a.m.</a:t>
                      </a:r>
                      <a:endParaRPr lang="en-US" sz="2800" b="0" u="none" dirty="0">
                        <a:solidFill>
                          <a:schemeClr val="tx1"/>
                        </a:solidFill>
                      </a:endParaRPr>
                    </a:p>
                  </a:txBody>
                  <a:tcPr marL="130032" marR="130032" marT="64982" marB="64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u="none" baseline="0" dirty="0" smtClean="0"/>
                        <a:t>Scheduled Break</a:t>
                      </a:r>
                      <a:endParaRPr lang="en-US" sz="2800" u="none" dirty="0"/>
                    </a:p>
                  </a:txBody>
                  <a:tcPr marL="130032" marR="130032" marT="64982" marB="64982"/>
                </a:tc>
              </a:tr>
              <a:tr h="649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u="none" dirty="0" smtClean="0"/>
                        <a:t>10:15 </a:t>
                      </a:r>
                      <a:r>
                        <a:rPr lang="en-US" sz="2800" b="0" u="none" dirty="0" smtClean="0">
                          <a:solidFill>
                            <a:schemeClr val="tx1"/>
                          </a:solidFill>
                        </a:rPr>
                        <a:t>a.m.</a:t>
                      </a:r>
                      <a:r>
                        <a:rPr lang="en-US" sz="2800" u="none" dirty="0" smtClean="0"/>
                        <a:t> –</a:t>
                      </a:r>
                      <a:r>
                        <a:rPr lang="en-US" sz="2800" u="none" baseline="0" dirty="0" smtClean="0"/>
                        <a:t> 12:15 p.m.</a:t>
                      </a:r>
                      <a:endParaRPr lang="en-US" sz="2800" u="none" dirty="0"/>
                    </a:p>
                  </a:txBody>
                  <a:tcPr marL="130032" marR="130032" marT="64982" marB="64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kern="1200" dirty="0" smtClean="0">
                          <a:solidFill>
                            <a:srgbClr val="6C1B89"/>
                          </a:solidFill>
                          <a:latin typeface="+mn-lt"/>
                          <a:ea typeface="+mn-ea"/>
                          <a:cs typeface="+mn-cs"/>
                        </a:rPr>
                        <a:t>Unit 2 </a:t>
                      </a:r>
                      <a:r>
                        <a:rPr lang="en-US" sz="2800" b="0" u="none" baseline="0" dirty="0" smtClean="0">
                          <a:solidFill>
                            <a:schemeClr val="tx1"/>
                          </a:solidFill>
                        </a:rPr>
                        <a:t>/ </a:t>
                      </a:r>
                      <a:r>
                        <a:rPr lang="en-US" sz="2800" b="0" u="none" baseline="0" dirty="0" smtClean="0">
                          <a:solidFill>
                            <a:schemeClr val="accent3">
                              <a:lumMod val="75000"/>
                            </a:schemeClr>
                          </a:solidFill>
                        </a:rPr>
                        <a:t>Section 2</a:t>
                      </a:r>
                      <a:endParaRPr lang="en-US" sz="2800" b="0" u="none" dirty="0">
                        <a:solidFill>
                          <a:schemeClr val="accent3">
                            <a:lumMod val="75000"/>
                          </a:schemeClr>
                        </a:solidFill>
                      </a:endParaRPr>
                    </a:p>
                  </a:txBody>
                  <a:tcPr marL="130032" marR="130032" marT="64982" marB="64982"/>
                </a:tc>
              </a:tr>
            </a:tbl>
          </a:graphicData>
        </a:graphic>
      </p:graphicFrame>
    </p:spTree>
    <p:custDataLst>
      <p:tags r:id="rId1"/>
    </p:custDataLst>
    <p:extLst>
      <p:ext uri="{BB962C8B-B14F-4D97-AF65-F5344CB8AC3E}">
        <p14:creationId xmlns:p14="http://schemas.microsoft.com/office/powerpoint/2010/main" val="2016188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2" name="Title 1"/>
          <p:cNvSpPr>
            <a:spLocks noGrp="1"/>
          </p:cNvSpPr>
          <p:nvPr>
            <p:ph type="title"/>
          </p:nvPr>
        </p:nvSpPr>
        <p:spPr>
          <a:xfrm>
            <a:off x="0" y="108303"/>
            <a:ext cx="13003213" cy="1732844"/>
          </a:xfrm>
        </p:spPr>
        <p:txBody>
          <a:bodyPr/>
          <a:lstStyle/>
          <a:p>
            <a:pPr algn="ctr"/>
            <a:r>
              <a:rPr lang="en-US" sz="5100" dirty="0">
                <a:solidFill>
                  <a:schemeClr val="bg1"/>
                </a:solidFill>
              </a:rPr>
              <a:t>Make-Up Testing</a:t>
            </a:r>
          </a:p>
        </p:txBody>
      </p:sp>
      <p:sp>
        <p:nvSpPr>
          <p:cNvPr id="3" name="Content Placeholder 2"/>
          <p:cNvSpPr>
            <a:spLocks noGrp="1"/>
          </p:cNvSpPr>
          <p:nvPr>
            <p:ph idx="4294967295"/>
          </p:nvPr>
        </p:nvSpPr>
        <p:spPr>
          <a:xfrm>
            <a:off x="541801" y="2382661"/>
            <a:ext cx="12244692" cy="7147983"/>
          </a:xfrm>
          <a:prstGeom prst="rect">
            <a:avLst/>
          </a:prstGeom>
        </p:spPr>
        <p:txBody>
          <a:bodyPr lIns="127898" tIns="63991" rIns="127898" bIns="63991">
            <a:normAutofit lnSpcReduction="10000"/>
          </a:bodyPr>
          <a:lstStyle/>
          <a:p>
            <a:pPr marL="0" indent="0">
              <a:buNone/>
              <a:defRPr/>
            </a:pPr>
            <a:r>
              <a:rPr lang="en-US" sz="3400" b="1" dirty="0"/>
              <a:t>Make-Up Testing</a:t>
            </a:r>
            <a:endParaRPr lang="en-US" sz="1100" b="1" dirty="0"/>
          </a:p>
          <a:p>
            <a:pPr>
              <a:buFont typeface="Arial" panose="020B0604020202020204" pitchFamily="34" charset="0"/>
              <a:buChar char="•"/>
              <a:defRPr/>
            </a:pPr>
            <a:r>
              <a:rPr lang="en-US" sz="3400" dirty="0"/>
              <a:t>Students who are absent, become ill, or who can no longer test because of classroom or school interruptions during originally scheduled </a:t>
            </a:r>
            <a:r>
              <a:rPr lang="en-US" sz="3400" dirty="0">
                <a:solidFill>
                  <a:srgbClr val="8F23B3"/>
                </a:solidFill>
              </a:rPr>
              <a:t>units</a:t>
            </a:r>
            <a:r>
              <a:rPr lang="en-US" sz="3400" dirty="0"/>
              <a:t>/</a:t>
            </a:r>
            <a:r>
              <a:rPr lang="en-US" sz="3400" dirty="0">
                <a:solidFill>
                  <a:schemeClr val="accent3">
                    <a:lumMod val="75000"/>
                  </a:schemeClr>
                </a:solidFill>
              </a:rPr>
              <a:t>sections</a:t>
            </a:r>
            <a:r>
              <a:rPr lang="en-US" sz="3400" dirty="0"/>
              <a:t> should participate in make-up testing. </a:t>
            </a:r>
          </a:p>
          <a:p>
            <a:pPr lvl="1">
              <a:buFont typeface="Arial" panose="020B0604020202020204" pitchFamily="34" charset="0"/>
              <a:buChar char="•"/>
              <a:defRPr/>
            </a:pPr>
            <a:r>
              <a:rPr lang="en-US" sz="3100" dirty="0"/>
              <a:t>Students are </a:t>
            </a:r>
            <a:r>
              <a:rPr lang="en-US" sz="3100" b="1" dirty="0"/>
              <a:t>not</a:t>
            </a:r>
            <a:r>
              <a:rPr lang="en-US" sz="3100" dirty="0"/>
              <a:t> allowed to return to any portion of the </a:t>
            </a:r>
            <a:r>
              <a:rPr lang="en-US" sz="3100" dirty="0">
                <a:solidFill>
                  <a:srgbClr val="8F23B3"/>
                </a:solidFill>
              </a:rPr>
              <a:t>unit</a:t>
            </a:r>
            <a:r>
              <a:rPr lang="en-US" sz="3100" dirty="0"/>
              <a:t>/</a:t>
            </a:r>
            <a:r>
              <a:rPr lang="en-US" sz="3100" dirty="0">
                <a:solidFill>
                  <a:schemeClr val="accent3">
                    <a:lumMod val="75000"/>
                  </a:schemeClr>
                </a:solidFill>
              </a:rPr>
              <a:t>section</a:t>
            </a:r>
            <a:r>
              <a:rPr lang="en-US" sz="3100" dirty="0">
                <a:solidFill>
                  <a:srgbClr val="FF0000"/>
                </a:solidFill>
              </a:rPr>
              <a:t> </a:t>
            </a:r>
            <a:r>
              <a:rPr lang="en-US" sz="3100" dirty="0"/>
              <a:t>they have already completed.</a:t>
            </a:r>
          </a:p>
          <a:p>
            <a:pPr lvl="1">
              <a:buFont typeface="Arial" panose="020B0604020202020204" pitchFamily="34" charset="0"/>
              <a:buChar char="•"/>
              <a:defRPr/>
            </a:pPr>
            <a:r>
              <a:rPr lang="en-US" sz="3100" dirty="0"/>
              <a:t>Test security and administration protocols apply.</a:t>
            </a:r>
          </a:p>
          <a:p>
            <a:pPr lvl="1">
              <a:buFont typeface="Arial" panose="020B0604020202020204" pitchFamily="34" charset="0"/>
              <a:buChar char="•"/>
              <a:defRPr/>
            </a:pPr>
            <a:r>
              <a:rPr lang="en-US" sz="3100" dirty="0">
                <a:solidFill>
                  <a:srgbClr val="8120A4"/>
                </a:solidFill>
              </a:rPr>
              <a:t>ELA/Math ONLY:  Units may be taken out of order </a:t>
            </a:r>
            <a:r>
              <a:rPr lang="en-US" sz="3100" u="sng" dirty="0">
                <a:solidFill>
                  <a:srgbClr val="8120A4"/>
                </a:solidFill>
              </a:rPr>
              <a:t>for make-up testing only</a:t>
            </a:r>
            <a:r>
              <a:rPr lang="en-US" sz="3100" dirty="0">
                <a:solidFill>
                  <a:srgbClr val="8120A4"/>
                </a:solidFill>
              </a:rPr>
              <a:t>. For regularly scheduled testing, units must be administered in sequential order.</a:t>
            </a:r>
          </a:p>
          <a:p>
            <a:pPr lvl="1">
              <a:buFont typeface="Arial" panose="020B0604020202020204" pitchFamily="34" charset="0"/>
              <a:buChar char="•"/>
              <a:defRPr/>
            </a:pPr>
            <a:r>
              <a:rPr lang="en-US" dirty="0" smtClean="0">
                <a:solidFill>
                  <a:schemeClr val="accent3">
                    <a:lumMod val="50000"/>
                  </a:schemeClr>
                </a:solidFill>
              </a:rPr>
              <a:t>All S/SS sections must be administered in sequential order.</a:t>
            </a:r>
            <a:r>
              <a:rPr lang="en-US" b="1" dirty="0">
                <a:solidFill>
                  <a:schemeClr val="accent3">
                    <a:lumMod val="50000"/>
                  </a:schemeClr>
                </a:solidFill>
              </a:rPr>
              <a:t> NOTE: It is a misadministration to administer S/SS sections out of order.</a:t>
            </a:r>
            <a:r>
              <a:rPr lang="en-US" dirty="0">
                <a:solidFill>
                  <a:schemeClr val="accent3">
                    <a:lumMod val="50000"/>
                  </a:schemeClr>
                </a:solidFill>
              </a:rPr>
              <a:t> </a:t>
            </a:r>
          </a:p>
        </p:txBody>
      </p:sp>
      <p:sp>
        <p:nvSpPr>
          <p:cNvPr id="5" name="TextBox 4"/>
          <p:cNvSpPr txBox="1"/>
          <p:nvPr/>
        </p:nvSpPr>
        <p:spPr>
          <a:xfrm>
            <a:off x="11052731" y="27079"/>
            <a:ext cx="1950482" cy="437442"/>
          </a:xfrm>
          <a:prstGeom prst="rect">
            <a:avLst/>
          </a:prstGeom>
          <a:noFill/>
        </p:spPr>
        <p:txBody>
          <a:bodyPr wrap="square" lIns="127898" tIns="63991" rIns="127898" bIns="63991" rtlCol="0">
            <a:spAutoFit/>
          </a:bodyPr>
          <a:lstStyle/>
          <a:p>
            <a:r>
              <a:rPr lang="en-US" sz="2000" dirty="0">
                <a:solidFill>
                  <a:prstClr val="black"/>
                </a:solidFill>
                <a:latin typeface="Calibri"/>
              </a:rPr>
              <a:t>Go to: </a:t>
            </a:r>
            <a:r>
              <a:rPr lang="en-US" sz="2000" dirty="0">
                <a:solidFill>
                  <a:prstClr val="black"/>
                </a:solidFill>
                <a:latin typeface="Calibri"/>
                <a:hlinkClick r:id="rId4" action="ppaction://hlinksldjump"/>
              </a:rPr>
              <a:t>Topics</a:t>
            </a:r>
            <a:endParaRPr lang="en-US" sz="2000" dirty="0">
              <a:solidFill>
                <a:prstClr val="black"/>
              </a:solidFill>
              <a:latin typeface="Calibri"/>
            </a:endParaRPr>
          </a:p>
        </p:txBody>
      </p:sp>
    </p:spTree>
    <p:custDataLst>
      <p:tags r:id="rId1"/>
    </p:custDataLst>
    <p:extLst>
      <p:ext uri="{BB962C8B-B14F-4D97-AF65-F5344CB8AC3E}">
        <p14:creationId xmlns:p14="http://schemas.microsoft.com/office/powerpoint/2010/main" val="3229064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normAutofit/>
          </a:bodyPr>
          <a:lstStyle/>
          <a:p>
            <a:pPr>
              <a:defRPr/>
            </a:pPr>
            <a:fld id="{F6BCB3FB-C48D-4679-997C-EAE33CF55E02}" type="slidenum">
              <a:rPr lang="en-US" smtClean="0">
                <a:solidFill>
                  <a:prstClr val="black">
                    <a:tint val="75000"/>
                  </a:prstClr>
                </a:solidFill>
              </a:rPr>
              <a:pPr>
                <a:defRPr/>
              </a:pPr>
              <a:t>26</a:t>
            </a:fld>
            <a:endParaRPr lang="en-US" dirty="0">
              <a:solidFill>
                <a:prstClr val="black">
                  <a:tint val="75000"/>
                </a:prstClr>
              </a:solidFill>
            </a:endParaRPr>
          </a:p>
        </p:txBody>
      </p:sp>
      <p:sp>
        <p:nvSpPr>
          <p:cNvPr id="8" name="Rectangle 7"/>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2" name="Title 1"/>
          <p:cNvSpPr>
            <a:spLocks noGrp="1"/>
          </p:cNvSpPr>
          <p:nvPr>
            <p:ph type="title"/>
          </p:nvPr>
        </p:nvSpPr>
        <p:spPr>
          <a:xfrm>
            <a:off x="0" y="108303"/>
            <a:ext cx="13003213" cy="1732844"/>
          </a:xfrm>
        </p:spPr>
        <p:txBody>
          <a:bodyPr>
            <a:normAutofit/>
          </a:bodyPr>
          <a:lstStyle/>
          <a:p>
            <a:pPr algn="ctr"/>
            <a:r>
              <a:rPr lang="en-US" sz="5100" dirty="0">
                <a:solidFill>
                  <a:schemeClr val="bg1"/>
                </a:solidFill>
              </a:rPr>
              <a:t>Guidelines for Administration</a:t>
            </a:r>
          </a:p>
        </p:txBody>
      </p:sp>
      <p:sp>
        <p:nvSpPr>
          <p:cNvPr id="3" name="Content Placeholder 2"/>
          <p:cNvSpPr>
            <a:spLocks noGrp="1"/>
          </p:cNvSpPr>
          <p:nvPr>
            <p:ph idx="4294967295"/>
          </p:nvPr>
        </p:nvSpPr>
        <p:spPr>
          <a:xfrm>
            <a:off x="325081" y="2057864"/>
            <a:ext cx="12353052" cy="6737335"/>
          </a:xfrm>
          <a:prstGeom prst="rect">
            <a:avLst/>
          </a:prstGeom>
        </p:spPr>
        <p:txBody>
          <a:bodyPr>
            <a:noAutofit/>
          </a:bodyPr>
          <a:lstStyle/>
          <a:p>
            <a:pPr marL="0" indent="0">
              <a:buNone/>
              <a:defRPr/>
            </a:pPr>
            <a:r>
              <a:rPr lang="en-US" sz="3400" b="1" dirty="0"/>
              <a:t>Optional Text in SAY Directions</a:t>
            </a:r>
          </a:p>
          <a:p>
            <a:pPr>
              <a:defRPr/>
            </a:pPr>
            <a:r>
              <a:rPr lang="en-US" sz="2800" dirty="0">
                <a:solidFill>
                  <a:srgbClr val="FF0000"/>
                </a:solidFill>
                <a:ea typeface="ＭＳ Ｐゴシック" charset="0"/>
              </a:rPr>
              <a:t>For ELA/Math and S/SS, read the following script option regarding allowable activities if students finish early. (Identify which of these options your district will allow.)</a:t>
            </a:r>
          </a:p>
          <a:p>
            <a:pPr>
              <a:defRPr/>
            </a:pPr>
            <a:endParaRPr lang="en-US" sz="2800" dirty="0">
              <a:solidFill>
                <a:srgbClr val="FF0000"/>
              </a:solidFill>
              <a:ea typeface="ＭＳ Ｐゴシック" charset="0"/>
            </a:endParaRPr>
          </a:p>
          <a:p>
            <a:pPr>
              <a:defRPr/>
            </a:pPr>
            <a:endParaRPr lang="en-US" sz="2800" dirty="0">
              <a:solidFill>
                <a:srgbClr val="FF0000"/>
              </a:solidFill>
              <a:ea typeface="ＭＳ Ｐゴシック" charset="0"/>
            </a:endParaRPr>
          </a:p>
          <a:p>
            <a:pPr>
              <a:defRPr/>
            </a:pPr>
            <a:endParaRPr lang="en-US" sz="2800" dirty="0">
              <a:solidFill>
                <a:srgbClr val="FF0000"/>
              </a:solidFill>
              <a:ea typeface="ＭＳ Ｐゴシック" charset="0"/>
            </a:endParaRPr>
          </a:p>
          <a:p>
            <a:pPr marL="0" indent="0">
              <a:buNone/>
              <a:defRPr/>
            </a:pPr>
            <a:endParaRPr lang="en-US" sz="2800" dirty="0">
              <a:solidFill>
                <a:srgbClr val="FF0000"/>
              </a:solidFill>
              <a:ea typeface="ＭＳ Ｐゴシック" charset="0"/>
            </a:endParaRPr>
          </a:p>
          <a:p>
            <a:pPr>
              <a:defRPr/>
            </a:pPr>
            <a:endParaRPr lang="en-US" sz="2800" dirty="0">
              <a:solidFill>
                <a:srgbClr val="FF0000"/>
              </a:solidFill>
              <a:ea typeface="ＭＳ Ｐゴシック" charset="0"/>
            </a:endParaRPr>
          </a:p>
          <a:p>
            <a:pPr lvl="0">
              <a:defRPr/>
            </a:pPr>
            <a:r>
              <a:rPr lang="en-US" sz="2800" dirty="0">
                <a:solidFill>
                  <a:srgbClr val="FF0000"/>
                </a:solidFill>
                <a:ea typeface="ＭＳ Ｐゴシック" charset="0"/>
              </a:rPr>
              <a:t>Scratch paper option in S/SS SAY Directions</a:t>
            </a:r>
          </a:p>
          <a:p>
            <a:pPr marL="0" indent="0">
              <a:buNone/>
              <a:defRPr/>
            </a:pPr>
            <a:endParaRPr lang="en-US" sz="2800" dirty="0">
              <a:solidFill>
                <a:srgbClr val="FF0000"/>
              </a:solidFill>
              <a:ea typeface="ＭＳ Ｐゴシック" charset="0"/>
            </a:endParaRPr>
          </a:p>
          <a:p>
            <a:pPr marL="0" indent="0">
              <a:buNone/>
              <a:defRPr/>
            </a:pPr>
            <a:endParaRPr lang="en-US" sz="2800" dirty="0">
              <a:solidFill>
                <a:srgbClr val="FF0000"/>
              </a:solidFill>
              <a:ea typeface="ＭＳ Ｐゴシック" charset="0"/>
            </a:endParaRPr>
          </a:p>
          <a:p>
            <a:pPr lvl="0" eaLnBrk="0" fontAlgn="base" hangingPunct="0">
              <a:spcAft>
                <a:spcPct val="0"/>
              </a:spcAft>
              <a:buClr>
                <a:srgbClr val="8F23B3"/>
              </a:buClr>
              <a:defRPr/>
            </a:pPr>
            <a:endParaRPr lang="en-US" sz="2800" dirty="0">
              <a:solidFill>
                <a:prstClr val="black"/>
              </a:solidFill>
              <a:ea typeface="ＭＳ Ｐゴシック" charset="0"/>
            </a:endParaRPr>
          </a:p>
          <a:p>
            <a:pPr lvl="0" eaLnBrk="0" fontAlgn="base" hangingPunct="0">
              <a:spcAft>
                <a:spcPct val="0"/>
              </a:spcAft>
              <a:buClr>
                <a:srgbClr val="8F23B3"/>
              </a:buClr>
              <a:defRPr/>
            </a:pPr>
            <a:endParaRPr lang="en-US" sz="2800" dirty="0">
              <a:solidFill>
                <a:prstClr val="black"/>
              </a:solidFill>
              <a:ea typeface="ＭＳ Ｐゴシック" charset="0"/>
            </a:endParaRPr>
          </a:p>
          <a:p>
            <a:pPr lvl="0" eaLnBrk="0" fontAlgn="base" hangingPunct="0">
              <a:spcAft>
                <a:spcPct val="0"/>
              </a:spcAft>
              <a:buClr>
                <a:srgbClr val="8F23B3"/>
              </a:buClr>
              <a:defRPr/>
            </a:pPr>
            <a:endParaRPr lang="en-US" sz="2800" dirty="0">
              <a:solidFill>
                <a:prstClr val="black"/>
              </a:solidFill>
              <a:ea typeface="ＭＳ Ｐゴシック" charset="0"/>
            </a:endParaRPr>
          </a:p>
          <a:p>
            <a:pPr lvl="0" eaLnBrk="0" fontAlgn="base" hangingPunct="0">
              <a:spcAft>
                <a:spcPct val="0"/>
              </a:spcAft>
              <a:buClr>
                <a:srgbClr val="8F23B3"/>
              </a:buClr>
              <a:defRPr/>
            </a:pPr>
            <a:endParaRPr lang="en-US" sz="2800" dirty="0">
              <a:solidFill>
                <a:prstClr val="black"/>
              </a:solidFill>
              <a:ea typeface="ＭＳ Ｐゴシック" charset="0"/>
            </a:endParaRPr>
          </a:p>
          <a:p>
            <a:pPr lvl="0" eaLnBrk="0" fontAlgn="base" hangingPunct="0">
              <a:spcAft>
                <a:spcPct val="0"/>
              </a:spcAft>
              <a:buClr>
                <a:srgbClr val="8F23B3"/>
              </a:buClr>
              <a:defRPr/>
            </a:pPr>
            <a:endParaRPr lang="en-US" sz="2800" dirty="0">
              <a:solidFill>
                <a:prstClr val="black"/>
              </a:solidFill>
              <a:ea typeface="ＭＳ Ｐゴシック" charset="0"/>
            </a:endParaRPr>
          </a:p>
          <a:p>
            <a:pPr lvl="0" eaLnBrk="0" fontAlgn="base" hangingPunct="0">
              <a:spcAft>
                <a:spcPct val="0"/>
              </a:spcAft>
              <a:buClr>
                <a:srgbClr val="8F23B3"/>
              </a:buClr>
              <a:defRPr/>
            </a:pPr>
            <a:endParaRPr lang="en-US" sz="2800" dirty="0">
              <a:solidFill>
                <a:prstClr val="black"/>
              </a:solidFill>
              <a:ea typeface="ＭＳ Ｐゴシック" charset="0"/>
            </a:endParaRPr>
          </a:p>
          <a:p>
            <a:pPr marL="0" indent="0">
              <a:buClr>
                <a:srgbClr val="8F23B3"/>
              </a:buClr>
              <a:buNone/>
              <a:defRPr/>
            </a:pPr>
            <a:endParaRPr lang="en-US" sz="3400" dirty="0"/>
          </a:p>
        </p:txBody>
      </p:sp>
      <p:graphicFrame>
        <p:nvGraphicFramePr>
          <p:cNvPr id="6" name="Table 5"/>
          <p:cNvGraphicFramePr>
            <a:graphicFrameLocks noGrp="1"/>
          </p:cNvGraphicFramePr>
          <p:nvPr>
            <p:extLst>
              <p:ext uri="{D42A27DB-BD31-4B8C-83A1-F6EECF244321}">
                <p14:modId xmlns:p14="http://schemas.microsoft.com/office/powerpoint/2010/main" val="4174831955"/>
              </p:ext>
            </p:extLst>
          </p:nvPr>
        </p:nvGraphicFramePr>
        <p:xfrm>
          <a:off x="2691646" y="3730626"/>
          <a:ext cx="6901443" cy="2667000"/>
        </p:xfrm>
        <a:graphic>
          <a:graphicData uri="http://schemas.openxmlformats.org/drawingml/2006/table">
            <a:tbl>
              <a:tblPr firstRow="1" bandRow="1">
                <a:tableStyleId>{5940675A-B579-460E-94D1-54222C63F5DA}</a:tableStyleId>
              </a:tblPr>
              <a:tblGrid>
                <a:gridCol w="6901443"/>
              </a:tblGrid>
              <a:tr h="914400">
                <a:tc>
                  <a:txBody>
                    <a:bodyPr/>
                    <a:lstStyle/>
                    <a:p>
                      <a:r>
                        <a:rPr lang="en-US" sz="2100" b="1" dirty="0" smtClean="0"/>
                        <a:t>Option A</a:t>
                      </a:r>
                    </a:p>
                    <a:p>
                      <a:r>
                        <a:rPr lang="en-US" sz="2100" dirty="0" smtClean="0"/>
                        <a:t>Students are to sit quietly</a:t>
                      </a:r>
                      <a:r>
                        <a:rPr lang="en-US" sz="2100" baseline="0" dirty="0" smtClean="0"/>
                        <a:t> when they are done testing.</a:t>
                      </a:r>
                      <a:endParaRPr lang="en-US" sz="2100" dirty="0"/>
                    </a:p>
                  </a:txBody>
                  <a:tcPr marL="77233" marR="77233" marT="38595" marB="38595"/>
                </a:tc>
              </a:tr>
              <a:tr h="914400">
                <a:tc>
                  <a:txBody>
                    <a:bodyPr/>
                    <a:lstStyle/>
                    <a:p>
                      <a:r>
                        <a:rPr lang="en-US" sz="2100" b="1" dirty="0" smtClean="0"/>
                        <a:t>Option B</a:t>
                      </a:r>
                    </a:p>
                    <a:p>
                      <a:r>
                        <a:rPr lang="en-US" sz="2100" dirty="0" smtClean="0"/>
                        <a:t>Students will be dismissed when they</a:t>
                      </a:r>
                      <a:r>
                        <a:rPr lang="en-US" sz="2100" baseline="0" dirty="0" smtClean="0"/>
                        <a:t> are done testing.</a:t>
                      </a:r>
                      <a:endParaRPr lang="en-US" sz="2100" dirty="0"/>
                    </a:p>
                  </a:txBody>
                  <a:tcPr marL="77233" marR="77233" marT="38595" marB="38595"/>
                </a:tc>
              </a:tr>
              <a:tr h="838200">
                <a:tc>
                  <a:txBody>
                    <a:bodyPr/>
                    <a:lstStyle/>
                    <a:p>
                      <a:r>
                        <a:rPr lang="en-US" sz="2100" b="1" dirty="0" smtClean="0"/>
                        <a:t>Option C</a:t>
                      </a:r>
                    </a:p>
                    <a:p>
                      <a:r>
                        <a:rPr lang="en-US" sz="2100" dirty="0" smtClean="0"/>
                        <a:t>Students</a:t>
                      </a:r>
                      <a:r>
                        <a:rPr lang="en-US" sz="2100" baseline="0" dirty="0" smtClean="0"/>
                        <a:t> may read when they are done testing.</a:t>
                      </a:r>
                      <a:endParaRPr lang="en-US" sz="2100" dirty="0"/>
                    </a:p>
                  </a:txBody>
                  <a:tcPr marL="77233" marR="77233" marT="38595" marB="38595"/>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88414688"/>
              </p:ext>
            </p:extLst>
          </p:nvPr>
        </p:nvGraphicFramePr>
        <p:xfrm>
          <a:off x="1701007" y="7312025"/>
          <a:ext cx="10058400" cy="2316480"/>
        </p:xfrm>
        <a:graphic>
          <a:graphicData uri="http://schemas.openxmlformats.org/drawingml/2006/table">
            <a:tbl>
              <a:tblPr firstRow="1" bandRow="1">
                <a:tableStyleId>{5940675A-B579-460E-94D1-54222C63F5DA}</a:tableStyleId>
              </a:tblPr>
              <a:tblGrid>
                <a:gridCol w="1828800"/>
                <a:gridCol w="8229600"/>
              </a:tblGrid>
              <a:tr h="1005840">
                <a:tc>
                  <a:txBody>
                    <a:bodyPr/>
                    <a:lstStyle/>
                    <a:p>
                      <a:r>
                        <a:rPr lang="en-US" sz="2000" i="1" dirty="0" smtClean="0"/>
                        <a:t>If no scratch paper is to be provided,</a:t>
                      </a:r>
                      <a:endParaRPr lang="en-US" sz="2000" i="1" dirty="0"/>
                    </a:p>
                  </a:txBody>
                  <a:tcPr marL="91441" marR="91441"/>
                </a:tc>
                <a:tc>
                  <a:txBody>
                    <a:bodyPr/>
                    <a:lstStyle/>
                    <a:p>
                      <a:r>
                        <a:rPr lang="en-US" sz="2000" i="1" dirty="0" smtClean="0"/>
                        <a:t>Skip ahead to the “SAY” directions</a:t>
                      </a:r>
                      <a:r>
                        <a:rPr lang="en-US" sz="2000" i="1" baseline="0" dirty="0" smtClean="0"/>
                        <a:t> that appear after this option box.</a:t>
                      </a:r>
                      <a:endParaRPr lang="en-US" sz="2000" i="1" dirty="0"/>
                    </a:p>
                  </a:txBody>
                  <a:tcPr marL="91441" marR="91441"/>
                </a:tc>
              </a:tr>
              <a:tr h="1310640">
                <a:tc>
                  <a:txBody>
                    <a:bodyPr/>
                    <a:lstStyle/>
                    <a:p>
                      <a:r>
                        <a:rPr lang="en-US" sz="2000" i="1" dirty="0" smtClean="0"/>
                        <a:t>If scratch paper is to be provided,</a:t>
                      </a:r>
                      <a:endParaRPr lang="en-US" sz="2000" i="1" dirty="0"/>
                    </a:p>
                  </a:txBody>
                  <a:tcPr marL="91441" marR="91441"/>
                </a:tc>
                <a:tc>
                  <a:txBody>
                    <a:bodyPr/>
                    <a:lstStyle/>
                    <a:p>
                      <a:r>
                        <a:rPr lang="en-US" sz="2000" b="1" i="0" dirty="0" smtClean="0"/>
                        <a:t>SAY If you would prefer</a:t>
                      </a:r>
                      <a:r>
                        <a:rPr lang="en-US" sz="2000" b="1" i="0" baseline="0" dirty="0" smtClean="0"/>
                        <a:t> to use scratch paper for taking notes, raise your hand.</a:t>
                      </a:r>
                    </a:p>
                    <a:p>
                      <a:endParaRPr lang="en-US" sz="2000" i="1" baseline="0" dirty="0" smtClean="0"/>
                    </a:p>
                    <a:p>
                      <a:r>
                        <a:rPr lang="en-US" sz="2000" i="1" baseline="0" dirty="0" smtClean="0"/>
                        <a:t>Distribute blank scratch paper, as requested…</a:t>
                      </a:r>
                      <a:endParaRPr lang="en-US" sz="2000" i="1" dirty="0"/>
                    </a:p>
                  </a:txBody>
                  <a:tcPr marL="91441" marR="91441"/>
                </a:tc>
              </a:tr>
            </a:tbl>
          </a:graphicData>
        </a:graphic>
      </p:graphicFrame>
    </p:spTree>
    <p:custDataLst>
      <p:tags r:id="rId1"/>
    </p:custDataLst>
    <p:extLst>
      <p:ext uri="{BB962C8B-B14F-4D97-AF65-F5344CB8AC3E}">
        <p14:creationId xmlns:p14="http://schemas.microsoft.com/office/powerpoint/2010/main" val="4049870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7" name="Title 6"/>
          <p:cNvSpPr>
            <a:spLocks noGrp="1"/>
          </p:cNvSpPr>
          <p:nvPr>
            <p:ph type="title"/>
          </p:nvPr>
        </p:nvSpPr>
        <p:spPr>
          <a:xfrm>
            <a:off x="0" y="149225"/>
            <a:ext cx="12976123" cy="1624542"/>
          </a:xfrm>
        </p:spPr>
        <p:txBody>
          <a:bodyPr>
            <a:noAutofit/>
          </a:bodyPr>
          <a:lstStyle/>
          <a:p>
            <a:r>
              <a:rPr lang="en-US" sz="5100" dirty="0">
                <a:solidFill>
                  <a:schemeClr val="bg1"/>
                </a:solidFill>
              </a:rPr>
              <a:t>Guidelines for Administration</a:t>
            </a:r>
          </a:p>
        </p:txBody>
      </p:sp>
      <p:sp>
        <p:nvSpPr>
          <p:cNvPr id="8" name="Content Placeholder 7"/>
          <p:cNvSpPr>
            <a:spLocks noGrp="1"/>
          </p:cNvSpPr>
          <p:nvPr>
            <p:ph idx="1"/>
          </p:nvPr>
        </p:nvSpPr>
        <p:spPr>
          <a:xfrm>
            <a:off x="650161" y="2339342"/>
            <a:ext cx="11702892" cy="6432734"/>
          </a:xfrm>
        </p:spPr>
        <p:txBody>
          <a:bodyPr>
            <a:normAutofit fontScale="77500" lnSpcReduction="20000"/>
          </a:bodyPr>
          <a:lstStyle/>
          <a:p>
            <a:pPr marL="0" indent="0">
              <a:buClr>
                <a:schemeClr val="tx1"/>
              </a:buClr>
              <a:buNone/>
            </a:pPr>
            <a:r>
              <a:rPr lang="en-US" dirty="0"/>
              <a:t>After Students Finish </a:t>
            </a:r>
            <a:r>
              <a:rPr lang="en-US" sz="4800" dirty="0">
                <a:solidFill>
                  <a:srgbClr val="8120A4"/>
                </a:solidFill>
              </a:rPr>
              <a:t>Unit</a:t>
            </a:r>
            <a:r>
              <a:rPr lang="en-US" sz="4800" dirty="0"/>
              <a:t>/</a:t>
            </a:r>
            <a:r>
              <a:rPr lang="en-US" sz="4800" dirty="0">
                <a:solidFill>
                  <a:schemeClr val="accent3">
                    <a:lumMod val="75000"/>
                  </a:schemeClr>
                </a:solidFill>
              </a:rPr>
              <a:t>Section</a:t>
            </a:r>
            <a:r>
              <a:rPr lang="en-US" sz="4800" dirty="0"/>
              <a:t>… </a:t>
            </a:r>
          </a:p>
          <a:p>
            <a:pPr>
              <a:buClr>
                <a:schemeClr val="tx1"/>
              </a:buClr>
            </a:pPr>
            <a:r>
              <a:rPr lang="en-US" dirty="0" smtClean="0">
                <a:solidFill>
                  <a:srgbClr val="FF0000"/>
                </a:solidFill>
              </a:rPr>
              <a:t>District Decisions:</a:t>
            </a:r>
          </a:p>
          <a:p>
            <a:pPr lvl="1">
              <a:buClr>
                <a:schemeClr val="tx1"/>
              </a:buClr>
            </a:pPr>
            <a:r>
              <a:rPr lang="en-US" dirty="0" smtClean="0">
                <a:solidFill>
                  <a:srgbClr val="FF0000"/>
                </a:solidFill>
              </a:rPr>
              <a:t>Will students be able to leave when they have finished testing? (no minimum time)</a:t>
            </a:r>
          </a:p>
          <a:p>
            <a:pPr lvl="1">
              <a:buClr>
                <a:schemeClr val="tx1"/>
              </a:buClr>
            </a:pPr>
            <a:r>
              <a:rPr lang="en-US" dirty="0" smtClean="0">
                <a:solidFill>
                  <a:srgbClr val="FF0000"/>
                </a:solidFill>
              </a:rPr>
              <a:t>Sit quietly?</a:t>
            </a:r>
          </a:p>
          <a:p>
            <a:pPr lvl="1">
              <a:buClr>
                <a:schemeClr val="tx1"/>
              </a:buClr>
            </a:pPr>
            <a:r>
              <a:rPr lang="en-US" dirty="0" smtClean="0">
                <a:solidFill>
                  <a:srgbClr val="FF0000"/>
                </a:solidFill>
              </a:rPr>
              <a:t>Read? (cannot use any electronic reading devices)</a:t>
            </a:r>
          </a:p>
          <a:p>
            <a:pPr lvl="1">
              <a:buClr>
                <a:schemeClr val="tx1"/>
              </a:buClr>
            </a:pPr>
            <a:r>
              <a:rPr lang="en-US" dirty="0" smtClean="0">
                <a:solidFill>
                  <a:srgbClr val="FF0000"/>
                </a:solidFill>
              </a:rPr>
              <a:t>Are students to be released to a location outside of the testing area when?</a:t>
            </a:r>
          </a:p>
          <a:p>
            <a:pPr lvl="1">
              <a:buClr>
                <a:schemeClr val="tx1"/>
              </a:buClr>
            </a:pPr>
            <a:r>
              <a:rPr lang="en-US" dirty="0" smtClean="0">
                <a:solidFill>
                  <a:srgbClr val="FF0000"/>
                </a:solidFill>
              </a:rPr>
              <a:t>What are TAs to do when </a:t>
            </a:r>
            <a:r>
              <a:rPr lang="en-US" u="sng" dirty="0" smtClean="0">
                <a:solidFill>
                  <a:srgbClr val="FF0000"/>
                </a:solidFill>
              </a:rPr>
              <a:t>all</a:t>
            </a:r>
            <a:r>
              <a:rPr lang="en-US" dirty="0" smtClean="0">
                <a:solidFill>
                  <a:srgbClr val="FF0000"/>
                </a:solidFill>
              </a:rPr>
              <a:t> students have completed a unit/section?</a:t>
            </a:r>
          </a:p>
          <a:p>
            <a:pPr>
              <a:buClr>
                <a:schemeClr val="tx1"/>
              </a:buClr>
            </a:pPr>
            <a:r>
              <a:rPr lang="en-US" dirty="0" smtClean="0">
                <a:solidFill>
                  <a:srgbClr val="FF0000"/>
                </a:solidFill>
              </a:rPr>
              <a:t>School Site Considerations:</a:t>
            </a:r>
          </a:p>
          <a:p>
            <a:pPr lvl="1">
              <a:buClr>
                <a:schemeClr val="tx1"/>
              </a:buClr>
            </a:pPr>
            <a:r>
              <a:rPr lang="en-US" dirty="0" smtClean="0">
                <a:solidFill>
                  <a:srgbClr val="FF0000"/>
                </a:solidFill>
              </a:rPr>
              <a:t>Where will released students go?</a:t>
            </a:r>
          </a:p>
          <a:p>
            <a:pPr lvl="1">
              <a:buClr>
                <a:schemeClr val="tx1"/>
              </a:buClr>
            </a:pPr>
            <a:r>
              <a:rPr lang="en-US" dirty="0" smtClean="0">
                <a:solidFill>
                  <a:srgbClr val="FF0000"/>
                </a:solidFill>
              </a:rPr>
              <a:t>To whom will students be released? </a:t>
            </a:r>
            <a:endParaRPr lang="en-US" dirty="0">
              <a:solidFill>
                <a:srgbClr val="FF0000"/>
              </a:solidFill>
            </a:endParaRPr>
          </a:p>
        </p:txBody>
      </p:sp>
      <p:sp>
        <p:nvSpPr>
          <p:cNvPr id="3" name="Slide Number Placeholder 2"/>
          <p:cNvSpPr>
            <a:spLocks noGrp="1"/>
          </p:cNvSpPr>
          <p:nvPr>
            <p:ph type="sldNum" sz="quarter" idx="4294967295"/>
          </p:nvPr>
        </p:nvSpPr>
        <p:spPr>
          <a:xfrm>
            <a:off x="9318969" y="9034452"/>
            <a:ext cx="3034083" cy="518951"/>
          </a:xfrm>
          <a:prstGeom prst="rect">
            <a:avLst/>
          </a:prstGeom>
        </p:spPr>
        <p:txBody>
          <a:bodyPr/>
          <a:lstStyle/>
          <a:p>
            <a:pPr>
              <a:defRPr/>
            </a:pPr>
            <a:fld id="{364E494B-349F-4D1C-9389-F3BD0DF20ED6}" type="slidenum">
              <a:rPr lang="en-US" smtClean="0">
                <a:solidFill>
                  <a:prstClr val="black">
                    <a:tint val="75000"/>
                  </a:prstClr>
                </a:solidFill>
              </a:rPr>
              <a:pPr>
                <a:defRPr/>
              </a:pPr>
              <a:t>27</a:t>
            </a:fld>
            <a:endParaRPr lang="en-US" dirty="0">
              <a:solidFill>
                <a:prstClr val="black">
                  <a:tint val="75000"/>
                </a:prstClr>
              </a:solidFill>
            </a:endParaRPr>
          </a:p>
        </p:txBody>
      </p:sp>
    </p:spTree>
    <p:extLst>
      <p:ext uri="{BB962C8B-B14F-4D97-AF65-F5344CB8AC3E}">
        <p14:creationId xmlns:p14="http://schemas.microsoft.com/office/powerpoint/2010/main" val="3038031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9875" tIns="64942" rIns="129875" bIns="64942" rtlCol="0" anchor="ctr"/>
          <a:lstStyle/>
          <a:p>
            <a:pPr algn="ctr"/>
            <a:endParaRPr lang="en-US" dirty="0"/>
          </a:p>
        </p:txBody>
      </p:sp>
      <p:sp>
        <p:nvSpPr>
          <p:cNvPr id="2" name="Title 1"/>
          <p:cNvSpPr>
            <a:spLocks noGrp="1"/>
          </p:cNvSpPr>
          <p:nvPr>
            <p:ph type="title"/>
          </p:nvPr>
        </p:nvSpPr>
        <p:spPr>
          <a:xfrm>
            <a:off x="636615" y="162454"/>
            <a:ext cx="11702892" cy="1624542"/>
          </a:xfrm>
        </p:spPr>
        <p:txBody>
          <a:bodyPr/>
          <a:lstStyle/>
          <a:p>
            <a:pPr algn="ctr"/>
            <a:r>
              <a:rPr lang="en-US" sz="5700" dirty="0">
                <a:solidFill>
                  <a:schemeClr val="bg1"/>
                </a:solidFill>
              </a:rPr>
              <a:t>Administrative Considerations</a:t>
            </a:r>
          </a:p>
        </p:txBody>
      </p:sp>
      <p:sp>
        <p:nvSpPr>
          <p:cNvPr id="3" name="Content Placeholder 2"/>
          <p:cNvSpPr>
            <a:spLocks noGrp="1"/>
          </p:cNvSpPr>
          <p:nvPr>
            <p:ph idx="1"/>
          </p:nvPr>
        </p:nvSpPr>
        <p:spPr/>
        <p:txBody>
          <a:bodyPr/>
          <a:lstStyle/>
          <a:p>
            <a:pPr marL="0" indent="0">
              <a:buClrTx/>
              <a:buNone/>
            </a:pPr>
            <a:r>
              <a:rPr lang="en-US" dirty="0" smtClean="0"/>
              <a:t>Administrative Considerations are changes to the conditions of testing that may benefit a student. Administrative considerations are available to any student as long as test security is not compromised and test environment requirements are met.</a:t>
            </a:r>
          </a:p>
          <a:p>
            <a:pPr lvl="0">
              <a:buClrTx/>
            </a:pPr>
            <a:r>
              <a:rPr lang="en-US" dirty="0" smtClean="0"/>
              <a:t>Adaptive </a:t>
            </a:r>
            <a:r>
              <a:rPr lang="en-US" dirty="0"/>
              <a:t>and specialized equipment or furniture</a:t>
            </a:r>
          </a:p>
          <a:p>
            <a:pPr lvl="0">
              <a:buClrTx/>
            </a:pPr>
            <a:r>
              <a:rPr lang="en-US" dirty="0"/>
              <a:t>Frequent </a:t>
            </a:r>
            <a:r>
              <a:rPr lang="en-US" dirty="0" smtClean="0"/>
              <a:t>breaks </a:t>
            </a:r>
            <a:r>
              <a:rPr lang="en-US" dirty="0"/>
              <a:t>(do not stop the clock)</a:t>
            </a:r>
          </a:p>
          <a:p>
            <a:pPr lvl="0">
              <a:buClrTx/>
            </a:pPr>
            <a:r>
              <a:rPr lang="en-US" dirty="0"/>
              <a:t>Noise </a:t>
            </a:r>
            <a:r>
              <a:rPr lang="en-US" dirty="0" smtClean="0"/>
              <a:t>buffers/headphones</a:t>
            </a:r>
            <a:endParaRPr lang="en-US" dirty="0"/>
          </a:p>
          <a:p>
            <a:pPr lvl="0">
              <a:buClrTx/>
            </a:pPr>
            <a:r>
              <a:rPr lang="en-US" dirty="0"/>
              <a:t>Small </a:t>
            </a:r>
            <a:r>
              <a:rPr lang="en-US" dirty="0" smtClean="0"/>
              <a:t>group testing</a:t>
            </a:r>
            <a:endParaRPr lang="en-US" dirty="0"/>
          </a:p>
          <a:p>
            <a:pPr lvl="0">
              <a:buClrTx/>
            </a:pPr>
            <a:r>
              <a:rPr lang="en-US" dirty="0"/>
              <a:t>Specified, separate, or alternate area or </a:t>
            </a:r>
            <a:r>
              <a:rPr lang="en-US" dirty="0" smtClean="0"/>
              <a:t>seating</a:t>
            </a:r>
            <a:endParaRPr lang="en-US" dirty="0"/>
          </a:p>
        </p:txBody>
      </p:sp>
      <p:sp>
        <p:nvSpPr>
          <p:cNvPr id="4" name="Slide Number Placeholder 3"/>
          <p:cNvSpPr>
            <a:spLocks noGrp="1"/>
          </p:cNvSpPr>
          <p:nvPr>
            <p:ph type="sldNum" sz="quarter" idx="4294967295"/>
          </p:nvPr>
        </p:nvSpPr>
        <p:spPr>
          <a:xfrm>
            <a:off x="9318969" y="9034269"/>
            <a:ext cx="3034083" cy="518951"/>
          </a:xfrm>
          <a:prstGeom prst="rect">
            <a:avLst/>
          </a:prstGeom>
        </p:spPr>
        <p:txBody>
          <a:bodyPr/>
          <a:lstStyle/>
          <a:p>
            <a:fld id="{2D3B35A3-ACE2-46D7-B614-4A1146AB12FE}"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25348228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9875" tIns="64942" rIns="129875" bIns="64942" rtlCol="0" anchor="ctr"/>
          <a:lstStyle/>
          <a:p>
            <a:pPr algn="ctr"/>
            <a:endParaRPr lang="en-US" dirty="0"/>
          </a:p>
        </p:txBody>
      </p:sp>
      <p:sp>
        <p:nvSpPr>
          <p:cNvPr id="45058" name="Title 1"/>
          <p:cNvSpPr>
            <a:spLocks noGrp="1"/>
          </p:cNvSpPr>
          <p:nvPr>
            <p:ph type="ctrTitle"/>
          </p:nvPr>
        </p:nvSpPr>
        <p:spPr bwMode="auto">
          <a:xfrm>
            <a:off x="0" y="108303"/>
            <a:ext cx="13003213" cy="1732844"/>
          </a:xfrm>
          <a:noFill/>
          <a:ln>
            <a:miter lim="800000"/>
            <a:headEnd/>
            <a:tailEnd/>
          </a:ln>
        </p:spPr>
        <p:txBody>
          <a:bodyPr vert="horz" wrap="square" lIns="127659" tIns="63833" rIns="127659" bIns="63833" numCol="1" anchor="ctr" anchorCtr="0" compatLnSpc="1">
            <a:prstTxWarp prst="textNoShape">
              <a:avLst/>
            </a:prstTxWarp>
          </a:bodyPr>
          <a:lstStyle/>
          <a:p>
            <a:pPr marL="239009"/>
            <a:r>
              <a:rPr lang="en-US" sz="5700" dirty="0">
                <a:solidFill>
                  <a:schemeClr val="bg1"/>
                </a:solidFill>
                <a:ea typeface="ＭＳ Ｐゴシック" pitchFamily="34" charset="-128"/>
              </a:rPr>
              <a:t>Emergency Accommodation</a:t>
            </a:r>
          </a:p>
        </p:txBody>
      </p:sp>
      <p:sp>
        <p:nvSpPr>
          <p:cNvPr id="3" name="Text Placeholder 2"/>
          <p:cNvSpPr>
            <a:spLocks noGrp="1"/>
          </p:cNvSpPr>
          <p:nvPr>
            <p:ph type="subTitle" idx="1"/>
          </p:nvPr>
        </p:nvSpPr>
        <p:spPr>
          <a:xfrm>
            <a:off x="650161" y="2339340"/>
            <a:ext cx="11702892" cy="6931378"/>
          </a:xfrm>
        </p:spPr>
        <p:txBody>
          <a:bodyPr>
            <a:noAutofit/>
          </a:bodyPr>
          <a:lstStyle/>
          <a:p>
            <a:pPr marL="487042" indent="-487042" algn="l">
              <a:buClr>
                <a:schemeClr val="tx1"/>
              </a:buClr>
              <a:buFont typeface="Arial" panose="020B0604020202020204" pitchFamily="34" charset="0"/>
              <a:buChar char="•"/>
              <a:defRPr/>
            </a:pPr>
            <a:r>
              <a:rPr lang="en-US" sz="3400" dirty="0">
                <a:solidFill>
                  <a:schemeClr val="tx1"/>
                </a:solidFill>
              </a:rPr>
              <a:t>A case where a student needs a new accommodation immediately due to unforeseen circumstances</a:t>
            </a:r>
            <a:r>
              <a:rPr lang="en-US" sz="3100" dirty="0">
                <a:solidFill>
                  <a:schemeClr val="tx1"/>
                </a:solidFill>
              </a:rPr>
              <a:t>. </a:t>
            </a:r>
          </a:p>
          <a:p>
            <a:pPr marL="1136423" lvl="1" indent="-487042" algn="l">
              <a:buClr>
                <a:schemeClr val="tx1"/>
              </a:buClr>
              <a:buFont typeface="Arial" panose="020B0604020202020204" pitchFamily="34" charset="0"/>
              <a:buChar char="•"/>
              <a:defRPr/>
            </a:pPr>
            <a:r>
              <a:rPr lang="en-US" sz="2800" dirty="0">
                <a:solidFill>
                  <a:schemeClr val="tx1"/>
                </a:solidFill>
              </a:rPr>
              <a:t>Cases could include students who have a recently-fractured limb (e.g., arm, wrist, or shoulder); whose only pair of eyeglasses have broken; or a student returning from a serious or prolonged illness or injury. </a:t>
            </a:r>
          </a:p>
          <a:p>
            <a:pPr marL="487042" indent="-487042" algn="l">
              <a:buClr>
                <a:schemeClr val="tx1"/>
              </a:buClr>
              <a:buFont typeface="Arial" panose="020B0604020202020204" pitchFamily="34" charset="0"/>
              <a:buChar char="•"/>
              <a:defRPr/>
            </a:pPr>
            <a:r>
              <a:rPr lang="en-US" sz="3400" dirty="0">
                <a:solidFill>
                  <a:schemeClr val="tx1"/>
                </a:solidFill>
              </a:rPr>
              <a:t>Contact your SAC so that the Emergency Accommodation form can be completed and the appropriate steps can be taken to provide the accommodation</a:t>
            </a:r>
            <a:r>
              <a:rPr lang="en-US" sz="3100" dirty="0">
                <a:solidFill>
                  <a:schemeClr val="tx1"/>
                </a:solidFill>
              </a:rPr>
              <a:t>. </a:t>
            </a:r>
          </a:p>
          <a:p>
            <a:pPr marL="487042" indent="-487042" algn="l">
              <a:buClr>
                <a:schemeClr val="tx1"/>
              </a:buClr>
              <a:buFont typeface="Arial" panose="020B0604020202020204" pitchFamily="34" charset="0"/>
              <a:buChar char="•"/>
              <a:defRPr/>
            </a:pPr>
            <a:endParaRPr lang="en-US" sz="3100" dirty="0">
              <a:solidFill>
                <a:schemeClr val="tx1"/>
              </a:solidFill>
            </a:endParaRPr>
          </a:p>
        </p:txBody>
      </p:sp>
      <p:sp>
        <p:nvSpPr>
          <p:cNvPr id="4" name="Slide Number Placeholder 3"/>
          <p:cNvSpPr>
            <a:spLocks noGrp="1"/>
          </p:cNvSpPr>
          <p:nvPr>
            <p:ph type="sldNum" sz="quarter" idx="12"/>
          </p:nvPr>
        </p:nvSpPr>
        <p:spPr/>
        <p:txBody>
          <a:bodyPr>
            <a:normAutofit/>
          </a:bodyPr>
          <a:lstStyle/>
          <a:p>
            <a:pPr>
              <a:defRPr/>
            </a:pPr>
            <a:fld id="{5150D908-AC06-465D-8A17-3D5A5D461CCF}" type="slidenum">
              <a:rPr lang="en-US" smtClean="0"/>
              <a:pPr>
                <a:defRPr/>
              </a:pPr>
              <a:t>29</a:t>
            </a:fld>
            <a:endParaRPr lang="en-US" dirty="0"/>
          </a:p>
        </p:txBody>
      </p:sp>
    </p:spTree>
    <p:custDataLst>
      <p:tags r:id="rId1"/>
    </p:custDataLst>
    <p:extLst>
      <p:ext uri="{BB962C8B-B14F-4D97-AF65-F5344CB8AC3E}">
        <p14:creationId xmlns:p14="http://schemas.microsoft.com/office/powerpoint/2010/main" val="1809884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13545" y="0"/>
            <a:ext cx="12976123" cy="1949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7554" tIns="63822" rIns="127554" bIns="63822" rtlCol="0" anchor="ctr"/>
          <a:lstStyle/>
          <a:p>
            <a:pPr algn="ctr"/>
            <a:endParaRPr lang="en-US" dirty="0"/>
          </a:p>
        </p:txBody>
      </p:sp>
      <p:sp>
        <p:nvSpPr>
          <p:cNvPr id="8" name="Rounded Rectangle 7"/>
          <p:cNvSpPr/>
          <p:nvPr/>
        </p:nvSpPr>
        <p:spPr>
          <a:xfrm>
            <a:off x="216720" y="2707571"/>
            <a:ext cx="12569773" cy="758119"/>
          </a:xfrm>
          <a:prstGeom prst="roundRect">
            <a:avLst/>
          </a:prstGeom>
          <a:ln w="38100"/>
        </p:spPr>
        <p:style>
          <a:lnRef idx="2">
            <a:schemeClr val="accent4"/>
          </a:lnRef>
          <a:fillRef idx="1">
            <a:schemeClr val="lt1"/>
          </a:fillRef>
          <a:effectRef idx="0">
            <a:schemeClr val="accent4"/>
          </a:effectRef>
          <a:fontRef idx="minor">
            <a:schemeClr val="dk1"/>
          </a:fontRef>
        </p:style>
        <p:txBody>
          <a:bodyPr lIns="127554" tIns="63822" rIns="127554" bIns="63822" rtlCol="0" anchor="ctr"/>
          <a:lstStyle/>
          <a:p>
            <a:pPr algn="ctr"/>
            <a:endParaRPr lang="en-US" dirty="0"/>
          </a:p>
        </p:txBody>
      </p:sp>
      <p:sp>
        <p:nvSpPr>
          <p:cNvPr id="2" name="Title 1"/>
          <p:cNvSpPr>
            <a:spLocks noGrp="1"/>
          </p:cNvSpPr>
          <p:nvPr>
            <p:ph type="title"/>
          </p:nvPr>
        </p:nvSpPr>
        <p:spPr>
          <a:xfrm>
            <a:off x="0" y="108303"/>
            <a:ext cx="13003213" cy="1732844"/>
          </a:xfrm>
        </p:spPr>
        <p:txBody>
          <a:bodyPr/>
          <a:lstStyle/>
          <a:p>
            <a:pPr algn="ctr"/>
            <a:r>
              <a:rPr lang="en-US" sz="5700" dirty="0">
                <a:solidFill>
                  <a:schemeClr val="bg1"/>
                </a:solidFill>
              </a:rPr>
              <a:t>Topics</a:t>
            </a:r>
          </a:p>
        </p:txBody>
      </p:sp>
      <p:sp>
        <p:nvSpPr>
          <p:cNvPr id="4" name="Title 1"/>
          <p:cNvSpPr txBox="1">
            <a:spLocks/>
          </p:cNvSpPr>
          <p:nvPr/>
        </p:nvSpPr>
        <p:spPr>
          <a:xfrm>
            <a:off x="4009324" y="0"/>
            <a:ext cx="8993889" cy="1732844"/>
          </a:xfrm>
          <a:prstGeom prst="rect">
            <a:avLst/>
          </a:prstGeom>
        </p:spPr>
        <p:txBody>
          <a:bodyPr lIns="125414" tIns="62713" rIns="125414" bIns="62713"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endParaRPr lang="en-US" sz="6300" b="1" dirty="0">
              <a:solidFill>
                <a:prstClr val="black"/>
              </a:solidFill>
            </a:endParaRPr>
          </a:p>
        </p:txBody>
      </p:sp>
      <p:sp>
        <p:nvSpPr>
          <p:cNvPr id="7" name="Rectangle 3"/>
          <p:cNvSpPr txBox="1">
            <a:spLocks noChangeArrowheads="1"/>
          </p:cNvSpPr>
          <p:nvPr/>
        </p:nvSpPr>
        <p:spPr>
          <a:xfrm>
            <a:off x="390096" y="2793537"/>
            <a:ext cx="12569773" cy="5546005"/>
          </a:xfrm>
          <a:prstGeom prst="rect">
            <a:avLst/>
          </a:prstGeom>
        </p:spPr>
        <p:txBody>
          <a:bodyPr lIns="127554" tIns="63822" rIns="127554" bIns="63822"/>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7803" indent="-637803">
              <a:spcBef>
                <a:spcPts val="427"/>
              </a:spcBef>
              <a:spcAft>
                <a:spcPts val="427"/>
              </a:spcAft>
              <a:buSzPct val="125000"/>
              <a:buFont typeface="Arial" panose="020B0604020202020204" pitchFamily="34" charset="0"/>
              <a:buChar char="•"/>
              <a:defRPr/>
            </a:pPr>
            <a:r>
              <a:rPr lang="en-US" sz="3400" dirty="0">
                <a:solidFill>
                  <a:srgbClr val="0091B2"/>
                </a:solidFill>
                <a:hlinkClick r:id="rId4" action="ppaction://hlinksldjump"/>
              </a:rPr>
              <a:t>CMAS Administration Overview</a:t>
            </a:r>
            <a:endParaRPr lang="en-US" sz="3400" dirty="0">
              <a:solidFill>
                <a:srgbClr val="0091B2"/>
              </a:solidFill>
            </a:endParaRPr>
          </a:p>
          <a:p>
            <a:pPr marL="637803" indent="-637803">
              <a:spcBef>
                <a:spcPts val="427"/>
              </a:spcBef>
              <a:spcAft>
                <a:spcPts val="427"/>
              </a:spcAft>
              <a:buSzPct val="125000"/>
              <a:buFont typeface="Arial" panose="020B0604020202020204" pitchFamily="34" charset="0"/>
              <a:buChar char="•"/>
              <a:defRPr/>
            </a:pPr>
            <a:r>
              <a:rPr lang="en-US" sz="3400" dirty="0">
                <a:hlinkClick r:id="rId5" action="ppaction://hlinksldjump"/>
              </a:rPr>
              <a:t>Testing Schedule</a:t>
            </a:r>
            <a:endParaRPr lang="en-US" sz="3400" dirty="0">
              <a:hlinkClick r:id="rId6" action="ppaction://hlinksldjump"/>
            </a:endParaRPr>
          </a:p>
          <a:p>
            <a:pPr marL="637803" indent="-637803">
              <a:spcBef>
                <a:spcPts val="427"/>
              </a:spcBef>
              <a:spcAft>
                <a:spcPts val="427"/>
              </a:spcAft>
              <a:buSzPct val="125000"/>
              <a:buFont typeface="Arial" panose="020B0604020202020204" pitchFamily="34" charset="0"/>
              <a:buChar char="•"/>
              <a:defRPr/>
            </a:pPr>
            <a:r>
              <a:rPr lang="en-US" sz="3400" dirty="0">
                <a:hlinkClick r:id="rId6" action="ppaction://hlinksldjump"/>
              </a:rPr>
              <a:t>Administration Policies and Testing Security</a:t>
            </a:r>
          </a:p>
          <a:p>
            <a:pPr marL="637803" indent="-637803">
              <a:spcBef>
                <a:spcPts val="427"/>
              </a:spcBef>
              <a:spcAft>
                <a:spcPts val="427"/>
              </a:spcAft>
              <a:buSzPct val="125000"/>
              <a:buFont typeface="Arial" panose="020B0604020202020204" pitchFamily="34" charset="0"/>
              <a:buChar char="•"/>
              <a:defRPr/>
            </a:pPr>
            <a:r>
              <a:rPr lang="en-US" sz="3400" dirty="0">
                <a:hlinkClick r:id="rId5" action="ppaction://hlinksldjump"/>
              </a:rPr>
              <a:t>Tasks to Complete Before Testing</a:t>
            </a:r>
            <a:endParaRPr lang="en-US" sz="3400" dirty="0"/>
          </a:p>
          <a:p>
            <a:pPr marL="637803" indent="-637803">
              <a:spcBef>
                <a:spcPts val="427"/>
              </a:spcBef>
              <a:spcAft>
                <a:spcPts val="427"/>
              </a:spcAft>
              <a:buSzPct val="125000"/>
              <a:buFont typeface="Arial" panose="020B0604020202020204" pitchFamily="34" charset="0"/>
              <a:buChar char="•"/>
              <a:defRPr/>
            </a:pPr>
            <a:r>
              <a:rPr lang="en-US" sz="3400" dirty="0">
                <a:hlinkClick r:id="rId5" action="ppaction://hlinksldjump"/>
              </a:rPr>
              <a:t>Tasks to Complete During Testing</a:t>
            </a:r>
            <a:endParaRPr lang="en-US" sz="3400" dirty="0"/>
          </a:p>
          <a:p>
            <a:pPr marL="637803" indent="-637803">
              <a:spcBef>
                <a:spcPts val="427"/>
              </a:spcBef>
              <a:spcAft>
                <a:spcPts val="427"/>
              </a:spcAft>
              <a:buSzPct val="125000"/>
              <a:buFont typeface="Arial" panose="020B0604020202020204" pitchFamily="34" charset="0"/>
              <a:buChar char="•"/>
              <a:defRPr/>
            </a:pPr>
            <a:r>
              <a:rPr lang="en-US" sz="3400" dirty="0">
                <a:hlinkClick r:id="rId5" action="ppaction://hlinksldjump"/>
              </a:rPr>
              <a:t>Tasks to Complete After Testing</a:t>
            </a:r>
            <a:endParaRPr lang="en-US" sz="3400" dirty="0"/>
          </a:p>
          <a:p>
            <a:pPr marL="637803" indent="-637803">
              <a:spcBef>
                <a:spcPts val="427"/>
              </a:spcBef>
              <a:spcAft>
                <a:spcPts val="427"/>
              </a:spcAft>
              <a:buSzPct val="125000"/>
              <a:buFont typeface="Arial" panose="020B0604020202020204" pitchFamily="34" charset="0"/>
              <a:buChar char="•"/>
              <a:defRPr/>
            </a:pPr>
            <a:r>
              <a:rPr lang="en-US" sz="3400" dirty="0">
                <a:hlinkClick r:id="rId7" action="ppaction://hlinksldjump"/>
              </a:rPr>
              <a:t>Resources and Support</a:t>
            </a:r>
            <a:endParaRPr lang="en-US" sz="3400" dirty="0"/>
          </a:p>
        </p:txBody>
      </p:sp>
      <p:sp>
        <p:nvSpPr>
          <p:cNvPr id="6" name="TextBox 5"/>
          <p:cNvSpPr txBox="1"/>
          <p:nvPr/>
        </p:nvSpPr>
        <p:spPr>
          <a:xfrm>
            <a:off x="11052731" y="27079"/>
            <a:ext cx="1950482" cy="437442"/>
          </a:xfrm>
          <a:prstGeom prst="rect">
            <a:avLst/>
          </a:prstGeom>
          <a:noFill/>
        </p:spPr>
        <p:txBody>
          <a:bodyPr wrap="square" lIns="127554" tIns="63822" rIns="127554" bIns="63822" rtlCol="0">
            <a:spAutoFit/>
          </a:bodyPr>
          <a:lstStyle/>
          <a:p>
            <a:r>
              <a:rPr lang="en-US" sz="2000" dirty="0"/>
              <a:t>Go to: </a:t>
            </a:r>
            <a:r>
              <a:rPr lang="en-US" sz="2000" dirty="0">
                <a:hlinkClick r:id="rId4" action="ppaction://hlinksldjump"/>
              </a:rPr>
              <a:t>Topics</a:t>
            </a:r>
            <a:endParaRPr lang="en-US" sz="2000" dirty="0"/>
          </a:p>
        </p:txBody>
      </p:sp>
    </p:spTree>
    <p:custDataLst>
      <p:tags r:id="rId1"/>
    </p:custDataLst>
    <p:extLst>
      <p:ext uri="{BB962C8B-B14F-4D97-AF65-F5344CB8AC3E}">
        <p14:creationId xmlns:p14="http://schemas.microsoft.com/office/powerpoint/2010/main" val="4284473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0"/>
            <a:ext cx="12976123" cy="194945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129875" tIns="64942" rIns="129875" bIns="64942" rtlCol="0" anchor="ctr"/>
          <a:lstStyle/>
          <a:p>
            <a:pPr algn="ctr"/>
            <a:endParaRPr lang="en-US" dirty="0"/>
          </a:p>
        </p:txBody>
      </p:sp>
      <p:sp>
        <p:nvSpPr>
          <p:cNvPr id="3" name="Title 2"/>
          <p:cNvSpPr>
            <a:spLocks noGrp="1"/>
          </p:cNvSpPr>
          <p:nvPr>
            <p:ph type="title"/>
          </p:nvPr>
        </p:nvSpPr>
        <p:spPr>
          <a:xfrm>
            <a:off x="0" y="108303"/>
            <a:ext cx="13003213" cy="1732844"/>
          </a:xfrm>
        </p:spPr>
        <p:txBody>
          <a:bodyPr>
            <a:normAutofit fontScale="90000"/>
          </a:bodyPr>
          <a:lstStyle/>
          <a:p>
            <a:pPr algn="ctr"/>
            <a:r>
              <a:rPr lang="en-US" sz="5700" dirty="0">
                <a:solidFill>
                  <a:schemeClr val="bg1"/>
                </a:solidFill>
              </a:rPr>
              <a:t>Colorado Spanish Language Arts Accommodated Form</a:t>
            </a:r>
          </a:p>
        </p:txBody>
      </p:sp>
      <p:sp>
        <p:nvSpPr>
          <p:cNvPr id="2" name="Content Placeholder 1"/>
          <p:cNvSpPr>
            <a:spLocks noGrp="1"/>
          </p:cNvSpPr>
          <p:nvPr>
            <p:ph idx="1"/>
          </p:nvPr>
        </p:nvSpPr>
        <p:spPr>
          <a:xfrm>
            <a:off x="650161" y="2339340"/>
            <a:ext cx="11919612" cy="7083002"/>
          </a:xfrm>
        </p:spPr>
        <p:txBody>
          <a:bodyPr>
            <a:normAutofit/>
          </a:bodyPr>
          <a:lstStyle/>
          <a:p>
            <a:pPr>
              <a:buFont typeface="Arial" panose="020B0604020202020204" pitchFamily="34" charset="0"/>
              <a:buChar char="•"/>
            </a:pPr>
            <a:r>
              <a:rPr lang="en-US" dirty="0"/>
              <a:t>The CSLA is a paper/pencil Language Arts accommodated </a:t>
            </a:r>
            <a:r>
              <a:rPr lang="en-US" dirty="0" smtClean="0"/>
              <a:t>form available </a:t>
            </a:r>
            <a:r>
              <a:rPr lang="en-US" dirty="0"/>
              <a:t>for eligible 3</a:t>
            </a:r>
            <a:r>
              <a:rPr lang="en-US" baseline="30000" dirty="0"/>
              <a:t>rd</a:t>
            </a:r>
            <a:r>
              <a:rPr lang="en-US" dirty="0"/>
              <a:t> and 4</a:t>
            </a:r>
            <a:r>
              <a:rPr lang="en-US" baseline="30000" dirty="0"/>
              <a:t>th</a:t>
            </a:r>
            <a:r>
              <a:rPr lang="en-US" dirty="0"/>
              <a:t> grade students. This </a:t>
            </a:r>
            <a:r>
              <a:rPr lang="en-US" dirty="0" smtClean="0"/>
              <a:t>Spanish form is </a:t>
            </a:r>
            <a:r>
              <a:rPr lang="en-US" dirty="0"/>
              <a:t>administered in place of PARCC ELA.</a:t>
            </a:r>
          </a:p>
          <a:p>
            <a:pPr lvl="1">
              <a:buFont typeface="Arial" panose="020B0604020202020204" pitchFamily="34" charset="0"/>
              <a:buChar char="•"/>
            </a:pPr>
            <a:r>
              <a:rPr lang="en-US" dirty="0"/>
              <a:t>Large print available</a:t>
            </a:r>
          </a:p>
          <a:p>
            <a:pPr>
              <a:buFont typeface="Arial" panose="020B0604020202020204" pitchFamily="34" charset="0"/>
              <a:buChar char="•"/>
            </a:pPr>
            <a:r>
              <a:rPr lang="en-US" dirty="0"/>
              <a:t>These students will still take PARCC </a:t>
            </a:r>
            <a:r>
              <a:rPr lang="en-US" dirty="0" smtClean="0"/>
              <a:t>Math, which is also available in Spanish. </a:t>
            </a:r>
            <a:endParaRPr lang="en-US" dirty="0"/>
          </a:p>
          <a:p>
            <a:pPr>
              <a:buClr>
                <a:schemeClr val="tx1"/>
              </a:buClr>
            </a:pPr>
            <a:endParaRPr lang="en-US" dirty="0"/>
          </a:p>
          <a:p>
            <a:pPr>
              <a:buClr>
                <a:schemeClr val="tx1"/>
              </a:buClr>
            </a:pPr>
            <a:endParaRPr lang="en-US" dirty="0"/>
          </a:p>
        </p:txBody>
      </p:sp>
      <p:sp>
        <p:nvSpPr>
          <p:cNvPr id="5" name="Slide Number Placeholder 4"/>
          <p:cNvSpPr>
            <a:spLocks noGrp="1"/>
          </p:cNvSpPr>
          <p:nvPr>
            <p:ph type="sldNum" sz="quarter" idx="4294967295"/>
          </p:nvPr>
        </p:nvSpPr>
        <p:spPr>
          <a:xfrm>
            <a:off x="9318969" y="9034269"/>
            <a:ext cx="3034083" cy="518951"/>
          </a:xfrm>
          <a:prstGeom prst="rect">
            <a:avLst/>
          </a:prstGeom>
        </p:spPr>
        <p:txBody>
          <a:bodyPr/>
          <a:lstStyle/>
          <a:p>
            <a:pPr>
              <a:defRPr/>
            </a:pPr>
            <a:fld id="{364E494B-349F-4D1C-9389-F3BD0DF20ED6}" type="slidenum">
              <a:rPr lang="en-US" smtClean="0"/>
              <a:pPr>
                <a:defRPr/>
              </a:pPr>
              <a:t>30</a:t>
            </a:fld>
            <a:endParaRPr lang="en-US" dirty="0"/>
          </a:p>
        </p:txBody>
      </p:sp>
    </p:spTree>
    <p:extLst>
      <p:ext uri="{BB962C8B-B14F-4D97-AF65-F5344CB8AC3E}">
        <p14:creationId xmlns:p14="http://schemas.microsoft.com/office/powerpoint/2010/main" val="1392092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129875" tIns="64942" rIns="129875" bIns="64942" rtlCol="0" anchor="ctr"/>
          <a:lstStyle/>
          <a:p>
            <a:pPr algn="ctr"/>
            <a:endParaRPr lang="en-US" dirty="0"/>
          </a:p>
        </p:txBody>
      </p:sp>
      <p:sp>
        <p:nvSpPr>
          <p:cNvPr id="46082" name="Title 1"/>
          <p:cNvSpPr>
            <a:spLocks noGrp="1"/>
          </p:cNvSpPr>
          <p:nvPr>
            <p:ph type="ctrTitle"/>
          </p:nvPr>
        </p:nvSpPr>
        <p:spPr bwMode="auto">
          <a:xfrm>
            <a:off x="0" y="108303"/>
            <a:ext cx="13003213" cy="1732844"/>
          </a:xfrm>
          <a:noFill/>
          <a:ln>
            <a:miter lim="800000"/>
            <a:headEnd/>
            <a:tailEnd/>
          </a:ln>
        </p:spPr>
        <p:txBody>
          <a:bodyPr vert="horz" wrap="square" lIns="127659" tIns="63833" rIns="127659" bIns="63833" numCol="1" anchor="ctr" anchorCtr="0" compatLnSpc="1">
            <a:prstTxWarp prst="textNoShape">
              <a:avLst/>
            </a:prstTxWarp>
            <a:normAutofit fontScale="90000"/>
          </a:bodyPr>
          <a:lstStyle/>
          <a:p>
            <a:pPr marL="239009"/>
            <a:r>
              <a:rPr lang="en-US" dirty="0" smtClean="0">
                <a:solidFill>
                  <a:schemeClr val="bg1"/>
                </a:solidFill>
                <a:ea typeface="ＭＳ Ｐゴシック" pitchFamily="34" charset="-128"/>
              </a:rPr>
              <a:t>PARCC: Student Accommodation</a:t>
            </a:r>
            <a:br>
              <a:rPr lang="en-US" dirty="0" smtClean="0">
                <a:solidFill>
                  <a:schemeClr val="bg1"/>
                </a:solidFill>
                <a:ea typeface="ＭＳ Ｐゴシック" pitchFamily="34" charset="-128"/>
              </a:rPr>
            </a:br>
            <a:r>
              <a:rPr lang="en-US" dirty="0" smtClean="0">
                <a:solidFill>
                  <a:schemeClr val="bg1"/>
                </a:solidFill>
                <a:ea typeface="ＭＳ Ｐゴシック" pitchFamily="34" charset="-128"/>
              </a:rPr>
              <a:t>Refusal</a:t>
            </a:r>
            <a:endParaRPr lang="en-US" dirty="0">
              <a:solidFill>
                <a:schemeClr val="bg1"/>
              </a:solidFill>
              <a:ea typeface="ＭＳ Ｐゴシック" pitchFamily="34" charset="-128"/>
            </a:endParaRPr>
          </a:p>
        </p:txBody>
      </p:sp>
      <p:sp>
        <p:nvSpPr>
          <p:cNvPr id="3" name="Text Placeholder 2"/>
          <p:cNvSpPr>
            <a:spLocks noGrp="1"/>
          </p:cNvSpPr>
          <p:nvPr>
            <p:ph type="subTitle" idx="1"/>
          </p:nvPr>
        </p:nvSpPr>
        <p:spPr>
          <a:xfrm>
            <a:off x="650161" y="2339340"/>
            <a:ext cx="11702892" cy="6714772"/>
          </a:xfrm>
        </p:spPr>
        <p:txBody>
          <a:bodyPr>
            <a:normAutofit/>
          </a:bodyPr>
          <a:lstStyle/>
          <a:p>
            <a:pPr marL="487042" indent="-487042" algn="l">
              <a:buClr>
                <a:schemeClr val="tx1"/>
              </a:buClr>
              <a:buFont typeface="Arial" panose="020B0604020202020204" pitchFamily="34" charset="0"/>
              <a:buChar char="•"/>
              <a:defRPr/>
            </a:pPr>
            <a:r>
              <a:rPr lang="en-US" sz="3400" dirty="0">
                <a:solidFill>
                  <a:srgbClr val="6C1B89"/>
                </a:solidFill>
              </a:rPr>
              <a:t>If a student refuses an accommodation, the school should document in writing that the student refused the accommodation.</a:t>
            </a:r>
          </a:p>
          <a:p>
            <a:pPr marL="487042" indent="-487042" algn="l">
              <a:buClr>
                <a:schemeClr val="tx1"/>
              </a:buClr>
              <a:buFont typeface="Arial" panose="020B0604020202020204" pitchFamily="34" charset="0"/>
              <a:buChar char="•"/>
              <a:defRPr/>
            </a:pPr>
            <a:r>
              <a:rPr lang="en-US" sz="3400" dirty="0">
                <a:solidFill>
                  <a:srgbClr val="6C1B89"/>
                </a:solidFill>
              </a:rPr>
              <a:t>Contact your SAC if a student refuses an accommodation.</a:t>
            </a:r>
          </a:p>
          <a:p>
            <a:pPr marL="1136423" lvl="1" indent="-487042" algn="l">
              <a:buClr>
                <a:schemeClr val="tx1"/>
              </a:buClr>
              <a:buFont typeface="Arial" panose="020B0604020202020204" pitchFamily="34" charset="0"/>
              <a:buChar char="•"/>
              <a:defRPr/>
            </a:pPr>
            <a:r>
              <a:rPr lang="en-US" sz="2800" dirty="0">
                <a:solidFill>
                  <a:srgbClr val="6C1B89"/>
                </a:solidFill>
              </a:rPr>
              <a:t>This does not apply </a:t>
            </a:r>
            <a:r>
              <a:rPr lang="en-US" sz="2800" dirty="0" smtClean="0">
                <a:solidFill>
                  <a:srgbClr val="6C1B89"/>
                </a:solidFill>
              </a:rPr>
              <a:t>to students </a:t>
            </a:r>
            <a:r>
              <a:rPr lang="en-US" sz="2800" dirty="0">
                <a:solidFill>
                  <a:srgbClr val="6C1B89"/>
                </a:solidFill>
              </a:rPr>
              <a:t>with extended time </a:t>
            </a:r>
            <a:r>
              <a:rPr lang="en-US" sz="2800" dirty="0" smtClean="0">
                <a:solidFill>
                  <a:srgbClr val="6C1B89"/>
                </a:solidFill>
              </a:rPr>
              <a:t>who do </a:t>
            </a:r>
            <a:r>
              <a:rPr lang="en-US" sz="2800" dirty="0">
                <a:solidFill>
                  <a:srgbClr val="6C1B89"/>
                </a:solidFill>
              </a:rPr>
              <a:t>not use the extended time. </a:t>
            </a:r>
          </a:p>
          <a:p>
            <a:pPr marL="487042" indent="-487042" algn="l">
              <a:buClr>
                <a:schemeClr val="tx1"/>
              </a:buClr>
              <a:buFont typeface="Arial" panose="020B0604020202020204" pitchFamily="34" charset="0"/>
              <a:buChar char="•"/>
              <a:defRPr/>
            </a:pPr>
            <a:r>
              <a:rPr lang="en-US" sz="3400" dirty="0">
                <a:solidFill>
                  <a:srgbClr val="6C1B89"/>
                </a:solidFill>
              </a:rPr>
              <a:t>The accommodation must be offered and remain available to the student during testing. </a:t>
            </a:r>
          </a:p>
        </p:txBody>
      </p:sp>
      <p:sp>
        <p:nvSpPr>
          <p:cNvPr id="4" name="Slide Number Placeholder 3"/>
          <p:cNvSpPr>
            <a:spLocks noGrp="1"/>
          </p:cNvSpPr>
          <p:nvPr>
            <p:ph type="sldNum" sz="quarter" idx="12"/>
          </p:nvPr>
        </p:nvSpPr>
        <p:spPr/>
        <p:txBody>
          <a:bodyPr>
            <a:normAutofit/>
          </a:bodyPr>
          <a:lstStyle/>
          <a:p>
            <a:pPr>
              <a:defRPr/>
            </a:pPr>
            <a:fld id="{5150D908-AC06-465D-8A17-3D5A5D461CCF}" type="slidenum">
              <a:rPr lang="en-US" smtClean="0"/>
              <a:pPr>
                <a:defRPr/>
              </a:pPr>
              <a:t>31</a:t>
            </a:fld>
            <a:endParaRPr lang="en-US" dirty="0"/>
          </a:p>
        </p:txBody>
      </p:sp>
    </p:spTree>
    <p:custDataLst>
      <p:tags r:id="rId1"/>
    </p:custDataLst>
    <p:extLst>
      <p:ext uri="{BB962C8B-B14F-4D97-AF65-F5344CB8AC3E}">
        <p14:creationId xmlns:p14="http://schemas.microsoft.com/office/powerpoint/2010/main" val="3952112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45058" name="Rectangle 2"/>
          <p:cNvSpPr>
            <a:spLocks noGrp="1" noChangeArrowheads="1"/>
          </p:cNvSpPr>
          <p:nvPr>
            <p:ph type="title"/>
          </p:nvPr>
        </p:nvSpPr>
        <p:spPr bwMode="auto">
          <a:xfrm>
            <a:off x="0" y="216605"/>
            <a:ext cx="13003213" cy="1624542"/>
          </a:xfrm>
          <a:noFill/>
          <a:ln>
            <a:miter lim="800000"/>
            <a:headEnd/>
            <a:tailEnd/>
          </a:ln>
        </p:spPr>
        <p:txBody>
          <a:bodyPr vert="horz" wrap="square" lIns="127898" tIns="63991" rIns="127898" bIns="63991" numCol="1" anchor="ctr" anchorCtr="0" compatLnSpc="1">
            <a:prstTxWarp prst="textNoShape">
              <a:avLst/>
            </a:prstTxWarp>
          </a:bodyPr>
          <a:lstStyle/>
          <a:p>
            <a:pPr algn="ctr"/>
            <a:r>
              <a:rPr lang="en-US" sz="5100" dirty="0">
                <a:solidFill>
                  <a:schemeClr val="bg1"/>
                </a:solidFill>
              </a:rPr>
              <a:t>Chain of Custody</a:t>
            </a:r>
            <a:endParaRPr lang="en-US" sz="5100" i="1" dirty="0">
              <a:solidFill>
                <a:schemeClr val="bg1"/>
              </a:solidFill>
            </a:endParaRPr>
          </a:p>
        </p:txBody>
      </p:sp>
      <p:sp>
        <p:nvSpPr>
          <p:cNvPr id="45059" name="Rectangle 3"/>
          <p:cNvSpPr>
            <a:spLocks noGrp="1" noChangeArrowheads="1"/>
          </p:cNvSpPr>
          <p:nvPr>
            <p:ph idx="1"/>
          </p:nvPr>
        </p:nvSpPr>
        <p:spPr bwMode="auto">
          <a:xfrm>
            <a:off x="650161" y="2599267"/>
            <a:ext cx="11702892" cy="6770157"/>
          </a:xfrm>
          <a:noFill/>
          <a:ln>
            <a:miter lim="800000"/>
            <a:headEnd/>
            <a:tailEnd/>
          </a:ln>
        </p:spPr>
        <p:txBody>
          <a:bodyPr vert="horz" wrap="square" lIns="127898" tIns="63991" rIns="127898" bIns="63991" numCol="1" anchor="t" anchorCtr="0" compatLnSpc="1">
            <a:prstTxWarp prst="textNoShape">
              <a:avLst/>
            </a:prstTxWarp>
            <a:normAutofit fontScale="92500" lnSpcReduction="10000"/>
          </a:bodyPr>
          <a:lstStyle/>
          <a:p>
            <a:pPr>
              <a:buClr>
                <a:schemeClr val="tx1"/>
              </a:buClr>
            </a:pPr>
            <a:r>
              <a:rPr lang="en-US" dirty="0">
                <a:solidFill>
                  <a:srgbClr val="000000"/>
                </a:solidFill>
              </a:rPr>
              <a:t>Document before, during, and after testing.</a:t>
            </a:r>
          </a:p>
          <a:p>
            <a:pPr lvl="1">
              <a:buClr>
                <a:schemeClr val="tx1"/>
              </a:buClr>
            </a:pPr>
            <a:r>
              <a:rPr lang="en-US" sz="3400" dirty="0">
                <a:solidFill>
                  <a:srgbClr val="000000"/>
                </a:solidFill>
              </a:rPr>
              <a:t>Any movement of secure materials must be documented.</a:t>
            </a:r>
          </a:p>
          <a:p>
            <a:pPr>
              <a:buClr>
                <a:schemeClr val="tx1"/>
              </a:buClr>
            </a:pPr>
            <a:r>
              <a:rPr lang="en-US" dirty="0"/>
              <a:t>Sign/complete the</a:t>
            </a:r>
            <a:r>
              <a:rPr lang="en-US" dirty="0">
                <a:solidFill>
                  <a:schemeClr val="accent3">
                    <a:lumMod val="75000"/>
                  </a:schemeClr>
                </a:solidFill>
              </a:rPr>
              <a:t> </a:t>
            </a:r>
            <a:r>
              <a:rPr lang="en-US" dirty="0"/>
              <a:t>chain-of-custody form when checking materials out/in.</a:t>
            </a:r>
          </a:p>
          <a:p>
            <a:pPr>
              <a:buClr>
                <a:schemeClr val="tx1"/>
              </a:buClr>
            </a:pPr>
            <a:r>
              <a:rPr lang="en-US" dirty="0" smtClean="0">
                <a:solidFill>
                  <a:srgbClr val="000000"/>
                </a:solidFill>
              </a:rPr>
              <a:t>Receive materials (e.g., scratch paper, human reader kit, oral script, Student Testing Tickets) from SAC only </a:t>
            </a:r>
            <a:r>
              <a:rPr lang="en-US" dirty="0">
                <a:solidFill>
                  <a:srgbClr val="000000"/>
                </a:solidFill>
              </a:rPr>
              <a:t>on the day of testing.</a:t>
            </a:r>
          </a:p>
          <a:p>
            <a:pPr>
              <a:buClr>
                <a:schemeClr val="tx1"/>
              </a:buClr>
            </a:pPr>
            <a:r>
              <a:rPr lang="en-US" dirty="0" smtClean="0">
                <a:solidFill>
                  <a:srgbClr val="000000"/>
                </a:solidFill>
              </a:rPr>
              <a:t>Receive </a:t>
            </a:r>
            <a:r>
              <a:rPr lang="en-US" b="1" u="sng" dirty="0" smtClean="0">
                <a:solidFill>
                  <a:srgbClr val="000000"/>
                </a:solidFill>
              </a:rPr>
              <a:t>only</a:t>
            </a:r>
            <a:r>
              <a:rPr lang="en-US" dirty="0" smtClean="0">
                <a:solidFill>
                  <a:srgbClr val="000000"/>
                </a:solidFill>
              </a:rPr>
              <a:t> </a:t>
            </a:r>
            <a:r>
              <a:rPr lang="en-US" dirty="0">
                <a:solidFill>
                  <a:srgbClr val="000000"/>
                </a:solidFill>
              </a:rPr>
              <a:t>the content area and grade level </a:t>
            </a:r>
            <a:r>
              <a:rPr lang="en-US" dirty="0" smtClean="0">
                <a:solidFill>
                  <a:srgbClr val="000000"/>
                </a:solidFill>
              </a:rPr>
              <a:t>being assessed at that time.</a:t>
            </a:r>
            <a:endParaRPr lang="en-US" dirty="0">
              <a:solidFill>
                <a:srgbClr val="000000"/>
              </a:solidFill>
            </a:endParaRPr>
          </a:p>
          <a:p>
            <a:pPr>
              <a:buClr>
                <a:schemeClr val="tx1"/>
              </a:buClr>
            </a:pPr>
            <a:r>
              <a:rPr lang="en-US" dirty="0" smtClean="0">
                <a:solidFill>
                  <a:srgbClr val="000000"/>
                </a:solidFill>
              </a:rPr>
              <a:t>At end of the testing session, return </a:t>
            </a:r>
            <a:r>
              <a:rPr lang="en-US" dirty="0">
                <a:solidFill>
                  <a:srgbClr val="000000"/>
                </a:solidFill>
              </a:rPr>
              <a:t>materials to a designated secure location.</a:t>
            </a:r>
          </a:p>
          <a:p>
            <a:pPr lvl="1">
              <a:buClr>
                <a:schemeClr val="tx1"/>
              </a:buClr>
            </a:pPr>
            <a:r>
              <a:rPr lang="en-US" sz="3400" dirty="0">
                <a:solidFill>
                  <a:srgbClr val="000000"/>
                </a:solidFill>
              </a:rPr>
              <a:t>Not stored in classrooms</a:t>
            </a:r>
          </a:p>
          <a:p>
            <a:pPr lvl="1">
              <a:buClr>
                <a:schemeClr val="tx1"/>
              </a:buClr>
            </a:pPr>
            <a:r>
              <a:rPr lang="en-US" sz="3400" dirty="0">
                <a:solidFill>
                  <a:srgbClr val="000000"/>
                </a:solidFill>
              </a:rPr>
              <a:t>Includes scratch paper, human reader kit, oral scripts, and Student Testing </a:t>
            </a:r>
            <a:r>
              <a:rPr lang="en-US" sz="3400" dirty="0" smtClean="0">
                <a:solidFill>
                  <a:srgbClr val="000000"/>
                </a:solidFill>
              </a:rPr>
              <a:t>Tickets.</a:t>
            </a:r>
            <a:endParaRPr lang="en-US" sz="3400" dirty="0">
              <a:solidFill>
                <a:srgbClr val="000000"/>
              </a:solidFill>
            </a:endParaRPr>
          </a:p>
          <a:p>
            <a:endParaRPr lang="en-US" dirty="0">
              <a:solidFill>
                <a:srgbClr val="000000"/>
              </a:solidFill>
            </a:endParaRPr>
          </a:p>
          <a:p>
            <a:pPr>
              <a:buFontTx/>
              <a:buNone/>
            </a:pPr>
            <a:endParaRPr lang="en-US" sz="4000" dirty="0">
              <a:solidFill>
                <a:srgbClr val="000000"/>
              </a:solidFill>
            </a:endParaRPr>
          </a:p>
        </p:txBody>
      </p:sp>
      <p:sp>
        <p:nvSpPr>
          <p:cNvPr id="3" name="Slide Number Placeholder 2"/>
          <p:cNvSpPr>
            <a:spLocks noGrp="1"/>
          </p:cNvSpPr>
          <p:nvPr>
            <p:ph type="sldNum" sz="quarter" idx="4294967295"/>
          </p:nvPr>
        </p:nvSpPr>
        <p:spPr>
          <a:xfrm>
            <a:off x="9318969" y="9034452"/>
            <a:ext cx="3034083" cy="518951"/>
          </a:xfrm>
          <a:prstGeom prst="rect">
            <a:avLst/>
          </a:prstGeom>
        </p:spPr>
        <p:txBody>
          <a:bodyPr/>
          <a:lstStyle/>
          <a:p>
            <a:pPr>
              <a:defRPr/>
            </a:pPr>
            <a:fld id="{364E494B-349F-4D1C-9389-F3BD0DF20ED6}" type="slidenum">
              <a:rPr lang="en-US" smtClean="0"/>
              <a:pPr>
                <a:defRPr/>
              </a:pPr>
              <a:t>32</a:t>
            </a:fld>
            <a:endParaRPr lang="en-US" dirty="0"/>
          </a:p>
        </p:txBody>
      </p:sp>
    </p:spTree>
    <p:extLst>
      <p:ext uri="{BB962C8B-B14F-4D97-AF65-F5344CB8AC3E}">
        <p14:creationId xmlns:p14="http://schemas.microsoft.com/office/powerpoint/2010/main" val="31488669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49154" name="Rectangle 2"/>
          <p:cNvSpPr>
            <a:spLocks noChangeArrowheads="1"/>
          </p:cNvSpPr>
          <p:nvPr/>
        </p:nvSpPr>
        <p:spPr bwMode="auto">
          <a:xfrm>
            <a:off x="975241" y="8880829"/>
            <a:ext cx="2709003" cy="649817"/>
          </a:xfrm>
          <a:prstGeom prst="rect">
            <a:avLst/>
          </a:prstGeom>
          <a:noFill/>
          <a:ln w="12700">
            <a:noFill/>
            <a:miter lim="800000"/>
            <a:headEnd/>
            <a:tailEnd/>
          </a:ln>
        </p:spPr>
        <p:txBody>
          <a:bodyPr wrap="none" lIns="127898" tIns="63991" rIns="127898" bIns="63991" anchor="ctr"/>
          <a:lstStyle/>
          <a:p>
            <a:endParaRPr lang="en-US" dirty="0">
              <a:solidFill>
                <a:prstClr val="black"/>
              </a:solidFill>
            </a:endParaRPr>
          </a:p>
        </p:txBody>
      </p:sp>
      <p:sp>
        <p:nvSpPr>
          <p:cNvPr id="49155" name="Rectangle 4"/>
          <p:cNvSpPr>
            <a:spLocks noGrp="1" noChangeArrowheads="1"/>
          </p:cNvSpPr>
          <p:nvPr>
            <p:ph type="title"/>
          </p:nvPr>
        </p:nvSpPr>
        <p:spPr bwMode="auto">
          <a:xfrm>
            <a:off x="0" y="216605"/>
            <a:ext cx="13003213" cy="1624542"/>
          </a:xfrm>
          <a:noFill/>
          <a:ln>
            <a:miter lim="800000"/>
            <a:headEnd/>
            <a:tailEnd/>
          </a:ln>
        </p:spPr>
        <p:txBody>
          <a:bodyPr vert="horz" wrap="square" lIns="127898" tIns="63991" rIns="127898" bIns="63991" numCol="1" anchor="ctr" anchorCtr="0" compatLnSpc="1">
            <a:prstTxWarp prst="textNoShape">
              <a:avLst/>
            </a:prstTxWarp>
            <a:normAutofit/>
          </a:bodyPr>
          <a:lstStyle/>
          <a:p>
            <a:pPr algn="ctr"/>
            <a:r>
              <a:rPr lang="en-US" sz="5100" dirty="0">
                <a:solidFill>
                  <a:schemeClr val="bg1"/>
                </a:solidFill>
              </a:rPr>
              <a:t>Maintaining Security of the Assessments</a:t>
            </a:r>
            <a:endParaRPr lang="en-US" sz="5100" i="1" dirty="0">
              <a:solidFill>
                <a:schemeClr val="bg1"/>
              </a:solidFill>
            </a:endParaRPr>
          </a:p>
        </p:txBody>
      </p:sp>
      <p:sp>
        <p:nvSpPr>
          <p:cNvPr id="49156" name="Rectangle 3"/>
          <p:cNvSpPr>
            <a:spLocks noGrp="1" noChangeArrowheads="1"/>
          </p:cNvSpPr>
          <p:nvPr>
            <p:ph idx="1"/>
          </p:nvPr>
        </p:nvSpPr>
        <p:spPr bwMode="auto">
          <a:xfrm>
            <a:off x="650161" y="2274358"/>
            <a:ext cx="11702892" cy="7364589"/>
          </a:xfrm>
          <a:noFill/>
          <a:ln w="12700">
            <a:miter lim="800000"/>
            <a:headEnd/>
            <a:tailEnd/>
          </a:ln>
        </p:spPr>
        <p:txBody>
          <a:bodyPr vert="horz" wrap="square" lIns="126594" tIns="62194" rIns="126594" bIns="62194" numCol="1" anchor="t" anchorCtr="0" compatLnSpc="1">
            <a:prstTxWarp prst="textNoShape">
              <a:avLst/>
            </a:prstTxWarp>
            <a:normAutofit fontScale="40000" lnSpcReduction="20000"/>
          </a:bodyPr>
          <a:lstStyle/>
          <a:p>
            <a:pPr>
              <a:lnSpc>
                <a:spcPct val="120000"/>
              </a:lnSpc>
              <a:spcBef>
                <a:spcPct val="0"/>
              </a:spcBef>
              <a:spcAft>
                <a:spcPct val="40000"/>
              </a:spcAft>
              <a:buClr>
                <a:schemeClr val="tx1"/>
              </a:buClr>
            </a:pPr>
            <a:r>
              <a:rPr lang="en-US" sz="7800" dirty="0">
                <a:solidFill>
                  <a:srgbClr val="000000"/>
                </a:solidFill>
              </a:rPr>
              <a:t>All secure test materials </a:t>
            </a:r>
            <a:r>
              <a:rPr lang="en-US" sz="7800" b="1" dirty="0">
                <a:solidFill>
                  <a:srgbClr val="000000"/>
                </a:solidFill>
              </a:rPr>
              <a:t>must be secured</a:t>
            </a:r>
            <a:r>
              <a:rPr lang="en-US" sz="7800" dirty="0">
                <a:solidFill>
                  <a:srgbClr val="000000"/>
                </a:solidFill>
              </a:rPr>
              <a:t> while in your possession.</a:t>
            </a:r>
          </a:p>
          <a:p>
            <a:pPr>
              <a:lnSpc>
                <a:spcPct val="120000"/>
              </a:lnSpc>
              <a:spcBef>
                <a:spcPct val="0"/>
              </a:spcBef>
              <a:spcAft>
                <a:spcPct val="40000"/>
              </a:spcAft>
              <a:buClr>
                <a:schemeClr val="tx1"/>
              </a:buClr>
            </a:pPr>
            <a:r>
              <a:rPr lang="en-US" sz="7800" dirty="0">
                <a:solidFill>
                  <a:srgbClr val="000000"/>
                </a:solidFill>
              </a:rPr>
              <a:t>No duplication of secure materials is permissible.</a:t>
            </a:r>
          </a:p>
          <a:p>
            <a:pPr>
              <a:lnSpc>
                <a:spcPct val="120000"/>
              </a:lnSpc>
              <a:spcBef>
                <a:spcPct val="0"/>
              </a:spcBef>
              <a:spcAft>
                <a:spcPct val="40000"/>
              </a:spcAft>
              <a:buClr>
                <a:schemeClr val="tx1"/>
              </a:buClr>
            </a:pPr>
            <a:r>
              <a:rPr lang="en-US" sz="7800" dirty="0">
                <a:solidFill>
                  <a:srgbClr val="000000"/>
                </a:solidFill>
              </a:rPr>
              <a:t>No cell phones or other communication, reproduction or recording devices are allowed during test sessions unless required for accessibility.</a:t>
            </a:r>
          </a:p>
          <a:p>
            <a:pPr lvl="1">
              <a:lnSpc>
                <a:spcPct val="120000"/>
              </a:lnSpc>
              <a:spcBef>
                <a:spcPct val="0"/>
              </a:spcBef>
              <a:spcAft>
                <a:spcPct val="40000"/>
              </a:spcAft>
              <a:buClr>
                <a:schemeClr val="tx1"/>
              </a:buClr>
            </a:pPr>
            <a:r>
              <a:rPr lang="en-US" sz="5700" dirty="0"/>
              <a:t>Students should be aware that cell phones or other electronic devices are prohibited. Students who are found with these electronic devices in their possession during testing (including if they have finished testing but other students have not) or during a break </a:t>
            </a:r>
            <a:r>
              <a:rPr lang="en-US" sz="5700" b="1" dirty="0"/>
              <a:t>may lead to the invalidation of not only their test, but to the invalidation of others’ tests as well</a:t>
            </a:r>
            <a:r>
              <a:rPr lang="en-US" sz="5700" dirty="0"/>
              <a:t>.</a:t>
            </a:r>
          </a:p>
          <a:p>
            <a:pPr>
              <a:lnSpc>
                <a:spcPct val="120000"/>
              </a:lnSpc>
              <a:spcBef>
                <a:spcPct val="0"/>
              </a:spcBef>
              <a:spcAft>
                <a:spcPct val="40000"/>
              </a:spcAft>
              <a:buClr>
                <a:schemeClr val="tx1"/>
              </a:buClr>
            </a:pPr>
            <a:r>
              <a:rPr lang="en-US" sz="7800" dirty="0"/>
              <a:t>All individuals are strictly prohibited from taking photos of TestNav </a:t>
            </a:r>
            <a:r>
              <a:rPr lang="en-US" sz="7800" dirty="0" smtClean="0"/>
              <a:t>screens and all secure test materials.</a:t>
            </a:r>
            <a:endParaRPr lang="en-US" sz="7800" dirty="0"/>
          </a:p>
        </p:txBody>
      </p:sp>
      <p:sp>
        <p:nvSpPr>
          <p:cNvPr id="3" name="Slide Number Placeholder 2"/>
          <p:cNvSpPr>
            <a:spLocks noGrp="1"/>
          </p:cNvSpPr>
          <p:nvPr>
            <p:ph type="sldNum" sz="quarter" idx="4294967295"/>
          </p:nvPr>
        </p:nvSpPr>
        <p:spPr>
          <a:xfrm>
            <a:off x="9318969" y="9034452"/>
            <a:ext cx="3034083" cy="518951"/>
          </a:xfrm>
          <a:prstGeom prst="rect">
            <a:avLst/>
          </a:prstGeom>
        </p:spPr>
        <p:txBody>
          <a:bodyPr/>
          <a:lstStyle/>
          <a:p>
            <a:pPr>
              <a:defRPr/>
            </a:pPr>
            <a:fld id="{364E494B-349F-4D1C-9389-F3BD0DF20ED6}" type="slidenum">
              <a:rPr lang="en-US" smtClean="0"/>
              <a:pPr>
                <a:defRPr/>
              </a:pPr>
              <a:t>33</a:t>
            </a:fld>
            <a:endParaRPr lang="en-US" dirty="0"/>
          </a:p>
        </p:txBody>
      </p:sp>
    </p:spTree>
    <p:extLst>
      <p:ext uri="{BB962C8B-B14F-4D97-AF65-F5344CB8AC3E}">
        <p14:creationId xmlns:p14="http://schemas.microsoft.com/office/powerpoint/2010/main" val="405674984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5" name="Title 4"/>
          <p:cNvSpPr>
            <a:spLocks noGrp="1"/>
          </p:cNvSpPr>
          <p:nvPr>
            <p:ph type="title"/>
          </p:nvPr>
        </p:nvSpPr>
        <p:spPr>
          <a:xfrm>
            <a:off x="650161" y="149225"/>
            <a:ext cx="11702892" cy="1624542"/>
          </a:xfrm>
        </p:spPr>
        <p:txBody>
          <a:bodyPr/>
          <a:lstStyle/>
          <a:p>
            <a:pPr algn="ctr"/>
            <a:r>
              <a:rPr lang="en-US" sz="5100" dirty="0">
                <a:solidFill>
                  <a:schemeClr val="bg1"/>
                </a:solidFill>
              </a:rPr>
              <a:t>Test Materials Security</a:t>
            </a:r>
          </a:p>
        </p:txBody>
      </p:sp>
      <p:sp>
        <p:nvSpPr>
          <p:cNvPr id="7" name="Content Placeholder 6"/>
          <p:cNvSpPr>
            <a:spLocks noGrp="1"/>
          </p:cNvSpPr>
          <p:nvPr>
            <p:ph idx="1"/>
          </p:nvPr>
        </p:nvSpPr>
        <p:spPr>
          <a:xfrm>
            <a:off x="325080" y="2858744"/>
            <a:ext cx="7151767" cy="6264233"/>
          </a:xfrm>
        </p:spPr>
        <p:txBody>
          <a:bodyPr>
            <a:normAutofit/>
          </a:bodyPr>
          <a:lstStyle/>
          <a:p>
            <a:pPr>
              <a:buClr>
                <a:schemeClr val="tx1"/>
              </a:buClr>
            </a:pPr>
            <a:r>
              <a:rPr lang="en-US" dirty="0" smtClean="0">
                <a:solidFill>
                  <a:srgbClr val="000000"/>
                </a:solidFill>
              </a:rPr>
              <a:t>Paper-based test booklets</a:t>
            </a:r>
          </a:p>
          <a:p>
            <a:pPr>
              <a:buClr>
                <a:schemeClr val="tx1"/>
              </a:buClr>
            </a:pPr>
            <a:r>
              <a:rPr lang="en-US" dirty="0" smtClean="0">
                <a:solidFill>
                  <a:srgbClr val="8120A4"/>
                </a:solidFill>
              </a:rPr>
              <a:t>Answer documents</a:t>
            </a:r>
            <a:endParaRPr lang="en-US" dirty="0">
              <a:solidFill>
                <a:srgbClr val="8120A4"/>
              </a:solidFill>
            </a:endParaRPr>
          </a:p>
          <a:p>
            <a:pPr>
              <a:buClr>
                <a:schemeClr val="tx1"/>
              </a:buClr>
            </a:pPr>
            <a:r>
              <a:rPr lang="en-US" dirty="0">
                <a:solidFill>
                  <a:schemeClr val="accent3">
                    <a:lumMod val="75000"/>
                  </a:schemeClr>
                </a:solidFill>
              </a:rPr>
              <a:t>Social Studies source </a:t>
            </a:r>
            <a:r>
              <a:rPr lang="en-US" dirty="0" smtClean="0">
                <a:solidFill>
                  <a:schemeClr val="accent3">
                    <a:lumMod val="75000"/>
                  </a:schemeClr>
                </a:solidFill>
              </a:rPr>
              <a:t>books</a:t>
            </a:r>
          </a:p>
          <a:p>
            <a:pPr>
              <a:buClr>
                <a:schemeClr val="tx1"/>
              </a:buClr>
            </a:pPr>
            <a:r>
              <a:rPr lang="en-US" dirty="0">
                <a:solidFill>
                  <a:schemeClr val="accent3">
                    <a:lumMod val="75000"/>
                  </a:schemeClr>
                </a:solidFill>
              </a:rPr>
              <a:t>Periodic </a:t>
            </a:r>
            <a:r>
              <a:rPr lang="en-US" dirty="0" smtClean="0">
                <a:solidFill>
                  <a:schemeClr val="accent3">
                    <a:lumMod val="75000"/>
                  </a:schemeClr>
                </a:solidFill>
              </a:rPr>
              <a:t>table (HS Science) </a:t>
            </a:r>
            <a:endParaRPr lang="en-US" dirty="0">
              <a:solidFill>
                <a:schemeClr val="accent3">
                  <a:lumMod val="75000"/>
                </a:schemeClr>
              </a:solidFill>
            </a:endParaRPr>
          </a:p>
          <a:p>
            <a:pPr>
              <a:buClr>
                <a:schemeClr val="tx1"/>
              </a:buClr>
            </a:pPr>
            <a:r>
              <a:rPr lang="en-US" dirty="0">
                <a:solidFill>
                  <a:srgbClr val="6C1B89"/>
                </a:solidFill>
              </a:rPr>
              <a:t>Human Reader</a:t>
            </a:r>
            <a:r>
              <a:rPr lang="en-US" dirty="0"/>
              <a:t>/</a:t>
            </a:r>
            <a:r>
              <a:rPr lang="en-US" dirty="0">
                <a:solidFill>
                  <a:schemeClr val="accent3">
                    <a:lumMod val="75000"/>
                  </a:schemeClr>
                </a:solidFill>
              </a:rPr>
              <a:t>Oral scripts</a:t>
            </a:r>
          </a:p>
          <a:p>
            <a:pPr>
              <a:buClr>
                <a:schemeClr val="tx1"/>
              </a:buClr>
            </a:pPr>
            <a:r>
              <a:rPr lang="en-US" dirty="0"/>
              <a:t>Used scratch paper</a:t>
            </a:r>
          </a:p>
          <a:p>
            <a:pPr>
              <a:buClr>
                <a:schemeClr val="tx1"/>
              </a:buClr>
            </a:pPr>
            <a:r>
              <a:rPr lang="en-US" dirty="0"/>
              <a:t>Any student work/responses</a:t>
            </a:r>
          </a:p>
          <a:p>
            <a:pPr>
              <a:buClr>
                <a:schemeClr val="tx1"/>
              </a:buClr>
            </a:pPr>
            <a:r>
              <a:rPr lang="en-US" dirty="0" smtClean="0">
                <a:solidFill>
                  <a:srgbClr val="6C1B89"/>
                </a:solidFill>
              </a:rPr>
              <a:t>Printed Mathematics </a:t>
            </a:r>
            <a:r>
              <a:rPr lang="en-US" dirty="0">
                <a:solidFill>
                  <a:srgbClr val="6C1B89"/>
                </a:solidFill>
              </a:rPr>
              <a:t>Reference Sheets prior to and after given to students</a:t>
            </a:r>
          </a:p>
        </p:txBody>
      </p:sp>
      <p:sp>
        <p:nvSpPr>
          <p:cNvPr id="2" name="Slide Number Placeholder 1"/>
          <p:cNvSpPr>
            <a:spLocks noGrp="1"/>
          </p:cNvSpPr>
          <p:nvPr>
            <p:ph type="sldNum" sz="quarter" idx="4294967295"/>
          </p:nvPr>
        </p:nvSpPr>
        <p:spPr>
          <a:xfrm>
            <a:off x="9318969" y="9034452"/>
            <a:ext cx="3034083" cy="518951"/>
          </a:xfrm>
          <a:prstGeom prst="rect">
            <a:avLst/>
          </a:prstGeom>
        </p:spPr>
        <p:txBody>
          <a:bodyPr/>
          <a:lstStyle/>
          <a:p>
            <a:pPr>
              <a:defRPr/>
            </a:pPr>
            <a:fld id="{364E494B-349F-4D1C-9389-F3BD0DF20ED6}" type="slidenum">
              <a:rPr lang="en-US" smtClean="0"/>
              <a:pPr>
                <a:defRPr/>
              </a:pPr>
              <a:t>34</a:t>
            </a:fld>
            <a:endParaRPr lang="en-US" dirty="0"/>
          </a:p>
        </p:txBody>
      </p:sp>
      <p:sp>
        <p:nvSpPr>
          <p:cNvPr id="6" name="Text Placeholder 5"/>
          <p:cNvSpPr>
            <a:spLocks noGrp="1"/>
          </p:cNvSpPr>
          <p:nvPr>
            <p:ph type="body" idx="4294967295"/>
          </p:nvPr>
        </p:nvSpPr>
        <p:spPr>
          <a:xfrm>
            <a:off x="216720" y="2057948"/>
            <a:ext cx="5745344" cy="909293"/>
          </a:xfrm>
          <a:prstGeom prst="rect">
            <a:avLst/>
          </a:prstGeom>
        </p:spPr>
        <p:txBody>
          <a:bodyPr lIns="127898" tIns="63991" rIns="127898" bIns="63991"/>
          <a:lstStyle/>
          <a:p>
            <a:pPr marL="63991" indent="0">
              <a:buNone/>
            </a:pPr>
            <a:r>
              <a:rPr lang="en-US" dirty="0" smtClean="0">
                <a:solidFill>
                  <a:srgbClr val="000000"/>
                </a:solidFill>
              </a:rPr>
              <a:t>Secure</a:t>
            </a:r>
            <a:endParaRPr lang="en-US" dirty="0">
              <a:solidFill>
                <a:srgbClr val="000000"/>
              </a:solidFill>
            </a:endParaRPr>
          </a:p>
        </p:txBody>
      </p:sp>
      <p:sp>
        <p:nvSpPr>
          <p:cNvPr id="8" name="Text Placeholder 7"/>
          <p:cNvSpPr>
            <a:spLocks noGrp="1"/>
          </p:cNvSpPr>
          <p:nvPr>
            <p:ph type="body" sz="quarter" idx="4294967295"/>
          </p:nvPr>
        </p:nvSpPr>
        <p:spPr>
          <a:xfrm>
            <a:off x="7472528" y="2057948"/>
            <a:ext cx="5747601" cy="909293"/>
          </a:xfrm>
          <a:prstGeom prst="rect">
            <a:avLst/>
          </a:prstGeom>
        </p:spPr>
        <p:txBody>
          <a:bodyPr lIns="127898" tIns="63991" rIns="127898" bIns="63991"/>
          <a:lstStyle/>
          <a:p>
            <a:pPr marL="63991" indent="0">
              <a:buNone/>
            </a:pPr>
            <a:r>
              <a:rPr lang="en-US" dirty="0" smtClean="0">
                <a:solidFill>
                  <a:srgbClr val="000000"/>
                </a:solidFill>
              </a:rPr>
              <a:t>Non-Secure</a:t>
            </a:r>
          </a:p>
          <a:p>
            <a:pPr marL="63991" indent="0">
              <a:buNone/>
            </a:pPr>
            <a:endParaRPr lang="en-US" dirty="0">
              <a:solidFill>
                <a:srgbClr val="000000"/>
              </a:solidFill>
            </a:endParaRPr>
          </a:p>
        </p:txBody>
      </p:sp>
      <p:sp>
        <p:nvSpPr>
          <p:cNvPr id="9" name="Content Placeholder 8"/>
          <p:cNvSpPr>
            <a:spLocks noGrp="1"/>
          </p:cNvSpPr>
          <p:nvPr>
            <p:ph sz="quarter" idx="4294967295"/>
          </p:nvPr>
        </p:nvSpPr>
        <p:spPr>
          <a:xfrm>
            <a:off x="7689056" y="2924177"/>
            <a:ext cx="5314160" cy="5241404"/>
          </a:xfrm>
          <a:prstGeom prst="rect">
            <a:avLst/>
          </a:prstGeom>
        </p:spPr>
        <p:txBody>
          <a:bodyPr lIns="127898" tIns="63991" rIns="127898" bIns="63991">
            <a:normAutofit/>
          </a:bodyPr>
          <a:lstStyle/>
          <a:p>
            <a:pPr>
              <a:spcBef>
                <a:spcPts val="0"/>
              </a:spcBef>
              <a:buClr>
                <a:schemeClr val="tx1"/>
              </a:buClr>
            </a:pPr>
            <a:r>
              <a:rPr lang="en-US" sz="3800" dirty="0"/>
              <a:t>Test Administrator Manual (TAM)</a:t>
            </a:r>
          </a:p>
          <a:p>
            <a:pPr>
              <a:spcBef>
                <a:spcPts val="0"/>
              </a:spcBef>
              <a:buClr>
                <a:schemeClr val="tx1"/>
              </a:buClr>
            </a:pPr>
            <a:r>
              <a:rPr lang="en-US" sz="3800" dirty="0">
                <a:solidFill>
                  <a:srgbClr val="6C1B89"/>
                </a:solidFill>
              </a:rPr>
              <a:t>Test Coordinator Manual (TCM)</a:t>
            </a:r>
          </a:p>
          <a:p>
            <a:pPr>
              <a:spcBef>
                <a:spcPts val="0"/>
              </a:spcBef>
              <a:buClr>
                <a:schemeClr val="tx1"/>
              </a:buClr>
            </a:pPr>
            <a:r>
              <a:rPr lang="en-US" sz="3800" dirty="0"/>
              <a:t>Unused scratch paper</a:t>
            </a:r>
          </a:p>
          <a:p>
            <a:pPr>
              <a:spcBef>
                <a:spcPts val="0"/>
              </a:spcBef>
              <a:buClr>
                <a:schemeClr val="tx1"/>
              </a:buClr>
            </a:pPr>
            <a:r>
              <a:rPr lang="en-US" sz="3800" dirty="0">
                <a:solidFill>
                  <a:schemeClr val="accent3">
                    <a:lumMod val="75000"/>
                  </a:schemeClr>
                </a:solidFill>
              </a:rPr>
              <a:t>Procedures Manual</a:t>
            </a:r>
          </a:p>
          <a:p>
            <a:pPr>
              <a:spcBef>
                <a:spcPts val="0"/>
              </a:spcBef>
              <a:buClr>
                <a:schemeClr val="tx1"/>
              </a:buClr>
            </a:pPr>
            <a:r>
              <a:rPr lang="en-US" sz="3800" dirty="0">
                <a:solidFill>
                  <a:schemeClr val="accent3">
                    <a:lumMod val="75000"/>
                  </a:schemeClr>
                </a:solidFill>
              </a:rPr>
              <a:t>Test Examiner Manual (TEM)</a:t>
            </a:r>
          </a:p>
        </p:txBody>
      </p:sp>
    </p:spTree>
    <p:extLst>
      <p:ext uri="{BB962C8B-B14F-4D97-AF65-F5344CB8AC3E}">
        <p14:creationId xmlns:p14="http://schemas.microsoft.com/office/powerpoint/2010/main" val="22408207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5" name="Title 4"/>
          <p:cNvSpPr>
            <a:spLocks noGrp="1"/>
          </p:cNvSpPr>
          <p:nvPr>
            <p:ph type="title"/>
          </p:nvPr>
        </p:nvSpPr>
        <p:spPr>
          <a:xfrm>
            <a:off x="0" y="149225"/>
            <a:ext cx="12976123" cy="1624542"/>
          </a:xfrm>
        </p:spPr>
        <p:txBody>
          <a:bodyPr/>
          <a:lstStyle/>
          <a:p>
            <a:pPr algn="ctr"/>
            <a:r>
              <a:rPr lang="en-US" sz="5100" dirty="0">
                <a:solidFill>
                  <a:schemeClr val="bg1"/>
                </a:solidFill>
              </a:rPr>
              <a:t>Headphones</a:t>
            </a:r>
          </a:p>
        </p:txBody>
      </p:sp>
      <p:sp>
        <p:nvSpPr>
          <p:cNvPr id="6" name="Content Placeholder 5"/>
          <p:cNvSpPr>
            <a:spLocks noGrp="1"/>
          </p:cNvSpPr>
          <p:nvPr>
            <p:ph idx="1"/>
          </p:nvPr>
        </p:nvSpPr>
        <p:spPr>
          <a:xfrm>
            <a:off x="405607" y="2339340"/>
            <a:ext cx="12192000" cy="7407910"/>
          </a:xfrm>
        </p:spPr>
        <p:txBody>
          <a:bodyPr>
            <a:normAutofit fontScale="92500" lnSpcReduction="10000"/>
          </a:bodyPr>
          <a:lstStyle/>
          <a:p>
            <a:pPr marL="0" indent="0">
              <a:buClr>
                <a:schemeClr val="tx1"/>
              </a:buClr>
              <a:buNone/>
            </a:pPr>
            <a:r>
              <a:rPr lang="en-US" dirty="0">
                <a:solidFill>
                  <a:srgbClr val="6C1B89"/>
                </a:solidFill>
              </a:rPr>
              <a:t>PARCC</a:t>
            </a:r>
          </a:p>
          <a:p>
            <a:pPr>
              <a:buClr>
                <a:schemeClr val="tx1"/>
              </a:buClr>
            </a:pPr>
            <a:r>
              <a:rPr lang="en-US" dirty="0">
                <a:solidFill>
                  <a:srgbClr val="6C1B89"/>
                </a:solidFill>
              </a:rPr>
              <a:t>ELA </a:t>
            </a:r>
            <a:r>
              <a:rPr lang="en-US" dirty="0" smtClean="0">
                <a:solidFill>
                  <a:srgbClr val="6C1B89"/>
                </a:solidFill>
              </a:rPr>
              <a:t>all </a:t>
            </a:r>
            <a:r>
              <a:rPr lang="en-US" dirty="0">
                <a:solidFill>
                  <a:srgbClr val="6C1B89"/>
                </a:solidFill>
              </a:rPr>
              <a:t>students must have headphones for all Units.</a:t>
            </a:r>
          </a:p>
          <a:p>
            <a:pPr lvl="1">
              <a:buClr>
                <a:schemeClr val="tx1"/>
              </a:buClr>
            </a:pPr>
            <a:r>
              <a:rPr lang="en-US" dirty="0">
                <a:solidFill>
                  <a:srgbClr val="6C1B89"/>
                </a:solidFill>
              </a:rPr>
              <a:t>Not every unit has </a:t>
            </a:r>
            <a:r>
              <a:rPr lang="en-US" dirty="0" smtClean="0">
                <a:solidFill>
                  <a:srgbClr val="6C1B89"/>
                </a:solidFill>
              </a:rPr>
              <a:t>audio, typically one </a:t>
            </a:r>
            <a:r>
              <a:rPr lang="en-US" dirty="0">
                <a:solidFill>
                  <a:srgbClr val="6C1B89"/>
                </a:solidFill>
              </a:rPr>
              <a:t>unit for each student will </a:t>
            </a:r>
          </a:p>
          <a:p>
            <a:pPr lvl="1">
              <a:buClr>
                <a:schemeClr val="tx1"/>
              </a:buClr>
            </a:pPr>
            <a:r>
              <a:rPr lang="en-US" dirty="0">
                <a:solidFill>
                  <a:srgbClr val="6C1B89"/>
                </a:solidFill>
              </a:rPr>
              <a:t>Need to be prepared and adjust </a:t>
            </a:r>
            <a:r>
              <a:rPr lang="en-US" dirty="0" smtClean="0">
                <a:solidFill>
                  <a:srgbClr val="6C1B89"/>
                </a:solidFill>
              </a:rPr>
              <a:t>volume </a:t>
            </a:r>
            <a:r>
              <a:rPr lang="en-US" i="1" dirty="0" smtClean="0">
                <a:solidFill>
                  <a:srgbClr val="6C1B89"/>
                </a:solidFill>
              </a:rPr>
              <a:t>prior</a:t>
            </a:r>
            <a:r>
              <a:rPr lang="en-US" dirty="0" smtClean="0">
                <a:solidFill>
                  <a:srgbClr val="6C1B89"/>
                </a:solidFill>
              </a:rPr>
              <a:t> </a:t>
            </a:r>
            <a:r>
              <a:rPr lang="en-US" dirty="0">
                <a:solidFill>
                  <a:srgbClr val="6C1B89"/>
                </a:solidFill>
              </a:rPr>
              <a:t>to </a:t>
            </a:r>
            <a:r>
              <a:rPr lang="en-US" dirty="0" smtClean="0">
                <a:solidFill>
                  <a:srgbClr val="6C1B89"/>
                </a:solidFill>
              </a:rPr>
              <a:t>logging in to each unit (SAY directions include this step)</a:t>
            </a:r>
          </a:p>
          <a:p>
            <a:pPr marL="0" indent="0">
              <a:buClr>
                <a:schemeClr val="tx1"/>
              </a:buClr>
              <a:buNone/>
            </a:pPr>
            <a:endParaRPr lang="en-US" dirty="0"/>
          </a:p>
          <a:p>
            <a:pPr marL="0" indent="0">
              <a:buClr>
                <a:schemeClr val="tx1"/>
              </a:buClr>
              <a:buNone/>
            </a:pPr>
            <a:r>
              <a:rPr lang="en-US" dirty="0"/>
              <a:t>Text-to-Speech</a:t>
            </a:r>
          </a:p>
          <a:p>
            <a:pPr>
              <a:buClr>
                <a:schemeClr val="tx1"/>
              </a:buClr>
            </a:pPr>
            <a:r>
              <a:rPr lang="en-US" dirty="0" smtClean="0"/>
              <a:t>If students using TTS are to </a:t>
            </a:r>
            <a:r>
              <a:rPr lang="en-US" dirty="0"/>
              <a:t>be in a testing room with other students, headphones must be worn.</a:t>
            </a:r>
          </a:p>
          <a:p>
            <a:pPr>
              <a:buClr>
                <a:schemeClr val="tx1"/>
              </a:buClr>
            </a:pPr>
            <a:r>
              <a:rPr lang="en-US" dirty="0"/>
              <a:t>Students may be tested separately if they are not able to wear headphones</a:t>
            </a:r>
            <a:r>
              <a:rPr lang="en-US" dirty="0" smtClean="0"/>
              <a:t>.</a:t>
            </a:r>
          </a:p>
          <a:p>
            <a:pPr>
              <a:buClr>
                <a:schemeClr val="tx1"/>
              </a:buClr>
            </a:pPr>
            <a:r>
              <a:rPr lang="en-US" dirty="0" smtClean="0"/>
              <a:t>Device volume must be adjusted prior to logging in (SAY directions include this step) </a:t>
            </a:r>
          </a:p>
          <a:p>
            <a:pPr>
              <a:buClr>
                <a:schemeClr val="tx1"/>
              </a:buClr>
            </a:pPr>
            <a:endParaRPr lang="en-US" dirty="0" smtClean="0"/>
          </a:p>
          <a:p>
            <a:pPr marL="0" indent="0">
              <a:buClr>
                <a:schemeClr val="tx1"/>
              </a:buClr>
              <a:buNone/>
            </a:pPr>
            <a:r>
              <a:rPr lang="en-US" sz="3000" i="1" dirty="0"/>
              <a:t>Math, S/SS questions with video files </a:t>
            </a:r>
            <a:r>
              <a:rPr lang="en-US" sz="3000" i="1" u="sng" dirty="0"/>
              <a:t>do not</a:t>
            </a:r>
            <a:r>
              <a:rPr lang="en-US" sz="3000" i="1" dirty="0"/>
              <a:t> contain audio, unless TTS is assigned. </a:t>
            </a:r>
          </a:p>
        </p:txBody>
      </p:sp>
      <p:sp>
        <p:nvSpPr>
          <p:cNvPr id="2" name="Slide Number Placeholder 1"/>
          <p:cNvSpPr>
            <a:spLocks noGrp="1"/>
          </p:cNvSpPr>
          <p:nvPr>
            <p:ph type="sldNum" sz="quarter" idx="4294967295"/>
          </p:nvPr>
        </p:nvSpPr>
        <p:spPr>
          <a:xfrm>
            <a:off x="11052731" y="9034452"/>
            <a:ext cx="1300321" cy="518951"/>
          </a:xfrm>
          <a:prstGeom prst="rect">
            <a:avLst/>
          </a:prstGeom>
        </p:spPr>
        <p:txBody>
          <a:bodyPr/>
          <a:lstStyle/>
          <a:p>
            <a:pPr>
              <a:defRPr/>
            </a:pPr>
            <a:fld id="{364E494B-349F-4D1C-9389-F3BD0DF20ED6}" type="slidenum">
              <a:rPr lang="en-US" smtClean="0"/>
              <a:pPr>
                <a:defRPr/>
              </a:pPr>
              <a:t>35</a:t>
            </a:fld>
            <a:endParaRPr lang="en-US" dirty="0"/>
          </a:p>
        </p:txBody>
      </p:sp>
    </p:spTree>
    <p:extLst>
      <p:ext uri="{BB962C8B-B14F-4D97-AF65-F5344CB8AC3E}">
        <p14:creationId xmlns:p14="http://schemas.microsoft.com/office/powerpoint/2010/main" val="11852485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3" name="Title 2"/>
          <p:cNvSpPr>
            <a:spLocks noGrp="1"/>
          </p:cNvSpPr>
          <p:nvPr>
            <p:ph type="title"/>
          </p:nvPr>
        </p:nvSpPr>
        <p:spPr>
          <a:xfrm>
            <a:off x="0" y="108303"/>
            <a:ext cx="13003213" cy="1732844"/>
          </a:xfrm>
        </p:spPr>
        <p:txBody>
          <a:bodyPr>
            <a:normAutofit/>
          </a:bodyPr>
          <a:lstStyle/>
          <a:p>
            <a:pPr algn="ctr"/>
            <a:r>
              <a:rPr lang="en-US" sz="5100" dirty="0">
                <a:solidFill>
                  <a:schemeClr val="bg1"/>
                </a:solidFill>
              </a:rPr>
              <a:t>Testing Different Grades/Courses Together</a:t>
            </a:r>
          </a:p>
        </p:txBody>
      </p:sp>
      <p:sp>
        <p:nvSpPr>
          <p:cNvPr id="6" name="Slide Number Placeholder 5"/>
          <p:cNvSpPr>
            <a:spLocks noGrp="1"/>
          </p:cNvSpPr>
          <p:nvPr>
            <p:ph type="sldNum" sz="quarter" idx="10"/>
          </p:nvPr>
        </p:nvSpPr>
        <p:spPr/>
        <p:txBody>
          <a:bodyPr>
            <a:normAutofit/>
          </a:bodyPr>
          <a:lstStyle/>
          <a:p>
            <a:pPr>
              <a:defRPr/>
            </a:pPr>
            <a:fld id="{AE48C3CA-D1FA-4C07-8C7B-CE408B21817F}" type="slidenum">
              <a:rPr lang="en-US" smtClean="0">
                <a:solidFill>
                  <a:prstClr val="black">
                    <a:tint val="75000"/>
                  </a:prstClr>
                </a:solidFill>
              </a:rPr>
              <a:pPr>
                <a:defRPr/>
              </a:pPr>
              <a:t>36</a:t>
            </a:fld>
            <a:endParaRPr lang="en-US" dirty="0">
              <a:solidFill>
                <a:prstClr val="black">
                  <a:tint val="75000"/>
                </a:prstClr>
              </a:solidFill>
            </a:endParaRPr>
          </a:p>
        </p:txBody>
      </p:sp>
      <p:sp>
        <p:nvSpPr>
          <p:cNvPr id="2" name="Content Placeholder 1"/>
          <p:cNvSpPr>
            <a:spLocks noGrp="1"/>
          </p:cNvSpPr>
          <p:nvPr>
            <p:ph type="body" sz="quarter" idx="4294967295"/>
          </p:nvPr>
        </p:nvSpPr>
        <p:spPr>
          <a:xfrm>
            <a:off x="325080" y="2382661"/>
            <a:ext cx="12244692" cy="6931378"/>
          </a:xfrm>
          <a:prstGeom prst="rect">
            <a:avLst/>
          </a:prstGeom>
        </p:spPr>
        <p:txBody>
          <a:bodyPr>
            <a:normAutofit fontScale="92500" lnSpcReduction="20000"/>
          </a:bodyPr>
          <a:lstStyle/>
          <a:p>
            <a:r>
              <a:rPr lang="en-US" sz="3400" dirty="0"/>
              <a:t>If the </a:t>
            </a:r>
            <a:r>
              <a:rPr lang="en-US" sz="3400" dirty="0">
                <a:solidFill>
                  <a:srgbClr val="6C1B89"/>
                </a:solidFill>
              </a:rPr>
              <a:t>unit</a:t>
            </a:r>
            <a:r>
              <a:rPr lang="en-US" sz="3400" dirty="0"/>
              <a:t>/</a:t>
            </a:r>
            <a:r>
              <a:rPr lang="en-US" sz="3400" dirty="0">
                <a:solidFill>
                  <a:schemeClr val="accent3">
                    <a:lumMod val="75000"/>
                  </a:schemeClr>
                </a:solidFill>
              </a:rPr>
              <a:t>section</a:t>
            </a:r>
            <a:r>
              <a:rPr lang="en-US" sz="3400" dirty="0"/>
              <a:t> testing time and directions are the same, different grades can be administered in the same room. </a:t>
            </a:r>
          </a:p>
          <a:p>
            <a:pPr lvl="1"/>
            <a:r>
              <a:rPr lang="en-US" sz="2800" dirty="0">
                <a:solidFill>
                  <a:srgbClr val="6C1B89"/>
                </a:solidFill>
              </a:rPr>
              <a:t>Algebra I and Geometry can be administered in the same room.  </a:t>
            </a:r>
          </a:p>
          <a:p>
            <a:pPr lvl="1"/>
            <a:r>
              <a:rPr lang="en-US" sz="2800" dirty="0">
                <a:solidFill>
                  <a:srgbClr val="6C1B89"/>
                </a:solidFill>
              </a:rPr>
              <a:t>ELA and math </a:t>
            </a:r>
            <a:r>
              <a:rPr lang="en-US" sz="2800" i="1" dirty="0">
                <a:solidFill>
                  <a:srgbClr val="6C1B89"/>
                </a:solidFill>
              </a:rPr>
              <a:t>cannot</a:t>
            </a:r>
            <a:r>
              <a:rPr lang="en-US" sz="2800" dirty="0">
                <a:solidFill>
                  <a:srgbClr val="6C1B89"/>
                </a:solidFill>
              </a:rPr>
              <a:t> be administered in the same room because the directions are different.</a:t>
            </a:r>
          </a:p>
          <a:p>
            <a:pPr lvl="1"/>
            <a:r>
              <a:rPr lang="en-US" sz="2800" dirty="0">
                <a:solidFill>
                  <a:srgbClr val="6C1B89"/>
                </a:solidFill>
              </a:rPr>
              <a:t>Ensure that all calculator/non-calculator sections are the same (Grade 7).</a:t>
            </a:r>
          </a:p>
          <a:p>
            <a:pPr lvl="1"/>
            <a:r>
              <a:rPr lang="en-US" sz="2800" dirty="0">
                <a:solidFill>
                  <a:schemeClr val="accent3">
                    <a:lumMod val="75000"/>
                  </a:schemeClr>
                </a:solidFill>
              </a:rPr>
              <a:t>Elementary and middle school science and social studies: </a:t>
            </a:r>
          </a:p>
          <a:p>
            <a:pPr lvl="2"/>
            <a:r>
              <a:rPr lang="en-US" sz="2700" dirty="0">
                <a:solidFill>
                  <a:schemeClr val="accent3">
                    <a:lumMod val="75000"/>
                  </a:schemeClr>
                </a:solidFill>
              </a:rPr>
              <a:t>CBT can be administered in the same room.</a:t>
            </a:r>
          </a:p>
          <a:p>
            <a:pPr lvl="2"/>
            <a:r>
              <a:rPr lang="en-US" sz="2700" dirty="0">
                <a:solidFill>
                  <a:schemeClr val="accent3">
                    <a:lumMod val="75000"/>
                  </a:schemeClr>
                </a:solidFill>
              </a:rPr>
              <a:t>PBT cannot be administered in the same room as materials and directions are different.</a:t>
            </a:r>
          </a:p>
          <a:p>
            <a:pPr lvl="1"/>
            <a:r>
              <a:rPr lang="en-US" sz="2800" dirty="0">
                <a:solidFill>
                  <a:schemeClr val="accent3">
                    <a:lumMod val="75000"/>
                  </a:schemeClr>
                </a:solidFill>
              </a:rPr>
              <a:t>High school science cannot be administered with elementary or middle school science.</a:t>
            </a:r>
          </a:p>
          <a:p>
            <a:r>
              <a:rPr lang="en-US" sz="3400" dirty="0"/>
              <a:t>PBT and CBT </a:t>
            </a:r>
            <a:r>
              <a:rPr lang="en-US" sz="3400" i="1" dirty="0"/>
              <a:t>cannot</a:t>
            </a:r>
            <a:r>
              <a:rPr lang="en-US" sz="3400" dirty="0"/>
              <a:t> be administered in the same environment.</a:t>
            </a:r>
          </a:p>
          <a:p>
            <a:r>
              <a:rPr lang="en-US" sz="3400" dirty="0">
                <a:solidFill>
                  <a:srgbClr val="6C1B89"/>
                </a:solidFill>
              </a:rPr>
              <a:t>Students from different grade levels taking the same assessment (e.g., Algebra I for grades 8-9) can be combined in a testing environment. </a:t>
            </a:r>
          </a:p>
          <a:p>
            <a:pPr marL="560566" lvl="1" indent="0">
              <a:buNone/>
            </a:pPr>
            <a:endParaRPr lang="en-US" sz="2800" dirty="0">
              <a:solidFill>
                <a:srgbClr val="6C1B89"/>
              </a:solidFill>
              <a:hlinkClick r:id="rId3"/>
            </a:endParaRPr>
          </a:p>
          <a:p>
            <a:pPr marL="560566" lvl="1" indent="0">
              <a:buNone/>
            </a:pPr>
            <a:r>
              <a:rPr lang="en-US" sz="2800" dirty="0">
                <a:solidFill>
                  <a:srgbClr val="6C1B89"/>
                </a:solidFill>
                <a:hlinkClick r:id="rId3"/>
              </a:rPr>
              <a:t>http://www.cde.state.co.us/assessment/cmas_testing_multiple_grades</a:t>
            </a:r>
            <a:r>
              <a:rPr lang="en-US" sz="2800" dirty="0">
                <a:solidFill>
                  <a:srgbClr val="6C1B89"/>
                </a:solidFill>
              </a:rPr>
              <a:t> </a:t>
            </a:r>
          </a:p>
        </p:txBody>
      </p:sp>
    </p:spTree>
    <p:extLst>
      <p:ext uri="{BB962C8B-B14F-4D97-AF65-F5344CB8AC3E}">
        <p14:creationId xmlns:p14="http://schemas.microsoft.com/office/powerpoint/2010/main" val="683048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2" name="Title 1"/>
          <p:cNvSpPr>
            <a:spLocks noGrp="1"/>
          </p:cNvSpPr>
          <p:nvPr>
            <p:ph type="title"/>
          </p:nvPr>
        </p:nvSpPr>
        <p:spPr>
          <a:xfrm>
            <a:off x="0" y="124883"/>
            <a:ext cx="13003213" cy="1624542"/>
          </a:xfrm>
        </p:spPr>
        <p:txBody>
          <a:bodyPr/>
          <a:lstStyle/>
          <a:p>
            <a:pPr algn="ctr"/>
            <a:r>
              <a:rPr lang="en-US" sz="5100" dirty="0">
                <a:solidFill>
                  <a:schemeClr val="bg1"/>
                </a:solidFill>
              </a:rPr>
              <a:t>Test Environment</a:t>
            </a:r>
          </a:p>
        </p:txBody>
      </p:sp>
      <p:sp>
        <p:nvSpPr>
          <p:cNvPr id="3" name="Content Placeholder 2"/>
          <p:cNvSpPr>
            <a:spLocks noGrp="1"/>
          </p:cNvSpPr>
          <p:nvPr>
            <p:ph idx="1"/>
          </p:nvPr>
        </p:nvSpPr>
        <p:spPr>
          <a:xfrm>
            <a:off x="650161" y="2339340"/>
            <a:ext cx="11702892" cy="7304047"/>
          </a:xfrm>
        </p:spPr>
        <p:txBody>
          <a:bodyPr/>
          <a:lstStyle/>
          <a:p>
            <a:pPr marL="162062" indent="0">
              <a:buClr>
                <a:schemeClr val="tx1"/>
              </a:buClr>
              <a:buNone/>
            </a:pPr>
            <a:r>
              <a:rPr lang="en-US" sz="4000" dirty="0">
                <a:solidFill>
                  <a:srgbClr val="000000"/>
                </a:solidFill>
                <a:ea typeface="Verdana" panose="020B0604030504040204" pitchFamily="34" charset="0"/>
                <a:cs typeface="Verdana" panose="020B0604030504040204" pitchFamily="34" charset="0"/>
              </a:rPr>
              <a:t>Room Configuration</a:t>
            </a:r>
          </a:p>
          <a:p>
            <a:pPr marL="498388" indent="-479650">
              <a:buClr>
                <a:schemeClr val="tx1"/>
              </a:buClr>
            </a:pPr>
            <a:r>
              <a:rPr lang="en-US" dirty="0">
                <a:solidFill>
                  <a:srgbClr val="000000"/>
                </a:solidFill>
                <a:ea typeface="Verdana" panose="020B0604030504040204" pitchFamily="34" charset="0"/>
                <a:cs typeface="Verdana" panose="020B0604030504040204" pitchFamily="34" charset="0"/>
              </a:rPr>
              <a:t>Students should not be able to see each other’s work from a normal testing position.</a:t>
            </a:r>
            <a:endParaRPr lang="en-US" sz="700" dirty="0">
              <a:solidFill>
                <a:srgbClr val="000000"/>
              </a:solidFill>
              <a:ea typeface="Verdana" panose="020B0604030504040204" pitchFamily="34" charset="0"/>
              <a:cs typeface="Verdana" panose="020B0604030504040204" pitchFamily="34" charset="0"/>
            </a:endParaRPr>
          </a:p>
          <a:p>
            <a:pPr>
              <a:buClr>
                <a:schemeClr val="tx1"/>
              </a:buClr>
            </a:pPr>
            <a:r>
              <a:rPr lang="en-US" dirty="0">
                <a:solidFill>
                  <a:srgbClr val="040404"/>
                </a:solidFill>
              </a:rPr>
              <a:t>Dividing screens or other privacy materials may be used if students cannot be placed far enough away from each other.</a:t>
            </a:r>
          </a:p>
        </p:txBody>
      </p:sp>
      <p:sp>
        <p:nvSpPr>
          <p:cNvPr id="5" name="Slide Number Placeholder 4"/>
          <p:cNvSpPr>
            <a:spLocks noGrp="1"/>
          </p:cNvSpPr>
          <p:nvPr>
            <p:ph type="sldNum" sz="quarter" idx="4294967295"/>
          </p:nvPr>
        </p:nvSpPr>
        <p:spPr>
          <a:xfrm>
            <a:off x="9318969" y="9034452"/>
            <a:ext cx="3034083" cy="518951"/>
          </a:xfrm>
          <a:prstGeom prst="rect">
            <a:avLst/>
          </a:prstGeom>
        </p:spPr>
        <p:txBody>
          <a:bodyPr/>
          <a:lstStyle/>
          <a:p>
            <a:pPr>
              <a:defRPr/>
            </a:pPr>
            <a:fld id="{364E494B-349F-4D1C-9389-F3BD0DF20ED6}" type="slidenum">
              <a:rPr lang="en-US" smtClean="0"/>
              <a:pPr>
                <a:defRPr/>
              </a:pPr>
              <a:t>37</a:t>
            </a:fld>
            <a:endParaRPr lang="en-US" dirty="0"/>
          </a:p>
        </p:txBody>
      </p:sp>
    </p:spTree>
    <p:extLst>
      <p:ext uri="{BB962C8B-B14F-4D97-AF65-F5344CB8AC3E}">
        <p14:creationId xmlns:p14="http://schemas.microsoft.com/office/powerpoint/2010/main" val="35319246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2" name="Title 1"/>
          <p:cNvSpPr>
            <a:spLocks noGrp="1"/>
          </p:cNvSpPr>
          <p:nvPr>
            <p:ph type="title"/>
          </p:nvPr>
        </p:nvSpPr>
        <p:spPr>
          <a:xfrm>
            <a:off x="0" y="124883"/>
            <a:ext cx="13003213" cy="1624542"/>
          </a:xfrm>
        </p:spPr>
        <p:txBody>
          <a:bodyPr/>
          <a:lstStyle/>
          <a:p>
            <a:pPr algn="ctr"/>
            <a:r>
              <a:rPr lang="en-US" sz="5100" dirty="0">
                <a:solidFill>
                  <a:schemeClr val="bg1"/>
                </a:solidFill>
              </a:rPr>
              <a:t>Test Environment</a:t>
            </a:r>
          </a:p>
        </p:txBody>
      </p:sp>
      <p:sp>
        <p:nvSpPr>
          <p:cNvPr id="3" name="Content Placeholder 2"/>
          <p:cNvSpPr>
            <a:spLocks noGrp="1"/>
          </p:cNvSpPr>
          <p:nvPr>
            <p:ph idx="1"/>
          </p:nvPr>
        </p:nvSpPr>
        <p:spPr>
          <a:xfrm>
            <a:off x="650161" y="2054226"/>
            <a:ext cx="11702892" cy="6432734"/>
          </a:xfrm>
        </p:spPr>
        <p:txBody>
          <a:bodyPr/>
          <a:lstStyle/>
          <a:p>
            <a:pPr>
              <a:buClr>
                <a:schemeClr val="tx1"/>
              </a:buClr>
              <a:buNone/>
            </a:pPr>
            <a:r>
              <a:rPr lang="en-US" dirty="0">
                <a:solidFill>
                  <a:srgbClr val="000000"/>
                </a:solidFill>
              </a:rPr>
              <a:t>The testing environment must:</a:t>
            </a:r>
          </a:p>
          <a:p>
            <a:pPr>
              <a:buClr>
                <a:schemeClr val="tx1"/>
              </a:buClr>
            </a:pPr>
            <a:r>
              <a:rPr lang="en-US" dirty="0">
                <a:solidFill>
                  <a:srgbClr val="000000"/>
                </a:solidFill>
              </a:rPr>
              <a:t>Be adequately lit, quiet, free of distractions, and heated or cooled.</a:t>
            </a:r>
          </a:p>
          <a:p>
            <a:pPr>
              <a:buClr>
                <a:schemeClr val="tx1"/>
              </a:buClr>
            </a:pPr>
            <a:r>
              <a:rPr lang="en-US" dirty="0">
                <a:solidFill>
                  <a:srgbClr val="000000"/>
                </a:solidFill>
              </a:rPr>
              <a:t>Provide an adequate writing surface.</a:t>
            </a:r>
          </a:p>
          <a:p>
            <a:pPr lvl="1">
              <a:buClr>
                <a:schemeClr val="tx1"/>
              </a:buClr>
            </a:pPr>
            <a:r>
              <a:rPr lang="en-US" dirty="0">
                <a:solidFill>
                  <a:srgbClr val="000000"/>
                </a:solidFill>
              </a:rPr>
              <a:t>Students will need room for the following: </a:t>
            </a:r>
          </a:p>
          <a:p>
            <a:pPr lvl="2">
              <a:buClr>
                <a:schemeClr val="tx1"/>
              </a:buClr>
            </a:pPr>
            <a:r>
              <a:rPr lang="en-US" dirty="0" smtClean="0">
                <a:solidFill>
                  <a:srgbClr val="000000"/>
                </a:solidFill>
              </a:rPr>
              <a:t>Scratch </a:t>
            </a:r>
            <a:r>
              <a:rPr lang="en-US" dirty="0">
                <a:solidFill>
                  <a:srgbClr val="000000"/>
                </a:solidFill>
              </a:rPr>
              <a:t>paper</a:t>
            </a:r>
          </a:p>
          <a:p>
            <a:pPr lvl="2">
              <a:buClr>
                <a:schemeClr val="tx1"/>
              </a:buClr>
            </a:pPr>
            <a:r>
              <a:rPr lang="en-US" dirty="0" smtClean="0">
                <a:solidFill>
                  <a:srgbClr val="8120A4"/>
                </a:solidFill>
              </a:rPr>
              <a:t>Math reference sheet if printed locally</a:t>
            </a:r>
            <a:endParaRPr lang="en-US" dirty="0">
              <a:solidFill>
                <a:srgbClr val="8120A4"/>
              </a:solidFill>
            </a:endParaRPr>
          </a:p>
          <a:p>
            <a:pPr>
              <a:buClr>
                <a:schemeClr val="tx1"/>
              </a:buClr>
            </a:pPr>
            <a:r>
              <a:rPr lang="en-US" dirty="0">
                <a:solidFill>
                  <a:srgbClr val="000000"/>
                </a:solidFill>
              </a:rPr>
              <a:t>Be free of electronic devices and music.</a:t>
            </a:r>
          </a:p>
          <a:p>
            <a:pPr>
              <a:buClr>
                <a:schemeClr val="tx1"/>
              </a:buClr>
            </a:pPr>
            <a:r>
              <a:rPr lang="en-US" dirty="0">
                <a:solidFill>
                  <a:srgbClr val="000000"/>
                </a:solidFill>
              </a:rPr>
              <a:t>“Do Not Disturb/Only Authorized Personnel Allowed” sign must be placed on the door during test sessions.</a:t>
            </a:r>
          </a:p>
          <a:p>
            <a:endParaRPr lang="en-US" dirty="0"/>
          </a:p>
        </p:txBody>
      </p:sp>
      <p:sp>
        <p:nvSpPr>
          <p:cNvPr id="5" name="Slide Number Placeholder 4"/>
          <p:cNvSpPr>
            <a:spLocks noGrp="1"/>
          </p:cNvSpPr>
          <p:nvPr>
            <p:ph type="sldNum" sz="quarter" idx="4294967295"/>
          </p:nvPr>
        </p:nvSpPr>
        <p:spPr>
          <a:xfrm>
            <a:off x="9318969" y="9034452"/>
            <a:ext cx="3034083" cy="518951"/>
          </a:xfrm>
          <a:prstGeom prst="rect">
            <a:avLst/>
          </a:prstGeom>
        </p:spPr>
        <p:txBody>
          <a:bodyPr/>
          <a:lstStyle/>
          <a:p>
            <a:pPr>
              <a:defRPr/>
            </a:pPr>
            <a:fld id="{364E494B-349F-4D1C-9389-F3BD0DF20ED6}" type="slidenum">
              <a:rPr lang="en-US" smtClean="0"/>
              <a:pPr>
                <a:defRPr/>
              </a:pPr>
              <a:t>38</a:t>
            </a:fld>
            <a:endParaRPr lang="en-US" dirty="0"/>
          </a:p>
        </p:txBody>
      </p:sp>
    </p:spTree>
    <p:extLst>
      <p:ext uri="{BB962C8B-B14F-4D97-AF65-F5344CB8AC3E}">
        <p14:creationId xmlns:p14="http://schemas.microsoft.com/office/powerpoint/2010/main" val="14015334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3" name="Title 2"/>
          <p:cNvSpPr>
            <a:spLocks noGrp="1"/>
          </p:cNvSpPr>
          <p:nvPr>
            <p:ph type="title"/>
          </p:nvPr>
        </p:nvSpPr>
        <p:spPr>
          <a:xfrm>
            <a:off x="0" y="110413"/>
            <a:ext cx="13003213" cy="1715212"/>
          </a:xfrm>
        </p:spPr>
        <p:txBody>
          <a:bodyPr/>
          <a:lstStyle/>
          <a:p>
            <a:pPr algn="ctr"/>
            <a:r>
              <a:rPr lang="en-US" sz="5100" dirty="0">
                <a:solidFill>
                  <a:schemeClr val="bg1"/>
                </a:solidFill>
              </a:rPr>
              <a:t>Test Environment</a:t>
            </a:r>
          </a:p>
        </p:txBody>
      </p:sp>
      <p:sp>
        <p:nvSpPr>
          <p:cNvPr id="2" name="Content Placeholder 1"/>
          <p:cNvSpPr>
            <a:spLocks noGrp="1"/>
          </p:cNvSpPr>
          <p:nvPr>
            <p:ph idx="1"/>
          </p:nvPr>
        </p:nvSpPr>
        <p:spPr>
          <a:xfrm>
            <a:off x="650161" y="2339342"/>
            <a:ext cx="11702892" cy="6432734"/>
          </a:xfrm>
        </p:spPr>
        <p:txBody>
          <a:bodyPr/>
          <a:lstStyle/>
          <a:p>
            <a:pPr>
              <a:buClr>
                <a:schemeClr val="tx1"/>
              </a:buClr>
            </a:pPr>
            <a:r>
              <a:rPr lang="en-US" dirty="0" smtClean="0">
                <a:solidFill>
                  <a:srgbClr val="6C1B89"/>
                </a:solidFill>
              </a:rPr>
              <a:t>A Timing Box (optional box around; other information required) must be visible to students</a:t>
            </a:r>
          </a:p>
          <a:p>
            <a:pPr marL="2398287" lvl="4" indent="0">
              <a:buNone/>
            </a:pPr>
            <a:endParaRPr lang="en-US" dirty="0" smtClean="0">
              <a:solidFill>
                <a:srgbClr val="6C1B89"/>
              </a:solidFill>
            </a:endParaRPr>
          </a:p>
          <a:p>
            <a:pPr marL="3677371" lvl="4" indent="0">
              <a:buNone/>
            </a:pPr>
            <a:r>
              <a:rPr lang="en-US" dirty="0" smtClean="0">
                <a:solidFill>
                  <a:srgbClr val="6C1B89"/>
                </a:solidFill>
              </a:rPr>
              <a:t>Unit Name: </a:t>
            </a:r>
            <a:r>
              <a:rPr lang="en-US" u="sng" dirty="0" smtClean="0">
                <a:solidFill>
                  <a:srgbClr val="6C1B89"/>
                </a:solidFill>
              </a:rPr>
              <a:t>Math Unit 1</a:t>
            </a:r>
            <a:endParaRPr lang="en-US" dirty="0" smtClean="0">
              <a:solidFill>
                <a:srgbClr val="6C1B89"/>
              </a:solidFill>
            </a:endParaRPr>
          </a:p>
          <a:p>
            <a:pPr marL="3677371" lvl="4" indent="0">
              <a:buNone/>
            </a:pPr>
            <a:r>
              <a:rPr lang="en-US" dirty="0" smtClean="0">
                <a:solidFill>
                  <a:srgbClr val="6C1B89"/>
                </a:solidFill>
              </a:rPr>
              <a:t>Unit Testing Time: </a:t>
            </a:r>
            <a:r>
              <a:rPr lang="en-US" u="sng" dirty="0" smtClean="0">
                <a:solidFill>
                  <a:srgbClr val="6C1B89"/>
                </a:solidFill>
              </a:rPr>
              <a:t>90 Min</a:t>
            </a:r>
            <a:endParaRPr lang="en-US" dirty="0" smtClean="0">
              <a:solidFill>
                <a:srgbClr val="6C1B89"/>
              </a:solidFill>
            </a:endParaRPr>
          </a:p>
          <a:p>
            <a:pPr marL="3677371" lvl="4" indent="0">
              <a:buNone/>
            </a:pPr>
            <a:r>
              <a:rPr lang="en-US" dirty="0" smtClean="0">
                <a:solidFill>
                  <a:srgbClr val="6C1B89"/>
                </a:solidFill>
              </a:rPr>
              <a:t>Starting Time: </a:t>
            </a:r>
            <a:r>
              <a:rPr lang="en-US" u="sng" dirty="0" smtClean="0">
                <a:solidFill>
                  <a:srgbClr val="6C1B89"/>
                </a:solidFill>
              </a:rPr>
              <a:t>	9:00	</a:t>
            </a:r>
            <a:endParaRPr lang="en-US" dirty="0" smtClean="0">
              <a:solidFill>
                <a:srgbClr val="6C1B89"/>
              </a:solidFill>
            </a:endParaRPr>
          </a:p>
          <a:p>
            <a:pPr marL="3677371" lvl="4" indent="0">
              <a:buNone/>
            </a:pPr>
            <a:r>
              <a:rPr lang="en-US" dirty="0" smtClean="0">
                <a:solidFill>
                  <a:srgbClr val="6C1B89"/>
                </a:solidFill>
              </a:rPr>
              <a:t>Stopping time:  </a:t>
            </a:r>
            <a:r>
              <a:rPr lang="en-US" u="sng" dirty="0" smtClean="0">
                <a:solidFill>
                  <a:srgbClr val="6C1B89"/>
                </a:solidFill>
              </a:rPr>
              <a:t>	10:30	</a:t>
            </a:r>
            <a:endParaRPr lang="en-US" dirty="0" smtClean="0">
              <a:solidFill>
                <a:srgbClr val="6C1B89"/>
              </a:solidFill>
            </a:endParaRPr>
          </a:p>
          <a:p>
            <a:endParaRPr lang="en-US" dirty="0" smtClean="0">
              <a:solidFill>
                <a:srgbClr val="000000"/>
              </a:solidFill>
            </a:endParaRPr>
          </a:p>
          <a:p>
            <a:endParaRPr lang="en-US" dirty="0"/>
          </a:p>
        </p:txBody>
      </p:sp>
      <p:sp>
        <p:nvSpPr>
          <p:cNvPr id="6" name="Slide Number Placeholder 5"/>
          <p:cNvSpPr>
            <a:spLocks noGrp="1"/>
          </p:cNvSpPr>
          <p:nvPr>
            <p:ph type="sldNum" sz="quarter" idx="4294967295"/>
          </p:nvPr>
        </p:nvSpPr>
        <p:spPr>
          <a:xfrm>
            <a:off x="9318969" y="9034452"/>
            <a:ext cx="3034083" cy="518951"/>
          </a:xfrm>
          <a:prstGeom prst="rect">
            <a:avLst/>
          </a:prstGeom>
        </p:spPr>
        <p:txBody>
          <a:bodyPr/>
          <a:lstStyle/>
          <a:p>
            <a:pPr>
              <a:defRPr/>
            </a:pPr>
            <a:fld id="{364E494B-349F-4D1C-9389-F3BD0DF20ED6}" type="slidenum">
              <a:rPr lang="en-US" smtClean="0"/>
              <a:pPr>
                <a:defRPr/>
              </a:pPr>
              <a:t>39</a:t>
            </a:fld>
            <a:endParaRPr lang="en-US" dirty="0"/>
          </a:p>
        </p:txBody>
      </p:sp>
      <p:sp>
        <p:nvSpPr>
          <p:cNvPr id="5" name="Rectangle 4"/>
          <p:cNvSpPr/>
          <p:nvPr/>
        </p:nvSpPr>
        <p:spPr>
          <a:xfrm>
            <a:off x="4063208" y="3806826"/>
            <a:ext cx="4551125" cy="2471272"/>
          </a:xfrm>
          <a:prstGeom prst="rect">
            <a:avLst/>
          </a:prstGeom>
          <a:noFill/>
          <a:ln w="38100">
            <a:solidFill>
              <a:srgbClr val="6C1B89"/>
            </a:solid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Tree>
    <p:extLst>
      <p:ext uri="{BB962C8B-B14F-4D97-AF65-F5344CB8AC3E}">
        <p14:creationId xmlns:p14="http://schemas.microsoft.com/office/powerpoint/2010/main" val="118356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155" tIns="63622" rIns="127155" bIns="63622" rtlCol="0" anchor="ctr"/>
          <a:lstStyle/>
          <a:p>
            <a:pPr algn="ctr"/>
            <a:endParaRPr lang="en-US" dirty="0"/>
          </a:p>
        </p:txBody>
      </p:sp>
      <p:sp>
        <p:nvSpPr>
          <p:cNvPr id="3" name="Title 2"/>
          <p:cNvSpPr>
            <a:spLocks noGrp="1"/>
          </p:cNvSpPr>
          <p:nvPr>
            <p:ph type="title"/>
          </p:nvPr>
        </p:nvSpPr>
        <p:spPr>
          <a:xfrm>
            <a:off x="0" y="108303"/>
            <a:ext cx="13003213" cy="1732844"/>
          </a:xfrm>
        </p:spPr>
        <p:txBody>
          <a:bodyPr/>
          <a:lstStyle/>
          <a:p>
            <a:pPr algn="ctr"/>
            <a:r>
              <a:rPr lang="en-US" sz="5100" dirty="0">
                <a:solidFill>
                  <a:schemeClr val="bg1"/>
                </a:solidFill>
              </a:rPr>
              <a:t>Test Administrator Manual (TAM)</a:t>
            </a:r>
          </a:p>
        </p:txBody>
      </p:sp>
      <p:sp>
        <p:nvSpPr>
          <p:cNvPr id="6" name="Rectangle 3"/>
          <p:cNvSpPr txBox="1">
            <a:spLocks noChangeArrowheads="1"/>
          </p:cNvSpPr>
          <p:nvPr/>
        </p:nvSpPr>
        <p:spPr>
          <a:xfrm>
            <a:off x="325081" y="1949450"/>
            <a:ext cx="12353052" cy="7364589"/>
          </a:xfrm>
          <a:prstGeom prst="rect">
            <a:avLst/>
          </a:prstGeom>
        </p:spPr>
        <p:txBody>
          <a:bodyPr lIns="127155" tIns="63622" rIns="127155" bIns="63622"/>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400" dirty="0">
                <a:solidFill>
                  <a:prstClr val="black"/>
                </a:solidFill>
              </a:rPr>
              <a:t>Information in this presentation is found in the:</a:t>
            </a:r>
          </a:p>
          <a:p>
            <a:pPr lvl="1"/>
            <a:r>
              <a:rPr lang="en-US" i="1" dirty="0">
                <a:solidFill>
                  <a:prstClr val="black"/>
                </a:solidFill>
              </a:rPr>
              <a:t>PARCC</a:t>
            </a:r>
            <a:r>
              <a:rPr lang="en-US" dirty="0">
                <a:solidFill>
                  <a:prstClr val="black"/>
                </a:solidFill>
              </a:rPr>
              <a:t> </a:t>
            </a:r>
            <a:r>
              <a:rPr lang="en-US" i="1" dirty="0">
                <a:solidFill>
                  <a:prstClr val="black"/>
                </a:solidFill>
              </a:rPr>
              <a:t>Test Administrator Manuals </a:t>
            </a:r>
            <a:r>
              <a:rPr lang="en-US" dirty="0">
                <a:solidFill>
                  <a:prstClr val="black"/>
                </a:solidFill>
              </a:rPr>
              <a:t>for </a:t>
            </a:r>
            <a:r>
              <a:rPr lang="en-US" dirty="0" smtClean="0">
                <a:solidFill>
                  <a:prstClr val="black"/>
                </a:solidFill>
              </a:rPr>
              <a:t>computer-based </a:t>
            </a:r>
            <a:r>
              <a:rPr lang="en-US" dirty="0">
                <a:solidFill>
                  <a:prstClr val="black"/>
                </a:solidFill>
              </a:rPr>
              <a:t>testing</a:t>
            </a:r>
          </a:p>
          <a:p>
            <a:pPr lvl="1"/>
            <a:r>
              <a:rPr lang="en-US" i="1" dirty="0">
                <a:solidFill>
                  <a:prstClr val="black"/>
                </a:solidFill>
              </a:rPr>
              <a:t>CMAS: Science and Social Studies Test Administrator Manuals</a:t>
            </a:r>
            <a:endParaRPr lang="en-US" u="sng" dirty="0"/>
          </a:p>
          <a:p>
            <a:pPr marL="0" indent="0">
              <a:buClr>
                <a:srgbClr val="8F23B3"/>
              </a:buClr>
              <a:buNone/>
            </a:pPr>
            <a:endParaRPr lang="en-US" sz="4000" dirty="0">
              <a:solidFill>
                <a:prstClr val="black"/>
              </a:solidFill>
            </a:endParaRPr>
          </a:p>
        </p:txBody>
      </p:sp>
      <p:sp>
        <p:nvSpPr>
          <p:cNvPr id="13" name="TextBox 12"/>
          <p:cNvSpPr txBox="1"/>
          <p:nvPr/>
        </p:nvSpPr>
        <p:spPr>
          <a:xfrm>
            <a:off x="11052731" y="27079"/>
            <a:ext cx="1950482" cy="437442"/>
          </a:xfrm>
          <a:prstGeom prst="rect">
            <a:avLst/>
          </a:prstGeom>
          <a:noFill/>
        </p:spPr>
        <p:txBody>
          <a:bodyPr wrap="square" lIns="127155" tIns="63622" rIns="127155" bIns="63622" rtlCol="0">
            <a:spAutoFit/>
          </a:bodyPr>
          <a:lstStyle/>
          <a:p>
            <a:r>
              <a:rPr lang="en-US" sz="2000" dirty="0"/>
              <a:t>Go to: </a:t>
            </a:r>
            <a:r>
              <a:rPr lang="en-US" sz="2000" dirty="0">
                <a:hlinkClick r:id="rId4" action="ppaction://hlinksldjump"/>
              </a:rPr>
              <a:t>Topics</a:t>
            </a:r>
            <a:endParaRPr lang="en-US" sz="2000"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522" y="3700820"/>
            <a:ext cx="6696365" cy="2950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2863" y="3697646"/>
            <a:ext cx="2095776" cy="2801881"/>
          </a:xfrm>
          <a:prstGeom prst="rect">
            <a:avLst/>
          </a:prstGeom>
          <a:ln>
            <a:solidFill>
              <a:schemeClr val="tx1"/>
            </a:solidFill>
          </a:ln>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37916" y="6765592"/>
            <a:ext cx="2150247" cy="2728613"/>
          </a:xfrm>
          <a:prstGeom prst="rect">
            <a:avLst/>
          </a:prstGeom>
          <a:ln>
            <a:solidFill>
              <a:schemeClr val="tx1"/>
            </a:solidFill>
          </a:ln>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53807" y="3697646"/>
            <a:ext cx="2232466" cy="2801881"/>
          </a:xfrm>
          <a:prstGeom prst="rect">
            <a:avLst/>
          </a:prstGeom>
          <a:ln>
            <a:solidFill>
              <a:schemeClr val="tx1"/>
            </a:solidFill>
          </a:ln>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2186" y="6765592"/>
            <a:ext cx="2174086" cy="2728613"/>
          </a:xfrm>
          <a:prstGeom prst="rect">
            <a:avLst/>
          </a:prstGeom>
          <a:ln>
            <a:solidFill>
              <a:schemeClr val="tx1"/>
            </a:solidFill>
          </a:ln>
        </p:spPr>
      </p:pic>
      <p:pic>
        <p:nvPicPr>
          <p:cNvPr id="1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07983" y="6850816"/>
            <a:ext cx="2245446" cy="2896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5168" y="6850816"/>
            <a:ext cx="4182901" cy="2607586"/>
          </a:xfrm>
          <a:prstGeom prst="rect">
            <a:avLst/>
          </a:prstGeom>
          <a:noFill/>
        </p:spPr>
        <p:txBody>
          <a:bodyPr wrap="square" lIns="90820" tIns="45391" rIns="90820" bIns="45391" rtlCol="0">
            <a:spAutoFit/>
          </a:bodyPr>
          <a:lstStyle/>
          <a:p>
            <a:r>
              <a:rPr lang="en-US" sz="3300" dirty="0">
                <a:latin typeface="+mn-lt"/>
              </a:rPr>
              <a:t>Security measures and administration policies and procedures identified in the TAMs must be maintained.</a:t>
            </a:r>
          </a:p>
        </p:txBody>
      </p:sp>
    </p:spTree>
    <p:custDataLst>
      <p:tags r:id="rId1"/>
    </p:custDataLst>
    <p:extLst>
      <p:ext uri="{BB962C8B-B14F-4D97-AF65-F5344CB8AC3E}">
        <p14:creationId xmlns:p14="http://schemas.microsoft.com/office/powerpoint/2010/main" val="1110707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4" name="Content Placeholder 3"/>
          <p:cNvSpPr>
            <a:spLocks noGrp="1"/>
          </p:cNvSpPr>
          <p:nvPr>
            <p:ph idx="1"/>
          </p:nvPr>
        </p:nvSpPr>
        <p:spPr>
          <a:xfrm>
            <a:off x="650161" y="2123187"/>
            <a:ext cx="11702892" cy="7190854"/>
          </a:xfrm>
        </p:spPr>
        <p:txBody>
          <a:bodyPr/>
          <a:lstStyle/>
          <a:p>
            <a:pPr marL="0" indent="0">
              <a:buNone/>
            </a:pPr>
            <a:r>
              <a:rPr lang="en-US" dirty="0" smtClean="0"/>
              <a:t>Prohibited Materials</a:t>
            </a:r>
          </a:p>
          <a:p>
            <a:pPr lvl="1">
              <a:buClrTx/>
            </a:pPr>
            <a:r>
              <a:rPr lang="en-US" dirty="0" smtClean="0"/>
              <a:t>All cell phones (TA may have one ONLY for emergency use, but the ringer must be turned off)</a:t>
            </a:r>
          </a:p>
          <a:p>
            <a:pPr lvl="1">
              <a:buClrTx/>
            </a:pPr>
            <a:r>
              <a:rPr lang="en-US" dirty="0" smtClean="0"/>
              <a:t>Electronic devices including </a:t>
            </a:r>
          </a:p>
          <a:p>
            <a:pPr lvl="2">
              <a:buClrTx/>
            </a:pPr>
            <a:r>
              <a:rPr lang="en-US" dirty="0" smtClean="0"/>
              <a:t>E-readers </a:t>
            </a:r>
          </a:p>
          <a:p>
            <a:pPr lvl="2">
              <a:buClrTx/>
            </a:pPr>
            <a:r>
              <a:rPr lang="en-US" dirty="0" smtClean="0"/>
              <a:t>Personal document scanners</a:t>
            </a:r>
          </a:p>
          <a:p>
            <a:pPr lvl="2">
              <a:buClrTx/>
            </a:pPr>
            <a:r>
              <a:rPr lang="en-US" dirty="0" smtClean="0"/>
              <a:t>Electronic pens</a:t>
            </a:r>
          </a:p>
          <a:p>
            <a:pPr lvl="2">
              <a:buClrTx/>
            </a:pPr>
            <a:r>
              <a:rPr lang="en-US" dirty="0" smtClean="0"/>
              <a:t>Smartwatches</a:t>
            </a:r>
          </a:p>
          <a:p>
            <a:pPr lvl="2">
              <a:buClrTx/>
            </a:pPr>
            <a:r>
              <a:rPr lang="en-US" dirty="0" smtClean="0"/>
              <a:t>iPod, MP3 players or other music players</a:t>
            </a:r>
          </a:p>
          <a:p>
            <a:pPr lvl="2">
              <a:buClrTx/>
            </a:pPr>
            <a:r>
              <a:rPr lang="en-US" dirty="0" smtClean="0"/>
              <a:t>Instructional aids relevant to content being assessed</a:t>
            </a:r>
          </a:p>
          <a:p>
            <a:pPr lvl="2">
              <a:buClrTx/>
            </a:pPr>
            <a:r>
              <a:rPr lang="en-US" dirty="0" smtClean="0"/>
              <a:t>Reference books (exception: word-to-word dictionaries for EL)</a:t>
            </a:r>
          </a:p>
          <a:p>
            <a:pPr lvl="1">
              <a:buClrTx/>
            </a:pPr>
            <a:r>
              <a:rPr lang="en-US" dirty="0">
                <a:solidFill>
                  <a:srgbClr val="000000"/>
                </a:solidFill>
              </a:rPr>
              <a:t>No food or drinks are allowed on desks or near test materials</a:t>
            </a:r>
            <a:r>
              <a:rPr lang="en-US" dirty="0" smtClean="0">
                <a:solidFill>
                  <a:srgbClr val="000000"/>
                </a:solidFill>
              </a:rPr>
              <a:t>.</a:t>
            </a:r>
            <a:endParaRPr lang="en-US" dirty="0" smtClean="0"/>
          </a:p>
          <a:p>
            <a:pPr lvl="2"/>
            <a:endParaRPr lang="en-US" dirty="0" smtClean="0"/>
          </a:p>
          <a:p>
            <a:pPr lvl="2"/>
            <a:endParaRPr lang="en-US" dirty="0"/>
          </a:p>
        </p:txBody>
      </p:sp>
      <p:sp>
        <p:nvSpPr>
          <p:cNvPr id="3" name="Title 2"/>
          <p:cNvSpPr>
            <a:spLocks noGrp="1"/>
          </p:cNvSpPr>
          <p:nvPr>
            <p:ph type="title"/>
          </p:nvPr>
        </p:nvSpPr>
        <p:spPr>
          <a:xfrm>
            <a:off x="2004662" y="108303"/>
            <a:ext cx="8993889" cy="1732844"/>
          </a:xfrm>
        </p:spPr>
        <p:txBody>
          <a:bodyPr/>
          <a:lstStyle/>
          <a:p>
            <a:pPr algn="ctr"/>
            <a:r>
              <a:rPr lang="en-US" sz="5100" dirty="0">
                <a:solidFill>
                  <a:schemeClr val="bg1"/>
                </a:solidFill>
              </a:rPr>
              <a:t>Test Environment</a:t>
            </a:r>
          </a:p>
        </p:txBody>
      </p:sp>
    </p:spTree>
    <p:extLst>
      <p:ext uri="{BB962C8B-B14F-4D97-AF65-F5344CB8AC3E}">
        <p14:creationId xmlns:p14="http://schemas.microsoft.com/office/powerpoint/2010/main" val="4111527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2" name="Title 1"/>
          <p:cNvSpPr>
            <a:spLocks noGrp="1"/>
          </p:cNvSpPr>
          <p:nvPr>
            <p:ph type="title"/>
          </p:nvPr>
        </p:nvSpPr>
        <p:spPr>
          <a:xfrm>
            <a:off x="0" y="149225"/>
            <a:ext cx="13003213" cy="1624542"/>
          </a:xfrm>
        </p:spPr>
        <p:txBody>
          <a:bodyPr/>
          <a:lstStyle/>
          <a:p>
            <a:pPr algn="ctr"/>
            <a:r>
              <a:rPr lang="en-US" sz="5100" dirty="0">
                <a:solidFill>
                  <a:schemeClr val="bg1"/>
                </a:solidFill>
              </a:rPr>
              <a:t>Test Environment</a:t>
            </a:r>
          </a:p>
        </p:txBody>
      </p:sp>
      <p:sp>
        <p:nvSpPr>
          <p:cNvPr id="3" name="Content Placeholder 2"/>
          <p:cNvSpPr>
            <a:spLocks noGrp="1"/>
          </p:cNvSpPr>
          <p:nvPr>
            <p:ph idx="1"/>
          </p:nvPr>
        </p:nvSpPr>
        <p:spPr>
          <a:xfrm>
            <a:off x="650161" y="1949451"/>
            <a:ext cx="11702892" cy="7572374"/>
          </a:xfrm>
        </p:spPr>
        <p:txBody>
          <a:bodyPr>
            <a:normAutofit fontScale="92500" lnSpcReduction="10000"/>
          </a:bodyPr>
          <a:lstStyle/>
          <a:p>
            <a:pPr>
              <a:buClr>
                <a:schemeClr val="tx1"/>
              </a:buClr>
            </a:pPr>
            <a:r>
              <a:rPr lang="en-US" dirty="0" smtClean="0">
                <a:solidFill>
                  <a:srgbClr val="000000"/>
                </a:solidFill>
              </a:rPr>
              <a:t>The </a:t>
            </a:r>
            <a:r>
              <a:rPr lang="en-US" dirty="0">
                <a:solidFill>
                  <a:srgbClr val="000000"/>
                </a:solidFill>
              </a:rPr>
              <a:t>testing environment must be free of any content related posters or aids that suggest possible answers to </a:t>
            </a:r>
            <a:r>
              <a:rPr lang="en-US" dirty="0" smtClean="0">
                <a:solidFill>
                  <a:srgbClr val="000000"/>
                </a:solidFill>
              </a:rPr>
              <a:t>students.</a:t>
            </a:r>
          </a:p>
          <a:p>
            <a:pPr lvl="1">
              <a:buClr>
                <a:schemeClr val="tx1"/>
              </a:buClr>
            </a:pPr>
            <a:r>
              <a:rPr lang="en-US" dirty="0" smtClean="0">
                <a:solidFill>
                  <a:srgbClr val="000000"/>
                </a:solidFill>
              </a:rPr>
              <a:t>Prohibited </a:t>
            </a:r>
            <a:r>
              <a:rPr lang="en-US" dirty="0">
                <a:solidFill>
                  <a:srgbClr val="000000"/>
                </a:solidFill>
              </a:rPr>
              <a:t>visual aids in the test environment must be removed or covered</a:t>
            </a:r>
            <a:r>
              <a:rPr lang="en-US" dirty="0" smtClean="0">
                <a:solidFill>
                  <a:srgbClr val="000000"/>
                </a:solidFill>
              </a:rPr>
              <a:t>.</a:t>
            </a:r>
            <a:endParaRPr lang="en-US" dirty="0">
              <a:solidFill>
                <a:srgbClr val="000000"/>
              </a:solidFill>
            </a:endParaRPr>
          </a:p>
          <a:p>
            <a:pPr lvl="2">
              <a:buClr>
                <a:schemeClr val="tx1"/>
              </a:buClr>
            </a:pPr>
            <a:r>
              <a:rPr lang="en-US" dirty="0">
                <a:solidFill>
                  <a:srgbClr val="000000"/>
                </a:solidFill>
              </a:rPr>
              <a:t>Number lines</a:t>
            </a:r>
          </a:p>
          <a:p>
            <a:pPr lvl="2">
              <a:buClr>
                <a:schemeClr val="tx1"/>
              </a:buClr>
            </a:pPr>
            <a:r>
              <a:rPr lang="en-US" dirty="0">
                <a:solidFill>
                  <a:srgbClr val="000000"/>
                </a:solidFill>
              </a:rPr>
              <a:t>Word walls</a:t>
            </a:r>
          </a:p>
          <a:p>
            <a:pPr lvl="2">
              <a:buClr>
                <a:schemeClr val="tx1"/>
              </a:buClr>
            </a:pPr>
            <a:r>
              <a:rPr lang="en-US" dirty="0">
                <a:solidFill>
                  <a:srgbClr val="000000"/>
                </a:solidFill>
              </a:rPr>
              <a:t>Steps for solving math equations</a:t>
            </a:r>
          </a:p>
          <a:p>
            <a:pPr lvl="2">
              <a:buClr>
                <a:schemeClr val="tx1"/>
              </a:buClr>
            </a:pPr>
            <a:r>
              <a:rPr lang="en-US" dirty="0">
                <a:solidFill>
                  <a:srgbClr val="000000"/>
                </a:solidFill>
              </a:rPr>
              <a:t>Maps</a:t>
            </a:r>
          </a:p>
          <a:p>
            <a:pPr lvl="2">
              <a:buClr>
                <a:schemeClr val="tx1"/>
              </a:buClr>
            </a:pPr>
            <a:r>
              <a:rPr lang="en-US" dirty="0">
                <a:solidFill>
                  <a:srgbClr val="000000"/>
                </a:solidFill>
              </a:rPr>
              <a:t>Charts </a:t>
            </a:r>
          </a:p>
          <a:p>
            <a:pPr lvl="2">
              <a:buClr>
                <a:schemeClr val="tx1"/>
              </a:buClr>
            </a:pPr>
            <a:r>
              <a:rPr lang="en-US" dirty="0">
                <a:solidFill>
                  <a:srgbClr val="000000"/>
                </a:solidFill>
              </a:rPr>
              <a:t>Models </a:t>
            </a:r>
          </a:p>
          <a:p>
            <a:pPr lvl="2">
              <a:buClr>
                <a:schemeClr val="tx1"/>
              </a:buClr>
            </a:pPr>
            <a:r>
              <a:rPr lang="en-US" dirty="0">
                <a:solidFill>
                  <a:srgbClr val="000000"/>
                </a:solidFill>
              </a:rPr>
              <a:t>Any content related materials </a:t>
            </a:r>
          </a:p>
          <a:p>
            <a:pPr lvl="2">
              <a:buClr>
                <a:schemeClr val="tx1"/>
              </a:buClr>
            </a:pPr>
            <a:r>
              <a:rPr lang="en-US" dirty="0">
                <a:solidFill>
                  <a:srgbClr val="000000"/>
                </a:solidFill>
              </a:rPr>
              <a:t>Any resource that defines, explains, or illustrates terminology or </a:t>
            </a:r>
            <a:r>
              <a:rPr lang="en-US" dirty="0" smtClean="0">
                <a:solidFill>
                  <a:srgbClr val="000000"/>
                </a:solidFill>
              </a:rPr>
              <a:t>concepts</a:t>
            </a:r>
          </a:p>
          <a:p>
            <a:pPr lvl="1">
              <a:buClr>
                <a:schemeClr val="tx1"/>
              </a:buClr>
            </a:pPr>
            <a:r>
              <a:rPr lang="en-US" dirty="0" smtClean="0">
                <a:solidFill>
                  <a:srgbClr val="000000"/>
                </a:solidFill>
              </a:rPr>
              <a:t>Generally</a:t>
            </a:r>
            <a:r>
              <a:rPr lang="en-US" dirty="0">
                <a:solidFill>
                  <a:srgbClr val="000000"/>
                </a:solidFill>
              </a:rPr>
              <a:t>, posters that do not include content specific definitions, content related processes or solutions may remain on the wall</a:t>
            </a:r>
            <a:r>
              <a:rPr lang="en-US" dirty="0" smtClean="0">
                <a:solidFill>
                  <a:srgbClr val="000000"/>
                </a:solidFill>
              </a:rPr>
              <a:t>.</a:t>
            </a:r>
          </a:p>
          <a:p>
            <a:pPr>
              <a:buClr>
                <a:schemeClr val="tx1"/>
              </a:buClr>
            </a:pPr>
            <a:r>
              <a:rPr lang="en-US" sz="3500" dirty="0">
                <a:solidFill>
                  <a:srgbClr val="000000"/>
                </a:solidFill>
              </a:rPr>
              <a:t>General rule: when in doubt, cover it. </a:t>
            </a:r>
            <a:endParaRPr lang="en-US" dirty="0">
              <a:solidFill>
                <a:srgbClr val="000000"/>
              </a:solidFill>
            </a:endParaRPr>
          </a:p>
        </p:txBody>
      </p:sp>
      <p:sp>
        <p:nvSpPr>
          <p:cNvPr id="5" name="Slide Number Placeholder 4"/>
          <p:cNvSpPr>
            <a:spLocks noGrp="1"/>
          </p:cNvSpPr>
          <p:nvPr>
            <p:ph type="sldNum" sz="quarter" idx="4294967295"/>
          </p:nvPr>
        </p:nvSpPr>
        <p:spPr>
          <a:xfrm>
            <a:off x="9318969" y="9034452"/>
            <a:ext cx="3034083" cy="518951"/>
          </a:xfrm>
          <a:prstGeom prst="rect">
            <a:avLst/>
          </a:prstGeom>
        </p:spPr>
        <p:txBody>
          <a:bodyPr/>
          <a:lstStyle/>
          <a:p>
            <a:pPr>
              <a:defRPr/>
            </a:pPr>
            <a:fld id="{364E494B-349F-4D1C-9389-F3BD0DF20ED6}" type="slidenum">
              <a:rPr lang="en-US" smtClean="0"/>
              <a:pPr>
                <a:defRPr/>
              </a:pPr>
              <a:t>41</a:t>
            </a:fld>
            <a:endParaRPr lang="en-US" dirty="0"/>
          </a:p>
        </p:txBody>
      </p:sp>
    </p:spTree>
    <p:extLst>
      <p:ext uri="{BB962C8B-B14F-4D97-AF65-F5344CB8AC3E}">
        <p14:creationId xmlns:p14="http://schemas.microsoft.com/office/powerpoint/2010/main" val="1574488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3" name="Title 2"/>
          <p:cNvSpPr>
            <a:spLocks noGrp="1"/>
          </p:cNvSpPr>
          <p:nvPr>
            <p:ph type="title"/>
          </p:nvPr>
        </p:nvSpPr>
        <p:spPr>
          <a:xfrm>
            <a:off x="0" y="108303"/>
            <a:ext cx="13003213" cy="1624542"/>
          </a:xfrm>
        </p:spPr>
        <p:txBody>
          <a:bodyPr/>
          <a:lstStyle/>
          <a:p>
            <a:pPr algn="ctr"/>
            <a:r>
              <a:rPr lang="en-US" sz="5700" dirty="0">
                <a:solidFill>
                  <a:schemeClr val="bg1"/>
                </a:solidFill>
              </a:rPr>
              <a:t>Student-to-Test Administrator Ratio</a:t>
            </a:r>
          </a:p>
        </p:txBody>
      </p:sp>
      <p:sp>
        <p:nvSpPr>
          <p:cNvPr id="5" name="Slide Number Placeholder 4"/>
          <p:cNvSpPr>
            <a:spLocks noGrp="1"/>
          </p:cNvSpPr>
          <p:nvPr>
            <p:ph type="sldNum" sz="quarter" idx="4294967295"/>
          </p:nvPr>
        </p:nvSpPr>
        <p:spPr>
          <a:xfrm>
            <a:off x="9318969" y="9034452"/>
            <a:ext cx="3034083" cy="518951"/>
          </a:xfrm>
          <a:prstGeom prst="rect">
            <a:avLst/>
          </a:prstGeom>
        </p:spPr>
        <p:txBody>
          <a:bodyPr/>
          <a:lstStyle/>
          <a:p>
            <a:pPr>
              <a:defRPr/>
            </a:pPr>
            <a:fld id="{364E494B-349F-4D1C-9389-F3BD0DF20ED6}" type="slidenum">
              <a:rPr lang="en-US" smtClean="0"/>
              <a:pPr>
                <a:defRPr/>
              </a:pPr>
              <a:t>42</a:t>
            </a:fld>
            <a:endParaRPr lang="en-US" dirty="0"/>
          </a:p>
        </p:txBody>
      </p:sp>
      <p:sp>
        <p:nvSpPr>
          <p:cNvPr id="7" name="Content Placeholder 1"/>
          <p:cNvSpPr>
            <a:spLocks noGrp="1"/>
          </p:cNvSpPr>
          <p:nvPr>
            <p:ph idx="1"/>
          </p:nvPr>
        </p:nvSpPr>
        <p:spPr>
          <a:xfrm>
            <a:off x="405607" y="1931490"/>
            <a:ext cx="12394317" cy="7693025"/>
          </a:xfrm>
        </p:spPr>
        <p:txBody>
          <a:bodyPr>
            <a:noAutofit/>
          </a:bodyPr>
          <a:lstStyle/>
          <a:p>
            <a:pPr>
              <a:buClr>
                <a:schemeClr val="tx1"/>
              </a:buClr>
            </a:pPr>
            <a:r>
              <a:rPr lang="en-US" sz="3300" dirty="0">
                <a:solidFill>
                  <a:srgbClr val="000000"/>
                </a:solidFill>
              </a:rPr>
              <a:t>Student-to-Test Administrator ratio must not exceed 30 to 1</a:t>
            </a:r>
          </a:p>
          <a:p>
            <a:pPr lvl="1">
              <a:buClr>
                <a:schemeClr val="tx1"/>
              </a:buClr>
            </a:pPr>
            <a:r>
              <a:rPr lang="en-US" sz="2800" dirty="0">
                <a:solidFill>
                  <a:srgbClr val="000000"/>
                </a:solidFill>
              </a:rPr>
              <a:t>Test Administrator must be able to actively monitor the space within the physical testing environment</a:t>
            </a:r>
            <a:r>
              <a:rPr lang="en-US" sz="2800" dirty="0" smtClean="0">
                <a:solidFill>
                  <a:srgbClr val="000000"/>
                </a:solidFill>
              </a:rPr>
              <a:t>.</a:t>
            </a:r>
          </a:p>
          <a:p>
            <a:pPr lvl="1">
              <a:buClr>
                <a:schemeClr val="tx1"/>
              </a:buClr>
            </a:pPr>
            <a:r>
              <a:rPr lang="en-US" sz="2800" dirty="0">
                <a:solidFill>
                  <a:srgbClr val="000000"/>
                </a:solidFill>
              </a:rPr>
              <a:t>May use </a:t>
            </a:r>
            <a:r>
              <a:rPr lang="en-US" sz="2800" dirty="0" smtClean="0">
                <a:solidFill>
                  <a:srgbClr val="000000"/>
                </a:solidFill>
              </a:rPr>
              <a:t>additional trained staff to </a:t>
            </a:r>
            <a:r>
              <a:rPr lang="en-US" sz="2800" dirty="0">
                <a:solidFill>
                  <a:srgbClr val="000000"/>
                </a:solidFill>
              </a:rPr>
              <a:t>help maintain an appropriate ratio for the group (not exceeding 30:1). </a:t>
            </a:r>
          </a:p>
          <a:p>
            <a:pPr>
              <a:buClr>
                <a:schemeClr val="tx1"/>
              </a:buClr>
            </a:pPr>
            <a:r>
              <a:rPr lang="en-US" sz="3300" dirty="0" smtClean="0">
                <a:solidFill>
                  <a:srgbClr val="000000"/>
                </a:solidFill>
              </a:rPr>
              <a:t>Consider </a:t>
            </a:r>
            <a:r>
              <a:rPr lang="en-US" sz="3300" dirty="0">
                <a:solidFill>
                  <a:srgbClr val="000000"/>
                </a:solidFill>
              </a:rPr>
              <a:t>room configuration</a:t>
            </a:r>
          </a:p>
          <a:p>
            <a:pPr lvl="1">
              <a:buClr>
                <a:schemeClr val="tx1"/>
              </a:buClr>
            </a:pPr>
            <a:r>
              <a:rPr lang="en-US" sz="2800" dirty="0">
                <a:solidFill>
                  <a:srgbClr val="000000"/>
                </a:solidFill>
              </a:rPr>
              <a:t>Make special considerations for large testing environments or environments with complicated configurations</a:t>
            </a:r>
            <a:r>
              <a:rPr lang="en-US" sz="2800" dirty="0" smtClean="0">
                <a:solidFill>
                  <a:srgbClr val="000000"/>
                </a:solidFill>
              </a:rPr>
              <a:t>.</a:t>
            </a:r>
            <a:endParaRPr lang="en-US" sz="2800" dirty="0">
              <a:solidFill>
                <a:srgbClr val="000000"/>
              </a:solidFill>
            </a:endParaRPr>
          </a:p>
        </p:txBody>
      </p:sp>
    </p:spTree>
    <p:extLst>
      <p:ext uri="{BB962C8B-B14F-4D97-AF65-F5344CB8AC3E}">
        <p14:creationId xmlns:p14="http://schemas.microsoft.com/office/powerpoint/2010/main" val="19776567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2" name="Title 1"/>
          <p:cNvSpPr>
            <a:spLocks noGrp="1"/>
          </p:cNvSpPr>
          <p:nvPr>
            <p:ph type="title"/>
          </p:nvPr>
        </p:nvSpPr>
        <p:spPr>
          <a:xfrm>
            <a:off x="0" y="216605"/>
            <a:ext cx="12976123" cy="1624542"/>
          </a:xfrm>
        </p:spPr>
        <p:txBody>
          <a:bodyPr>
            <a:normAutofit/>
          </a:bodyPr>
          <a:lstStyle/>
          <a:p>
            <a:pPr algn="ctr"/>
            <a:r>
              <a:rPr lang="en-US" sz="5100" dirty="0">
                <a:solidFill>
                  <a:schemeClr val="bg1"/>
                </a:solidFill>
              </a:rPr>
              <a:t>Unauthorized Visitors and the Media</a:t>
            </a:r>
          </a:p>
        </p:txBody>
      </p:sp>
      <p:sp>
        <p:nvSpPr>
          <p:cNvPr id="3" name="Content Placeholder 2"/>
          <p:cNvSpPr>
            <a:spLocks noGrp="1"/>
          </p:cNvSpPr>
          <p:nvPr>
            <p:ph idx="1"/>
          </p:nvPr>
        </p:nvSpPr>
        <p:spPr>
          <a:xfrm>
            <a:off x="650161" y="2339343"/>
            <a:ext cx="11702892" cy="6219674"/>
          </a:xfrm>
        </p:spPr>
        <p:txBody>
          <a:bodyPr>
            <a:noAutofit/>
          </a:bodyPr>
          <a:lstStyle/>
          <a:p>
            <a:pPr marL="639538" indent="-639538">
              <a:buClr>
                <a:schemeClr val="tx1"/>
              </a:buClr>
            </a:pPr>
            <a:r>
              <a:rPr lang="en-US" sz="4000" dirty="0">
                <a:solidFill>
                  <a:srgbClr val="000000"/>
                </a:solidFill>
              </a:rPr>
              <a:t>Only students, Test Administrators/Examiners, and authorized school, district, state personnel, or state-sanctioned test monitors may be in testing areas during administration.</a:t>
            </a:r>
          </a:p>
          <a:p>
            <a:pPr marL="639538" indent="-639538" algn="just">
              <a:buClr>
                <a:schemeClr val="tx1"/>
              </a:buClr>
            </a:pPr>
            <a:r>
              <a:rPr lang="en-US" sz="4000" dirty="0">
                <a:solidFill>
                  <a:srgbClr val="000000"/>
                </a:solidFill>
              </a:rPr>
              <a:t>Media are not allowed to have access to the tests before, during, or after test administration, or take pictures or video of testing materials or testing students.</a:t>
            </a:r>
          </a:p>
          <a:p>
            <a:pPr marL="639538" indent="-639538" algn="just">
              <a:buClr>
                <a:schemeClr val="tx1"/>
              </a:buClr>
            </a:pPr>
            <a:r>
              <a:rPr lang="en-US" sz="4000" dirty="0">
                <a:solidFill>
                  <a:srgbClr val="000000"/>
                </a:solidFill>
              </a:rPr>
              <a:t>Parents are not allowed in the testing room with their child. </a:t>
            </a:r>
          </a:p>
        </p:txBody>
      </p:sp>
      <p:sp>
        <p:nvSpPr>
          <p:cNvPr id="5" name="Slide Number Placeholder 4"/>
          <p:cNvSpPr>
            <a:spLocks noGrp="1"/>
          </p:cNvSpPr>
          <p:nvPr>
            <p:ph type="sldNum" sz="quarter" idx="4294967295"/>
          </p:nvPr>
        </p:nvSpPr>
        <p:spPr>
          <a:xfrm>
            <a:off x="9318969" y="9034452"/>
            <a:ext cx="3034083" cy="518951"/>
          </a:xfrm>
          <a:prstGeom prst="rect">
            <a:avLst/>
          </a:prstGeom>
        </p:spPr>
        <p:txBody>
          <a:bodyPr/>
          <a:lstStyle/>
          <a:p>
            <a:pPr>
              <a:defRPr/>
            </a:pPr>
            <a:fld id="{364E494B-349F-4D1C-9389-F3BD0DF20ED6}" type="slidenum">
              <a:rPr lang="en-US" smtClean="0"/>
              <a:pPr>
                <a:defRPr/>
              </a:pPr>
              <a:t>43</a:t>
            </a:fld>
            <a:endParaRPr lang="en-US" dirty="0"/>
          </a:p>
        </p:txBody>
      </p:sp>
    </p:spTree>
    <p:extLst>
      <p:ext uri="{BB962C8B-B14F-4D97-AF65-F5344CB8AC3E}">
        <p14:creationId xmlns:p14="http://schemas.microsoft.com/office/powerpoint/2010/main" val="9653261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2" name="Title 1"/>
          <p:cNvSpPr>
            <a:spLocks noGrp="1"/>
          </p:cNvSpPr>
          <p:nvPr>
            <p:ph type="title"/>
          </p:nvPr>
        </p:nvSpPr>
        <p:spPr>
          <a:xfrm>
            <a:off x="0" y="108303"/>
            <a:ext cx="13003213" cy="1732844"/>
          </a:xfrm>
        </p:spPr>
        <p:txBody>
          <a:bodyPr/>
          <a:lstStyle/>
          <a:p>
            <a:pPr algn="ctr"/>
            <a:r>
              <a:rPr lang="en-US" altLang="en-US" sz="5700" dirty="0">
                <a:solidFill>
                  <a:schemeClr val="bg1"/>
                </a:solidFill>
              </a:rPr>
              <a:t>Security Breaches</a:t>
            </a:r>
            <a:endParaRPr lang="en-US" sz="5700" dirty="0">
              <a:solidFill>
                <a:schemeClr val="bg1"/>
              </a:solidFill>
            </a:endParaRPr>
          </a:p>
        </p:txBody>
      </p:sp>
      <p:sp>
        <p:nvSpPr>
          <p:cNvPr id="5" name="Rectangle 3"/>
          <p:cNvSpPr txBox="1">
            <a:spLocks noChangeArrowheads="1"/>
          </p:cNvSpPr>
          <p:nvPr/>
        </p:nvSpPr>
        <p:spPr>
          <a:xfrm>
            <a:off x="481806" y="2057754"/>
            <a:ext cx="12136332" cy="7364589"/>
          </a:xfrm>
          <a:prstGeom prst="rect">
            <a:avLst/>
          </a:prstGeom>
        </p:spPr>
        <p:txBody>
          <a:bodyPr lIns="127898" tIns="63991" rIns="127898" bIns="63991"/>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a:solidFill>
                  <a:prstClr val="black"/>
                </a:solidFill>
              </a:rPr>
              <a:t>Monitoring and Reporting Testing Irregularities and Security Breaches</a:t>
            </a:r>
            <a:endParaRPr lang="en-US" sz="1600" b="1" dirty="0">
              <a:solidFill>
                <a:prstClr val="black"/>
              </a:solidFill>
            </a:endParaRPr>
          </a:p>
          <a:p>
            <a:pPr marL="719488" indent="-719488" eaLnBrk="1" hangingPunct="1">
              <a:spcBef>
                <a:spcPts val="284"/>
              </a:spcBef>
              <a:spcAft>
                <a:spcPts val="284"/>
              </a:spcAft>
              <a:buSzPct val="100000"/>
              <a:buFont typeface="+mj-lt"/>
              <a:buAutoNum type="arabicPeriod"/>
              <a:defRPr/>
            </a:pPr>
            <a:r>
              <a:rPr lang="en-US" sz="2800" dirty="0">
                <a:solidFill>
                  <a:prstClr val="black"/>
                </a:solidFill>
              </a:rPr>
              <a:t>All instances of testing irregularities and security breaches must </a:t>
            </a:r>
            <a:r>
              <a:rPr lang="en-US" sz="2800" dirty="0" smtClean="0">
                <a:solidFill>
                  <a:prstClr val="black"/>
                </a:solidFill>
              </a:rPr>
              <a:t>be immediately </a:t>
            </a:r>
            <a:r>
              <a:rPr lang="en-US" sz="2800" dirty="0">
                <a:solidFill>
                  <a:prstClr val="black"/>
                </a:solidFill>
              </a:rPr>
              <a:t>reported to the School Test Coordinator, and subsequently, the District Assessment Coordinator/LEA Test Coordinator.</a:t>
            </a:r>
          </a:p>
          <a:p>
            <a:pPr marL="719488" indent="-719488" eaLnBrk="1" hangingPunct="1">
              <a:spcBef>
                <a:spcPts val="284"/>
              </a:spcBef>
              <a:spcAft>
                <a:spcPts val="284"/>
              </a:spcAft>
              <a:buSzPct val="100000"/>
              <a:buFont typeface="+mj-lt"/>
              <a:buAutoNum type="arabicPeriod"/>
              <a:defRPr/>
            </a:pPr>
            <a:r>
              <a:rPr lang="en-US" sz="2800" dirty="0">
                <a:solidFill>
                  <a:prstClr val="black"/>
                </a:solidFill>
              </a:rPr>
              <a:t>Should a testing irregularity or security breach occur, be prepared to provide a written statement of the incident to your School Test Coordinator.</a:t>
            </a:r>
          </a:p>
          <a:p>
            <a:pPr marL="719488" indent="-719488" eaLnBrk="1" hangingPunct="1">
              <a:spcBef>
                <a:spcPts val="284"/>
              </a:spcBef>
              <a:spcAft>
                <a:spcPts val="284"/>
              </a:spcAft>
              <a:buClr>
                <a:srgbClr val="8F23B3"/>
              </a:buClr>
              <a:buSzPct val="100000"/>
              <a:buFont typeface="+mj-lt"/>
              <a:buAutoNum type="arabicPeriod"/>
              <a:defRPr/>
            </a:pPr>
            <a:endParaRPr lang="en-US" sz="3400" dirty="0">
              <a:solidFill>
                <a:prstClr val="black"/>
              </a:solidFill>
            </a:endParaRPr>
          </a:p>
          <a:p>
            <a:pPr marL="719488" indent="-719488" algn="just" eaLnBrk="1" hangingPunct="1">
              <a:spcBef>
                <a:spcPts val="284"/>
              </a:spcBef>
              <a:spcAft>
                <a:spcPts val="284"/>
              </a:spcAft>
              <a:buClr>
                <a:srgbClr val="8F23B3"/>
              </a:buClr>
              <a:buSzPct val="100000"/>
              <a:buFont typeface="+mj-lt"/>
              <a:buAutoNum type="arabicPeriod"/>
              <a:defRPr/>
            </a:pPr>
            <a:endParaRPr lang="en-US" sz="1100" dirty="0">
              <a:solidFill>
                <a:prstClr val="black"/>
              </a:solidFill>
            </a:endParaRPr>
          </a:p>
          <a:p>
            <a:pPr marL="719488" indent="-719488" algn="just" eaLnBrk="1" hangingPunct="1">
              <a:spcBef>
                <a:spcPts val="284"/>
              </a:spcBef>
              <a:spcAft>
                <a:spcPts val="284"/>
              </a:spcAft>
              <a:buClr>
                <a:srgbClr val="8F23B3"/>
              </a:buClr>
              <a:buSzPct val="100000"/>
              <a:buFont typeface="+mj-lt"/>
              <a:buAutoNum type="arabicPeriod"/>
              <a:defRPr/>
            </a:pPr>
            <a:endParaRPr lang="en-US" sz="4000" dirty="0">
              <a:solidFill>
                <a:prstClr val="black"/>
              </a:solidFill>
            </a:endParaRPr>
          </a:p>
        </p:txBody>
      </p:sp>
      <p:sp>
        <p:nvSpPr>
          <p:cNvPr id="7" name="TextBox 6"/>
          <p:cNvSpPr txBox="1"/>
          <p:nvPr/>
        </p:nvSpPr>
        <p:spPr>
          <a:xfrm>
            <a:off x="11052731" y="27079"/>
            <a:ext cx="1950482" cy="437442"/>
          </a:xfrm>
          <a:prstGeom prst="rect">
            <a:avLst/>
          </a:prstGeom>
          <a:noFill/>
        </p:spPr>
        <p:txBody>
          <a:bodyPr wrap="square" lIns="127898" tIns="63991" rIns="127898" bIns="63991" rtlCol="0">
            <a:spAutoFit/>
          </a:bodyPr>
          <a:lstStyle/>
          <a:p>
            <a:r>
              <a:rPr lang="en-US" sz="2000" dirty="0">
                <a:solidFill>
                  <a:prstClr val="black"/>
                </a:solidFill>
                <a:latin typeface="Calibri"/>
              </a:rPr>
              <a:t>Go to: </a:t>
            </a:r>
            <a:r>
              <a:rPr lang="en-US" sz="2000" dirty="0">
                <a:solidFill>
                  <a:prstClr val="black"/>
                </a:solidFill>
                <a:latin typeface="Calibri"/>
                <a:hlinkClick r:id="rId4" action="ppaction://hlinksldjump"/>
              </a:rPr>
              <a:t>Topics</a:t>
            </a:r>
            <a:endParaRPr lang="en-US" sz="2000" dirty="0">
              <a:solidFill>
                <a:prstClr val="black"/>
              </a:solidFill>
              <a:latin typeface="Calibri"/>
            </a:endParaRPr>
          </a:p>
        </p:txBody>
      </p:sp>
    </p:spTree>
    <p:custDataLst>
      <p:tags r:id="rId1"/>
    </p:custDataLst>
    <p:extLst>
      <p:ext uri="{BB962C8B-B14F-4D97-AF65-F5344CB8AC3E}">
        <p14:creationId xmlns:p14="http://schemas.microsoft.com/office/powerpoint/2010/main" val="4180285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2" name="Title 1"/>
          <p:cNvSpPr>
            <a:spLocks noGrp="1"/>
          </p:cNvSpPr>
          <p:nvPr>
            <p:ph type="title"/>
          </p:nvPr>
        </p:nvSpPr>
        <p:spPr>
          <a:xfrm>
            <a:off x="0" y="148917"/>
            <a:ext cx="13003213" cy="1732844"/>
          </a:xfrm>
        </p:spPr>
        <p:txBody>
          <a:bodyPr/>
          <a:lstStyle/>
          <a:p>
            <a:pPr algn="ctr"/>
            <a:r>
              <a:rPr lang="en-US" altLang="en-US" sz="5100" dirty="0">
                <a:solidFill>
                  <a:schemeClr val="bg1"/>
                </a:solidFill>
              </a:rPr>
              <a:t>Safety Threats and Severe Weather</a:t>
            </a:r>
            <a:endParaRPr lang="en-US" sz="5100" dirty="0">
              <a:solidFill>
                <a:schemeClr val="bg1"/>
              </a:solidFill>
            </a:endParaRPr>
          </a:p>
        </p:txBody>
      </p:sp>
      <p:sp>
        <p:nvSpPr>
          <p:cNvPr id="4" name="Rectangle 3"/>
          <p:cNvSpPr txBox="1">
            <a:spLocks noChangeArrowheads="1"/>
          </p:cNvSpPr>
          <p:nvPr/>
        </p:nvSpPr>
        <p:spPr>
          <a:xfrm>
            <a:off x="433441" y="2118672"/>
            <a:ext cx="12136332" cy="7364589"/>
          </a:xfrm>
          <a:prstGeom prst="rect">
            <a:avLst/>
          </a:prstGeom>
        </p:spPr>
        <p:txBody>
          <a:bodyPr lIns="127898" tIns="63991" rIns="127898" bIns="63991"/>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b="1" dirty="0">
                <a:solidFill>
                  <a:prstClr val="black"/>
                </a:solidFill>
              </a:rPr>
              <a:t>Know the Plan for </a:t>
            </a:r>
            <a:r>
              <a:rPr lang="en-US" altLang="en-US" sz="4000" b="1" dirty="0">
                <a:solidFill>
                  <a:prstClr val="black"/>
                </a:solidFill>
              </a:rPr>
              <a:t>Safety Threats and Severe Weather</a:t>
            </a:r>
            <a:endParaRPr lang="en-US" sz="1800" b="1" dirty="0">
              <a:solidFill>
                <a:prstClr val="black"/>
              </a:solidFill>
            </a:endParaRPr>
          </a:p>
          <a:p>
            <a:pPr marL="0" indent="0">
              <a:buNone/>
            </a:pPr>
            <a:endParaRPr lang="en-US" sz="4000" dirty="0">
              <a:solidFill>
                <a:prstClr val="black"/>
              </a:solidFill>
            </a:endParaRPr>
          </a:p>
          <a:p>
            <a:pPr marL="0" indent="0">
              <a:buNone/>
            </a:pPr>
            <a:r>
              <a:rPr lang="en-US" sz="4000" dirty="0">
                <a:solidFill>
                  <a:prstClr val="black"/>
                </a:solidFill>
              </a:rPr>
              <a:t>Test Administrators and Proctors must:</a:t>
            </a:r>
            <a:endParaRPr lang="en-US" sz="4000" b="1" dirty="0">
              <a:solidFill>
                <a:prstClr val="black"/>
              </a:solidFill>
            </a:endParaRPr>
          </a:p>
          <a:p>
            <a:pPr marL="0" indent="0">
              <a:buNone/>
            </a:pPr>
            <a:endParaRPr lang="en-US" sz="3400" b="1" dirty="0">
              <a:solidFill>
                <a:prstClr val="black"/>
              </a:solidFill>
            </a:endParaRPr>
          </a:p>
          <a:p>
            <a:pPr marL="639538" indent="-639538" eaLnBrk="1" hangingPunct="1">
              <a:spcBef>
                <a:spcPts val="284"/>
              </a:spcBef>
              <a:spcAft>
                <a:spcPts val="284"/>
              </a:spcAft>
              <a:buSzPct val="100000"/>
              <a:buFont typeface="+mj-lt"/>
              <a:buAutoNum type="arabicPeriod"/>
              <a:defRPr/>
            </a:pPr>
            <a:r>
              <a:rPr lang="en-US" sz="3400" dirty="0">
                <a:solidFill>
                  <a:prstClr val="black"/>
                </a:solidFill>
              </a:rPr>
              <a:t>Note the time of the disruption and time remaining in </a:t>
            </a:r>
            <a:r>
              <a:rPr lang="en-US" sz="3400" dirty="0">
                <a:solidFill>
                  <a:srgbClr val="8F23B3"/>
                </a:solidFill>
              </a:rPr>
              <a:t>unit</a:t>
            </a:r>
            <a:r>
              <a:rPr lang="en-US" sz="3400" dirty="0">
                <a:solidFill>
                  <a:prstClr val="black"/>
                </a:solidFill>
              </a:rPr>
              <a:t>/</a:t>
            </a:r>
            <a:r>
              <a:rPr lang="en-US" sz="3400" dirty="0">
                <a:solidFill>
                  <a:srgbClr val="9BBB59">
                    <a:lumMod val="75000"/>
                  </a:srgbClr>
                </a:solidFill>
              </a:rPr>
              <a:t>section</a:t>
            </a:r>
            <a:r>
              <a:rPr lang="en-US" sz="3400" dirty="0">
                <a:solidFill>
                  <a:prstClr val="black"/>
                </a:solidFill>
              </a:rPr>
              <a:t>.</a:t>
            </a:r>
          </a:p>
          <a:p>
            <a:pPr marL="639538" indent="-639538" eaLnBrk="1" hangingPunct="1">
              <a:spcBef>
                <a:spcPts val="284"/>
              </a:spcBef>
              <a:spcAft>
                <a:spcPts val="284"/>
              </a:spcAft>
              <a:buSzPct val="100000"/>
              <a:buFont typeface="+mj-lt"/>
              <a:buAutoNum type="arabicPeriod"/>
              <a:defRPr/>
            </a:pPr>
            <a:r>
              <a:rPr lang="en-US" sz="3400" dirty="0">
                <a:solidFill>
                  <a:prstClr val="black"/>
                </a:solidFill>
              </a:rPr>
              <a:t>If time permits, students should log out of TestNav and/or Test Administrators should lock the </a:t>
            </a:r>
            <a:r>
              <a:rPr lang="en-US" sz="3400" dirty="0">
                <a:solidFill>
                  <a:srgbClr val="8F23B3"/>
                </a:solidFill>
              </a:rPr>
              <a:t>unit</a:t>
            </a:r>
            <a:r>
              <a:rPr lang="en-US" sz="3400" dirty="0">
                <a:solidFill>
                  <a:prstClr val="black"/>
                </a:solidFill>
              </a:rPr>
              <a:t>/</a:t>
            </a:r>
            <a:r>
              <a:rPr lang="en-US" sz="3400" dirty="0">
                <a:solidFill>
                  <a:srgbClr val="9BBB59">
                    <a:lumMod val="75000"/>
                  </a:srgbClr>
                </a:solidFill>
              </a:rPr>
              <a:t>section</a:t>
            </a:r>
            <a:r>
              <a:rPr lang="en-US" sz="3400" dirty="0">
                <a:solidFill>
                  <a:prstClr val="black"/>
                </a:solidFill>
              </a:rPr>
              <a:t>.</a:t>
            </a:r>
          </a:p>
          <a:p>
            <a:pPr marL="639538" indent="-639538" eaLnBrk="1" hangingPunct="1">
              <a:spcBef>
                <a:spcPts val="284"/>
              </a:spcBef>
              <a:spcAft>
                <a:spcPts val="284"/>
              </a:spcAft>
              <a:buSzPct val="100000"/>
              <a:buFont typeface="+mj-lt"/>
              <a:buAutoNum type="arabicPeriod"/>
              <a:defRPr/>
            </a:pPr>
            <a:r>
              <a:rPr lang="en-US" sz="3400" dirty="0">
                <a:solidFill>
                  <a:prstClr val="black"/>
                </a:solidFill>
              </a:rPr>
              <a:t>Upon return, unlock </a:t>
            </a:r>
            <a:r>
              <a:rPr lang="en-US" sz="3400" dirty="0">
                <a:solidFill>
                  <a:srgbClr val="8F23B3"/>
                </a:solidFill>
              </a:rPr>
              <a:t>unit</a:t>
            </a:r>
            <a:r>
              <a:rPr lang="en-US" sz="3400" dirty="0">
                <a:solidFill>
                  <a:prstClr val="black"/>
                </a:solidFill>
              </a:rPr>
              <a:t>/</a:t>
            </a:r>
            <a:r>
              <a:rPr lang="en-US" sz="3400" dirty="0">
                <a:solidFill>
                  <a:srgbClr val="9BBB59">
                    <a:lumMod val="75000"/>
                  </a:srgbClr>
                </a:solidFill>
              </a:rPr>
              <a:t>section </a:t>
            </a:r>
            <a:r>
              <a:rPr lang="en-US" sz="3400" dirty="0"/>
              <a:t>if necessary, resume students, and </a:t>
            </a:r>
            <a:r>
              <a:rPr lang="en-US" sz="3400" dirty="0">
                <a:solidFill>
                  <a:prstClr val="black"/>
                </a:solidFill>
              </a:rPr>
              <a:t>prepare students for the continuation of the </a:t>
            </a:r>
            <a:r>
              <a:rPr lang="en-US" sz="3400" dirty="0">
                <a:solidFill>
                  <a:srgbClr val="8F23B3"/>
                </a:solidFill>
              </a:rPr>
              <a:t>unit</a:t>
            </a:r>
            <a:r>
              <a:rPr lang="en-US" sz="3400" dirty="0">
                <a:solidFill>
                  <a:prstClr val="black"/>
                </a:solidFill>
              </a:rPr>
              <a:t>/</a:t>
            </a:r>
            <a:r>
              <a:rPr lang="en-US" sz="3400" dirty="0">
                <a:solidFill>
                  <a:srgbClr val="9BBB59">
                    <a:lumMod val="75000"/>
                  </a:srgbClr>
                </a:solidFill>
              </a:rPr>
              <a:t>section</a:t>
            </a:r>
            <a:r>
              <a:rPr lang="en-US" sz="3400" dirty="0">
                <a:solidFill>
                  <a:prstClr val="black"/>
                </a:solidFill>
              </a:rPr>
              <a:t>.</a:t>
            </a:r>
            <a:r>
              <a:rPr lang="en-US" sz="3400" strike="sngStrike" dirty="0">
                <a:solidFill>
                  <a:prstClr val="black"/>
                </a:solidFill>
              </a:rPr>
              <a:t> </a:t>
            </a:r>
          </a:p>
          <a:p>
            <a:pPr marL="639538" indent="-639538" eaLnBrk="1" hangingPunct="1">
              <a:spcBef>
                <a:spcPts val="284"/>
              </a:spcBef>
              <a:spcAft>
                <a:spcPts val="284"/>
              </a:spcAft>
              <a:buSzPct val="100000"/>
              <a:buFont typeface="+mj-lt"/>
              <a:buAutoNum type="arabicPeriod"/>
              <a:defRPr/>
            </a:pPr>
            <a:r>
              <a:rPr lang="en-US" sz="3400" dirty="0">
                <a:solidFill>
                  <a:prstClr val="black"/>
                </a:solidFill>
              </a:rPr>
              <a:t>Report a testing irregularity or security breach to your SAC.</a:t>
            </a:r>
          </a:p>
          <a:p>
            <a:pPr eaLnBrk="1" hangingPunct="1">
              <a:spcBef>
                <a:spcPts val="284"/>
              </a:spcBef>
              <a:spcAft>
                <a:spcPts val="284"/>
              </a:spcAft>
              <a:buClr>
                <a:srgbClr val="8F23B3"/>
              </a:buClr>
              <a:buSzPct val="100000"/>
              <a:buFont typeface="Arial" panose="020B0604020202020204" pitchFamily="34" charset="0"/>
              <a:buChar char="•"/>
              <a:defRPr/>
            </a:pPr>
            <a:endParaRPr lang="en-US" sz="3400" dirty="0">
              <a:solidFill>
                <a:prstClr val="black"/>
              </a:solidFill>
            </a:endParaRPr>
          </a:p>
        </p:txBody>
      </p:sp>
      <p:sp>
        <p:nvSpPr>
          <p:cNvPr id="8" name="TextBox 7"/>
          <p:cNvSpPr txBox="1"/>
          <p:nvPr/>
        </p:nvSpPr>
        <p:spPr>
          <a:xfrm>
            <a:off x="11052731" y="27079"/>
            <a:ext cx="1950482" cy="437442"/>
          </a:xfrm>
          <a:prstGeom prst="rect">
            <a:avLst/>
          </a:prstGeom>
          <a:noFill/>
        </p:spPr>
        <p:txBody>
          <a:bodyPr wrap="square" lIns="127898" tIns="63991" rIns="127898" bIns="63991" rtlCol="0">
            <a:spAutoFit/>
          </a:bodyPr>
          <a:lstStyle/>
          <a:p>
            <a:r>
              <a:rPr lang="en-US" sz="2000" dirty="0">
                <a:solidFill>
                  <a:prstClr val="black"/>
                </a:solidFill>
                <a:latin typeface="Calibri"/>
              </a:rPr>
              <a:t>Go to: </a:t>
            </a:r>
            <a:r>
              <a:rPr lang="en-US" sz="2000" dirty="0">
                <a:solidFill>
                  <a:prstClr val="black"/>
                </a:solidFill>
                <a:latin typeface="Calibri"/>
                <a:hlinkClick r:id="rId4" action="ppaction://hlinksldjump"/>
              </a:rPr>
              <a:t>Topics</a:t>
            </a:r>
            <a:endParaRPr lang="en-US" sz="2000" dirty="0">
              <a:solidFill>
                <a:prstClr val="black"/>
              </a:solidFill>
              <a:latin typeface="Calibri"/>
            </a:endParaRPr>
          </a:p>
        </p:txBody>
      </p:sp>
    </p:spTree>
    <p:custDataLst>
      <p:tags r:id="rId1"/>
    </p:custDataLst>
    <p:extLst>
      <p:ext uri="{BB962C8B-B14F-4D97-AF65-F5344CB8AC3E}">
        <p14:creationId xmlns:p14="http://schemas.microsoft.com/office/powerpoint/2010/main" val="2005470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13545" y="0"/>
            <a:ext cx="12976123" cy="1949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8050" tIns="64065" rIns="128050" bIns="64065" rtlCol="0" anchor="ctr"/>
          <a:lstStyle/>
          <a:p>
            <a:pPr algn="ctr"/>
            <a:endParaRPr lang="en-US" dirty="0">
              <a:solidFill>
                <a:prstClr val="white"/>
              </a:solidFill>
            </a:endParaRPr>
          </a:p>
        </p:txBody>
      </p:sp>
      <p:sp>
        <p:nvSpPr>
          <p:cNvPr id="7" name="Rounded Rectangle 6"/>
          <p:cNvSpPr/>
          <p:nvPr/>
        </p:nvSpPr>
        <p:spPr>
          <a:xfrm>
            <a:off x="386601" y="4657021"/>
            <a:ext cx="12399892" cy="758119"/>
          </a:xfrm>
          <a:prstGeom prst="roundRect">
            <a:avLst/>
          </a:prstGeom>
          <a:ln w="38100"/>
        </p:spPr>
        <p:style>
          <a:lnRef idx="2">
            <a:schemeClr val="accent4"/>
          </a:lnRef>
          <a:fillRef idx="1">
            <a:schemeClr val="lt1"/>
          </a:fillRef>
          <a:effectRef idx="0">
            <a:schemeClr val="accent4"/>
          </a:effectRef>
          <a:fontRef idx="minor">
            <a:schemeClr val="dk1"/>
          </a:fontRef>
        </p:style>
        <p:txBody>
          <a:bodyPr lIns="128050" tIns="64065" rIns="128050" bIns="64065" rtlCol="0" anchor="ctr"/>
          <a:lstStyle/>
          <a:p>
            <a:pPr algn="ctr"/>
            <a:endParaRPr lang="en-US" dirty="0">
              <a:solidFill>
                <a:prstClr val="black"/>
              </a:solidFill>
            </a:endParaRPr>
          </a:p>
        </p:txBody>
      </p:sp>
      <p:sp>
        <p:nvSpPr>
          <p:cNvPr id="2" name="Title 1"/>
          <p:cNvSpPr>
            <a:spLocks noGrp="1"/>
          </p:cNvSpPr>
          <p:nvPr>
            <p:ph type="title"/>
          </p:nvPr>
        </p:nvSpPr>
        <p:spPr>
          <a:xfrm>
            <a:off x="0" y="108303"/>
            <a:ext cx="13003213" cy="1732844"/>
          </a:xfrm>
        </p:spPr>
        <p:txBody>
          <a:bodyPr/>
          <a:lstStyle/>
          <a:p>
            <a:pPr algn="ctr"/>
            <a:r>
              <a:rPr lang="en-US" sz="5700" dirty="0">
                <a:solidFill>
                  <a:schemeClr val="bg1"/>
                </a:solidFill>
              </a:rPr>
              <a:t>Topics</a:t>
            </a:r>
          </a:p>
        </p:txBody>
      </p:sp>
      <p:sp>
        <p:nvSpPr>
          <p:cNvPr id="4" name="Title 1"/>
          <p:cNvSpPr txBox="1">
            <a:spLocks/>
          </p:cNvSpPr>
          <p:nvPr/>
        </p:nvSpPr>
        <p:spPr>
          <a:xfrm>
            <a:off x="4009324" y="0"/>
            <a:ext cx="8993889" cy="1732844"/>
          </a:xfrm>
          <a:prstGeom prst="rect">
            <a:avLst/>
          </a:prstGeom>
        </p:spPr>
        <p:txBody>
          <a:bodyPr lIns="125901" tIns="62956" rIns="125901" bIns="62956"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6300" b="1" dirty="0">
              <a:solidFill>
                <a:prstClr val="black"/>
              </a:solidFill>
            </a:endParaRPr>
          </a:p>
        </p:txBody>
      </p:sp>
      <p:sp>
        <p:nvSpPr>
          <p:cNvPr id="6" name="Rectangle 3"/>
          <p:cNvSpPr txBox="1">
            <a:spLocks noChangeArrowheads="1"/>
          </p:cNvSpPr>
          <p:nvPr/>
        </p:nvSpPr>
        <p:spPr>
          <a:xfrm>
            <a:off x="301660" y="2816053"/>
            <a:ext cx="12569773" cy="5546005"/>
          </a:xfrm>
          <a:prstGeom prst="rect">
            <a:avLst/>
          </a:prstGeom>
        </p:spPr>
        <p:txBody>
          <a:bodyPr lIns="128050" tIns="64065" rIns="128050" bIns="64065"/>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40294" indent="-640294">
              <a:spcBef>
                <a:spcPts val="427"/>
              </a:spcBef>
              <a:spcAft>
                <a:spcPts val="427"/>
              </a:spcAft>
              <a:buClr>
                <a:srgbClr val="8F23B3"/>
              </a:buClr>
              <a:buSzPct val="125000"/>
              <a:buFont typeface="Arial" panose="020B0604020202020204" pitchFamily="34" charset="0"/>
              <a:buChar char="•"/>
              <a:defRPr/>
            </a:pPr>
            <a:r>
              <a:rPr lang="en-US" sz="3400" dirty="0">
                <a:solidFill>
                  <a:srgbClr val="0091B2"/>
                </a:solidFill>
                <a:hlinkClick r:id="rId4" action="ppaction://hlinksldjump"/>
              </a:rPr>
              <a:t>CMAS Administration Overview</a:t>
            </a:r>
            <a:endParaRPr lang="en-US" sz="3400" dirty="0">
              <a:solidFill>
                <a:srgbClr val="0091B2"/>
              </a:solidFill>
            </a:endParaRPr>
          </a:p>
          <a:p>
            <a:pPr marL="640294" indent="-640294">
              <a:spcBef>
                <a:spcPts val="427"/>
              </a:spcBef>
              <a:spcAft>
                <a:spcPts val="427"/>
              </a:spcAft>
              <a:buClr>
                <a:srgbClr val="8F23B3"/>
              </a:buClr>
              <a:buSzPct val="125000"/>
              <a:buFont typeface="Arial" panose="020B0604020202020204" pitchFamily="34" charset="0"/>
              <a:buChar char="•"/>
              <a:defRPr/>
            </a:pPr>
            <a:r>
              <a:rPr lang="en-US" sz="3400" dirty="0">
                <a:solidFill>
                  <a:prstClr val="black"/>
                </a:solidFill>
                <a:hlinkClick r:id="rId5" action="ppaction://hlinksldjump"/>
              </a:rPr>
              <a:t>Testing Schedule</a:t>
            </a:r>
            <a:endParaRPr lang="en-US" sz="3400" dirty="0">
              <a:solidFill>
                <a:prstClr val="black"/>
              </a:solidFill>
              <a:hlinkClick r:id="rId6" action="ppaction://hlinksldjump"/>
            </a:endParaRPr>
          </a:p>
          <a:p>
            <a:pPr marL="640294" indent="-640294">
              <a:spcBef>
                <a:spcPts val="427"/>
              </a:spcBef>
              <a:spcAft>
                <a:spcPts val="427"/>
              </a:spcAft>
              <a:buClr>
                <a:srgbClr val="8F23B3"/>
              </a:buClr>
              <a:buSzPct val="125000"/>
              <a:buFont typeface="Arial" panose="020B0604020202020204" pitchFamily="34" charset="0"/>
              <a:buChar char="•"/>
              <a:defRPr/>
            </a:pPr>
            <a:r>
              <a:rPr lang="en-US" sz="3400" dirty="0">
                <a:solidFill>
                  <a:prstClr val="black"/>
                </a:solidFill>
                <a:hlinkClick r:id="rId6" action="ppaction://hlinksldjump"/>
              </a:rPr>
              <a:t>Administration Policies and Testing Security</a:t>
            </a:r>
          </a:p>
          <a:p>
            <a:pPr marL="640294" indent="-640294">
              <a:spcBef>
                <a:spcPts val="427"/>
              </a:spcBef>
              <a:spcAft>
                <a:spcPts val="427"/>
              </a:spcAft>
              <a:buClr>
                <a:srgbClr val="8F23B3"/>
              </a:buClr>
              <a:buSzPct val="125000"/>
              <a:buFont typeface="Arial" panose="020B0604020202020204" pitchFamily="34" charset="0"/>
              <a:buChar char="•"/>
              <a:defRPr/>
            </a:pPr>
            <a:r>
              <a:rPr lang="en-US" sz="3400" dirty="0">
                <a:solidFill>
                  <a:prstClr val="black"/>
                </a:solidFill>
                <a:hlinkClick r:id="rId5" action="ppaction://hlinksldjump"/>
              </a:rPr>
              <a:t>Tasks to Complete Before Testing</a:t>
            </a:r>
            <a:endParaRPr lang="en-US" sz="3400" dirty="0">
              <a:solidFill>
                <a:prstClr val="black"/>
              </a:solidFill>
            </a:endParaRPr>
          </a:p>
          <a:p>
            <a:pPr marL="640294" indent="-640294">
              <a:spcBef>
                <a:spcPts val="427"/>
              </a:spcBef>
              <a:spcAft>
                <a:spcPts val="427"/>
              </a:spcAft>
              <a:buClr>
                <a:srgbClr val="8F23B3"/>
              </a:buClr>
              <a:buSzPct val="125000"/>
              <a:buFont typeface="Arial" panose="020B0604020202020204" pitchFamily="34" charset="0"/>
              <a:buChar char="•"/>
              <a:defRPr/>
            </a:pPr>
            <a:r>
              <a:rPr lang="en-US" sz="3400" dirty="0">
                <a:solidFill>
                  <a:prstClr val="black"/>
                </a:solidFill>
                <a:hlinkClick r:id="rId5" action="ppaction://hlinksldjump"/>
              </a:rPr>
              <a:t>Tasks to Complete During Testing</a:t>
            </a:r>
            <a:endParaRPr lang="en-US" sz="3400" dirty="0">
              <a:solidFill>
                <a:prstClr val="black"/>
              </a:solidFill>
            </a:endParaRPr>
          </a:p>
          <a:p>
            <a:pPr marL="640294" indent="-640294">
              <a:spcBef>
                <a:spcPts val="427"/>
              </a:spcBef>
              <a:spcAft>
                <a:spcPts val="427"/>
              </a:spcAft>
              <a:buClr>
                <a:srgbClr val="8F23B3"/>
              </a:buClr>
              <a:buSzPct val="125000"/>
              <a:buFont typeface="Arial" panose="020B0604020202020204" pitchFamily="34" charset="0"/>
              <a:buChar char="•"/>
              <a:defRPr/>
            </a:pPr>
            <a:r>
              <a:rPr lang="en-US" sz="3400" dirty="0">
                <a:solidFill>
                  <a:prstClr val="black"/>
                </a:solidFill>
                <a:hlinkClick r:id="rId5" action="ppaction://hlinksldjump"/>
              </a:rPr>
              <a:t>Tasks to Complete After Testing</a:t>
            </a:r>
            <a:endParaRPr lang="en-US" sz="3400" dirty="0">
              <a:solidFill>
                <a:prstClr val="black"/>
              </a:solidFill>
            </a:endParaRPr>
          </a:p>
          <a:p>
            <a:pPr marL="640294" indent="-640294">
              <a:spcBef>
                <a:spcPts val="427"/>
              </a:spcBef>
              <a:spcAft>
                <a:spcPts val="427"/>
              </a:spcAft>
              <a:buClr>
                <a:srgbClr val="8F23B3"/>
              </a:buClr>
              <a:buSzPct val="125000"/>
              <a:buFont typeface="Arial" panose="020B0604020202020204" pitchFamily="34" charset="0"/>
              <a:buChar char="•"/>
              <a:defRPr/>
            </a:pPr>
            <a:r>
              <a:rPr lang="en-US" sz="3400" dirty="0">
                <a:solidFill>
                  <a:prstClr val="black"/>
                </a:solidFill>
                <a:hlinkClick r:id="rId7" action="ppaction://hlinksldjump"/>
              </a:rPr>
              <a:t>Resources and Support</a:t>
            </a:r>
            <a:endParaRPr lang="en-US" sz="3400" dirty="0">
              <a:solidFill>
                <a:prstClr val="black"/>
              </a:solidFill>
            </a:endParaRPr>
          </a:p>
        </p:txBody>
      </p:sp>
      <p:sp>
        <p:nvSpPr>
          <p:cNvPr id="9" name="TextBox 8"/>
          <p:cNvSpPr txBox="1"/>
          <p:nvPr/>
        </p:nvSpPr>
        <p:spPr>
          <a:xfrm>
            <a:off x="11052731" y="27079"/>
            <a:ext cx="1950482" cy="437442"/>
          </a:xfrm>
          <a:prstGeom prst="rect">
            <a:avLst/>
          </a:prstGeom>
          <a:noFill/>
        </p:spPr>
        <p:txBody>
          <a:bodyPr wrap="square" lIns="128050" tIns="64065" rIns="128050" bIns="64065" rtlCol="0">
            <a:spAutoFit/>
          </a:bodyPr>
          <a:lstStyle/>
          <a:p>
            <a:r>
              <a:rPr lang="en-US" sz="2000" dirty="0">
                <a:solidFill>
                  <a:prstClr val="black"/>
                </a:solidFill>
                <a:latin typeface="Calibri"/>
              </a:rPr>
              <a:t>Go to: </a:t>
            </a:r>
            <a:r>
              <a:rPr lang="en-US" sz="2000" dirty="0">
                <a:solidFill>
                  <a:prstClr val="black"/>
                </a:solidFill>
                <a:latin typeface="Calibri"/>
                <a:hlinkClick r:id="rId8" action="ppaction://hlinksldjump"/>
              </a:rPr>
              <a:t>Topics</a:t>
            </a:r>
            <a:endParaRPr lang="en-US" sz="2000" dirty="0">
              <a:solidFill>
                <a:prstClr val="black"/>
              </a:solidFill>
              <a:latin typeface="Calibri"/>
            </a:endParaRPr>
          </a:p>
        </p:txBody>
      </p:sp>
    </p:spTree>
    <p:custDataLst>
      <p:tags r:id="rId1"/>
    </p:custDataLst>
    <p:extLst>
      <p:ext uri="{BB962C8B-B14F-4D97-AF65-F5344CB8AC3E}">
        <p14:creationId xmlns:p14="http://schemas.microsoft.com/office/powerpoint/2010/main" val="1571333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txBox="1">
            <a:spLocks noChangeArrowheads="1"/>
          </p:cNvSpPr>
          <p:nvPr/>
        </p:nvSpPr>
        <p:spPr>
          <a:xfrm>
            <a:off x="330890" y="2435225"/>
            <a:ext cx="12341434" cy="6931378"/>
          </a:xfrm>
          <a:prstGeom prst="rect">
            <a:avLst/>
          </a:prstGeom>
        </p:spPr>
        <p:txBody>
          <a:bodyPr lIns="128050" tIns="64065" rIns="128050" bIns="64065"/>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ts val="284"/>
              </a:spcBef>
              <a:spcAft>
                <a:spcPts val="284"/>
              </a:spcAft>
              <a:buSzPct val="100000"/>
              <a:buNone/>
              <a:defRPr/>
            </a:pPr>
            <a:r>
              <a:rPr lang="en-US" sz="3400" dirty="0">
                <a:solidFill>
                  <a:prstClr val="black"/>
                </a:solidFill>
              </a:rPr>
              <a:t>TAs administering accommodated versions of the assessments need annual training in the administration of those accommodations.</a:t>
            </a:r>
          </a:p>
          <a:p>
            <a:pPr marL="0" indent="0" eaLnBrk="1" hangingPunct="1">
              <a:spcBef>
                <a:spcPts val="284"/>
              </a:spcBef>
              <a:spcAft>
                <a:spcPts val="284"/>
              </a:spcAft>
              <a:buSzPct val="100000"/>
              <a:buNone/>
              <a:defRPr/>
            </a:pPr>
            <a:endParaRPr lang="en-US" sz="3400" dirty="0">
              <a:solidFill>
                <a:prstClr val="black"/>
              </a:solidFill>
            </a:endParaRPr>
          </a:p>
          <a:p>
            <a:pPr marL="0" indent="0" eaLnBrk="1" hangingPunct="1">
              <a:spcBef>
                <a:spcPts val="284"/>
              </a:spcBef>
              <a:spcAft>
                <a:spcPts val="284"/>
              </a:spcAft>
              <a:buSzPct val="100000"/>
              <a:buNone/>
              <a:defRPr/>
            </a:pPr>
            <a:r>
              <a:rPr lang="en-US" sz="2800" dirty="0">
                <a:solidFill>
                  <a:prstClr val="black"/>
                </a:solidFill>
              </a:rPr>
              <a:t>To prepare students for testing with accommodated materials:</a:t>
            </a:r>
          </a:p>
          <a:p>
            <a:pPr eaLnBrk="1" hangingPunct="1">
              <a:spcBef>
                <a:spcPts val="284"/>
              </a:spcBef>
              <a:spcAft>
                <a:spcPts val="284"/>
              </a:spcAft>
              <a:buSzPct val="100000"/>
              <a:defRPr/>
            </a:pPr>
            <a:r>
              <a:rPr lang="en-US" sz="2800" dirty="0">
                <a:solidFill>
                  <a:prstClr val="black"/>
                </a:solidFill>
              </a:rPr>
              <a:t>Administer the accommodated </a:t>
            </a:r>
            <a:r>
              <a:rPr lang="en-US" sz="2800" dirty="0">
                <a:solidFill>
                  <a:prstClr val="black"/>
                </a:solidFill>
                <a:hlinkClick r:id="rId4"/>
              </a:rPr>
              <a:t>practice tests</a:t>
            </a:r>
            <a:r>
              <a:rPr lang="en-US" sz="2800" dirty="0">
                <a:solidFill>
                  <a:prstClr val="black"/>
                </a:solidFill>
              </a:rPr>
              <a:t>.</a:t>
            </a:r>
          </a:p>
          <a:p>
            <a:pPr eaLnBrk="1" hangingPunct="1">
              <a:spcBef>
                <a:spcPts val="284"/>
              </a:spcBef>
              <a:spcAft>
                <a:spcPts val="284"/>
              </a:spcAft>
              <a:buSzPct val="100000"/>
              <a:defRPr/>
            </a:pPr>
            <a:r>
              <a:rPr lang="en-US" sz="2800" dirty="0">
                <a:solidFill>
                  <a:prstClr val="black"/>
                </a:solidFill>
              </a:rPr>
              <a:t>Review:  </a:t>
            </a:r>
          </a:p>
          <a:p>
            <a:pPr lvl="1" eaLnBrk="1" hangingPunct="1">
              <a:spcBef>
                <a:spcPts val="284"/>
              </a:spcBef>
              <a:spcAft>
                <a:spcPts val="284"/>
              </a:spcAft>
              <a:buSzPct val="100000"/>
              <a:defRPr/>
            </a:pPr>
            <a:r>
              <a:rPr lang="en-US" sz="2000" dirty="0">
                <a:solidFill>
                  <a:prstClr val="black"/>
                </a:solidFill>
                <a:hlinkClick r:id="rId5"/>
              </a:rPr>
              <a:t>Accessibility Features and Accommodations Manual</a:t>
            </a:r>
            <a:endParaRPr lang="en-US" sz="2000" dirty="0">
              <a:solidFill>
                <a:prstClr val="black"/>
              </a:solidFill>
            </a:endParaRPr>
          </a:p>
          <a:p>
            <a:pPr lvl="1" eaLnBrk="1" hangingPunct="1">
              <a:spcBef>
                <a:spcPts val="284"/>
              </a:spcBef>
              <a:spcAft>
                <a:spcPts val="284"/>
              </a:spcAft>
              <a:buSzPct val="100000"/>
              <a:defRPr/>
            </a:pPr>
            <a:r>
              <a:rPr lang="en-US" sz="2000" dirty="0">
                <a:solidFill>
                  <a:prstClr val="black"/>
                </a:solidFill>
                <a:hlinkClick r:id="rId6"/>
              </a:rPr>
              <a:t>Science and Social Studies Accommodations Supplement</a:t>
            </a:r>
            <a:endParaRPr lang="en-US" sz="2000" dirty="0">
              <a:solidFill>
                <a:prstClr val="black"/>
              </a:solidFill>
            </a:endParaRPr>
          </a:p>
          <a:p>
            <a:pPr lvl="1" eaLnBrk="1" hangingPunct="1">
              <a:spcBef>
                <a:spcPts val="284"/>
              </a:spcBef>
              <a:spcAft>
                <a:spcPts val="284"/>
              </a:spcAft>
              <a:buSzPct val="100000"/>
              <a:defRPr/>
            </a:pPr>
            <a:r>
              <a:rPr lang="en-US" sz="2000" dirty="0">
                <a:solidFill>
                  <a:prstClr val="black"/>
                </a:solidFill>
                <a:hlinkClick r:id="rId7"/>
              </a:rPr>
              <a:t>Colorado Accessibility Features and Accommodations Training</a:t>
            </a:r>
            <a:endParaRPr lang="en-US" sz="2000" dirty="0">
              <a:solidFill>
                <a:prstClr val="black"/>
              </a:solidFill>
            </a:endParaRPr>
          </a:p>
          <a:p>
            <a:pPr eaLnBrk="1" hangingPunct="1">
              <a:spcBef>
                <a:spcPts val="284"/>
              </a:spcBef>
              <a:spcAft>
                <a:spcPts val="284"/>
              </a:spcAft>
              <a:buSzPct val="100000"/>
              <a:defRPr/>
            </a:pPr>
            <a:r>
              <a:rPr lang="en-US" sz="2800" dirty="0">
                <a:solidFill>
                  <a:prstClr val="black"/>
                </a:solidFill>
              </a:rPr>
              <a:t>Rehearse with Oral Scripts/Human Reader scripts, if applicable.</a:t>
            </a:r>
          </a:p>
          <a:p>
            <a:pPr eaLnBrk="1" hangingPunct="1">
              <a:spcBef>
                <a:spcPts val="284"/>
              </a:spcBef>
              <a:spcAft>
                <a:spcPts val="284"/>
              </a:spcAft>
              <a:buSzPct val="100000"/>
              <a:defRPr/>
            </a:pPr>
            <a:r>
              <a:rPr lang="en-US" sz="2800" dirty="0">
                <a:solidFill>
                  <a:prstClr val="black"/>
                </a:solidFill>
              </a:rPr>
              <a:t>Confirm that students with accommodations are testing in an appropriate environment.</a:t>
            </a:r>
          </a:p>
          <a:p>
            <a:pPr eaLnBrk="1" hangingPunct="1">
              <a:spcBef>
                <a:spcPts val="284"/>
              </a:spcBef>
              <a:spcAft>
                <a:spcPts val="284"/>
              </a:spcAft>
              <a:buSzPct val="100000"/>
              <a:defRPr/>
            </a:pPr>
            <a:r>
              <a:rPr lang="en-US" sz="2800" dirty="0">
                <a:solidFill>
                  <a:prstClr val="black"/>
                </a:solidFill>
              </a:rPr>
              <a:t>On the “Students in Session” page in PearsonAccess</a:t>
            </a:r>
            <a:r>
              <a:rPr lang="en-US" sz="2800" baseline="30000" dirty="0">
                <a:solidFill>
                  <a:prstClr val="black"/>
                </a:solidFill>
              </a:rPr>
              <a:t>next</a:t>
            </a:r>
            <a:r>
              <a:rPr lang="en-US" sz="2800" dirty="0">
                <a:solidFill>
                  <a:prstClr val="black"/>
                </a:solidFill>
              </a:rPr>
              <a:t>, confirm that your student has the correct form name </a:t>
            </a:r>
            <a:r>
              <a:rPr lang="en-US" sz="2800" dirty="0" smtClean="0">
                <a:solidFill>
                  <a:prstClr val="black"/>
                </a:solidFill>
              </a:rPr>
              <a:t>displayed on the screen (e.g., </a:t>
            </a:r>
            <a:r>
              <a:rPr lang="en-US" sz="2800" dirty="0" err="1" smtClean="0">
                <a:solidFill>
                  <a:prstClr val="black"/>
                </a:solidFill>
              </a:rPr>
              <a:t>ASL</a:t>
            </a:r>
            <a:r>
              <a:rPr lang="en-US" sz="2800" dirty="0" smtClean="0">
                <a:solidFill>
                  <a:prstClr val="black"/>
                </a:solidFill>
              </a:rPr>
              <a:t>, TTS). </a:t>
            </a:r>
            <a:endParaRPr lang="en-US" sz="2800" dirty="0">
              <a:solidFill>
                <a:prstClr val="black"/>
              </a:solidFill>
            </a:endParaRPr>
          </a:p>
        </p:txBody>
      </p:sp>
      <p:sp>
        <p:nvSpPr>
          <p:cNvPr id="6" name="TextBox 5"/>
          <p:cNvSpPr txBox="1"/>
          <p:nvPr/>
        </p:nvSpPr>
        <p:spPr>
          <a:xfrm>
            <a:off x="11052731" y="27079"/>
            <a:ext cx="1950482" cy="437442"/>
          </a:xfrm>
          <a:prstGeom prst="rect">
            <a:avLst/>
          </a:prstGeom>
          <a:noFill/>
        </p:spPr>
        <p:txBody>
          <a:bodyPr wrap="square" lIns="128050" tIns="64065" rIns="128050" bIns="64065" rtlCol="0">
            <a:spAutoFit/>
          </a:bodyPr>
          <a:lstStyle/>
          <a:p>
            <a:r>
              <a:rPr lang="en-US" sz="2000" dirty="0">
                <a:solidFill>
                  <a:prstClr val="black"/>
                </a:solidFill>
                <a:latin typeface="Calibri"/>
              </a:rPr>
              <a:t>Go to: </a:t>
            </a:r>
            <a:r>
              <a:rPr lang="en-US" sz="2000" dirty="0">
                <a:solidFill>
                  <a:prstClr val="black"/>
                </a:solidFill>
                <a:latin typeface="Calibri"/>
                <a:hlinkClick r:id="rId8" action="ppaction://hlinksldjump"/>
              </a:rPr>
              <a:t>Topics</a:t>
            </a:r>
            <a:endParaRPr lang="en-US" sz="2000" dirty="0">
              <a:solidFill>
                <a:prstClr val="black"/>
              </a:solidFill>
              <a:latin typeface="Calibri"/>
            </a:endParaRPr>
          </a:p>
        </p:txBody>
      </p:sp>
      <p:sp>
        <p:nvSpPr>
          <p:cNvPr id="2" name="Title 1"/>
          <p:cNvSpPr>
            <a:spLocks noGrp="1"/>
          </p:cNvSpPr>
          <p:nvPr>
            <p:ph type="title"/>
          </p:nvPr>
        </p:nvSpPr>
        <p:spPr/>
        <p:txBody>
          <a:bodyPr/>
          <a:lstStyle/>
          <a:p>
            <a:endParaRPr lang="en-US"/>
          </a:p>
        </p:txBody>
      </p:sp>
      <p:sp>
        <p:nvSpPr>
          <p:cNvPr id="7" name="Rectangle 6"/>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9"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5916" tIns="62963" rIns="125916" bIns="62963" numCol="1" anchor="ctr" anchorCtr="0" compatLnSpc="1">
            <a:prstTxWarp prst="textNoShape">
              <a:avLst/>
            </a:prstTxWarp>
          </a:bodyPr>
          <a:lstStyle>
            <a:lvl1pPr marL="239477"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9694" algn="ctr" rtl="0" fontAlgn="base">
              <a:spcBef>
                <a:spcPct val="0"/>
              </a:spcBef>
              <a:spcAft>
                <a:spcPct val="0"/>
              </a:spcAft>
              <a:defRPr sz="6300">
                <a:solidFill>
                  <a:schemeClr val="tx1"/>
                </a:solidFill>
                <a:latin typeface="Calibri" pitchFamily="34" charset="0"/>
              </a:defRPr>
            </a:lvl6pPr>
            <a:lvl7pPr marL="1299385" algn="ctr" rtl="0" fontAlgn="base">
              <a:spcBef>
                <a:spcPct val="0"/>
              </a:spcBef>
              <a:spcAft>
                <a:spcPct val="0"/>
              </a:spcAft>
              <a:defRPr sz="6300">
                <a:solidFill>
                  <a:schemeClr val="tx1"/>
                </a:solidFill>
                <a:latin typeface="Calibri" pitchFamily="34" charset="0"/>
              </a:defRPr>
            </a:lvl7pPr>
            <a:lvl8pPr marL="1949080" algn="ctr" rtl="0" fontAlgn="base">
              <a:spcBef>
                <a:spcPct val="0"/>
              </a:spcBef>
              <a:spcAft>
                <a:spcPct val="0"/>
              </a:spcAft>
              <a:defRPr sz="6300">
                <a:solidFill>
                  <a:schemeClr val="tx1"/>
                </a:solidFill>
                <a:latin typeface="Calibri" pitchFamily="34" charset="0"/>
              </a:defRPr>
            </a:lvl8pPr>
            <a:lvl9pPr marL="2598777"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Tasks to Complete Before Testing:</a:t>
            </a:r>
          </a:p>
          <a:p>
            <a:pPr marL="234008" algn="ctr" defTabSz="894359" eaLnBrk="1" hangingPunct="1">
              <a:defRPr/>
            </a:pPr>
            <a:r>
              <a:rPr lang="en-US" sz="5100" dirty="0">
                <a:solidFill>
                  <a:schemeClr val="bg1"/>
                </a:solidFill>
              </a:rPr>
              <a:t>Prepare to Administer Accommodations</a:t>
            </a:r>
          </a:p>
        </p:txBody>
      </p:sp>
    </p:spTree>
    <p:custDataLst>
      <p:tags r:id="rId1"/>
    </p:custDataLst>
    <p:extLst>
      <p:ext uri="{BB962C8B-B14F-4D97-AF65-F5344CB8AC3E}">
        <p14:creationId xmlns:p14="http://schemas.microsoft.com/office/powerpoint/2010/main" val="3490311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txBox="1">
            <a:spLocks noChangeArrowheads="1"/>
          </p:cNvSpPr>
          <p:nvPr/>
        </p:nvSpPr>
        <p:spPr>
          <a:xfrm>
            <a:off x="433441" y="2057754"/>
            <a:ext cx="12341434" cy="7364589"/>
          </a:xfrm>
          <a:prstGeom prst="rect">
            <a:avLst/>
          </a:prstGeom>
        </p:spPr>
        <p:txBody>
          <a:bodyPr lIns="128050" tIns="64065" rIns="128050" bIns="64065"/>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ts val="284"/>
              </a:spcBef>
              <a:spcAft>
                <a:spcPts val="284"/>
              </a:spcAft>
              <a:buSzPct val="100000"/>
              <a:buNone/>
              <a:defRPr/>
            </a:pPr>
            <a:r>
              <a:rPr lang="en-US" dirty="0" smtClean="0">
                <a:solidFill>
                  <a:prstClr val="black"/>
                </a:solidFill>
              </a:rPr>
              <a:t>At least one week before testing:</a:t>
            </a:r>
          </a:p>
          <a:p>
            <a:pPr marL="640294" indent="-640294" eaLnBrk="1" hangingPunct="1">
              <a:spcBef>
                <a:spcPts val="284"/>
              </a:spcBef>
              <a:spcAft>
                <a:spcPts val="284"/>
              </a:spcAft>
              <a:buSzPct val="125000"/>
              <a:buFont typeface="Arial" panose="020B0604020202020204" pitchFamily="34" charset="0"/>
              <a:buChar char="•"/>
              <a:defRPr/>
            </a:pPr>
            <a:r>
              <a:rPr lang="en-US" sz="4000" dirty="0">
                <a:solidFill>
                  <a:prstClr val="black"/>
                </a:solidFill>
              </a:rPr>
              <a:t>Review the Test Administrator Manual and attend training to understand policies and instructions for this test administration. </a:t>
            </a:r>
          </a:p>
          <a:p>
            <a:pPr marL="640294" indent="-640294" eaLnBrk="1" hangingPunct="1">
              <a:spcBef>
                <a:spcPts val="284"/>
              </a:spcBef>
              <a:spcAft>
                <a:spcPts val="284"/>
              </a:spcAft>
              <a:buSzPct val="125000"/>
              <a:buFont typeface="Arial" panose="020B0604020202020204" pitchFamily="34" charset="0"/>
              <a:buChar char="•"/>
              <a:defRPr/>
            </a:pPr>
            <a:r>
              <a:rPr lang="en-US" sz="4000" dirty="0">
                <a:solidFill>
                  <a:prstClr val="black"/>
                </a:solidFill>
              </a:rPr>
              <a:t>Sign the CO Security Agreement form.</a:t>
            </a:r>
          </a:p>
          <a:p>
            <a:pPr marL="640294" indent="-640294" eaLnBrk="1" hangingPunct="1">
              <a:spcBef>
                <a:spcPts val="284"/>
              </a:spcBef>
              <a:spcAft>
                <a:spcPts val="284"/>
              </a:spcAft>
              <a:buSzPct val="125000"/>
              <a:buFont typeface="Arial" panose="020B0604020202020204" pitchFamily="34" charset="0"/>
              <a:buChar char="•"/>
              <a:defRPr/>
            </a:pPr>
            <a:r>
              <a:rPr lang="en-US" sz="4000" dirty="0">
                <a:solidFill>
                  <a:prstClr val="black"/>
                </a:solidFill>
              </a:rPr>
              <a:t>Prepare to administer accommodated tests, if necessary.</a:t>
            </a:r>
          </a:p>
          <a:p>
            <a:pPr marL="640294" indent="-640294" eaLnBrk="1" hangingPunct="1">
              <a:spcBef>
                <a:spcPts val="284"/>
              </a:spcBef>
              <a:spcAft>
                <a:spcPts val="284"/>
              </a:spcAft>
              <a:buSzPct val="125000"/>
              <a:buFont typeface="Arial" panose="020B0604020202020204" pitchFamily="34" charset="0"/>
              <a:buChar char="•"/>
              <a:defRPr/>
            </a:pPr>
            <a:r>
              <a:rPr lang="en-US" sz="4000" dirty="0">
                <a:solidFill>
                  <a:prstClr val="black"/>
                </a:solidFill>
              </a:rPr>
              <a:t>Ensure you can access PearsonAccess</a:t>
            </a:r>
            <a:r>
              <a:rPr lang="en-US" sz="4000" baseline="30000" dirty="0">
                <a:solidFill>
                  <a:prstClr val="black"/>
                </a:solidFill>
              </a:rPr>
              <a:t>next</a:t>
            </a:r>
            <a:r>
              <a:rPr lang="en-US" sz="4000" dirty="0">
                <a:solidFill>
                  <a:prstClr val="black"/>
                </a:solidFill>
              </a:rPr>
              <a:t>.</a:t>
            </a:r>
          </a:p>
          <a:p>
            <a:pPr marL="640294" indent="-640294" eaLnBrk="1" hangingPunct="1">
              <a:spcBef>
                <a:spcPts val="284"/>
              </a:spcBef>
              <a:spcAft>
                <a:spcPts val="284"/>
              </a:spcAft>
              <a:buSzPct val="125000"/>
              <a:buFont typeface="Arial" panose="020B0604020202020204" pitchFamily="34" charset="0"/>
              <a:buChar char="•"/>
              <a:defRPr/>
            </a:pPr>
            <a:r>
              <a:rPr lang="en-US" sz="4000" dirty="0">
                <a:solidFill>
                  <a:srgbClr val="FF0000"/>
                </a:solidFill>
              </a:rPr>
              <a:t>Optional: Administer the computer-based testing sample items and tutorials.</a:t>
            </a:r>
            <a:endParaRPr lang="en-US" sz="2300" dirty="0">
              <a:solidFill>
                <a:srgbClr val="FF0000"/>
              </a:solidFill>
            </a:endParaRPr>
          </a:p>
          <a:p>
            <a:pPr marL="640294" indent="-640294" eaLnBrk="1" hangingPunct="1">
              <a:spcBef>
                <a:spcPts val="284"/>
              </a:spcBef>
              <a:spcAft>
                <a:spcPts val="284"/>
              </a:spcAft>
              <a:buClr>
                <a:srgbClr val="8F23B3"/>
              </a:buClr>
              <a:buSzPct val="125000"/>
              <a:buFont typeface="Arial" panose="020B0604020202020204" pitchFamily="34" charset="0"/>
              <a:buChar char="•"/>
              <a:defRPr/>
            </a:pPr>
            <a:endParaRPr lang="en-US" sz="4000" dirty="0">
              <a:solidFill>
                <a:prstClr val="black"/>
              </a:solidFill>
            </a:endParaRPr>
          </a:p>
          <a:p>
            <a:pPr marL="1200559" lvl="1" indent="-640294" eaLnBrk="1" hangingPunct="1">
              <a:spcBef>
                <a:spcPts val="284"/>
              </a:spcBef>
              <a:spcAft>
                <a:spcPts val="284"/>
              </a:spcAft>
              <a:buClr>
                <a:srgbClr val="8F23B3"/>
              </a:buClr>
              <a:buSzPct val="100000"/>
              <a:defRPr/>
            </a:pPr>
            <a:endParaRPr lang="en-US" dirty="0">
              <a:solidFill>
                <a:prstClr val="black"/>
              </a:solidFill>
            </a:endParaRPr>
          </a:p>
        </p:txBody>
      </p:sp>
      <p:sp>
        <p:nvSpPr>
          <p:cNvPr id="6" name="TextBox 5"/>
          <p:cNvSpPr txBox="1"/>
          <p:nvPr/>
        </p:nvSpPr>
        <p:spPr>
          <a:xfrm>
            <a:off x="11052731" y="27079"/>
            <a:ext cx="1950482" cy="437442"/>
          </a:xfrm>
          <a:prstGeom prst="rect">
            <a:avLst/>
          </a:prstGeom>
          <a:noFill/>
        </p:spPr>
        <p:txBody>
          <a:bodyPr wrap="square" lIns="128050" tIns="64065" rIns="128050" bIns="64065" rtlCol="0">
            <a:spAutoFit/>
          </a:bodyPr>
          <a:lstStyle/>
          <a:p>
            <a:r>
              <a:rPr lang="en-US" sz="2000" dirty="0">
                <a:solidFill>
                  <a:prstClr val="black"/>
                </a:solidFill>
                <a:latin typeface="Calibri"/>
              </a:rPr>
              <a:t>Go to: </a:t>
            </a:r>
            <a:r>
              <a:rPr lang="en-US" sz="2000" dirty="0">
                <a:solidFill>
                  <a:prstClr val="black"/>
                </a:solidFill>
                <a:latin typeface="Calibri"/>
                <a:hlinkClick r:id="rId4" action="ppaction://hlinksldjump"/>
              </a:rPr>
              <a:t>Topics</a:t>
            </a:r>
            <a:endParaRPr lang="en-US" sz="2000" dirty="0">
              <a:solidFill>
                <a:prstClr val="black"/>
              </a:solidFill>
              <a:latin typeface="Calibri"/>
            </a:endParaRPr>
          </a:p>
        </p:txBody>
      </p:sp>
      <p:sp>
        <p:nvSpPr>
          <p:cNvPr id="2" name="Title 1"/>
          <p:cNvSpPr>
            <a:spLocks noGrp="1"/>
          </p:cNvSpPr>
          <p:nvPr>
            <p:ph type="title"/>
          </p:nvPr>
        </p:nvSpPr>
        <p:spPr/>
        <p:txBody>
          <a:bodyPr/>
          <a:lstStyle/>
          <a:p>
            <a:endParaRPr lang="en-US"/>
          </a:p>
        </p:txBody>
      </p:sp>
      <p:sp>
        <p:nvSpPr>
          <p:cNvPr id="7" name="Rectangle 6"/>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9"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5916" tIns="62963" rIns="125916" bIns="62963" numCol="1" anchor="ctr" anchorCtr="0" compatLnSpc="1">
            <a:prstTxWarp prst="textNoShape">
              <a:avLst/>
            </a:prstTxWarp>
          </a:bodyPr>
          <a:lstStyle>
            <a:lvl1pPr marL="239477"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9694" algn="ctr" rtl="0" fontAlgn="base">
              <a:spcBef>
                <a:spcPct val="0"/>
              </a:spcBef>
              <a:spcAft>
                <a:spcPct val="0"/>
              </a:spcAft>
              <a:defRPr sz="6300">
                <a:solidFill>
                  <a:schemeClr val="tx1"/>
                </a:solidFill>
                <a:latin typeface="Calibri" pitchFamily="34" charset="0"/>
              </a:defRPr>
            </a:lvl6pPr>
            <a:lvl7pPr marL="1299385" algn="ctr" rtl="0" fontAlgn="base">
              <a:spcBef>
                <a:spcPct val="0"/>
              </a:spcBef>
              <a:spcAft>
                <a:spcPct val="0"/>
              </a:spcAft>
              <a:defRPr sz="6300">
                <a:solidFill>
                  <a:schemeClr val="tx1"/>
                </a:solidFill>
                <a:latin typeface="Calibri" pitchFamily="34" charset="0"/>
              </a:defRPr>
            </a:lvl7pPr>
            <a:lvl8pPr marL="1949080" algn="ctr" rtl="0" fontAlgn="base">
              <a:spcBef>
                <a:spcPct val="0"/>
              </a:spcBef>
              <a:spcAft>
                <a:spcPct val="0"/>
              </a:spcAft>
              <a:defRPr sz="6300">
                <a:solidFill>
                  <a:schemeClr val="tx1"/>
                </a:solidFill>
                <a:latin typeface="Calibri" pitchFamily="34" charset="0"/>
              </a:defRPr>
            </a:lvl8pPr>
            <a:lvl9pPr marL="2598777"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a:solidFill>
                  <a:schemeClr val="bg1"/>
                </a:solidFill>
              </a:rPr>
              <a:t>Tasks to Complete Before Testing</a:t>
            </a:r>
            <a:endParaRPr lang="en-US" altLang="en-US" sz="5100" dirty="0">
              <a:solidFill>
                <a:schemeClr val="bg1"/>
              </a:solidFill>
              <a:latin typeface="Footlight MT Light" pitchFamily="18" charset="0"/>
              <a:ea typeface="ＭＳ Ｐゴシック" pitchFamily="34" charset="-128"/>
            </a:endParaRPr>
          </a:p>
        </p:txBody>
      </p:sp>
    </p:spTree>
    <p:custDataLst>
      <p:tags r:id="rId1"/>
    </p:custDataLst>
    <p:extLst>
      <p:ext uri="{BB962C8B-B14F-4D97-AF65-F5344CB8AC3E}">
        <p14:creationId xmlns:p14="http://schemas.microsoft.com/office/powerpoint/2010/main" val="291164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txBox="1">
            <a:spLocks noChangeArrowheads="1"/>
          </p:cNvSpPr>
          <p:nvPr/>
        </p:nvSpPr>
        <p:spPr>
          <a:xfrm>
            <a:off x="330890" y="2057754"/>
            <a:ext cx="12341434" cy="7364589"/>
          </a:xfrm>
          <a:prstGeom prst="rect">
            <a:avLst/>
          </a:prstGeom>
        </p:spPr>
        <p:txBody>
          <a:bodyPr lIns="128050" tIns="64065" rIns="128050" bIns="64065"/>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ts val="284"/>
              </a:spcBef>
              <a:spcAft>
                <a:spcPts val="284"/>
              </a:spcAft>
              <a:buSzPct val="100000"/>
              <a:buNone/>
              <a:defRPr/>
            </a:pPr>
            <a:r>
              <a:rPr lang="en-US" sz="4000" dirty="0">
                <a:solidFill>
                  <a:prstClr val="black"/>
                </a:solidFill>
              </a:rPr>
              <a:t>One day before testing:</a:t>
            </a:r>
          </a:p>
          <a:p>
            <a:pPr marL="397286" lvl="1" indent="-397286" eaLnBrk="1" hangingPunct="1">
              <a:spcBef>
                <a:spcPts val="284"/>
              </a:spcBef>
              <a:spcAft>
                <a:spcPts val="284"/>
              </a:spcAft>
              <a:buSzPct val="125000"/>
              <a:buFont typeface="Arial" panose="020B0604020202020204" pitchFamily="34" charset="0"/>
              <a:buChar char="•"/>
              <a:defRPr/>
            </a:pPr>
            <a:r>
              <a:rPr lang="en-US" dirty="0">
                <a:solidFill>
                  <a:prstClr val="black"/>
                </a:solidFill>
              </a:rPr>
              <a:t>Ensure you can access PearsonAccess</a:t>
            </a:r>
            <a:r>
              <a:rPr lang="en-US" baseline="30000" dirty="0">
                <a:solidFill>
                  <a:prstClr val="black"/>
                </a:solidFill>
              </a:rPr>
              <a:t>next</a:t>
            </a:r>
            <a:r>
              <a:rPr lang="en-US" dirty="0">
                <a:solidFill>
                  <a:prstClr val="black"/>
                </a:solidFill>
              </a:rPr>
              <a:t>.</a:t>
            </a:r>
          </a:p>
          <a:p>
            <a:pPr eaLnBrk="1" hangingPunct="1">
              <a:spcBef>
                <a:spcPts val="284"/>
              </a:spcBef>
              <a:spcAft>
                <a:spcPts val="284"/>
              </a:spcAft>
              <a:buSzPct val="125000"/>
              <a:buFont typeface="Arial" panose="020B0604020202020204" pitchFamily="34" charset="0"/>
              <a:buChar char="•"/>
              <a:defRPr/>
            </a:pPr>
            <a:r>
              <a:rPr lang="en-US" sz="4000" dirty="0">
                <a:solidFill>
                  <a:prstClr val="black"/>
                </a:solidFill>
              </a:rPr>
              <a:t>Prepare the testing environment.</a:t>
            </a:r>
          </a:p>
          <a:p>
            <a:pPr eaLnBrk="1" hangingPunct="1">
              <a:spcBef>
                <a:spcPts val="284"/>
              </a:spcBef>
              <a:spcAft>
                <a:spcPts val="284"/>
              </a:spcAft>
              <a:buSzPct val="125000"/>
              <a:buFont typeface="Arial" panose="020B0604020202020204" pitchFamily="34" charset="0"/>
              <a:buChar char="•"/>
              <a:defRPr/>
            </a:pPr>
            <a:r>
              <a:rPr lang="en-US" sz="4000" dirty="0">
                <a:solidFill>
                  <a:srgbClr val="FF0000"/>
                </a:solidFill>
              </a:rPr>
              <a:t>Know what and when you will be </a:t>
            </a:r>
            <a:r>
              <a:rPr lang="en-US" sz="4000" dirty="0" smtClean="0">
                <a:solidFill>
                  <a:srgbClr val="FF0000"/>
                </a:solidFill>
              </a:rPr>
              <a:t>testing.</a:t>
            </a:r>
            <a:endParaRPr lang="en-US" sz="4000" dirty="0">
              <a:solidFill>
                <a:srgbClr val="FF0000"/>
              </a:solidFill>
            </a:endParaRPr>
          </a:p>
          <a:p>
            <a:pPr eaLnBrk="1" hangingPunct="1">
              <a:spcBef>
                <a:spcPts val="284"/>
              </a:spcBef>
              <a:spcAft>
                <a:spcPts val="284"/>
              </a:spcAft>
              <a:buSzPct val="125000"/>
              <a:buFont typeface="Arial" panose="020B0604020202020204" pitchFamily="34" charset="0"/>
              <a:buChar char="•"/>
              <a:defRPr/>
            </a:pPr>
            <a:r>
              <a:rPr lang="en-US" sz="4000" dirty="0" smtClean="0">
                <a:solidFill>
                  <a:srgbClr val="FF0000"/>
                </a:solidFill>
              </a:rPr>
              <a:t>Arrange </a:t>
            </a:r>
            <a:r>
              <a:rPr lang="en-US" sz="4000" dirty="0">
                <a:solidFill>
                  <a:srgbClr val="FF0000"/>
                </a:solidFill>
              </a:rPr>
              <a:t>for school-supplied materials (e.g., scratch paper, calculators).</a:t>
            </a:r>
          </a:p>
          <a:p>
            <a:pPr eaLnBrk="1" hangingPunct="1">
              <a:spcBef>
                <a:spcPts val="284"/>
              </a:spcBef>
              <a:spcAft>
                <a:spcPts val="284"/>
              </a:spcAft>
              <a:buSzPct val="125000"/>
              <a:buFont typeface="Arial" panose="020B0604020202020204" pitchFamily="34" charset="0"/>
              <a:buChar char="•"/>
              <a:defRPr/>
            </a:pPr>
            <a:r>
              <a:rPr lang="en-US" sz="4000" dirty="0">
                <a:solidFill>
                  <a:srgbClr val="FF0000"/>
                </a:solidFill>
              </a:rPr>
              <a:t>Ensure that the administration instructions (</a:t>
            </a:r>
            <a:r>
              <a:rPr lang="en-US" sz="4000" i="1" dirty="0">
                <a:solidFill>
                  <a:srgbClr val="FF0000"/>
                </a:solidFill>
              </a:rPr>
              <a:t>TAM</a:t>
            </a:r>
            <a:r>
              <a:rPr lang="en-US" sz="4000" dirty="0">
                <a:solidFill>
                  <a:srgbClr val="FF0000"/>
                </a:solidFill>
              </a:rPr>
              <a:t>) are available.</a:t>
            </a:r>
          </a:p>
          <a:p>
            <a:pPr marL="640294" indent="-640294" eaLnBrk="1" hangingPunct="1">
              <a:spcBef>
                <a:spcPts val="284"/>
              </a:spcBef>
              <a:spcAft>
                <a:spcPts val="284"/>
              </a:spcAft>
              <a:buClr>
                <a:srgbClr val="8F23B3"/>
              </a:buClr>
              <a:buSzPct val="100000"/>
              <a:buFont typeface="+mj-lt"/>
              <a:buAutoNum type="arabicPeriod" startAt="2"/>
              <a:defRPr/>
            </a:pPr>
            <a:endParaRPr lang="en-US" sz="2800" dirty="0">
              <a:solidFill>
                <a:prstClr val="black"/>
              </a:solidFill>
            </a:endParaRPr>
          </a:p>
          <a:p>
            <a:pPr marL="1200559" lvl="1" indent="-640294" eaLnBrk="1" hangingPunct="1">
              <a:spcBef>
                <a:spcPts val="284"/>
              </a:spcBef>
              <a:spcAft>
                <a:spcPts val="284"/>
              </a:spcAft>
              <a:buClr>
                <a:srgbClr val="8F23B3"/>
              </a:buClr>
              <a:buSzPct val="100000"/>
              <a:defRPr/>
            </a:pPr>
            <a:endParaRPr lang="en-US" dirty="0">
              <a:solidFill>
                <a:prstClr val="black"/>
              </a:solidFill>
            </a:endParaRPr>
          </a:p>
        </p:txBody>
      </p:sp>
      <p:sp>
        <p:nvSpPr>
          <p:cNvPr id="6" name="TextBox 5"/>
          <p:cNvSpPr txBox="1"/>
          <p:nvPr/>
        </p:nvSpPr>
        <p:spPr>
          <a:xfrm>
            <a:off x="11052731" y="27079"/>
            <a:ext cx="1950482" cy="437442"/>
          </a:xfrm>
          <a:prstGeom prst="rect">
            <a:avLst/>
          </a:prstGeom>
          <a:noFill/>
        </p:spPr>
        <p:txBody>
          <a:bodyPr wrap="square" lIns="128050" tIns="64065" rIns="128050" bIns="64065" rtlCol="0">
            <a:spAutoFit/>
          </a:bodyPr>
          <a:lstStyle/>
          <a:p>
            <a:r>
              <a:rPr lang="en-US" sz="2000" dirty="0">
                <a:solidFill>
                  <a:prstClr val="black"/>
                </a:solidFill>
                <a:latin typeface="Calibri"/>
              </a:rPr>
              <a:t>Go to: </a:t>
            </a:r>
            <a:r>
              <a:rPr lang="en-US" sz="2000" dirty="0">
                <a:solidFill>
                  <a:prstClr val="black"/>
                </a:solidFill>
                <a:latin typeface="Calibri"/>
                <a:hlinkClick r:id="rId4" action="ppaction://hlinksldjump"/>
              </a:rPr>
              <a:t>Topics</a:t>
            </a:r>
            <a:endParaRPr lang="en-US" sz="2000" dirty="0">
              <a:solidFill>
                <a:prstClr val="black"/>
              </a:solidFill>
              <a:latin typeface="Calibri"/>
            </a:endParaRPr>
          </a:p>
        </p:txBody>
      </p:sp>
      <p:sp>
        <p:nvSpPr>
          <p:cNvPr id="2" name="Title 1"/>
          <p:cNvSpPr>
            <a:spLocks noGrp="1"/>
          </p:cNvSpPr>
          <p:nvPr>
            <p:ph type="title"/>
          </p:nvPr>
        </p:nvSpPr>
        <p:spPr/>
        <p:txBody>
          <a:bodyPr/>
          <a:lstStyle/>
          <a:p>
            <a:endParaRPr lang="en-US"/>
          </a:p>
        </p:txBody>
      </p:sp>
      <p:sp>
        <p:nvSpPr>
          <p:cNvPr id="7" name="Rectangle 6"/>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9"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5916" tIns="62963" rIns="125916" bIns="62963" numCol="1" anchor="ctr" anchorCtr="0" compatLnSpc="1">
            <a:prstTxWarp prst="textNoShape">
              <a:avLst/>
            </a:prstTxWarp>
          </a:bodyPr>
          <a:lstStyle>
            <a:lvl1pPr marL="239477"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9694" algn="ctr" rtl="0" fontAlgn="base">
              <a:spcBef>
                <a:spcPct val="0"/>
              </a:spcBef>
              <a:spcAft>
                <a:spcPct val="0"/>
              </a:spcAft>
              <a:defRPr sz="6300">
                <a:solidFill>
                  <a:schemeClr val="tx1"/>
                </a:solidFill>
                <a:latin typeface="Calibri" pitchFamily="34" charset="0"/>
              </a:defRPr>
            </a:lvl6pPr>
            <a:lvl7pPr marL="1299385" algn="ctr" rtl="0" fontAlgn="base">
              <a:spcBef>
                <a:spcPct val="0"/>
              </a:spcBef>
              <a:spcAft>
                <a:spcPct val="0"/>
              </a:spcAft>
              <a:defRPr sz="6300">
                <a:solidFill>
                  <a:schemeClr val="tx1"/>
                </a:solidFill>
                <a:latin typeface="Calibri" pitchFamily="34" charset="0"/>
              </a:defRPr>
            </a:lvl7pPr>
            <a:lvl8pPr marL="1949080" algn="ctr" rtl="0" fontAlgn="base">
              <a:spcBef>
                <a:spcPct val="0"/>
              </a:spcBef>
              <a:spcAft>
                <a:spcPct val="0"/>
              </a:spcAft>
              <a:defRPr sz="6300">
                <a:solidFill>
                  <a:schemeClr val="tx1"/>
                </a:solidFill>
                <a:latin typeface="Calibri" pitchFamily="34" charset="0"/>
              </a:defRPr>
            </a:lvl8pPr>
            <a:lvl9pPr marL="2598777"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a:solidFill>
                  <a:schemeClr val="bg1"/>
                </a:solidFill>
              </a:rPr>
              <a:t>Tasks to Complete Before Testing</a:t>
            </a:r>
            <a:endParaRPr lang="en-US" altLang="en-US" sz="5100" dirty="0">
              <a:solidFill>
                <a:schemeClr val="bg1"/>
              </a:solidFill>
              <a:latin typeface="Footlight MT Light" pitchFamily="18" charset="0"/>
              <a:ea typeface="ＭＳ Ｐゴシック" pitchFamily="34" charset="-128"/>
            </a:endParaRPr>
          </a:p>
        </p:txBody>
      </p:sp>
    </p:spTree>
    <p:custDataLst>
      <p:tags r:id="rId1"/>
    </p:custDataLst>
    <p:extLst>
      <p:ext uri="{BB962C8B-B14F-4D97-AF65-F5344CB8AC3E}">
        <p14:creationId xmlns:p14="http://schemas.microsoft.com/office/powerpoint/2010/main" val="2256461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554" tIns="63822" rIns="127554" bIns="63822" rtlCol="0" anchor="ctr"/>
          <a:lstStyle/>
          <a:p>
            <a:pPr algn="ctr"/>
            <a:endParaRPr lang="en-US" dirty="0"/>
          </a:p>
        </p:txBody>
      </p:sp>
      <p:sp>
        <p:nvSpPr>
          <p:cNvPr id="4" name="Content Placeholder 3"/>
          <p:cNvSpPr>
            <a:spLocks noGrp="1"/>
          </p:cNvSpPr>
          <p:nvPr>
            <p:ph idx="1"/>
          </p:nvPr>
        </p:nvSpPr>
        <p:spPr>
          <a:xfrm>
            <a:off x="216720" y="2491192"/>
            <a:ext cx="12569773" cy="7256285"/>
          </a:xfrm>
        </p:spPr>
        <p:txBody>
          <a:bodyPr/>
          <a:lstStyle/>
          <a:p>
            <a:pPr>
              <a:buClrTx/>
            </a:pPr>
            <a:r>
              <a:rPr lang="en-US" dirty="0"/>
              <a:t>CBT – Computer-Based Testing</a:t>
            </a:r>
          </a:p>
          <a:p>
            <a:pPr>
              <a:buClrTx/>
            </a:pPr>
            <a:r>
              <a:rPr lang="en-US" dirty="0" smtClean="0"/>
              <a:t>CDE </a:t>
            </a:r>
            <a:r>
              <a:rPr lang="en-US" dirty="0"/>
              <a:t>– Colorado Department of Education  - Assessment Unit</a:t>
            </a:r>
          </a:p>
          <a:p>
            <a:pPr>
              <a:buClrTx/>
            </a:pPr>
            <a:r>
              <a:rPr lang="en-US" dirty="0" smtClean="0"/>
              <a:t>EL </a:t>
            </a:r>
            <a:r>
              <a:rPr lang="en-US" dirty="0"/>
              <a:t>– English Learner</a:t>
            </a:r>
          </a:p>
          <a:p>
            <a:pPr>
              <a:buClrTx/>
            </a:pPr>
            <a:r>
              <a:rPr lang="en-US" dirty="0"/>
              <a:t>ELA/Math – English Language Arts and Mathematics</a:t>
            </a:r>
          </a:p>
          <a:p>
            <a:pPr>
              <a:buClrTx/>
            </a:pPr>
            <a:r>
              <a:rPr lang="en-US" dirty="0" smtClean="0"/>
              <a:t>PAnext </a:t>
            </a:r>
            <a:r>
              <a:rPr lang="en-US" dirty="0"/>
              <a:t>- PearsonAccess</a:t>
            </a:r>
            <a:r>
              <a:rPr lang="en-US" baseline="30000" dirty="0"/>
              <a:t>next</a:t>
            </a:r>
          </a:p>
          <a:p>
            <a:pPr>
              <a:buClrTx/>
            </a:pPr>
            <a:r>
              <a:rPr lang="en-US" dirty="0" smtClean="0"/>
              <a:t>PBT </a:t>
            </a:r>
            <a:r>
              <a:rPr lang="en-US" dirty="0"/>
              <a:t>– Paper-Based Testing</a:t>
            </a:r>
          </a:p>
          <a:p>
            <a:pPr>
              <a:buClrTx/>
            </a:pPr>
            <a:r>
              <a:rPr lang="en-US" dirty="0"/>
              <a:t>SAC/</a:t>
            </a:r>
            <a:r>
              <a:rPr lang="en-US" dirty="0" err="1"/>
              <a:t>STC</a:t>
            </a:r>
            <a:r>
              <a:rPr lang="en-US" dirty="0"/>
              <a:t> – School Assessment Coordinator/School Test Coordinator</a:t>
            </a:r>
          </a:p>
          <a:p>
            <a:pPr>
              <a:buClrTx/>
            </a:pPr>
            <a:r>
              <a:rPr lang="en-US" dirty="0"/>
              <a:t>S/SS – Science and Social </a:t>
            </a:r>
            <a:r>
              <a:rPr lang="en-US" dirty="0" smtClean="0"/>
              <a:t>Studies</a:t>
            </a:r>
          </a:p>
          <a:p>
            <a:pPr>
              <a:buClrTx/>
            </a:pPr>
            <a:r>
              <a:rPr lang="en-US" dirty="0" smtClean="0"/>
              <a:t>TA – Test Administrator</a:t>
            </a:r>
          </a:p>
          <a:p>
            <a:pPr>
              <a:buClrTx/>
            </a:pPr>
            <a:r>
              <a:rPr lang="en-US" dirty="0" smtClean="0"/>
              <a:t>TAM – Test Administrator Manual </a:t>
            </a:r>
          </a:p>
          <a:p>
            <a:pPr>
              <a:buClrTx/>
            </a:pPr>
            <a:r>
              <a:rPr lang="en-US" dirty="0" smtClean="0"/>
              <a:t>TTS – Text-to-Speech</a:t>
            </a:r>
            <a:endParaRPr lang="en-US" dirty="0"/>
          </a:p>
        </p:txBody>
      </p:sp>
      <p:sp>
        <p:nvSpPr>
          <p:cNvPr id="3" name="Title 2"/>
          <p:cNvSpPr>
            <a:spLocks noGrp="1"/>
          </p:cNvSpPr>
          <p:nvPr>
            <p:ph type="title"/>
          </p:nvPr>
        </p:nvSpPr>
        <p:spPr>
          <a:xfrm>
            <a:off x="2004662" y="108303"/>
            <a:ext cx="8993889" cy="1732844"/>
          </a:xfrm>
        </p:spPr>
        <p:txBody>
          <a:bodyPr/>
          <a:lstStyle/>
          <a:p>
            <a:pPr algn="ctr"/>
            <a:r>
              <a:rPr lang="en-US" sz="5100" dirty="0">
                <a:solidFill>
                  <a:schemeClr val="bg1"/>
                </a:solidFill>
              </a:rPr>
              <a:t>Acronyms</a:t>
            </a:r>
          </a:p>
        </p:txBody>
      </p:sp>
    </p:spTree>
    <p:extLst>
      <p:ext uri="{BB962C8B-B14F-4D97-AF65-F5344CB8AC3E}">
        <p14:creationId xmlns:p14="http://schemas.microsoft.com/office/powerpoint/2010/main" val="13159038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127731" tIns="63910" rIns="127731" bIns="63910" rtlCol="0" anchor="ctr"/>
          <a:lstStyle/>
          <a:p>
            <a:pPr algn="ctr"/>
            <a:endParaRPr lang="en-US" dirty="0">
              <a:solidFill>
                <a:prstClr val="white"/>
              </a:solidFill>
            </a:endParaRPr>
          </a:p>
        </p:txBody>
      </p:sp>
      <p:sp>
        <p:nvSpPr>
          <p:cNvPr id="8" name="Rectangle 3"/>
          <p:cNvSpPr txBox="1">
            <a:spLocks noChangeArrowheads="1"/>
          </p:cNvSpPr>
          <p:nvPr/>
        </p:nvSpPr>
        <p:spPr>
          <a:xfrm>
            <a:off x="405607" y="2157236"/>
            <a:ext cx="12334906" cy="7364589"/>
          </a:xfrm>
          <a:prstGeom prst="rect">
            <a:avLst/>
          </a:prstGeom>
        </p:spPr>
        <p:txBody>
          <a:bodyPr lIns="89546" tIns="44715" rIns="89546" bIns="44715"/>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a:solidFill>
                  <a:prstClr val="black"/>
                </a:solidFill>
              </a:rPr>
              <a:t>High School Math</a:t>
            </a:r>
          </a:p>
          <a:p>
            <a:pPr marL="1191722" lvl="1" indent="-635585" eaLnBrk="1" hangingPunct="1">
              <a:spcBef>
                <a:spcPts val="284"/>
              </a:spcBef>
              <a:spcAft>
                <a:spcPts val="284"/>
              </a:spcAft>
              <a:buClr>
                <a:srgbClr val="8F23B3"/>
              </a:buClr>
              <a:buSzPct val="125000"/>
              <a:buFont typeface="Arial" panose="020B0604020202020204" pitchFamily="34" charset="0"/>
              <a:buChar char="•"/>
              <a:defRPr/>
            </a:pPr>
            <a:endParaRPr lang="en-US" sz="3400" dirty="0">
              <a:solidFill>
                <a:prstClr val="black"/>
              </a:solidFill>
            </a:endParaRPr>
          </a:p>
          <a:p>
            <a:pPr marL="800440" indent="-635585" eaLnBrk="1" hangingPunct="1">
              <a:spcBef>
                <a:spcPts val="284"/>
              </a:spcBef>
              <a:spcAft>
                <a:spcPts val="284"/>
              </a:spcAft>
              <a:buSzPct val="125000"/>
              <a:buFont typeface="Arial" panose="020B0604020202020204" pitchFamily="34" charset="0"/>
              <a:buChar char="•"/>
              <a:defRPr/>
            </a:pPr>
            <a:r>
              <a:rPr lang="en-US" sz="3800" dirty="0">
                <a:solidFill>
                  <a:prstClr val="black"/>
                </a:solidFill>
              </a:rPr>
              <a:t>Changing the embedded TestNav TI </a:t>
            </a:r>
            <a:r>
              <a:rPr lang="en-US" sz="3800" dirty="0"/>
              <a:t>calculator from radians to degrees:</a:t>
            </a:r>
          </a:p>
          <a:p>
            <a:pPr marL="1191722" lvl="1" indent="-635585" eaLnBrk="1" hangingPunct="1">
              <a:spcBef>
                <a:spcPts val="284"/>
              </a:spcBef>
              <a:spcAft>
                <a:spcPts val="284"/>
              </a:spcAft>
              <a:buSzPct val="125000"/>
              <a:buFont typeface="Arial" panose="020B0604020202020204" pitchFamily="34" charset="0"/>
              <a:buChar char="•"/>
              <a:defRPr/>
            </a:pPr>
            <a:r>
              <a:rPr lang="en-US" sz="3400" dirty="0">
                <a:solidFill>
                  <a:prstClr val="black"/>
                </a:solidFill>
              </a:rPr>
              <a:t>Instructions may be provided to students prior to reading the TAM SAY directions before beginning the unit.</a:t>
            </a:r>
          </a:p>
          <a:p>
            <a:pPr marL="1191722" lvl="1" indent="-635585" eaLnBrk="1" hangingPunct="1">
              <a:spcBef>
                <a:spcPts val="284"/>
              </a:spcBef>
              <a:spcAft>
                <a:spcPts val="284"/>
              </a:spcAft>
              <a:buSzPct val="125000"/>
              <a:buFont typeface="Arial" panose="020B0604020202020204" pitchFamily="34" charset="0"/>
              <a:buChar char="•"/>
              <a:defRPr/>
            </a:pPr>
            <a:r>
              <a:rPr lang="en-US" sz="3400" dirty="0">
                <a:solidFill>
                  <a:prstClr val="black"/>
                </a:solidFill>
              </a:rPr>
              <a:t>Located on p. 14 of the </a:t>
            </a:r>
            <a:r>
              <a:rPr lang="en-US" sz="3400" dirty="0" smtClean="0">
                <a:solidFill>
                  <a:prstClr val="black"/>
                </a:solidFill>
              </a:rPr>
              <a:t>High </a:t>
            </a:r>
            <a:r>
              <a:rPr lang="en-US" sz="3400" dirty="0">
                <a:solidFill>
                  <a:prstClr val="black"/>
                </a:solidFill>
              </a:rPr>
              <a:t>School </a:t>
            </a:r>
            <a:r>
              <a:rPr lang="en-US" sz="3400" dirty="0" err="1">
                <a:solidFill>
                  <a:prstClr val="black"/>
                </a:solidFill>
              </a:rPr>
              <a:t>MathCBT</a:t>
            </a:r>
            <a:r>
              <a:rPr lang="en-US" sz="3400" dirty="0">
                <a:solidFill>
                  <a:prstClr val="black"/>
                </a:solidFill>
              </a:rPr>
              <a:t> </a:t>
            </a:r>
            <a:r>
              <a:rPr lang="en-US" sz="3400" dirty="0" smtClean="0">
                <a:solidFill>
                  <a:prstClr val="black"/>
                </a:solidFill>
              </a:rPr>
              <a:t>TAM</a:t>
            </a:r>
            <a:endParaRPr lang="en-US" sz="3400" dirty="0">
              <a:solidFill>
                <a:prstClr val="black"/>
              </a:solidFill>
            </a:endParaRPr>
          </a:p>
          <a:p>
            <a:pPr marL="1191722" lvl="1" indent="-635585" eaLnBrk="1" hangingPunct="1">
              <a:spcBef>
                <a:spcPts val="284"/>
              </a:spcBef>
              <a:spcAft>
                <a:spcPts val="284"/>
              </a:spcAft>
              <a:buClr>
                <a:srgbClr val="8F23B3"/>
              </a:buClr>
              <a:buSzPct val="125000"/>
              <a:buFont typeface="Arial" panose="020B0604020202020204" pitchFamily="34" charset="0"/>
              <a:buChar char="•"/>
              <a:defRPr/>
            </a:pPr>
            <a:endParaRPr lang="en-US" sz="3400" dirty="0">
              <a:solidFill>
                <a:prstClr val="black"/>
              </a:solidFill>
            </a:endParaRPr>
          </a:p>
          <a:p>
            <a:pPr marL="1191722" lvl="1" indent="-635585" eaLnBrk="1" hangingPunct="1">
              <a:spcBef>
                <a:spcPts val="284"/>
              </a:spcBef>
              <a:spcAft>
                <a:spcPts val="284"/>
              </a:spcAft>
              <a:buClr>
                <a:srgbClr val="8F23B3"/>
              </a:buClr>
              <a:buSzPct val="125000"/>
              <a:buFont typeface="Arial" panose="020B0604020202020204" pitchFamily="34" charset="0"/>
              <a:buChar char="•"/>
              <a:defRPr/>
            </a:pPr>
            <a:endParaRPr lang="en-US" sz="3400" dirty="0">
              <a:solidFill>
                <a:prstClr val="black"/>
              </a:solidFill>
            </a:endParaRPr>
          </a:p>
          <a:p>
            <a:pPr marL="635585" indent="-635585" eaLnBrk="1" hangingPunct="1">
              <a:spcBef>
                <a:spcPts val="284"/>
              </a:spcBef>
              <a:spcAft>
                <a:spcPts val="284"/>
              </a:spcAft>
              <a:buClr>
                <a:srgbClr val="8F23B3"/>
              </a:buClr>
              <a:buSzPct val="100000"/>
              <a:buFont typeface="+mj-lt"/>
              <a:buAutoNum type="arabicPeriod" startAt="2"/>
              <a:defRPr/>
            </a:pPr>
            <a:endParaRPr lang="en-US" sz="2300" dirty="0">
              <a:solidFill>
                <a:prstClr val="black"/>
              </a:solidFill>
            </a:endParaRPr>
          </a:p>
          <a:p>
            <a:pPr marL="1191722" lvl="1" indent="-635585" eaLnBrk="1" hangingPunct="1">
              <a:spcBef>
                <a:spcPts val="284"/>
              </a:spcBef>
              <a:spcAft>
                <a:spcPts val="284"/>
              </a:spcAft>
              <a:buClr>
                <a:srgbClr val="8F23B3"/>
              </a:buClr>
              <a:buSzPct val="100000"/>
              <a:defRPr/>
            </a:pPr>
            <a:endParaRPr lang="en-US" dirty="0">
              <a:solidFill>
                <a:prstClr val="black"/>
              </a:solidFill>
            </a:endParaRPr>
          </a:p>
        </p:txBody>
      </p:sp>
      <p:sp>
        <p:nvSpPr>
          <p:cNvPr id="13314" name="Rectangle 2"/>
          <p:cNvSpPr>
            <a:spLocks noGrp="1" noChangeArrowheads="1"/>
          </p:cNvSpPr>
          <p:nvPr>
            <p:ph type="title"/>
          </p:nvPr>
        </p:nvSpPr>
        <p:spPr bwMode="auto">
          <a:xfrm>
            <a:off x="0" y="92781"/>
            <a:ext cx="13003213" cy="1732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234008" algn="ctr" defTabSz="894359" eaLnBrk="1" hangingPunct="1">
              <a:defRPr/>
            </a:pPr>
            <a:r>
              <a:rPr lang="en-US" sz="5100" dirty="0">
                <a:solidFill>
                  <a:schemeClr val="bg1"/>
                </a:solidFill>
              </a:rPr>
              <a:t>Tasks to Complete Before Testing</a:t>
            </a:r>
            <a:endParaRPr lang="en-US" altLang="en-US" sz="5100" dirty="0">
              <a:solidFill>
                <a:schemeClr val="bg1"/>
              </a:solidFill>
              <a:latin typeface="Footlight MT Light" pitchFamily="18" charset="0"/>
              <a:ea typeface="ＭＳ Ｐゴシック" pitchFamily="34" charset="-128"/>
            </a:endParaRPr>
          </a:p>
        </p:txBody>
      </p:sp>
      <p:sp>
        <p:nvSpPr>
          <p:cNvPr id="9" name="TextBox 8"/>
          <p:cNvSpPr txBox="1"/>
          <p:nvPr/>
        </p:nvSpPr>
        <p:spPr>
          <a:xfrm>
            <a:off x="11327077" y="80363"/>
            <a:ext cx="1676401" cy="367302"/>
          </a:xfrm>
          <a:prstGeom prst="rect">
            <a:avLst/>
          </a:prstGeom>
          <a:noFill/>
        </p:spPr>
        <p:txBody>
          <a:bodyPr wrap="square" lIns="89546" tIns="44715" rIns="89546" bIns="44715" rtlCol="0">
            <a:spAutoFit/>
          </a:bodyPr>
          <a:lstStyle/>
          <a:p>
            <a:r>
              <a:rPr lang="en-US" dirty="0" smtClean="0"/>
              <a:t>Go to: </a:t>
            </a:r>
            <a:r>
              <a:rPr lang="en-US" dirty="0" smtClean="0">
                <a:hlinkClick r:id="rId4" action="ppaction://hlinksldjump"/>
              </a:rPr>
              <a:t>Topics</a:t>
            </a:r>
            <a:endParaRPr lang="en-US" dirty="0"/>
          </a:p>
        </p:txBody>
      </p:sp>
    </p:spTree>
    <p:custDataLst>
      <p:tags r:id="rId1"/>
    </p:custDataLst>
    <p:extLst>
      <p:ext uri="{BB962C8B-B14F-4D97-AF65-F5344CB8AC3E}">
        <p14:creationId xmlns:p14="http://schemas.microsoft.com/office/powerpoint/2010/main" val="3991253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 name="Rectangle 6"/>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3806" y="7235825"/>
            <a:ext cx="4112512" cy="2485500"/>
          </a:xfrm>
          <a:prstGeom prst="rect">
            <a:avLst/>
          </a:prstGeom>
        </p:spPr>
      </p:pic>
      <p:sp>
        <p:nvSpPr>
          <p:cNvPr id="5" name="Content Placeholder 4"/>
          <p:cNvSpPr>
            <a:spLocks noGrp="1"/>
          </p:cNvSpPr>
          <p:nvPr>
            <p:ph idx="1"/>
          </p:nvPr>
        </p:nvSpPr>
        <p:spPr>
          <a:xfrm>
            <a:off x="354805" y="2206625"/>
            <a:ext cx="11633200" cy="6693331"/>
          </a:xfrm>
          <a:solidFill>
            <a:schemeClr val="bg1">
              <a:alpha val="69000"/>
            </a:schemeClr>
          </a:solidFill>
        </p:spPr>
        <p:txBody>
          <a:bodyPr/>
          <a:lstStyle/>
          <a:p>
            <a:pPr>
              <a:buClrTx/>
            </a:pPr>
            <a:r>
              <a:rPr lang="en-US" dirty="0" smtClean="0"/>
              <a:t>Overview of Managing </a:t>
            </a:r>
            <a:r>
              <a:rPr lang="en-US" dirty="0"/>
              <a:t>and </a:t>
            </a:r>
            <a:r>
              <a:rPr lang="en-US" dirty="0" smtClean="0"/>
              <a:t>Monitoring Test Sessions </a:t>
            </a:r>
            <a:r>
              <a:rPr lang="en-US" dirty="0"/>
              <a:t>in PearsonAccess</a:t>
            </a:r>
            <a:r>
              <a:rPr lang="en-US" baseline="30000" dirty="0"/>
              <a:t>next</a:t>
            </a:r>
            <a:endParaRPr lang="en-US" dirty="0" smtClean="0"/>
          </a:p>
          <a:p>
            <a:pPr lvl="1">
              <a:buClrTx/>
            </a:pPr>
            <a:r>
              <a:rPr lang="en-US" sz="2400" dirty="0"/>
              <a:t>Log into </a:t>
            </a:r>
            <a:r>
              <a:rPr lang="en-US" sz="2400" dirty="0" err="1"/>
              <a:t>PearsonAccess</a:t>
            </a:r>
            <a:r>
              <a:rPr lang="en-US" sz="2400" baseline="30000" dirty="0" err="1"/>
              <a:t>next</a:t>
            </a:r>
            <a:endParaRPr lang="en-US" sz="2400" baseline="30000" dirty="0"/>
          </a:p>
          <a:p>
            <a:pPr lvl="1">
              <a:buClrTx/>
            </a:pPr>
            <a:r>
              <a:rPr lang="en-US" sz="2400" dirty="0"/>
              <a:t>Start test sessions</a:t>
            </a:r>
          </a:p>
          <a:p>
            <a:pPr lvl="1">
              <a:buClrTx/>
            </a:pPr>
            <a:r>
              <a:rPr lang="en-US" sz="2400" dirty="0"/>
              <a:t>Unlock/lock </a:t>
            </a:r>
            <a:r>
              <a:rPr lang="en-US" sz="2400" dirty="0">
                <a:solidFill>
                  <a:srgbClr val="8F23B3"/>
                </a:solidFill>
              </a:rPr>
              <a:t>unit</a:t>
            </a:r>
            <a:r>
              <a:rPr lang="en-US" sz="2400" dirty="0">
                <a:solidFill>
                  <a:prstClr val="black"/>
                </a:solidFill>
              </a:rPr>
              <a:t>/</a:t>
            </a:r>
            <a:r>
              <a:rPr lang="en-US" sz="2400" dirty="0">
                <a:solidFill>
                  <a:srgbClr val="9BBB59">
                    <a:lumMod val="75000"/>
                  </a:srgbClr>
                </a:solidFill>
              </a:rPr>
              <a:t>section</a:t>
            </a:r>
            <a:endParaRPr lang="en-US" sz="2400" dirty="0"/>
          </a:p>
          <a:p>
            <a:pPr lvl="1">
              <a:buClrTx/>
            </a:pPr>
            <a:r>
              <a:rPr lang="en-US" sz="2400" dirty="0"/>
              <a:t>Students log in to </a:t>
            </a:r>
            <a:r>
              <a:rPr lang="en-US" sz="2400" dirty="0" err="1"/>
              <a:t>TestNav</a:t>
            </a:r>
            <a:endParaRPr lang="en-US" sz="2400" dirty="0"/>
          </a:p>
          <a:p>
            <a:pPr lvl="1">
              <a:buClrTx/>
            </a:pPr>
            <a:r>
              <a:rPr lang="en-US" sz="2400" dirty="0"/>
              <a:t>Understand the active testing status indicators</a:t>
            </a:r>
          </a:p>
          <a:p>
            <a:pPr lvl="1">
              <a:buClrTx/>
            </a:pPr>
            <a:r>
              <a:rPr lang="en-US" sz="2400" dirty="0"/>
              <a:t>Manage test interruptions and Resume student tests, as needed</a:t>
            </a:r>
          </a:p>
          <a:p>
            <a:pPr lvl="1">
              <a:buClrTx/>
            </a:pPr>
            <a:r>
              <a:rPr lang="en-US" sz="2400" dirty="0"/>
              <a:t>Verify that </a:t>
            </a:r>
            <a:r>
              <a:rPr lang="en-US" sz="2400" dirty="0">
                <a:solidFill>
                  <a:srgbClr val="8F23B3"/>
                </a:solidFill>
              </a:rPr>
              <a:t>units</a:t>
            </a:r>
            <a:r>
              <a:rPr lang="en-US" sz="2400" dirty="0">
                <a:solidFill>
                  <a:prstClr val="black"/>
                </a:solidFill>
              </a:rPr>
              <a:t>/</a:t>
            </a:r>
            <a:r>
              <a:rPr lang="en-US" sz="2400" dirty="0">
                <a:solidFill>
                  <a:srgbClr val="9BBB59">
                    <a:lumMod val="75000"/>
                  </a:srgbClr>
                </a:solidFill>
              </a:rPr>
              <a:t>sections</a:t>
            </a:r>
            <a:r>
              <a:rPr lang="en-US" sz="2400" dirty="0"/>
              <a:t> are in Completed status</a:t>
            </a:r>
          </a:p>
          <a:p>
            <a:pPr lvl="1">
              <a:buClrTx/>
            </a:pPr>
            <a:r>
              <a:rPr lang="en-US" sz="2400" dirty="0"/>
              <a:t>Stop test sessions only </a:t>
            </a:r>
            <a:r>
              <a:rPr lang="en-US" sz="2400" dirty="0">
                <a:solidFill>
                  <a:srgbClr val="8F23B3"/>
                </a:solidFill>
              </a:rPr>
              <a:t>units</a:t>
            </a:r>
            <a:r>
              <a:rPr lang="en-US" sz="2400" dirty="0">
                <a:solidFill>
                  <a:prstClr val="black"/>
                </a:solidFill>
              </a:rPr>
              <a:t>/</a:t>
            </a:r>
            <a:r>
              <a:rPr lang="en-US" sz="2400" dirty="0">
                <a:solidFill>
                  <a:srgbClr val="9BBB59">
                    <a:lumMod val="75000"/>
                  </a:srgbClr>
                </a:solidFill>
              </a:rPr>
              <a:t>sections </a:t>
            </a:r>
            <a:r>
              <a:rPr lang="en-US" sz="2400" dirty="0"/>
              <a:t>after all are completed</a:t>
            </a:r>
          </a:p>
          <a:p>
            <a:pPr>
              <a:buClrTx/>
            </a:pPr>
            <a:r>
              <a:rPr lang="en-US" dirty="0" smtClean="0"/>
              <a:t>Information on how to complete these activities can be found in the </a:t>
            </a:r>
            <a:r>
              <a:rPr lang="en-US" dirty="0" smtClean="0">
                <a:hlinkClick r:id="rId5"/>
              </a:rPr>
              <a:t>PearsonAccess</a:t>
            </a:r>
            <a:r>
              <a:rPr lang="en-US" baseline="30000" dirty="0" smtClean="0">
                <a:hlinkClick r:id="rId5"/>
              </a:rPr>
              <a:t>next</a:t>
            </a:r>
            <a:r>
              <a:rPr lang="en-US" dirty="0" smtClean="0">
                <a:hlinkClick r:id="rId5"/>
              </a:rPr>
              <a:t> Training Modules</a:t>
            </a:r>
            <a:r>
              <a:rPr lang="en-US" dirty="0" smtClean="0"/>
              <a:t>.</a:t>
            </a:r>
          </a:p>
          <a:p>
            <a:pPr>
              <a:buClrTx/>
            </a:pPr>
            <a:r>
              <a:rPr lang="en-US" dirty="0" smtClean="0"/>
              <a:t>The PAnext modules apply to both PARCC and S/SS. </a:t>
            </a:r>
            <a:endParaRPr lang="en-US" dirty="0"/>
          </a:p>
        </p:txBody>
      </p:sp>
      <p:sp>
        <p:nvSpPr>
          <p:cNvPr id="4" name="TextBox 3"/>
          <p:cNvSpPr txBox="1"/>
          <p:nvPr/>
        </p:nvSpPr>
        <p:spPr>
          <a:xfrm>
            <a:off x="11351683" y="22320"/>
            <a:ext cx="1676401" cy="367302"/>
          </a:xfrm>
          <a:prstGeom prst="rect">
            <a:avLst/>
          </a:prstGeom>
          <a:noFill/>
        </p:spPr>
        <p:txBody>
          <a:bodyPr wrap="square" lIns="89546" tIns="44715" rIns="89546" bIns="44715" rtlCol="0">
            <a:spAutoFit/>
          </a:bodyPr>
          <a:lstStyle/>
          <a:p>
            <a:r>
              <a:rPr lang="en-US" dirty="0" smtClean="0"/>
              <a:t>Go to: </a:t>
            </a:r>
            <a:r>
              <a:rPr lang="en-US" dirty="0" smtClean="0">
                <a:hlinkClick r:id="rId6" action="ppaction://hlinksldjump"/>
              </a:rPr>
              <a:t>Topics</a:t>
            </a:r>
            <a:endParaRPr lang="en-US" dirty="0"/>
          </a:p>
        </p:txBody>
      </p:sp>
      <p:sp>
        <p:nvSpPr>
          <p:cNvPr id="2" name="Title 1"/>
          <p:cNvSpPr>
            <a:spLocks noGrp="1"/>
          </p:cNvSpPr>
          <p:nvPr>
            <p:ph type="title"/>
          </p:nvPr>
        </p:nvSpPr>
        <p:spPr>
          <a:xfrm>
            <a:off x="-108302" y="149225"/>
            <a:ext cx="13003213" cy="1732844"/>
          </a:xfrm>
        </p:spPr>
        <p:txBody>
          <a:bodyPr/>
          <a:lstStyle/>
          <a:p>
            <a:pPr algn="ctr"/>
            <a:r>
              <a:rPr lang="en-US" sz="5100" dirty="0">
                <a:solidFill>
                  <a:schemeClr val="bg1"/>
                </a:solidFill>
              </a:rPr>
              <a:t>Understand Session Management in PearsonAccess</a:t>
            </a:r>
            <a:r>
              <a:rPr lang="en-US" sz="5100" baseline="30000" dirty="0">
                <a:solidFill>
                  <a:schemeClr val="bg1"/>
                </a:solidFill>
              </a:rPr>
              <a:t>next</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0344" y="3121026"/>
            <a:ext cx="3859437" cy="210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20274003">
            <a:off x="7460380" y="4809491"/>
            <a:ext cx="1360758" cy="417803"/>
          </a:xfrm>
          <a:prstGeom prst="rightArrow">
            <a:avLst>
              <a:gd name="adj1" fmla="val 50000"/>
              <a:gd name="adj2" fmla="val 12282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67" rIns="91154" bIns="45567" rtlCol="0" anchor="ctr"/>
          <a:lstStyle/>
          <a:p>
            <a:pPr algn="ctr"/>
            <a:endParaRPr lang="en-US"/>
          </a:p>
        </p:txBody>
      </p:sp>
    </p:spTree>
    <p:custDataLst>
      <p:tags r:id="rId1"/>
    </p:custDataLst>
    <p:extLst>
      <p:ext uri="{BB962C8B-B14F-4D97-AF65-F5344CB8AC3E}">
        <p14:creationId xmlns:p14="http://schemas.microsoft.com/office/powerpoint/2010/main" val="2959970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nodeType="withEffect">
                                  <p:stCondLst>
                                    <p:cond delay="1000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ntr" presetSubtype="0" fill="hold" grpId="0" nodeType="withEffect">
                                  <p:stCondLst>
                                    <p:cond delay="10000"/>
                                  </p:stCondLst>
                                  <p:childTnLst>
                                    <p:set>
                                      <p:cBhvr>
                                        <p:cTn id="12" dur="1" fill="hold">
                                          <p:stCondLst>
                                            <p:cond delay="0"/>
                                          </p:stCondLst>
                                        </p:cTn>
                                        <p:tgtEl>
                                          <p:spTgt spid="5">
                                            <p:bg/>
                                          </p:spTgt>
                                        </p:tgtEl>
                                        <p:attrNameLst>
                                          <p:attrName>style.visibility</p:attrName>
                                        </p:attrNameLst>
                                      </p:cBhvr>
                                      <p:to>
                                        <p:strVal val="visible"/>
                                      </p:to>
                                    </p:set>
                                    <p:animEffect transition="in" filter="fade">
                                      <p:cBhvr>
                                        <p:cTn id="13" dur="500"/>
                                        <p:tgtEl>
                                          <p:spTgt spid="5">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1000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100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100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100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par>
                                <p:cTn id="28" presetID="10" presetClass="entr" presetSubtype="0" fill="hold" grpId="0" nodeType="withEffect">
                                  <p:stCondLst>
                                    <p:cond delay="1000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par>
                                <p:cTn id="31" presetID="10" presetClass="entr" presetSubtype="0" fill="hold" grpId="0" nodeType="withEffect">
                                  <p:stCondLst>
                                    <p:cond delay="1000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500"/>
                                        <p:tgtEl>
                                          <p:spTgt spid="5">
                                            <p:txEl>
                                              <p:pRg st="5" end="5"/>
                                            </p:txEl>
                                          </p:spTgt>
                                        </p:tgtEl>
                                      </p:cBhvr>
                                    </p:animEffect>
                                  </p:childTnLst>
                                </p:cTn>
                              </p:par>
                              <p:par>
                                <p:cTn id="34" presetID="10" presetClass="entr" presetSubtype="0" fill="hold" grpId="0" nodeType="withEffect">
                                  <p:stCondLst>
                                    <p:cond delay="1000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fade">
                                      <p:cBhvr>
                                        <p:cTn id="36" dur="500"/>
                                        <p:tgtEl>
                                          <p:spTgt spid="5">
                                            <p:txEl>
                                              <p:pRg st="6" end="6"/>
                                            </p:txEl>
                                          </p:spTgt>
                                        </p:tgtEl>
                                      </p:cBhvr>
                                    </p:animEffect>
                                  </p:childTnLst>
                                </p:cTn>
                              </p:par>
                              <p:par>
                                <p:cTn id="37" presetID="10" presetClass="entr" presetSubtype="0" fill="hold" grpId="0" nodeType="withEffect">
                                  <p:stCondLst>
                                    <p:cond delay="1000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fade">
                                      <p:cBhvr>
                                        <p:cTn id="39" dur="500"/>
                                        <p:tgtEl>
                                          <p:spTgt spid="5">
                                            <p:txEl>
                                              <p:pRg st="7" end="7"/>
                                            </p:txEl>
                                          </p:spTgt>
                                        </p:tgtEl>
                                      </p:cBhvr>
                                    </p:animEffect>
                                  </p:childTnLst>
                                </p:cTn>
                              </p:par>
                              <p:par>
                                <p:cTn id="40" presetID="10" presetClass="entr" presetSubtype="0" fill="hold" grpId="0" nodeType="withEffect">
                                  <p:stCondLst>
                                    <p:cond delay="1000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par>
                                <p:cTn id="43" presetID="10" presetClass="entr" presetSubtype="0" fill="hold" grpId="0" nodeType="withEffect">
                                  <p:stCondLst>
                                    <p:cond delay="10000"/>
                                  </p:stCondLst>
                                  <p:childTnLst>
                                    <p:set>
                                      <p:cBhvr>
                                        <p:cTn id="44" dur="1" fill="hold">
                                          <p:stCondLst>
                                            <p:cond delay="0"/>
                                          </p:stCondLst>
                                        </p:cTn>
                                        <p:tgtEl>
                                          <p:spTgt spid="5">
                                            <p:txEl>
                                              <p:pRg st="9" end="9"/>
                                            </p:txEl>
                                          </p:spTgt>
                                        </p:tgtEl>
                                        <p:attrNameLst>
                                          <p:attrName>style.visibility</p:attrName>
                                        </p:attrNameLst>
                                      </p:cBhvr>
                                      <p:to>
                                        <p:strVal val="visible"/>
                                      </p:to>
                                    </p:set>
                                    <p:animEffect transition="in" filter="fade">
                                      <p:cBhvr>
                                        <p:cTn id="45" dur="500"/>
                                        <p:tgtEl>
                                          <p:spTgt spid="5">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10000"/>
                                  </p:stCondLst>
                                  <p:childTnLst>
                                    <p:set>
                                      <p:cBhvr>
                                        <p:cTn id="49" dur="1" fill="hold">
                                          <p:stCondLst>
                                            <p:cond delay="0"/>
                                          </p:stCondLst>
                                        </p:cTn>
                                        <p:tgtEl>
                                          <p:spTgt spid="5">
                                            <p:txEl>
                                              <p:pRg st="10" end="10"/>
                                            </p:txEl>
                                          </p:spTgt>
                                        </p:tgtEl>
                                        <p:attrNameLst>
                                          <p:attrName>style.visibility</p:attrName>
                                        </p:attrNameLst>
                                      </p:cBhvr>
                                      <p:to>
                                        <p:strVal val="visible"/>
                                      </p:to>
                                    </p:set>
                                    <p:animEffect transition="in" filter="fade">
                                      <p:cBhvr>
                                        <p:cTn id="50"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8" name="Rectangle 3"/>
          <p:cNvSpPr txBox="1">
            <a:spLocks noChangeArrowheads="1"/>
          </p:cNvSpPr>
          <p:nvPr/>
        </p:nvSpPr>
        <p:spPr>
          <a:xfrm>
            <a:off x="405607" y="1921148"/>
            <a:ext cx="12334906" cy="7524478"/>
          </a:xfrm>
          <a:prstGeom prst="rect">
            <a:avLst/>
          </a:prstGeom>
        </p:spPr>
        <p:txBody>
          <a:bodyPr lIns="89546" tIns="44715" rIns="89546" bIns="44715"/>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31942" indent="-731942">
              <a:buFont typeface="+mj-lt"/>
              <a:buAutoNum type="arabicPeriod"/>
            </a:pPr>
            <a:r>
              <a:rPr lang="en-US" dirty="0">
                <a:solidFill>
                  <a:prstClr val="black"/>
                </a:solidFill>
              </a:rPr>
              <a:t>Start Test Session in PearsonAccessnext</a:t>
            </a:r>
          </a:p>
          <a:p>
            <a:pPr marL="1191722" lvl="1" indent="-635585" eaLnBrk="1" hangingPunct="1">
              <a:spcBef>
                <a:spcPts val="284"/>
              </a:spcBef>
              <a:spcAft>
                <a:spcPts val="284"/>
              </a:spcAft>
              <a:buClr>
                <a:srgbClr val="8F23B3"/>
              </a:buClr>
              <a:buSzPct val="125000"/>
              <a:buFont typeface="Arial" panose="020B0604020202020204" pitchFamily="34" charset="0"/>
              <a:buChar char="•"/>
              <a:defRPr/>
            </a:pPr>
            <a:endParaRPr lang="en-US" sz="3400" dirty="0">
              <a:solidFill>
                <a:prstClr val="black"/>
              </a:solidFill>
            </a:endParaRPr>
          </a:p>
          <a:p>
            <a:pPr marL="635585" indent="-635585" eaLnBrk="1" hangingPunct="1">
              <a:spcBef>
                <a:spcPts val="284"/>
              </a:spcBef>
              <a:spcAft>
                <a:spcPts val="284"/>
              </a:spcAft>
              <a:buClr>
                <a:srgbClr val="8F23B3"/>
              </a:buClr>
              <a:buSzPct val="100000"/>
              <a:buFont typeface="+mj-lt"/>
              <a:buAutoNum type="arabicPeriod" startAt="2"/>
              <a:defRPr/>
            </a:pPr>
            <a:endParaRPr lang="en-US" sz="2300" dirty="0">
              <a:solidFill>
                <a:prstClr val="black"/>
              </a:solidFill>
            </a:endParaRPr>
          </a:p>
          <a:p>
            <a:pPr marL="1191722" lvl="1" indent="-635585" eaLnBrk="1" hangingPunct="1">
              <a:spcBef>
                <a:spcPts val="284"/>
              </a:spcBef>
              <a:spcAft>
                <a:spcPts val="284"/>
              </a:spcAft>
              <a:buClr>
                <a:srgbClr val="8F23B3"/>
              </a:buClr>
              <a:buSzPct val="100000"/>
              <a:defRPr/>
            </a:pPr>
            <a:endParaRPr lang="en-US" dirty="0">
              <a:solidFill>
                <a:prstClr val="black"/>
              </a:solidFill>
            </a:endParaRPr>
          </a:p>
        </p:txBody>
      </p:sp>
      <p:sp>
        <p:nvSpPr>
          <p:cNvPr id="13314" name="Rectangle 2"/>
          <p:cNvSpPr>
            <a:spLocks noGrp="1" noChangeArrowheads="1"/>
          </p:cNvSpPr>
          <p:nvPr>
            <p:ph type="title"/>
          </p:nvPr>
        </p:nvSpPr>
        <p:spPr bwMode="auto">
          <a:xfrm>
            <a:off x="13547" y="92781"/>
            <a:ext cx="12989668" cy="1732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234008" algn="ctr" defTabSz="894359" eaLnBrk="1" hangingPunct="1">
              <a:defRPr/>
            </a:pPr>
            <a:r>
              <a:rPr lang="en-US" sz="5100" dirty="0">
                <a:solidFill>
                  <a:schemeClr val="bg1"/>
                </a:solidFill>
              </a:rPr>
              <a:t>Tasks to Complete Before Testing:</a:t>
            </a:r>
            <a:br>
              <a:rPr lang="en-US" sz="5100" dirty="0">
                <a:solidFill>
                  <a:schemeClr val="bg1"/>
                </a:solidFill>
              </a:rPr>
            </a:br>
            <a:r>
              <a:rPr lang="en-US" sz="5100" dirty="0">
                <a:solidFill>
                  <a:schemeClr val="bg1"/>
                </a:solidFill>
              </a:rPr>
              <a:t>Starting Test Sessions</a:t>
            </a:r>
            <a:endParaRPr lang="en-US" altLang="en-US" sz="5100" dirty="0">
              <a:solidFill>
                <a:schemeClr val="bg1"/>
              </a:solidFill>
              <a:latin typeface="Footlight MT Light" pitchFamily="18" charset="0"/>
              <a:ea typeface="ＭＳ Ｐゴシック" pitchFamily="34" charset="-128"/>
            </a:endParaRPr>
          </a:p>
        </p:txBody>
      </p:sp>
      <p:sp>
        <p:nvSpPr>
          <p:cNvPr id="9" name="TextBox 8"/>
          <p:cNvSpPr txBox="1"/>
          <p:nvPr/>
        </p:nvSpPr>
        <p:spPr>
          <a:xfrm>
            <a:off x="11327077" y="80363"/>
            <a:ext cx="1676401" cy="367302"/>
          </a:xfrm>
          <a:prstGeom prst="rect">
            <a:avLst/>
          </a:prstGeom>
          <a:noFill/>
        </p:spPr>
        <p:txBody>
          <a:bodyPr wrap="square" lIns="89546" tIns="44715" rIns="89546" bIns="44715" rtlCol="0">
            <a:spAutoFit/>
          </a:bodyPr>
          <a:lstStyle/>
          <a:p>
            <a:r>
              <a:rPr lang="en-US" dirty="0" smtClean="0"/>
              <a:t>Go to: </a:t>
            </a:r>
            <a:r>
              <a:rPr lang="en-US" dirty="0" smtClean="0">
                <a:hlinkClick r:id="rId4" action="ppaction://hlinksldjump"/>
              </a:rPr>
              <a:t>Topics</a:t>
            </a:r>
            <a:endParaRPr lang="en-US"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4806" y="2505201"/>
            <a:ext cx="9753601" cy="7397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64111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309" y="1944073"/>
            <a:ext cx="10464097" cy="1786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8" name="Rectangle 3"/>
          <p:cNvSpPr txBox="1">
            <a:spLocks noChangeArrowheads="1"/>
          </p:cNvSpPr>
          <p:nvPr/>
        </p:nvSpPr>
        <p:spPr>
          <a:xfrm>
            <a:off x="405607" y="1921148"/>
            <a:ext cx="12334906" cy="7676878"/>
          </a:xfrm>
          <a:prstGeom prst="rect">
            <a:avLst/>
          </a:prstGeom>
        </p:spPr>
        <p:txBody>
          <a:bodyPr lIns="89546" tIns="44715" rIns="89546" bIns="44715"/>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32289" indent="-732289">
              <a:buFont typeface="+mj-lt"/>
              <a:buAutoNum type="arabicPeriod" startAt="2"/>
            </a:pPr>
            <a:r>
              <a:rPr lang="en-US" sz="3600" dirty="0">
                <a:solidFill>
                  <a:prstClr val="black"/>
                </a:solidFill>
              </a:rPr>
              <a:t> </a:t>
            </a:r>
          </a:p>
          <a:p>
            <a:pPr marL="1126062" lvl="1" indent="-731942"/>
            <a:endParaRPr lang="en-US" sz="3000" dirty="0">
              <a:solidFill>
                <a:prstClr val="black"/>
              </a:solidFill>
            </a:endParaRPr>
          </a:p>
          <a:p>
            <a:pPr marL="1126062" lvl="1" indent="-731942"/>
            <a:endParaRPr lang="en-US" sz="3000" dirty="0">
              <a:solidFill>
                <a:prstClr val="black"/>
              </a:solidFill>
            </a:endParaRPr>
          </a:p>
          <a:p>
            <a:pPr marL="1126062" lvl="1" indent="-731942"/>
            <a:endParaRPr lang="en-US" sz="3000" dirty="0">
              <a:solidFill>
                <a:prstClr val="black"/>
              </a:solidFill>
            </a:endParaRPr>
          </a:p>
          <a:p>
            <a:pPr marL="1191722" lvl="1" indent="-635585" eaLnBrk="1" hangingPunct="1">
              <a:spcBef>
                <a:spcPts val="284"/>
              </a:spcBef>
              <a:spcAft>
                <a:spcPts val="284"/>
              </a:spcAft>
              <a:buClr>
                <a:srgbClr val="8F23B3"/>
              </a:buClr>
              <a:buSzPct val="125000"/>
              <a:buFont typeface="Arial" panose="020B0604020202020204" pitchFamily="34" charset="0"/>
              <a:buChar char="•"/>
              <a:defRPr/>
            </a:pPr>
            <a:endParaRPr lang="en-US" sz="3400" dirty="0">
              <a:solidFill>
                <a:prstClr val="black"/>
              </a:solidFill>
            </a:endParaRPr>
          </a:p>
          <a:p>
            <a:pPr marL="635585" indent="-635585" eaLnBrk="1" hangingPunct="1">
              <a:spcBef>
                <a:spcPts val="284"/>
              </a:spcBef>
              <a:spcAft>
                <a:spcPts val="284"/>
              </a:spcAft>
              <a:buClr>
                <a:srgbClr val="8F23B3"/>
              </a:buClr>
              <a:buSzPct val="100000"/>
              <a:buFont typeface="+mj-lt"/>
              <a:buAutoNum type="arabicPeriod" startAt="2"/>
              <a:defRPr/>
            </a:pPr>
            <a:endParaRPr lang="en-US" sz="2300" dirty="0">
              <a:solidFill>
                <a:prstClr val="black"/>
              </a:solidFill>
            </a:endParaRPr>
          </a:p>
          <a:p>
            <a:pPr marL="1191722" lvl="1" indent="-635585" eaLnBrk="1" hangingPunct="1">
              <a:spcBef>
                <a:spcPts val="284"/>
              </a:spcBef>
              <a:spcAft>
                <a:spcPts val="284"/>
              </a:spcAft>
              <a:buClr>
                <a:srgbClr val="8F23B3"/>
              </a:buClr>
              <a:buSzPct val="100000"/>
              <a:defRPr/>
            </a:pPr>
            <a:endParaRPr lang="en-US" dirty="0">
              <a:solidFill>
                <a:prstClr val="black"/>
              </a:solidFill>
            </a:endParaRPr>
          </a:p>
        </p:txBody>
      </p:sp>
      <p:sp>
        <p:nvSpPr>
          <p:cNvPr id="13314" name="Rectangle 2"/>
          <p:cNvSpPr>
            <a:spLocks noGrp="1" noChangeArrowheads="1"/>
          </p:cNvSpPr>
          <p:nvPr>
            <p:ph type="title"/>
          </p:nvPr>
        </p:nvSpPr>
        <p:spPr bwMode="auto">
          <a:xfrm>
            <a:off x="0" y="92781"/>
            <a:ext cx="13003213" cy="1732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234008" algn="ctr" defTabSz="894359" eaLnBrk="1" hangingPunct="1">
              <a:defRPr/>
            </a:pPr>
            <a:r>
              <a:rPr lang="en-US" sz="5100" dirty="0">
                <a:solidFill>
                  <a:schemeClr val="bg1"/>
                </a:solidFill>
              </a:rPr>
              <a:t>Tasks to Complete Before Testing:</a:t>
            </a:r>
            <a:br>
              <a:rPr lang="en-US" sz="5100" dirty="0">
                <a:solidFill>
                  <a:schemeClr val="bg1"/>
                </a:solidFill>
              </a:rPr>
            </a:br>
            <a:r>
              <a:rPr lang="en-US" sz="5100" dirty="0">
                <a:solidFill>
                  <a:schemeClr val="bg1"/>
                </a:solidFill>
              </a:rPr>
              <a:t>Unlocking Test Units/Sections</a:t>
            </a:r>
            <a:endParaRPr lang="en-US" altLang="en-US" sz="5100" dirty="0">
              <a:solidFill>
                <a:schemeClr val="bg1"/>
              </a:solidFill>
              <a:latin typeface="Footlight MT Light" pitchFamily="18" charset="0"/>
              <a:ea typeface="ＭＳ Ｐゴシック" pitchFamily="34" charset="-128"/>
            </a:endParaRPr>
          </a:p>
        </p:txBody>
      </p:sp>
      <p:sp>
        <p:nvSpPr>
          <p:cNvPr id="9" name="TextBox 8"/>
          <p:cNvSpPr txBox="1"/>
          <p:nvPr/>
        </p:nvSpPr>
        <p:spPr>
          <a:xfrm>
            <a:off x="11327077" y="80363"/>
            <a:ext cx="1676401" cy="367302"/>
          </a:xfrm>
          <a:prstGeom prst="rect">
            <a:avLst/>
          </a:prstGeom>
          <a:noFill/>
        </p:spPr>
        <p:txBody>
          <a:bodyPr wrap="square" lIns="89546" tIns="44715" rIns="89546" bIns="44715" rtlCol="0">
            <a:spAutoFit/>
          </a:bodyPr>
          <a:lstStyle/>
          <a:p>
            <a:r>
              <a:rPr lang="en-US" dirty="0" smtClean="0"/>
              <a:t>Go to: </a:t>
            </a:r>
            <a:r>
              <a:rPr lang="en-US" dirty="0" smtClean="0">
                <a:hlinkClick r:id="rId5" action="ppaction://hlinksldjump"/>
              </a:rPr>
              <a:t>Topics</a:t>
            </a:r>
            <a:endParaRPr lang="en-US" dirty="0"/>
          </a:p>
        </p:txBody>
      </p:sp>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b="26934"/>
          <a:stretch/>
        </p:blipFill>
        <p:spPr bwMode="auto">
          <a:xfrm>
            <a:off x="1548607" y="3720384"/>
            <a:ext cx="8677276" cy="4383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34206" y="7997825"/>
            <a:ext cx="11430000"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Only one </a:t>
            </a:r>
            <a:r>
              <a:rPr lang="en-US" sz="2000" dirty="0">
                <a:solidFill>
                  <a:srgbClr val="6C1B89"/>
                </a:solidFill>
              </a:rPr>
              <a:t>unit</a:t>
            </a:r>
            <a:r>
              <a:rPr lang="en-US" sz="2000" dirty="0"/>
              <a:t>/</a:t>
            </a:r>
            <a:r>
              <a:rPr lang="en-US" sz="2000" dirty="0">
                <a:solidFill>
                  <a:schemeClr val="accent3">
                    <a:lumMod val="75000"/>
                  </a:schemeClr>
                </a:solidFill>
              </a:rPr>
              <a:t>section </a:t>
            </a:r>
            <a:r>
              <a:rPr lang="en-US" sz="2000" dirty="0" smtClean="0"/>
              <a:t>can be unlocked at one time for a student.  </a:t>
            </a:r>
          </a:p>
          <a:p>
            <a:pPr marL="285750" indent="-285750">
              <a:buFont typeface="Arial" panose="020B0604020202020204" pitchFamily="34" charset="0"/>
              <a:buChar char="•"/>
            </a:pPr>
            <a:r>
              <a:rPr lang="en-US" sz="2000" dirty="0" smtClean="0"/>
              <a:t>Students that are taking make-up units can be unlocked individually.</a:t>
            </a:r>
          </a:p>
          <a:p>
            <a:pPr marL="285750" indent="-285750">
              <a:buFont typeface="Arial" panose="020B0604020202020204" pitchFamily="34" charset="0"/>
              <a:buChar char="•"/>
            </a:pPr>
            <a:r>
              <a:rPr lang="en-US" sz="2000" dirty="0">
                <a:solidFill>
                  <a:schemeClr val="accent3">
                    <a:lumMod val="75000"/>
                  </a:schemeClr>
                </a:solidFill>
              </a:rPr>
              <a:t>S/SS assessments may not be administered out of order, ensure that section 1 directions are read to students testing with students taking other sections.  </a:t>
            </a:r>
            <a:endParaRPr lang="en-US" sz="2000" dirty="0" smtClean="0">
              <a:solidFill>
                <a:schemeClr val="accent3">
                  <a:lumMod val="75000"/>
                </a:schemeClr>
              </a:solidFill>
            </a:endParaRPr>
          </a:p>
          <a:p>
            <a:pPr marL="285750" indent="-285750">
              <a:buFont typeface="Arial" panose="020B0604020202020204" pitchFamily="34" charset="0"/>
              <a:buChar char="•"/>
            </a:pPr>
            <a:r>
              <a:rPr lang="en-US" sz="2000" dirty="0" smtClean="0">
                <a:solidFill>
                  <a:schemeClr val="accent3">
                    <a:lumMod val="75000"/>
                  </a:schemeClr>
                </a:solidFill>
              </a:rPr>
              <a:t> </a:t>
            </a:r>
            <a:r>
              <a:rPr lang="en-US" sz="2000" dirty="0" smtClean="0">
                <a:solidFill>
                  <a:srgbClr val="6C1B89"/>
                </a:solidFill>
              </a:rPr>
              <a:t>PARCC units may be taken out of order for make-up testing only.  </a:t>
            </a:r>
            <a:endParaRPr lang="en-US" sz="2000" dirty="0">
              <a:solidFill>
                <a:schemeClr val="accent3">
                  <a:lumMod val="75000"/>
                </a:schemeClr>
              </a:solidFill>
            </a:endParaRPr>
          </a:p>
        </p:txBody>
      </p:sp>
    </p:spTree>
    <p:custDataLst>
      <p:tags r:id="rId1"/>
    </p:custDataLst>
    <p:extLst>
      <p:ext uri="{BB962C8B-B14F-4D97-AF65-F5344CB8AC3E}">
        <p14:creationId xmlns:p14="http://schemas.microsoft.com/office/powerpoint/2010/main" val="785396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98487" y="5036078"/>
            <a:ext cx="12388008" cy="758119"/>
          </a:xfrm>
          <a:prstGeom prst="roundRect">
            <a:avLst/>
          </a:prstGeom>
          <a:ln w="38100"/>
        </p:spPr>
        <p:style>
          <a:lnRef idx="2">
            <a:schemeClr val="accent4"/>
          </a:lnRef>
          <a:fillRef idx="1">
            <a:schemeClr val="lt1"/>
          </a:fillRef>
          <a:effectRef idx="0">
            <a:schemeClr val="accent4"/>
          </a:effectRef>
          <a:fontRef idx="minor">
            <a:schemeClr val="dk1"/>
          </a:fontRef>
        </p:style>
        <p:txBody>
          <a:bodyPr lIns="128126" tIns="64102" rIns="128126" bIns="64102" rtlCol="0" anchor="ctr"/>
          <a:lstStyle/>
          <a:p>
            <a:pPr algn="ctr"/>
            <a:endParaRPr lang="en-US" dirty="0"/>
          </a:p>
        </p:txBody>
      </p:sp>
      <p:sp>
        <p:nvSpPr>
          <p:cNvPr id="4" name="Title 1"/>
          <p:cNvSpPr txBox="1">
            <a:spLocks/>
          </p:cNvSpPr>
          <p:nvPr/>
        </p:nvSpPr>
        <p:spPr>
          <a:xfrm>
            <a:off x="4009324" y="0"/>
            <a:ext cx="8993889" cy="1732844"/>
          </a:xfrm>
          <a:prstGeom prst="rect">
            <a:avLst/>
          </a:prstGeom>
        </p:spPr>
        <p:txBody>
          <a:bodyPr lIns="125975" tIns="62993" rIns="125975" bIns="62993"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6300" b="1" dirty="0">
              <a:solidFill>
                <a:prstClr val="black"/>
              </a:solidFill>
            </a:endParaRPr>
          </a:p>
        </p:txBody>
      </p:sp>
      <p:sp>
        <p:nvSpPr>
          <p:cNvPr id="6" name="Rectangle 3"/>
          <p:cNvSpPr txBox="1">
            <a:spLocks noChangeArrowheads="1"/>
          </p:cNvSpPr>
          <p:nvPr/>
        </p:nvSpPr>
        <p:spPr>
          <a:xfrm>
            <a:off x="433440" y="2642310"/>
            <a:ext cx="12569773" cy="5546005"/>
          </a:xfrm>
          <a:prstGeom prst="rect">
            <a:avLst/>
          </a:prstGeom>
        </p:spPr>
        <p:txBody>
          <a:bodyPr lIns="128126" tIns="64102" rIns="128126" bIns="64102"/>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40673" indent="-640673">
              <a:spcBef>
                <a:spcPts val="427"/>
              </a:spcBef>
              <a:spcAft>
                <a:spcPts val="427"/>
              </a:spcAft>
              <a:buClr>
                <a:srgbClr val="8F23B3"/>
              </a:buClr>
              <a:buSzPct val="125000"/>
              <a:buFont typeface="Arial" panose="020B0604020202020204" pitchFamily="34" charset="0"/>
              <a:buChar char="•"/>
              <a:defRPr/>
            </a:pPr>
            <a:r>
              <a:rPr lang="en-US" sz="3400" dirty="0">
                <a:solidFill>
                  <a:srgbClr val="0091B2"/>
                </a:solidFill>
                <a:hlinkClick r:id="rId4" action="ppaction://hlinksldjump"/>
              </a:rPr>
              <a:t>CMAS Administration Overview</a:t>
            </a:r>
            <a:endParaRPr lang="en-US" sz="3400" dirty="0">
              <a:solidFill>
                <a:srgbClr val="0091B2"/>
              </a:solidFill>
            </a:endParaRPr>
          </a:p>
          <a:p>
            <a:pPr marL="640673" indent="-640673">
              <a:spcBef>
                <a:spcPts val="427"/>
              </a:spcBef>
              <a:spcAft>
                <a:spcPts val="427"/>
              </a:spcAft>
              <a:buClr>
                <a:srgbClr val="8F23B3"/>
              </a:buClr>
              <a:buSzPct val="125000"/>
              <a:buFont typeface="Arial" panose="020B0604020202020204" pitchFamily="34" charset="0"/>
              <a:buChar char="•"/>
              <a:defRPr/>
            </a:pPr>
            <a:r>
              <a:rPr lang="en-US" sz="3400" dirty="0">
                <a:hlinkClick r:id="rId5" action="ppaction://hlinksldjump"/>
              </a:rPr>
              <a:t>Testing Schedule</a:t>
            </a:r>
            <a:endParaRPr lang="en-US" sz="3400" dirty="0">
              <a:hlinkClick r:id="rId6" action="ppaction://hlinksldjump"/>
            </a:endParaRPr>
          </a:p>
          <a:p>
            <a:pPr marL="640673" indent="-640673">
              <a:spcBef>
                <a:spcPts val="427"/>
              </a:spcBef>
              <a:spcAft>
                <a:spcPts val="427"/>
              </a:spcAft>
              <a:buClr>
                <a:srgbClr val="8F23B3"/>
              </a:buClr>
              <a:buSzPct val="125000"/>
              <a:buFont typeface="Arial" panose="020B0604020202020204" pitchFamily="34" charset="0"/>
              <a:buChar char="•"/>
              <a:defRPr/>
            </a:pPr>
            <a:r>
              <a:rPr lang="en-US" sz="3400" dirty="0">
                <a:hlinkClick r:id="rId6" action="ppaction://hlinksldjump"/>
              </a:rPr>
              <a:t>Administration Policies and Testing Security</a:t>
            </a:r>
          </a:p>
          <a:p>
            <a:pPr marL="640673" indent="-640673">
              <a:spcBef>
                <a:spcPts val="427"/>
              </a:spcBef>
              <a:spcAft>
                <a:spcPts val="427"/>
              </a:spcAft>
              <a:buClr>
                <a:srgbClr val="8F23B3"/>
              </a:buClr>
              <a:buSzPct val="125000"/>
              <a:buFont typeface="Arial" panose="020B0604020202020204" pitchFamily="34" charset="0"/>
              <a:buChar char="•"/>
              <a:defRPr/>
            </a:pPr>
            <a:r>
              <a:rPr lang="en-US" sz="3400" dirty="0">
                <a:hlinkClick r:id="rId5" action="ppaction://hlinksldjump"/>
              </a:rPr>
              <a:t>Tasks to Complete Before Testing</a:t>
            </a:r>
            <a:endParaRPr lang="en-US" sz="3400" dirty="0"/>
          </a:p>
          <a:p>
            <a:pPr marL="640673" indent="-640673">
              <a:spcBef>
                <a:spcPts val="427"/>
              </a:spcBef>
              <a:spcAft>
                <a:spcPts val="427"/>
              </a:spcAft>
              <a:buClr>
                <a:srgbClr val="8F23B3"/>
              </a:buClr>
              <a:buSzPct val="125000"/>
              <a:buFont typeface="Arial" panose="020B0604020202020204" pitchFamily="34" charset="0"/>
              <a:buChar char="•"/>
              <a:defRPr/>
            </a:pPr>
            <a:r>
              <a:rPr lang="en-US" sz="3400" dirty="0">
                <a:hlinkClick r:id="rId5" action="ppaction://hlinksldjump"/>
              </a:rPr>
              <a:t>Tasks to Complete During Testing</a:t>
            </a:r>
            <a:endParaRPr lang="en-US" sz="3400" dirty="0"/>
          </a:p>
          <a:p>
            <a:pPr marL="640673" indent="-640673">
              <a:spcBef>
                <a:spcPts val="427"/>
              </a:spcBef>
              <a:spcAft>
                <a:spcPts val="427"/>
              </a:spcAft>
              <a:buClr>
                <a:srgbClr val="8F23B3"/>
              </a:buClr>
              <a:buSzPct val="125000"/>
              <a:buFont typeface="Arial" panose="020B0604020202020204" pitchFamily="34" charset="0"/>
              <a:buChar char="•"/>
              <a:defRPr/>
            </a:pPr>
            <a:r>
              <a:rPr lang="en-US" sz="3400" dirty="0">
                <a:hlinkClick r:id="rId5" action="ppaction://hlinksldjump"/>
              </a:rPr>
              <a:t>Tasks to Complete After Testing</a:t>
            </a:r>
            <a:endParaRPr lang="en-US" sz="3400" dirty="0"/>
          </a:p>
          <a:p>
            <a:pPr marL="640673" indent="-640673">
              <a:spcBef>
                <a:spcPts val="427"/>
              </a:spcBef>
              <a:spcAft>
                <a:spcPts val="427"/>
              </a:spcAft>
              <a:buClr>
                <a:srgbClr val="8F23B3"/>
              </a:buClr>
              <a:buSzPct val="125000"/>
              <a:buFont typeface="Arial" panose="020B0604020202020204" pitchFamily="34" charset="0"/>
              <a:buChar char="•"/>
              <a:defRPr/>
            </a:pPr>
            <a:r>
              <a:rPr lang="en-US" sz="3400" dirty="0">
                <a:hlinkClick r:id="rId7" action="ppaction://hlinksldjump"/>
              </a:rPr>
              <a:t>Resources and Support</a:t>
            </a:r>
            <a:endParaRPr lang="en-US" sz="3400" dirty="0"/>
          </a:p>
        </p:txBody>
      </p:sp>
      <p:sp>
        <p:nvSpPr>
          <p:cNvPr id="9" name="TextBox 8"/>
          <p:cNvSpPr txBox="1"/>
          <p:nvPr/>
        </p:nvSpPr>
        <p:spPr>
          <a:xfrm>
            <a:off x="11052731" y="27079"/>
            <a:ext cx="1950482" cy="437442"/>
          </a:xfrm>
          <a:prstGeom prst="rect">
            <a:avLst/>
          </a:prstGeom>
          <a:noFill/>
        </p:spPr>
        <p:txBody>
          <a:bodyPr wrap="square" lIns="128126" tIns="64102" rIns="128126" bIns="64102" rtlCol="0">
            <a:spAutoFit/>
          </a:bodyPr>
          <a:lstStyle/>
          <a:p>
            <a:r>
              <a:rPr lang="en-US" sz="2000" dirty="0">
                <a:latin typeface="+mn-lt"/>
              </a:rPr>
              <a:t>Go to: </a:t>
            </a:r>
            <a:r>
              <a:rPr lang="en-US" sz="2000" dirty="0">
                <a:latin typeface="+mn-lt"/>
                <a:hlinkClick r:id="rId8" action="ppaction://hlinksldjump"/>
              </a:rPr>
              <a:t>Topics</a:t>
            </a:r>
            <a:endParaRPr lang="en-US" sz="2000" dirty="0">
              <a:latin typeface="+mn-lt"/>
            </a:endParaRPr>
          </a:p>
        </p:txBody>
      </p:sp>
      <p:sp>
        <p:nvSpPr>
          <p:cNvPr id="3" name="Title 2"/>
          <p:cNvSpPr>
            <a:spLocks noGrp="1"/>
          </p:cNvSpPr>
          <p:nvPr>
            <p:ph type="title"/>
          </p:nvPr>
        </p:nvSpPr>
        <p:spPr/>
        <p:txBody>
          <a:bodyPr/>
          <a:lstStyle/>
          <a:p>
            <a:endParaRPr lang="en-US"/>
          </a:p>
        </p:txBody>
      </p:sp>
      <p:sp>
        <p:nvSpPr>
          <p:cNvPr id="8" name="Rectangle 7"/>
          <p:cNvSpPr/>
          <p:nvPr/>
        </p:nvSpPr>
        <p:spPr>
          <a:xfrm>
            <a:off x="13545" y="0"/>
            <a:ext cx="12976123" cy="1949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8050" tIns="64065" rIns="128050" bIns="64065" rtlCol="0" anchor="ctr"/>
          <a:lstStyle/>
          <a:p>
            <a:pPr algn="ctr"/>
            <a:endParaRPr lang="en-US" dirty="0">
              <a:solidFill>
                <a:prstClr val="white"/>
              </a:solidFill>
            </a:endParaRPr>
          </a:p>
        </p:txBody>
      </p:sp>
      <p:sp>
        <p:nvSpPr>
          <p:cNvPr id="10" name="Title 1"/>
          <p:cNvSpPr txBox="1">
            <a:spLocks/>
          </p:cNvSpPr>
          <p:nvPr/>
        </p:nvSpPr>
        <p:spPr>
          <a:xfrm>
            <a:off x="0" y="108303"/>
            <a:ext cx="13003213" cy="1732844"/>
          </a:xfrm>
          <a:prstGeom prst="rect">
            <a:avLst/>
          </a:prstGeom>
        </p:spPr>
        <p:txBody>
          <a:bodyPr lIns="87989" tIns="43940" rIns="87989" bIns="43940" anchor="ct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algn="ctr"/>
            <a:r>
              <a:rPr lang="en-US">
                <a:solidFill>
                  <a:schemeClr val="bg1"/>
                </a:solidFill>
              </a:rPr>
              <a:t>Topics</a:t>
            </a:r>
            <a:endParaRPr lang="en-US" dirty="0">
              <a:solidFill>
                <a:schemeClr val="bg1"/>
              </a:solidFill>
            </a:endParaRPr>
          </a:p>
        </p:txBody>
      </p:sp>
    </p:spTree>
    <p:custDataLst>
      <p:tags r:id="rId1"/>
    </p:custDataLst>
    <p:extLst>
      <p:ext uri="{BB962C8B-B14F-4D97-AF65-F5344CB8AC3E}">
        <p14:creationId xmlns:p14="http://schemas.microsoft.com/office/powerpoint/2010/main" val="208387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978165" y="2166057"/>
            <a:ext cx="11046884" cy="7364589"/>
          </a:xfrm>
          <a:prstGeom prst="rect">
            <a:avLst/>
          </a:prstGeom>
        </p:spPr>
        <p:txBody>
          <a:bodyPr lIns="89546" tIns="44715" rIns="89546" bIns="44715"/>
          <a:lstStyle/>
          <a:p>
            <a:pPr marL="715047" indent="-715047" eaLnBrk="1" hangingPunct="1">
              <a:spcBef>
                <a:spcPts val="284"/>
              </a:spcBef>
              <a:spcAft>
                <a:spcPts val="0"/>
              </a:spcAft>
              <a:buSzPct val="100000"/>
              <a:buFont typeface="+mj-lt"/>
              <a:buAutoNum type="arabicPeriod"/>
              <a:defRPr/>
            </a:pPr>
            <a:r>
              <a:rPr lang="en-US" sz="3400" dirty="0"/>
              <a:t>Receive training in administering test sessions properly and securely.</a:t>
            </a:r>
          </a:p>
          <a:p>
            <a:pPr marL="715047" indent="-715047" eaLnBrk="1" hangingPunct="1">
              <a:spcBef>
                <a:spcPts val="284"/>
              </a:spcBef>
              <a:spcAft>
                <a:spcPts val="0"/>
              </a:spcAft>
              <a:buSzPct val="100000"/>
              <a:buFont typeface="+mj-lt"/>
              <a:buAutoNum type="arabicPeriod"/>
              <a:defRPr/>
            </a:pPr>
            <a:r>
              <a:rPr lang="en-US" sz="3400" dirty="0"/>
              <a:t>Administer all tests according to appropriate protocols.</a:t>
            </a:r>
          </a:p>
          <a:p>
            <a:pPr marL="715047" indent="-715047" eaLnBrk="1" hangingPunct="1">
              <a:spcBef>
                <a:spcPts val="284"/>
              </a:spcBef>
              <a:spcAft>
                <a:spcPts val="0"/>
              </a:spcAft>
              <a:buSzPct val="100000"/>
              <a:buFont typeface="+mj-lt"/>
              <a:buAutoNum type="arabicPeriod"/>
              <a:defRPr/>
            </a:pPr>
            <a:r>
              <a:rPr lang="en-US" sz="3400" dirty="0"/>
              <a:t>Focus full attention on the testing environment at all times during  testing.</a:t>
            </a:r>
          </a:p>
          <a:p>
            <a:pPr marL="715047" indent="-715047" eaLnBrk="1" hangingPunct="1">
              <a:spcBef>
                <a:spcPts val="284"/>
              </a:spcBef>
              <a:spcAft>
                <a:spcPts val="0"/>
              </a:spcAft>
              <a:buSzPct val="100000"/>
              <a:buFont typeface="+mj-lt"/>
              <a:buAutoNum type="arabicPeriod"/>
              <a:defRPr/>
            </a:pPr>
            <a:r>
              <a:rPr lang="en-US" sz="3400" dirty="0"/>
              <a:t>Ensure that students do not participate in any form of cheating.</a:t>
            </a:r>
            <a:endParaRPr lang="en-US" sz="1100" b="1" dirty="0"/>
          </a:p>
          <a:p>
            <a:pPr marL="715047" indent="-715047" eaLnBrk="1" hangingPunct="1">
              <a:spcBef>
                <a:spcPts val="284"/>
              </a:spcBef>
              <a:spcAft>
                <a:spcPts val="0"/>
              </a:spcAft>
              <a:buSzPct val="100000"/>
              <a:buFont typeface="+mj-lt"/>
              <a:buAutoNum type="arabicPeriod"/>
              <a:defRPr/>
            </a:pPr>
            <a:r>
              <a:rPr lang="en-US" sz="3400" dirty="0"/>
              <a:t>Do not provide assistance to a student that could impact his/her answers.</a:t>
            </a:r>
          </a:p>
          <a:p>
            <a:pPr marL="715047" indent="-715047" eaLnBrk="1" hangingPunct="1">
              <a:spcBef>
                <a:spcPts val="284"/>
              </a:spcBef>
              <a:spcAft>
                <a:spcPts val="0"/>
              </a:spcAft>
              <a:buSzPct val="100000"/>
              <a:buFont typeface="+mj-lt"/>
              <a:buAutoNum type="arabicPeriod"/>
              <a:defRPr/>
            </a:pPr>
            <a:r>
              <a:rPr lang="en-US" sz="3400" dirty="0"/>
              <a:t>Follow proper test security procedures for providing accessibility features or accommodations.</a:t>
            </a:r>
          </a:p>
          <a:p>
            <a:pPr marL="715047" indent="-715047" eaLnBrk="1" hangingPunct="1">
              <a:spcBef>
                <a:spcPts val="284"/>
              </a:spcBef>
              <a:spcAft>
                <a:spcPts val="0"/>
              </a:spcAft>
              <a:buSzPct val="100000"/>
              <a:buFont typeface="+mj-lt"/>
              <a:buAutoNum type="arabicPeriod"/>
              <a:defRPr/>
            </a:pPr>
            <a:r>
              <a:rPr lang="en-US" sz="3400" dirty="0"/>
              <a:t>Follow chain-of-custody requirements to return all test materials after testing.</a:t>
            </a:r>
            <a:endParaRPr lang="en-US" sz="2600" dirty="0"/>
          </a:p>
        </p:txBody>
      </p:sp>
      <p:sp>
        <p:nvSpPr>
          <p:cNvPr id="6" name="TextBox 5"/>
          <p:cNvSpPr txBox="1"/>
          <p:nvPr/>
        </p:nvSpPr>
        <p:spPr>
          <a:xfrm>
            <a:off x="11050323" y="27076"/>
            <a:ext cx="1949450" cy="398571"/>
          </a:xfrm>
          <a:prstGeom prst="rect">
            <a:avLst/>
          </a:prstGeom>
          <a:noFill/>
        </p:spPr>
        <p:txBody>
          <a:bodyPr wrap="square" lIns="89546" tIns="44715" rIns="89546" bIns="44715" rtlCol="0">
            <a:spAutoFit/>
          </a:bodyPr>
          <a:lstStyle/>
          <a:p>
            <a:r>
              <a:rPr lang="en-US" sz="2000" dirty="0">
                <a:latin typeface="+mn-lt"/>
              </a:rPr>
              <a:t>Go to: </a:t>
            </a:r>
            <a:r>
              <a:rPr lang="en-US" sz="2000" dirty="0">
                <a:latin typeface="+mn-lt"/>
                <a:hlinkClick r:id="rId4" action="ppaction://hlinksldjump"/>
              </a:rPr>
              <a:t>Topics</a:t>
            </a:r>
            <a:endParaRPr lang="en-US" sz="2000" dirty="0">
              <a:latin typeface="+mn-lt"/>
            </a:endParaRPr>
          </a:p>
        </p:txBody>
      </p:sp>
      <p:sp>
        <p:nvSpPr>
          <p:cNvPr id="3" name="Title 2"/>
          <p:cNvSpPr>
            <a:spLocks noGrp="1"/>
          </p:cNvSpPr>
          <p:nvPr>
            <p:ph type="title"/>
          </p:nvPr>
        </p:nvSpPr>
        <p:spPr/>
        <p:txBody>
          <a:bodyPr/>
          <a:lstStyle/>
          <a:p>
            <a:endParaRPr lang="en-US"/>
          </a:p>
        </p:txBody>
      </p:sp>
      <p:sp>
        <p:nvSpPr>
          <p:cNvPr id="7" name="Rectangle 6"/>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8"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Maintain Test Security</a:t>
            </a:r>
            <a:endParaRPr lang="en-US" altLang="en-US" sz="5100" dirty="0">
              <a:solidFill>
                <a:schemeClr val="bg1"/>
              </a:solidFill>
              <a:latin typeface="Footlight MT Light" pitchFamily="18" charset="0"/>
              <a:ea typeface="ＭＳ Ｐゴシック" pitchFamily="34" charset="-128"/>
            </a:endParaRPr>
          </a:p>
        </p:txBody>
      </p:sp>
    </p:spTree>
    <p:custDataLst>
      <p:tags r:id="rId1"/>
    </p:custDataLst>
    <p:extLst>
      <p:ext uri="{BB962C8B-B14F-4D97-AF65-F5344CB8AC3E}">
        <p14:creationId xmlns:p14="http://schemas.microsoft.com/office/powerpoint/2010/main" val="471948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544955" y="2417787"/>
            <a:ext cx="12129912" cy="7364589"/>
          </a:xfrm>
          <a:prstGeom prst="rect">
            <a:avLst/>
          </a:prstGeom>
        </p:spPr>
        <p:txBody>
          <a:bodyPr lIns="89546" tIns="44715" rIns="89546" bIns="44715"/>
          <a:lstStyle/>
          <a:p>
            <a:pPr marL="0" indent="0">
              <a:buNone/>
            </a:pPr>
            <a:r>
              <a:rPr lang="en-US" sz="3400" b="1" dirty="0"/>
              <a:t>On the Day of Testing:</a:t>
            </a:r>
          </a:p>
          <a:p>
            <a:pPr marL="0" indent="0">
              <a:buNone/>
            </a:pPr>
            <a:endParaRPr lang="en-US" sz="1100" b="1" dirty="0"/>
          </a:p>
          <a:p>
            <a:pPr marL="715047" indent="-715047" eaLnBrk="1" hangingPunct="1">
              <a:spcBef>
                <a:spcPts val="284"/>
              </a:spcBef>
              <a:spcAft>
                <a:spcPts val="0"/>
              </a:spcAft>
              <a:buSzPct val="100000"/>
              <a:buFont typeface="+mj-lt"/>
              <a:buAutoNum type="arabicPeriod"/>
              <a:defRPr/>
            </a:pPr>
            <a:r>
              <a:rPr lang="en-US" sz="3400" dirty="0"/>
              <a:t>Receive test materials. </a:t>
            </a:r>
          </a:p>
          <a:p>
            <a:pPr marL="1003341" lvl="1" indent="-447129" eaLnBrk="1" hangingPunct="1">
              <a:spcBef>
                <a:spcPts val="284"/>
              </a:spcBef>
              <a:spcAft>
                <a:spcPts val="0"/>
              </a:spcAft>
              <a:buSzPct val="125000"/>
              <a:defRPr/>
            </a:pPr>
            <a:r>
              <a:rPr lang="en-US" sz="2800" b="1" dirty="0">
                <a:solidFill>
                  <a:srgbClr val="8120A4"/>
                </a:solidFill>
              </a:rPr>
              <a:t>Note:</a:t>
            </a:r>
            <a:r>
              <a:rPr lang="en-US" sz="2800" dirty="0">
                <a:solidFill>
                  <a:srgbClr val="8120A4"/>
                </a:solidFill>
              </a:rPr>
              <a:t> ELA requires headphones for all students, all units</a:t>
            </a:r>
          </a:p>
          <a:p>
            <a:pPr marL="715047" indent="-715047" eaLnBrk="1" hangingPunct="1">
              <a:spcBef>
                <a:spcPts val="284"/>
              </a:spcBef>
              <a:spcAft>
                <a:spcPts val="0"/>
              </a:spcAft>
              <a:buSzPct val="100000"/>
              <a:buFont typeface="+mj-lt"/>
              <a:buAutoNum type="arabicPeriod"/>
              <a:defRPr/>
            </a:pPr>
            <a:r>
              <a:rPr lang="en-US" sz="3400" dirty="0"/>
              <a:t>Manage test sessions in PearsonAccess</a:t>
            </a:r>
            <a:r>
              <a:rPr lang="en-US" sz="3400" baseline="30000" dirty="0"/>
              <a:t>next </a:t>
            </a:r>
          </a:p>
          <a:p>
            <a:pPr marL="715047" indent="-715047" eaLnBrk="1" hangingPunct="1">
              <a:spcBef>
                <a:spcPts val="284"/>
              </a:spcBef>
              <a:spcAft>
                <a:spcPts val="0"/>
              </a:spcAft>
              <a:buSzPct val="100000"/>
              <a:buFont typeface="+mj-lt"/>
              <a:buAutoNum type="arabicPeriod"/>
              <a:defRPr/>
            </a:pPr>
            <a:r>
              <a:rPr lang="en-US" sz="3400" dirty="0"/>
              <a:t>Read the appropriate SAY directions from the TAM.</a:t>
            </a:r>
          </a:p>
          <a:p>
            <a:pPr marL="715047" indent="-715047" eaLnBrk="1" hangingPunct="1">
              <a:spcBef>
                <a:spcPts val="284"/>
              </a:spcBef>
              <a:spcAft>
                <a:spcPts val="0"/>
              </a:spcAft>
              <a:buSzPct val="100000"/>
              <a:buFont typeface="+mj-lt"/>
              <a:buAutoNum type="arabicPeriod"/>
              <a:defRPr/>
            </a:pPr>
            <a:r>
              <a:rPr lang="en-US" sz="3400" dirty="0"/>
              <a:t>Distribute test materials to students.</a:t>
            </a:r>
          </a:p>
          <a:p>
            <a:pPr marL="715047" indent="-715047" eaLnBrk="1" hangingPunct="1">
              <a:spcBef>
                <a:spcPts val="284"/>
              </a:spcBef>
              <a:spcAft>
                <a:spcPts val="0"/>
              </a:spcAft>
              <a:buSzPct val="100000"/>
              <a:buFont typeface="+mj-lt"/>
              <a:buAutoNum type="arabicPeriod"/>
              <a:defRPr/>
            </a:pPr>
            <a:r>
              <a:rPr lang="en-US" sz="3400" dirty="0"/>
              <a:t>Help students log in to </a:t>
            </a:r>
            <a:r>
              <a:rPr lang="en-US" sz="3400" dirty="0" err="1"/>
              <a:t>TestNav</a:t>
            </a:r>
            <a:r>
              <a:rPr lang="en-US" sz="3400" dirty="0"/>
              <a:t>.</a:t>
            </a:r>
          </a:p>
          <a:p>
            <a:pPr marL="715047" indent="-715047" eaLnBrk="1" hangingPunct="1">
              <a:spcBef>
                <a:spcPts val="284"/>
              </a:spcBef>
              <a:spcAft>
                <a:spcPts val="0"/>
              </a:spcAft>
              <a:buSzPct val="100000"/>
              <a:buFont typeface="+mj-lt"/>
              <a:buAutoNum type="arabicPeriod"/>
              <a:defRPr/>
            </a:pPr>
            <a:r>
              <a:rPr lang="en-US" sz="3400" dirty="0"/>
              <a:t>Keep/monitor time.</a:t>
            </a:r>
            <a:endParaRPr lang="en-US" sz="1100" b="1" dirty="0"/>
          </a:p>
          <a:p>
            <a:pPr marL="715047" indent="-715047" eaLnBrk="1" hangingPunct="1">
              <a:spcBef>
                <a:spcPts val="284"/>
              </a:spcBef>
              <a:spcAft>
                <a:spcPts val="0"/>
              </a:spcAft>
              <a:buSzPct val="100000"/>
              <a:buFont typeface="+mj-lt"/>
              <a:buAutoNum type="arabicPeriod"/>
              <a:defRPr/>
            </a:pPr>
            <a:r>
              <a:rPr lang="en-US" sz="3400" dirty="0"/>
              <a:t>Supervise and monitor test activity.</a:t>
            </a:r>
          </a:p>
          <a:p>
            <a:pPr marL="715047" indent="-715047" eaLnBrk="1" hangingPunct="1">
              <a:spcBef>
                <a:spcPts val="284"/>
              </a:spcBef>
              <a:spcAft>
                <a:spcPts val="0"/>
              </a:spcAft>
              <a:buSzPct val="100000"/>
              <a:buFont typeface="+mj-lt"/>
              <a:buAutoNum type="arabicPeriod"/>
              <a:defRPr/>
            </a:pPr>
            <a:r>
              <a:rPr lang="en-US" sz="3400" dirty="0"/>
              <a:t>Provide </a:t>
            </a:r>
            <a:r>
              <a:rPr lang="en-US" sz="3400" dirty="0" smtClean="0"/>
              <a:t>break, </a:t>
            </a:r>
            <a:r>
              <a:rPr lang="en-US" sz="3400" dirty="0"/>
              <a:t>if applicable.</a:t>
            </a:r>
          </a:p>
          <a:p>
            <a:pPr marL="715047" indent="-715047" eaLnBrk="1" hangingPunct="1">
              <a:spcBef>
                <a:spcPts val="284"/>
              </a:spcBef>
              <a:spcAft>
                <a:spcPts val="0"/>
              </a:spcAft>
              <a:buSzPct val="100000"/>
              <a:buFont typeface="+mj-lt"/>
              <a:buAutoNum type="arabicPeriod"/>
              <a:defRPr/>
            </a:pPr>
            <a:r>
              <a:rPr lang="en-US" sz="3400" dirty="0"/>
              <a:t>Report testing irregularity or security breaches to SAC.</a:t>
            </a:r>
          </a:p>
        </p:txBody>
      </p:sp>
      <p:sp>
        <p:nvSpPr>
          <p:cNvPr id="8" name="TextBox 7"/>
          <p:cNvSpPr txBox="1"/>
          <p:nvPr/>
        </p:nvSpPr>
        <p:spPr>
          <a:xfrm>
            <a:off x="11327077" y="80363"/>
            <a:ext cx="1676401" cy="367302"/>
          </a:xfrm>
          <a:prstGeom prst="rect">
            <a:avLst/>
          </a:prstGeom>
          <a:noFill/>
        </p:spPr>
        <p:txBody>
          <a:bodyPr wrap="square" lIns="89546" tIns="44715" rIns="89546" bIns="44715" rtlCol="0">
            <a:spAutoFit/>
          </a:bodyPr>
          <a:lstStyle/>
          <a:p>
            <a:r>
              <a:rPr lang="en-US" dirty="0" smtClean="0"/>
              <a:t>Go to: </a:t>
            </a:r>
            <a:r>
              <a:rPr lang="en-US" dirty="0" smtClean="0">
                <a:hlinkClick r:id="rId4" action="ppaction://hlinksldjump"/>
              </a:rPr>
              <a:t>Topics</a:t>
            </a:r>
            <a:endParaRPr lang="en-US" dirty="0"/>
          </a:p>
        </p:txBody>
      </p:sp>
      <p:sp>
        <p:nvSpPr>
          <p:cNvPr id="3" name="Title 2"/>
          <p:cNvSpPr>
            <a:spLocks noGrp="1"/>
          </p:cNvSpPr>
          <p:nvPr>
            <p:ph type="title"/>
          </p:nvPr>
        </p:nvSpPr>
        <p:spPr/>
        <p:txBody>
          <a:bodyPr/>
          <a:lstStyle/>
          <a:p>
            <a:endParaRPr lang="en-US"/>
          </a:p>
        </p:txBody>
      </p:sp>
      <p:sp>
        <p:nvSpPr>
          <p:cNvPr id="7" name="Rectangle 6"/>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9"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Tasks to Complete the Day of Testing</a:t>
            </a:r>
            <a:endParaRPr lang="en-US" altLang="en-US" sz="5100" dirty="0">
              <a:solidFill>
                <a:schemeClr val="bg1"/>
              </a:solidFill>
              <a:latin typeface="Footlight MT Light" pitchFamily="18" charset="0"/>
              <a:ea typeface="ＭＳ Ｐゴシック" pitchFamily="34" charset="-128"/>
            </a:endParaRPr>
          </a:p>
        </p:txBody>
      </p:sp>
    </p:spTree>
    <p:custDataLst>
      <p:tags r:id="rId1"/>
    </p:custDataLst>
    <p:extLst>
      <p:ext uri="{BB962C8B-B14F-4D97-AF65-F5344CB8AC3E}">
        <p14:creationId xmlns:p14="http://schemas.microsoft.com/office/powerpoint/2010/main" val="313102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544955" y="2417787"/>
            <a:ext cx="12129912" cy="7364589"/>
          </a:xfrm>
          <a:prstGeom prst="rect">
            <a:avLst/>
          </a:prstGeom>
        </p:spPr>
        <p:txBody>
          <a:bodyPr lIns="89546" tIns="44715" rIns="89546" bIns="44715"/>
          <a:lstStyle/>
          <a:p>
            <a:pPr marL="0" indent="0">
              <a:buNone/>
            </a:pPr>
            <a:r>
              <a:rPr lang="en-US" sz="3400" b="1" dirty="0"/>
              <a:t>The following browsers and apps </a:t>
            </a:r>
            <a:r>
              <a:rPr lang="en-US" sz="3400" b="1" u="sng" dirty="0"/>
              <a:t>can</a:t>
            </a:r>
            <a:r>
              <a:rPr lang="en-US" sz="3400" b="1" dirty="0"/>
              <a:t> be used for testing:</a:t>
            </a:r>
          </a:p>
          <a:p>
            <a:r>
              <a:rPr lang="en-US" sz="3400" b="1" dirty="0"/>
              <a:t>Firefox</a:t>
            </a:r>
          </a:p>
          <a:p>
            <a:r>
              <a:rPr lang="en-US" sz="3400" b="1" dirty="0"/>
              <a:t>Internet Explorer</a:t>
            </a:r>
          </a:p>
          <a:p>
            <a:r>
              <a:rPr lang="en-US" sz="3400" b="1" dirty="0"/>
              <a:t>TestNav App for</a:t>
            </a:r>
          </a:p>
          <a:p>
            <a:pPr lvl="1"/>
            <a:r>
              <a:rPr lang="en-US" sz="2800" b="1" dirty="0"/>
              <a:t>Desktop</a:t>
            </a:r>
          </a:p>
          <a:p>
            <a:pPr lvl="1"/>
            <a:r>
              <a:rPr lang="en-US" sz="2800" b="1" dirty="0"/>
              <a:t>Chromebook</a:t>
            </a:r>
          </a:p>
          <a:p>
            <a:pPr lvl="1"/>
            <a:r>
              <a:rPr lang="en-US" sz="2800" b="1" dirty="0"/>
              <a:t>iPad</a:t>
            </a:r>
          </a:p>
          <a:p>
            <a:pPr lvl="1"/>
            <a:r>
              <a:rPr lang="en-US" sz="2800" b="1" dirty="0"/>
              <a:t>Android</a:t>
            </a:r>
          </a:p>
          <a:p>
            <a:endParaRPr lang="en-US" sz="3400" b="1" dirty="0"/>
          </a:p>
          <a:p>
            <a:r>
              <a:rPr lang="en-US" sz="4400" b="1" dirty="0">
                <a:solidFill>
                  <a:schemeClr val="accent6">
                    <a:lumMod val="75000"/>
                  </a:schemeClr>
                </a:solidFill>
              </a:rPr>
              <a:t>Chrome </a:t>
            </a:r>
            <a:r>
              <a:rPr lang="en-US" sz="4400" b="1" u="sng" dirty="0">
                <a:solidFill>
                  <a:schemeClr val="accent6">
                    <a:lumMod val="75000"/>
                  </a:schemeClr>
                </a:solidFill>
              </a:rPr>
              <a:t>is not</a:t>
            </a:r>
            <a:r>
              <a:rPr lang="en-US" sz="4400" b="1" dirty="0">
                <a:solidFill>
                  <a:schemeClr val="accent6">
                    <a:lumMod val="75000"/>
                  </a:schemeClr>
                </a:solidFill>
              </a:rPr>
              <a:t> a supported browser.</a:t>
            </a:r>
          </a:p>
        </p:txBody>
      </p:sp>
      <p:sp>
        <p:nvSpPr>
          <p:cNvPr id="8" name="TextBox 7"/>
          <p:cNvSpPr txBox="1"/>
          <p:nvPr/>
        </p:nvSpPr>
        <p:spPr>
          <a:xfrm>
            <a:off x="11327077" y="80363"/>
            <a:ext cx="1676401" cy="367302"/>
          </a:xfrm>
          <a:prstGeom prst="rect">
            <a:avLst/>
          </a:prstGeom>
          <a:noFill/>
        </p:spPr>
        <p:txBody>
          <a:bodyPr wrap="square" lIns="89546" tIns="44715" rIns="89546" bIns="44715" rtlCol="0">
            <a:spAutoFit/>
          </a:bodyPr>
          <a:lstStyle/>
          <a:p>
            <a:r>
              <a:rPr lang="en-US" dirty="0" smtClean="0"/>
              <a:t>Go to: </a:t>
            </a:r>
            <a:r>
              <a:rPr lang="en-US" dirty="0" smtClean="0">
                <a:hlinkClick r:id="rId4" action="ppaction://hlinksldjump"/>
              </a:rPr>
              <a:t>Topics</a:t>
            </a:r>
            <a:endParaRPr lang="en-US" dirty="0"/>
          </a:p>
        </p:txBody>
      </p:sp>
      <p:sp>
        <p:nvSpPr>
          <p:cNvPr id="3" name="Title 2"/>
          <p:cNvSpPr>
            <a:spLocks noGrp="1"/>
          </p:cNvSpPr>
          <p:nvPr>
            <p:ph type="title"/>
          </p:nvPr>
        </p:nvSpPr>
        <p:spPr/>
        <p:txBody>
          <a:bodyPr/>
          <a:lstStyle/>
          <a:p>
            <a:endParaRPr lang="en-US"/>
          </a:p>
        </p:txBody>
      </p:sp>
      <p:sp>
        <p:nvSpPr>
          <p:cNvPr id="6" name="Rectangle 5"/>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7"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Supported Browsers/Apps</a:t>
            </a:r>
            <a:endParaRPr lang="en-US" altLang="en-US" sz="5100" dirty="0">
              <a:solidFill>
                <a:schemeClr val="bg1"/>
              </a:solidFill>
              <a:latin typeface="Footlight MT Light" pitchFamily="18" charset="0"/>
              <a:ea typeface="ＭＳ Ｐゴシック" pitchFamily="34" charset="-128"/>
            </a:endParaRPr>
          </a:p>
        </p:txBody>
      </p:sp>
    </p:spTree>
    <p:custDataLst>
      <p:tags r:id="rId1"/>
    </p:custDataLst>
    <p:extLst>
      <p:ext uri="{BB962C8B-B14F-4D97-AF65-F5344CB8AC3E}">
        <p14:creationId xmlns:p14="http://schemas.microsoft.com/office/powerpoint/2010/main" val="193142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7"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Optional: Identify Student Testing Device</a:t>
            </a:r>
          </a:p>
          <a:p>
            <a:pPr marL="234008" algn="ctr" defTabSz="894359" eaLnBrk="1" hangingPunct="1">
              <a:defRPr/>
            </a:pPr>
            <a:r>
              <a:rPr lang="en-US" sz="5100" dirty="0">
                <a:solidFill>
                  <a:schemeClr val="bg1"/>
                </a:solidFill>
              </a:rPr>
              <a:t>on Student Testing Ticket</a:t>
            </a:r>
            <a:endParaRPr lang="en-US" altLang="en-US" sz="5100" dirty="0">
              <a:solidFill>
                <a:schemeClr val="bg1"/>
              </a:solidFill>
              <a:latin typeface="Footlight MT Light" pitchFamily="18" charset="0"/>
              <a:ea typeface="ＭＳ Ｐゴシック" pitchFamily="34" charset="-128"/>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206" y="2177137"/>
            <a:ext cx="9381111" cy="688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own Arrow 10"/>
          <p:cNvSpPr/>
          <p:nvPr/>
        </p:nvSpPr>
        <p:spPr>
          <a:xfrm rot="3739599">
            <a:off x="9118983" y="7549711"/>
            <a:ext cx="914400" cy="13013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0204" tIns="45064" rIns="90204" bIns="45064" spcCol="0" rtlCol="0" anchor="ctr"/>
          <a:lstStyle/>
          <a:p>
            <a:pPr algn="ctr"/>
            <a:endParaRPr lang="en-US"/>
          </a:p>
        </p:txBody>
      </p:sp>
      <p:sp>
        <p:nvSpPr>
          <p:cNvPr id="2" name="TextBox 1"/>
          <p:cNvSpPr txBox="1"/>
          <p:nvPr/>
        </p:nvSpPr>
        <p:spPr>
          <a:xfrm>
            <a:off x="10364760" y="6228586"/>
            <a:ext cx="2524721" cy="3139321"/>
          </a:xfrm>
          <a:prstGeom prst="rect">
            <a:avLst/>
          </a:prstGeom>
          <a:noFill/>
        </p:spPr>
        <p:txBody>
          <a:bodyPr wrap="square" rtlCol="0">
            <a:spAutoFit/>
          </a:bodyPr>
          <a:lstStyle/>
          <a:p>
            <a:r>
              <a:rPr lang="en-US" dirty="0" smtClean="0"/>
              <a:t>Suggest identifying the device identifier on which the student tests. Suggest using the same device each day of testing for a content. For example, the student tests all ELA on device 111, but math could be taken on a different machine.  </a:t>
            </a:r>
            <a:endParaRPr lang="en-US" dirty="0"/>
          </a:p>
        </p:txBody>
      </p:sp>
    </p:spTree>
    <p:extLst>
      <p:ext uri="{BB962C8B-B14F-4D97-AF65-F5344CB8AC3E}">
        <p14:creationId xmlns:p14="http://schemas.microsoft.com/office/powerpoint/2010/main" val="34963877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544955" y="1949450"/>
            <a:ext cx="12129912" cy="7832926"/>
          </a:xfrm>
          <a:prstGeom prst="rect">
            <a:avLst/>
          </a:prstGeom>
        </p:spPr>
        <p:txBody>
          <a:bodyPr lIns="89546" tIns="44715" rIns="89546" bIns="44715"/>
          <a:lstStyle/>
          <a:p>
            <a:pPr marL="0" indent="0">
              <a:buNone/>
            </a:pPr>
            <a:r>
              <a:rPr lang="en-US" sz="2800" dirty="0"/>
              <a:t>If there is an interruption to testing, including if a student becomes ill,</a:t>
            </a:r>
          </a:p>
          <a:p>
            <a:r>
              <a:rPr lang="en-US" sz="2800" dirty="0"/>
              <a:t>The student should:</a:t>
            </a:r>
          </a:p>
          <a:p>
            <a:pPr marL="1063075" lvl="1" indent="-506958">
              <a:buFont typeface="+mj-lt"/>
              <a:buAutoNum type="arabicPeriod"/>
            </a:pPr>
            <a:r>
              <a:rPr lang="en-US" sz="2300" dirty="0"/>
              <a:t>Select the button next to his or her name displayed in the top right corner of the screen</a:t>
            </a:r>
          </a:p>
          <a:p>
            <a:pPr marL="1063075" lvl="1" indent="-506958">
              <a:buFont typeface="+mj-lt"/>
              <a:buAutoNum type="arabicPeriod"/>
            </a:pPr>
            <a:r>
              <a:rPr lang="en-US" sz="2300" dirty="0"/>
              <a:t>Choose the option “</a:t>
            </a:r>
            <a:r>
              <a:rPr lang="en-US" sz="2300" b="1" dirty="0"/>
              <a:t>Sign out of TestNav</a:t>
            </a:r>
            <a:r>
              <a:rPr lang="en-US" sz="2300" dirty="0"/>
              <a:t>”; then select “</a:t>
            </a:r>
            <a:r>
              <a:rPr lang="en-US" sz="2300" b="1" dirty="0"/>
              <a:t>Save and Return Later</a:t>
            </a:r>
            <a:r>
              <a:rPr lang="en-US" sz="2300" dirty="0"/>
              <a:t>” on the </a:t>
            </a:r>
            <a:r>
              <a:rPr lang="en-US" sz="2300" b="1" dirty="0"/>
              <a:t>Exit Test </a:t>
            </a:r>
            <a:r>
              <a:rPr lang="en-US" sz="2300" dirty="0"/>
              <a:t>screen.</a:t>
            </a:r>
          </a:p>
          <a:p>
            <a:r>
              <a:rPr lang="en-US" sz="2800" dirty="0"/>
              <a:t>The test will be closed on the student’s device and the student will be listed in “Exited” status on the </a:t>
            </a:r>
            <a:r>
              <a:rPr lang="en-US" sz="2800" b="1" dirty="0"/>
              <a:t>Students in Sessions </a:t>
            </a:r>
            <a:r>
              <a:rPr lang="en-US" sz="2800" dirty="0"/>
              <a:t>screen.</a:t>
            </a:r>
          </a:p>
          <a:p>
            <a:r>
              <a:rPr lang="en-US" sz="2800" dirty="0"/>
              <a:t>A Test Administrator must “Resume” the student’s test </a:t>
            </a:r>
            <a:r>
              <a:rPr lang="en-US" sz="2800" dirty="0" smtClean="0"/>
              <a:t>before </a:t>
            </a:r>
            <a:r>
              <a:rPr lang="en-US" sz="2800" dirty="0"/>
              <a:t>the student can continue with the same test.</a:t>
            </a:r>
          </a:p>
          <a:p>
            <a:pPr marL="0" indent="0">
              <a:buNone/>
            </a:pPr>
            <a:endParaRPr lang="en-US" sz="2000" dirty="0"/>
          </a:p>
          <a:p>
            <a:pPr marL="0" indent="0">
              <a:buNone/>
            </a:pPr>
            <a:r>
              <a:rPr lang="en-US" sz="2800" dirty="0"/>
              <a:t>If a student exits TestNav (either unintentionally or intentionally) before completing a test section:</a:t>
            </a:r>
          </a:p>
          <a:p>
            <a:pPr marL="506958" indent="-506958">
              <a:buFont typeface="+mj-lt"/>
              <a:buAutoNum type="arabicPeriod"/>
            </a:pPr>
            <a:r>
              <a:rPr lang="en-US" sz="2800" dirty="0"/>
              <a:t>Verify that TestNav is shut down on the student’s device.</a:t>
            </a:r>
          </a:p>
          <a:p>
            <a:pPr marL="506958" indent="-506958">
              <a:buFont typeface="+mj-lt"/>
              <a:buAutoNum type="arabicPeriod"/>
            </a:pPr>
            <a:r>
              <a:rPr lang="en-US" sz="2800" dirty="0"/>
              <a:t>Resume the student’s test in PearsonAccess</a:t>
            </a:r>
            <a:r>
              <a:rPr lang="en-US" sz="2800" baseline="30000" dirty="0"/>
              <a:t>next</a:t>
            </a:r>
            <a:r>
              <a:rPr lang="en-US" sz="2800" dirty="0"/>
              <a:t>.</a:t>
            </a:r>
          </a:p>
          <a:p>
            <a:pPr lvl="1"/>
            <a:r>
              <a:rPr lang="en-US" sz="2300" dirty="0"/>
              <a:t>The student’s test will resume from the point at which the test was interrupted.</a:t>
            </a:r>
          </a:p>
          <a:p>
            <a:pPr lvl="1"/>
            <a:r>
              <a:rPr lang="en-US" sz="2300" dirty="0"/>
              <a:t>The system will upload any test responses that the student ente</a:t>
            </a:r>
            <a:r>
              <a:rPr lang="en-US" sz="2000" dirty="0"/>
              <a:t>red after the interruption if resuming on the same testing device.</a:t>
            </a:r>
          </a:p>
        </p:txBody>
      </p:sp>
      <p:sp>
        <p:nvSpPr>
          <p:cNvPr id="8" name="TextBox 7"/>
          <p:cNvSpPr txBox="1"/>
          <p:nvPr/>
        </p:nvSpPr>
        <p:spPr>
          <a:xfrm>
            <a:off x="11327077" y="80363"/>
            <a:ext cx="1676401" cy="367302"/>
          </a:xfrm>
          <a:prstGeom prst="rect">
            <a:avLst/>
          </a:prstGeom>
          <a:noFill/>
        </p:spPr>
        <p:txBody>
          <a:bodyPr wrap="square" lIns="89546" tIns="44715" rIns="89546" bIns="44715" rtlCol="0">
            <a:spAutoFit/>
          </a:bodyPr>
          <a:lstStyle/>
          <a:p>
            <a:r>
              <a:rPr lang="en-US" dirty="0" smtClean="0"/>
              <a:t>Go to: </a:t>
            </a:r>
            <a:r>
              <a:rPr lang="en-US" dirty="0" smtClean="0">
                <a:hlinkClick r:id="rId4" action="ppaction://hlinksldjump"/>
              </a:rPr>
              <a:t>Topics</a:t>
            </a:r>
            <a:endParaRPr lang="en-US" dirty="0"/>
          </a:p>
        </p:txBody>
      </p:sp>
      <p:sp>
        <p:nvSpPr>
          <p:cNvPr id="5" name="Rectangle 4"/>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6"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Interruptions During Testing</a:t>
            </a:r>
            <a:endParaRPr lang="en-US" altLang="en-US" sz="5100" dirty="0">
              <a:solidFill>
                <a:schemeClr val="bg1"/>
              </a:solidFill>
              <a:latin typeface="Footlight MT Light" pitchFamily="18" charset="0"/>
              <a:ea typeface="ＭＳ Ｐゴシック" pitchFamily="34" charset="-128"/>
            </a:endParaRPr>
          </a:p>
        </p:txBody>
      </p:sp>
    </p:spTree>
    <p:custDataLst>
      <p:tags r:id="rId1"/>
    </p:custDataLst>
    <p:extLst>
      <p:ext uri="{BB962C8B-B14F-4D97-AF65-F5344CB8AC3E}">
        <p14:creationId xmlns:p14="http://schemas.microsoft.com/office/powerpoint/2010/main" val="984531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9548" tIns="64787" rIns="129548" bIns="64787" rtlCol="0" anchor="ctr"/>
          <a:lstStyle/>
          <a:p>
            <a:pPr algn="ctr"/>
            <a:endParaRPr lang="en-US" dirty="0">
              <a:solidFill>
                <a:prstClr val="white"/>
              </a:solidFill>
            </a:endParaRPr>
          </a:p>
        </p:txBody>
      </p:sp>
      <p:sp>
        <p:nvSpPr>
          <p:cNvPr id="5" name="Content Placeholder 4"/>
          <p:cNvSpPr>
            <a:spLocks noGrp="1"/>
          </p:cNvSpPr>
          <p:nvPr>
            <p:ph idx="1"/>
          </p:nvPr>
        </p:nvSpPr>
        <p:spPr/>
        <p:txBody>
          <a:bodyPr/>
          <a:lstStyle/>
          <a:p>
            <a:pPr>
              <a:buClrTx/>
            </a:pPr>
            <a:r>
              <a:rPr lang="en-US" dirty="0" smtClean="0"/>
              <a:t>Throughout this PPT </a:t>
            </a:r>
            <a:r>
              <a:rPr lang="en-US" dirty="0" smtClean="0">
                <a:solidFill>
                  <a:srgbClr val="8F23B3"/>
                </a:solidFill>
              </a:rPr>
              <a:t>purple text </a:t>
            </a:r>
            <a:r>
              <a:rPr lang="en-US" dirty="0" smtClean="0"/>
              <a:t>is used for information that </a:t>
            </a:r>
            <a:r>
              <a:rPr lang="en-US" dirty="0" smtClean="0">
                <a:solidFill>
                  <a:srgbClr val="8F23B3"/>
                </a:solidFill>
              </a:rPr>
              <a:t>only pertains to PARCC ELA and math</a:t>
            </a:r>
            <a:r>
              <a:rPr lang="en-US" dirty="0" smtClean="0"/>
              <a:t>, and </a:t>
            </a:r>
            <a:r>
              <a:rPr lang="en-US" dirty="0" smtClean="0">
                <a:solidFill>
                  <a:schemeClr val="accent3">
                    <a:lumMod val="75000"/>
                  </a:schemeClr>
                </a:solidFill>
              </a:rPr>
              <a:t>green text is used for S/SS content</a:t>
            </a:r>
            <a:r>
              <a:rPr lang="en-US" dirty="0" smtClean="0"/>
              <a:t>.</a:t>
            </a:r>
          </a:p>
          <a:p>
            <a:pPr>
              <a:buClrTx/>
            </a:pPr>
            <a:r>
              <a:rPr lang="en-US" dirty="0" smtClean="0"/>
              <a:t>If information appears in black text, it applies to both PARCC and S/SS.</a:t>
            </a:r>
          </a:p>
          <a:p>
            <a:pPr lvl="1"/>
            <a:endParaRPr lang="en-US" dirty="0"/>
          </a:p>
        </p:txBody>
      </p:sp>
      <p:sp>
        <p:nvSpPr>
          <p:cNvPr id="4" name="Title 3"/>
          <p:cNvSpPr>
            <a:spLocks noGrp="1"/>
          </p:cNvSpPr>
          <p:nvPr>
            <p:ph type="title"/>
          </p:nvPr>
        </p:nvSpPr>
        <p:spPr>
          <a:xfrm>
            <a:off x="108360" y="108303"/>
            <a:ext cx="12786493" cy="1732844"/>
          </a:xfrm>
        </p:spPr>
        <p:txBody>
          <a:bodyPr/>
          <a:lstStyle/>
          <a:p>
            <a:pPr algn="ctr"/>
            <a:r>
              <a:rPr lang="en-US" sz="5100" dirty="0">
                <a:solidFill>
                  <a:schemeClr val="bg1"/>
                </a:solidFill>
              </a:rPr>
              <a:t>Note about this Training</a:t>
            </a:r>
          </a:p>
        </p:txBody>
      </p:sp>
    </p:spTree>
    <p:extLst>
      <p:ext uri="{BB962C8B-B14F-4D97-AF65-F5344CB8AC3E}">
        <p14:creationId xmlns:p14="http://schemas.microsoft.com/office/powerpoint/2010/main" val="18870962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177006" y="1949448"/>
            <a:ext cx="12812661" cy="7191376"/>
          </a:xfrm>
          <a:prstGeom prst="rect">
            <a:avLst/>
          </a:prstGeom>
        </p:spPr>
        <p:txBody>
          <a:bodyPr lIns="89546" tIns="44715" rIns="89546" bIns="44715"/>
          <a:lstStyle/>
          <a:p>
            <a:pPr marL="0" indent="0">
              <a:buNone/>
            </a:pPr>
            <a:r>
              <a:rPr lang="en-US" sz="2400" dirty="0"/>
              <a:t>To resume* </a:t>
            </a:r>
            <a:r>
              <a:rPr lang="en-US" sz="2400" dirty="0" smtClean="0">
                <a:solidFill>
                  <a:schemeClr val="accent3">
                    <a:lumMod val="75000"/>
                  </a:schemeClr>
                </a:solidFill>
              </a:rPr>
              <a:t>units</a:t>
            </a:r>
            <a:r>
              <a:rPr lang="en-US" sz="2400" dirty="0" smtClean="0"/>
              <a:t>/</a:t>
            </a:r>
            <a:r>
              <a:rPr lang="en-US" sz="2400" dirty="0" smtClean="0">
                <a:solidFill>
                  <a:srgbClr val="6C1B89"/>
                </a:solidFill>
              </a:rPr>
              <a:t>sections</a:t>
            </a:r>
            <a:r>
              <a:rPr lang="en-US" sz="2400" dirty="0" smtClean="0"/>
              <a:t> </a:t>
            </a:r>
            <a:r>
              <a:rPr lang="en-US" sz="2400" dirty="0"/>
              <a:t>in PearsonAccess</a:t>
            </a:r>
            <a:r>
              <a:rPr lang="en-US" sz="2400" baseline="30000" dirty="0"/>
              <a:t>next</a:t>
            </a:r>
            <a:r>
              <a:rPr lang="en-US" sz="2400" dirty="0"/>
              <a:t>, </a:t>
            </a:r>
            <a:r>
              <a:rPr lang="en-US" sz="2400" dirty="0" smtClean="0"/>
              <a:t>the </a:t>
            </a:r>
            <a:r>
              <a:rPr lang="en-US" sz="2400" dirty="0"/>
              <a:t>following steps </a:t>
            </a:r>
            <a:r>
              <a:rPr lang="en-US" sz="2400" dirty="0" smtClean="0"/>
              <a:t>should be take on the TA’s device.</a:t>
            </a:r>
          </a:p>
          <a:p>
            <a:pPr marL="0" indent="0">
              <a:buNone/>
            </a:pPr>
            <a:endParaRPr lang="en-US" sz="2400" dirty="0"/>
          </a:p>
          <a:p>
            <a:r>
              <a:rPr lang="en-US" sz="2400" dirty="0"/>
              <a:t>From the Students in Session screen, use one of two </a:t>
            </a:r>
            <a:r>
              <a:rPr lang="en-US" sz="2400" dirty="0" smtClean="0"/>
              <a:t>options:</a:t>
            </a:r>
            <a:endParaRPr lang="en-US" sz="2400" dirty="0"/>
          </a:p>
          <a:p>
            <a:pPr marL="1086223" lvl="1" indent="-450616">
              <a:buFont typeface="+mj-lt"/>
              <a:buAutoNum type="arabicPeriod"/>
            </a:pPr>
            <a:r>
              <a:rPr lang="en-US" sz="2100" dirty="0" smtClean="0"/>
              <a:t>Resume a </a:t>
            </a:r>
            <a:r>
              <a:rPr lang="en-US" sz="2100" dirty="0"/>
              <a:t>small number of </a:t>
            </a:r>
            <a:r>
              <a:rPr lang="en-US" sz="2100" dirty="0" smtClean="0"/>
              <a:t>students:</a:t>
            </a:r>
          </a:p>
          <a:p>
            <a:pPr marL="1641475" lvl="2" indent="-331788"/>
            <a:r>
              <a:rPr lang="en-US" sz="2100" dirty="0"/>
              <a:t>S</a:t>
            </a:r>
            <a:r>
              <a:rPr lang="en-US" sz="2100" dirty="0" smtClean="0"/>
              <a:t>elect </a:t>
            </a:r>
            <a:r>
              <a:rPr lang="en-US" sz="2100" dirty="0"/>
              <a:t>the drop-down arrow next to the student’s </a:t>
            </a:r>
            <a:r>
              <a:rPr lang="en-US" sz="2100" dirty="0">
                <a:solidFill>
                  <a:schemeClr val="accent3">
                    <a:lumMod val="75000"/>
                  </a:schemeClr>
                </a:solidFill>
              </a:rPr>
              <a:t>unit</a:t>
            </a:r>
            <a:r>
              <a:rPr lang="en-US" sz="2100" dirty="0"/>
              <a:t>/</a:t>
            </a:r>
            <a:r>
              <a:rPr lang="en-US" sz="2100" dirty="0">
                <a:solidFill>
                  <a:srgbClr val="6C1B89"/>
                </a:solidFill>
              </a:rPr>
              <a:t>section </a:t>
            </a:r>
            <a:r>
              <a:rPr lang="en-US" sz="2100" dirty="0" smtClean="0"/>
              <a:t>status; select </a:t>
            </a:r>
            <a:r>
              <a:rPr lang="en-US" sz="2100" b="1" dirty="0"/>
              <a:t>Resume </a:t>
            </a:r>
            <a:r>
              <a:rPr lang="en-US" sz="2100" dirty="0"/>
              <a:t>or </a:t>
            </a:r>
            <a:r>
              <a:rPr lang="en-US" sz="2100" b="1" dirty="0"/>
              <a:t>Resume Upload</a:t>
            </a:r>
            <a:r>
              <a:rPr lang="en-US" sz="2100" dirty="0"/>
              <a:t>.</a:t>
            </a:r>
          </a:p>
          <a:p>
            <a:pPr lvl="3"/>
            <a:r>
              <a:rPr lang="en-US" sz="1900" dirty="0"/>
              <a:t>If the </a:t>
            </a:r>
            <a:r>
              <a:rPr lang="en-US" sz="1900" dirty="0">
                <a:solidFill>
                  <a:schemeClr val="accent3">
                    <a:lumMod val="75000"/>
                  </a:schemeClr>
                </a:solidFill>
              </a:rPr>
              <a:t>unit</a:t>
            </a:r>
            <a:r>
              <a:rPr lang="en-US" sz="1900" dirty="0"/>
              <a:t>/</a:t>
            </a:r>
            <a:r>
              <a:rPr lang="en-US" sz="1900" dirty="0">
                <a:solidFill>
                  <a:srgbClr val="6C1B89"/>
                </a:solidFill>
              </a:rPr>
              <a:t>section</a:t>
            </a:r>
            <a:r>
              <a:rPr lang="en-US" sz="1900" dirty="0" smtClean="0"/>
              <a:t> </a:t>
            </a:r>
            <a:r>
              <a:rPr lang="en-US" sz="1900" dirty="0"/>
              <a:t>status is </a:t>
            </a:r>
            <a:r>
              <a:rPr lang="en-US" sz="1900" b="1" dirty="0" smtClean="0"/>
              <a:t>Exited</a:t>
            </a:r>
            <a:r>
              <a:rPr lang="en-US" sz="1900" dirty="0" smtClean="0"/>
              <a:t> </a:t>
            </a:r>
            <a:r>
              <a:rPr lang="en-US" sz="1900" i="1" dirty="0" smtClean="0"/>
              <a:t>and </a:t>
            </a:r>
            <a:r>
              <a:rPr lang="en-US" sz="1900" i="1" dirty="0"/>
              <a:t>TestNav is shut down on the student device</a:t>
            </a:r>
            <a:r>
              <a:rPr lang="en-US" sz="1900" dirty="0"/>
              <a:t>, select </a:t>
            </a:r>
            <a:r>
              <a:rPr lang="en-US" sz="1900" b="1" dirty="0" smtClean="0"/>
              <a:t>Resume</a:t>
            </a:r>
            <a:r>
              <a:rPr lang="en-US" sz="1900" dirty="0" smtClean="0"/>
              <a:t>.</a:t>
            </a:r>
            <a:endParaRPr lang="en-US" sz="1900" dirty="0"/>
          </a:p>
          <a:p>
            <a:pPr lvl="3"/>
            <a:r>
              <a:rPr lang="en-US" sz="1900" dirty="0"/>
              <a:t>If the </a:t>
            </a:r>
            <a:r>
              <a:rPr lang="en-US" sz="1900" dirty="0">
                <a:solidFill>
                  <a:schemeClr val="accent3">
                    <a:lumMod val="75000"/>
                  </a:schemeClr>
                </a:solidFill>
              </a:rPr>
              <a:t>unit</a:t>
            </a:r>
            <a:r>
              <a:rPr lang="en-US" sz="1900" dirty="0"/>
              <a:t>/</a:t>
            </a:r>
            <a:r>
              <a:rPr lang="en-US" sz="1900" dirty="0">
                <a:solidFill>
                  <a:srgbClr val="6C1B89"/>
                </a:solidFill>
              </a:rPr>
              <a:t>section</a:t>
            </a:r>
            <a:r>
              <a:rPr lang="en-US" sz="1900" dirty="0" smtClean="0"/>
              <a:t> </a:t>
            </a:r>
            <a:r>
              <a:rPr lang="en-US" sz="1900" dirty="0"/>
              <a:t>status is </a:t>
            </a:r>
            <a:r>
              <a:rPr lang="en-US" sz="1900" b="1" dirty="0" smtClean="0"/>
              <a:t>Active</a:t>
            </a:r>
            <a:r>
              <a:rPr lang="en-US" sz="1900" dirty="0" smtClean="0"/>
              <a:t> </a:t>
            </a:r>
            <a:r>
              <a:rPr lang="en-US" sz="1900" i="1" dirty="0" smtClean="0"/>
              <a:t>and </a:t>
            </a:r>
            <a:r>
              <a:rPr lang="en-US" sz="1900" i="1" dirty="0"/>
              <a:t>TestNav is shut down on the student device</a:t>
            </a:r>
            <a:r>
              <a:rPr lang="en-US" sz="1900" dirty="0"/>
              <a:t>, select </a:t>
            </a:r>
            <a:r>
              <a:rPr lang="en-US" sz="1900" b="1" dirty="0" smtClean="0"/>
              <a:t>Resume Upload </a:t>
            </a:r>
            <a:r>
              <a:rPr lang="en-US" sz="1900" dirty="0"/>
              <a:t>to force TestNav to check for a saved response file (SRF) </a:t>
            </a:r>
            <a:r>
              <a:rPr lang="en-US" sz="1900" dirty="0" smtClean="0"/>
              <a:t>when the student logs in </a:t>
            </a:r>
            <a:r>
              <a:rPr lang="en-US" sz="1900" dirty="0"/>
              <a:t>to continue.</a:t>
            </a:r>
          </a:p>
          <a:p>
            <a:pPr marL="1086223" lvl="1" indent="-450616">
              <a:buFont typeface="+mj-lt"/>
              <a:buAutoNum type="arabicPeriod"/>
            </a:pPr>
            <a:r>
              <a:rPr lang="en-US" sz="2100" dirty="0" smtClean="0"/>
              <a:t>Resume several student </a:t>
            </a:r>
            <a:r>
              <a:rPr lang="en-US" sz="2100" dirty="0"/>
              <a:t>tests </a:t>
            </a:r>
            <a:r>
              <a:rPr lang="en-US" sz="2100" dirty="0" smtClean="0"/>
              <a:t>at </a:t>
            </a:r>
            <a:r>
              <a:rPr lang="en-US" sz="2100" dirty="0"/>
              <a:t>the same </a:t>
            </a:r>
            <a:r>
              <a:rPr lang="en-US" sz="2100" dirty="0" smtClean="0"/>
              <a:t>time:</a:t>
            </a:r>
            <a:endParaRPr lang="en-US" sz="2100" dirty="0"/>
          </a:p>
          <a:p>
            <a:pPr lvl="2"/>
            <a:r>
              <a:rPr lang="en-US" sz="2100" dirty="0"/>
              <a:t>Select the checkbox next to the student(s) whose </a:t>
            </a:r>
            <a:r>
              <a:rPr lang="en-US" sz="2100" dirty="0">
                <a:solidFill>
                  <a:schemeClr val="accent3">
                    <a:lumMod val="75000"/>
                  </a:schemeClr>
                </a:solidFill>
              </a:rPr>
              <a:t>unit</a:t>
            </a:r>
            <a:r>
              <a:rPr lang="en-US" sz="2100" dirty="0"/>
              <a:t>/</a:t>
            </a:r>
            <a:r>
              <a:rPr lang="en-US" sz="2100" dirty="0">
                <a:solidFill>
                  <a:srgbClr val="6C1B89"/>
                </a:solidFill>
              </a:rPr>
              <a:t>section</a:t>
            </a:r>
            <a:r>
              <a:rPr lang="en-US" sz="2100" dirty="0" smtClean="0"/>
              <a:t> </a:t>
            </a:r>
            <a:r>
              <a:rPr lang="en-US" sz="2100" dirty="0"/>
              <a:t>status needs to be updated. </a:t>
            </a:r>
          </a:p>
          <a:p>
            <a:pPr lvl="2"/>
            <a:r>
              <a:rPr lang="en-US" sz="2100" dirty="0"/>
              <a:t>Open the task list, select </a:t>
            </a:r>
            <a:r>
              <a:rPr lang="en-US" sz="2100" b="1" dirty="0"/>
              <a:t>Resume Student Tests</a:t>
            </a:r>
            <a:r>
              <a:rPr lang="en-US" sz="2100" dirty="0"/>
              <a:t>, and click </a:t>
            </a:r>
            <a:r>
              <a:rPr lang="en-US" sz="2100" b="1" dirty="0"/>
              <a:t>Start</a:t>
            </a:r>
            <a:r>
              <a:rPr lang="en-US" sz="2100" dirty="0"/>
              <a:t>. </a:t>
            </a:r>
          </a:p>
          <a:p>
            <a:pPr lvl="2"/>
            <a:r>
              <a:rPr lang="en-US" sz="2100" dirty="0"/>
              <a:t>Select the checkbox next to the </a:t>
            </a:r>
            <a:r>
              <a:rPr lang="en-US" sz="2100" dirty="0">
                <a:solidFill>
                  <a:schemeClr val="accent3">
                    <a:lumMod val="75000"/>
                  </a:schemeClr>
                </a:solidFill>
              </a:rPr>
              <a:t>unit</a:t>
            </a:r>
            <a:r>
              <a:rPr lang="en-US" sz="2100" dirty="0"/>
              <a:t>/</a:t>
            </a:r>
            <a:r>
              <a:rPr lang="en-US" sz="2100" dirty="0">
                <a:solidFill>
                  <a:srgbClr val="6C1B89"/>
                </a:solidFill>
              </a:rPr>
              <a:t>section</a:t>
            </a:r>
            <a:r>
              <a:rPr lang="en-US" sz="2100" dirty="0"/>
              <a:t> that </a:t>
            </a:r>
            <a:r>
              <a:rPr lang="en-US" sz="2100" dirty="0" smtClean="0"/>
              <a:t>is to </a:t>
            </a:r>
            <a:r>
              <a:rPr lang="en-US" sz="2100" dirty="0"/>
              <a:t>be resumed for the </a:t>
            </a:r>
            <a:r>
              <a:rPr lang="en-US" sz="2100" dirty="0" smtClean="0"/>
              <a:t>student(s); click </a:t>
            </a:r>
            <a:r>
              <a:rPr lang="en-US" sz="2100" b="1" dirty="0" smtClean="0"/>
              <a:t>Resume</a:t>
            </a:r>
            <a:r>
              <a:rPr lang="en-US" sz="2100" dirty="0" smtClean="0"/>
              <a:t>. </a:t>
            </a:r>
            <a:endParaRPr lang="en-US" sz="2100" dirty="0"/>
          </a:p>
          <a:p>
            <a:pPr lvl="3"/>
            <a:r>
              <a:rPr lang="en-US" sz="1900" dirty="0"/>
              <a:t>When </a:t>
            </a:r>
            <a:r>
              <a:rPr lang="en-US" sz="1900" dirty="0" smtClean="0"/>
              <a:t>a </a:t>
            </a:r>
            <a:r>
              <a:rPr lang="en-US" sz="1900" dirty="0"/>
              <a:t>test </a:t>
            </a:r>
            <a:r>
              <a:rPr lang="en-US" sz="1900" dirty="0" smtClean="0"/>
              <a:t>is resumed using </a:t>
            </a:r>
            <a:r>
              <a:rPr lang="en-US" sz="1900" dirty="0"/>
              <a:t>this option, the test is set to </a:t>
            </a:r>
            <a:r>
              <a:rPr lang="en-US" sz="1900" b="1" dirty="0" smtClean="0"/>
              <a:t>Resumed Upload</a:t>
            </a:r>
            <a:r>
              <a:rPr lang="en-US" sz="1900" dirty="0" smtClean="0"/>
              <a:t>. </a:t>
            </a:r>
            <a:r>
              <a:rPr lang="en-US" sz="1900" dirty="0"/>
              <a:t>This forces TestNav to check for an SRF </a:t>
            </a:r>
            <a:r>
              <a:rPr lang="en-US" sz="1900" dirty="0" smtClean="0"/>
              <a:t>when </a:t>
            </a:r>
            <a:r>
              <a:rPr lang="en-US" sz="1900" dirty="0"/>
              <a:t>a student logs </a:t>
            </a:r>
            <a:r>
              <a:rPr lang="en-US" sz="1900" dirty="0" smtClean="0"/>
              <a:t>in </a:t>
            </a:r>
            <a:r>
              <a:rPr lang="en-US" sz="1900" dirty="0"/>
              <a:t>to continue.</a:t>
            </a:r>
          </a:p>
          <a:p>
            <a:pPr marL="0" indent="0">
              <a:buNone/>
            </a:pPr>
            <a:endParaRPr lang="en-US" sz="2100" b="1" dirty="0" smtClean="0"/>
          </a:p>
          <a:p>
            <a:pPr marL="0" indent="0">
              <a:buNone/>
            </a:pPr>
            <a:r>
              <a:rPr lang="en-US" sz="2100" b="1" dirty="0" smtClean="0"/>
              <a:t>NOTE</a:t>
            </a:r>
            <a:r>
              <a:rPr lang="en-US" sz="2100" b="1" dirty="0"/>
              <a:t>: </a:t>
            </a:r>
            <a:r>
              <a:rPr lang="en-US" sz="2100" dirty="0">
                <a:solidFill>
                  <a:schemeClr val="accent3">
                    <a:lumMod val="75000"/>
                  </a:schemeClr>
                </a:solidFill>
              </a:rPr>
              <a:t>Units</a:t>
            </a:r>
            <a:r>
              <a:rPr lang="en-US" sz="2100" dirty="0"/>
              <a:t>/</a:t>
            </a:r>
            <a:r>
              <a:rPr lang="en-US" sz="2100" dirty="0">
                <a:solidFill>
                  <a:srgbClr val="6C1B89"/>
                </a:solidFill>
              </a:rPr>
              <a:t>Sections</a:t>
            </a:r>
            <a:r>
              <a:rPr lang="en-US" sz="2100" dirty="0"/>
              <a:t> will </a:t>
            </a:r>
            <a:r>
              <a:rPr lang="en-US" sz="2100" u="sng" dirty="0"/>
              <a:t>only</a:t>
            </a:r>
            <a:r>
              <a:rPr lang="en-US" sz="2100" dirty="0"/>
              <a:t> go into </a:t>
            </a:r>
            <a:r>
              <a:rPr lang="en-US" sz="2100" b="1" dirty="0"/>
              <a:t>Completed </a:t>
            </a:r>
            <a:r>
              <a:rPr lang="en-US" sz="2100" dirty="0"/>
              <a:t>status if </a:t>
            </a:r>
            <a:r>
              <a:rPr lang="en-US" sz="2100" u="sng" dirty="0"/>
              <a:t>the student has selected</a:t>
            </a:r>
            <a:r>
              <a:rPr lang="en-US" sz="2100" dirty="0"/>
              <a:t> the green </a:t>
            </a:r>
            <a:r>
              <a:rPr lang="en-US" sz="2100" b="1" dirty="0" smtClean="0"/>
              <a:t>Yes, </a:t>
            </a:r>
            <a:r>
              <a:rPr lang="en-US" sz="2100" b="1" dirty="0" smtClean="0"/>
              <a:t>Submit </a:t>
            </a:r>
            <a:r>
              <a:rPr lang="en-US" sz="2100" b="1" dirty="0"/>
              <a:t>Final Answers </a:t>
            </a:r>
            <a:r>
              <a:rPr lang="en-US" sz="2100" dirty="0"/>
              <a:t>button on the </a:t>
            </a:r>
            <a:r>
              <a:rPr lang="en-US" sz="2100" b="1" dirty="0" smtClean="0"/>
              <a:t>Test Submit Warning </a:t>
            </a:r>
            <a:r>
              <a:rPr lang="en-US" sz="2100" dirty="0" smtClean="0"/>
              <a:t>screen.</a:t>
            </a:r>
          </a:p>
          <a:p>
            <a:pPr marL="0" indent="0">
              <a:buNone/>
            </a:pPr>
            <a:endParaRPr lang="en-US" sz="2100" dirty="0"/>
          </a:p>
          <a:p>
            <a:pPr marL="79413" indent="0">
              <a:buNone/>
            </a:pPr>
            <a:r>
              <a:rPr lang="en-US" sz="2000" dirty="0"/>
              <a:t>*A </a:t>
            </a:r>
            <a:r>
              <a:rPr lang="en-US" sz="2000" dirty="0">
                <a:solidFill>
                  <a:schemeClr val="accent3">
                    <a:lumMod val="75000"/>
                  </a:schemeClr>
                </a:solidFill>
              </a:rPr>
              <a:t>unit</a:t>
            </a:r>
            <a:r>
              <a:rPr lang="en-US" sz="2000" dirty="0"/>
              <a:t>/</a:t>
            </a:r>
            <a:r>
              <a:rPr lang="en-US" sz="2000" dirty="0">
                <a:solidFill>
                  <a:srgbClr val="6C1B89"/>
                </a:solidFill>
              </a:rPr>
              <a:t>section</a:t>
            </a:r>
            <a:r>
              <a:rPr lang="en-US" sz="2000" dirty="0" smtClean="0"/>
              <a:t> </a:t>
            </a:r>
            <a:r>
              <a:rPr lang="en-US" sz="2000" dirty="0"/>
              <a:t>cannot be resumed if it is in </a:t>
            </a:r>
            <a:r>
              <a:rPr lang="en-US" sz="2000" b="1" dirty="0" smtClean="0"/>
              <a:t>Resumed</a:t>
            </a:r>
            <a:r>
              <a:rPr lang="en-US" sz="2000" dirty="0" smtClean="0"/>
              <a:t>, </a:t>
            </a:r>
            <a:r>
              <a:rPr lang="en-US" sz="2000" b="1" dirty="0" smtClean="0"/>
              <a:t>Marked </a:t>
            </a:r>
            <a:r>
              <a:rPr lang="en-US" sz="2000" b="1" dirty="0"/>
              <a:t>Complete</a:t>
            </a:r>
            <a:r>
              <a:rPr lang="en-US" sz="2000" dirty="0" smtClean="0"/>
              <a:t>, </a:t>
            </a:r>
            <a:r>
              <a:rPr lang="en-US" sz="2000" dirty="0"/>
              <a:t>or </a:t>
            </a:r>
            <a:r>
              <a:rPr lang="en-US" sz="2000" b="1" dirty="0" smtClean="0"/>
              <a:t>Completed</a:t>
            </a:r>
            <a:r>
              <a:rPr lang="en-US" sz="2000" dirty="0" smtClean="0"/>
              <a:t> </a:t>
            </a:r>
            <a:r>
              <a:rPr lang="en-US" sz="2000" dirty="0"/>
              <a:t>status.</a:t>
            </a:r>
          </a:p>
        </p:txBody>
      </p:sp>
      <p:sp>
        <p:nvSpPr>
          <p:cNvPr id="8" name="TextBox 7"/>
          <p:cNvSpPr txBox="1"/>
          <p:nvPr/>
        </p:nvSpPr>
        <p:spPr>
          <a:xfrm>
            <a:off x="11327077" y="80363"/>
            <a:ext cx="1676401" cy="367302"/>
          </a:xfrm>
          <a:prstGeom prst="rect">
            <a:avLst/>
          </a:prstGeom>
          <a:noFill/>
        </p:spPr>
        <p:txBody>
          <a:bodyPr wrap="square" lIns="89546" tIns="44715" rIns="89546" bIns="44715" rtlCol="0">
            <a:spAutoFit/>
          </a:bodyPr>
          <a:lstStyle/>
          <a:p>
            <a:r>
              <a:rPr lang="en-US" dirty="0" smtClean="0"/>
              <a:t>Go to: </a:t>
            </a:r>
            <a:r>
              <a:rPr lang="en-US" dirty="0" smtClean="0">
                <a:hlinkClick r:id="rId4" action="ppaction://hlinksldjump"/>
              </a:rPr>
              <a:t>Topics</a:t>
            </a:r>
            <a:endParaRPr lang="en-US" dirty="0"/>
          </a:p>
        </p:txBody>
      </p:sp>
      <p:sp>
        <p:nvSpPr>
          <p:cNvPr id="3" name="Title 2"/>
          <p:cNvSpPr>
            <a:spLocks noGrp="1"/>
          </p:cNvSpPr>
          <p:nvPr>
            <p:ph type="title"/>
          </p:nvPr>
        </p:nvSpPr>
        <p:spPr/>
        <p:txBody>
          <a:bodyPr/>
          <a:lstStyle/>
          <a:p>
            <a:r>
              <a:rPr lang="en-US" dirty="0" smtClean="0"/>
              <a:t>s</a:t>
            </a:r>
            <a:endParaRPr lang="en-US" dirty="0"/>
          </a:p>
        </p:txBody>
      </p:sp>
      <p:sp>
        <p:nvSpPr>
          <p:cNvPr id="6" name="Rectangle 5"/>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7"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Interruptions During Testing</a:t>
            </a:r>
            <a:endParaRPr lang="en-US" altLang="en-US" sz="5100" dirty="0">
              <a:solidFill>
                <a:schemeClr val="bg1"/>
              </a:solidFill>
              <a:latin typeface="Footlight MT Light" pitchFamily="18" charset="0"/>
              <a:ea typeface="ＭＳ Ｐゴシック" pitchFamily="34" charset="-128"/>
            </a:endParaRPr>
          </a:p>
        </p:txBody>
      </p:sp>
    </p:spTree>
    <p:custDataLst>
      <p:tags r:id="rId1"/>
    </p:custDataLst>
    <p:extLst>
      <p:ext uri="{BB962C8B-B14F-4D97-AF65-F5344CB8AC3E}">
        <p14:creationId xmlns:p14="http://schemas.microsoft.com/office/powerpoint/2010/main" val="1096272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12976123" cy="194945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127731" tIns="63910" rIns="127731" bIns="63910" rtlCol="0" anchor="ctr"/>
          <a:lstStyle/>
          <a:p>
            <a:pPr algn="ctr"/>
            <a:endParaRPr lang="en-US" dirty="0">
              <a:solidFill>
                <a:prstClr val="white"/>
              </a:solidFill>
            </a:endParaRPr>
          </a:p>
        </p:txBody>
      </p:sp>
      <p:sp>
        <p:nvSpPr>
          <p:cNvPr id="4" name="Content Placeholder 3"/>
          <p:cNvSpPr>
            <a:spLocks noGrp="1"/>
          </p:cNvSpPr>
          <p:nvPr>
            <p:ph idx="1"/>
          </p:nvPr>
        </p:nvSpPr>
        <p:spPr>
          <a:xfrm>
            <a:off x="650161" y="2130425"/>
            <a:ext cx="11702892" cy="7391400"/>
          </a:xfrm>
        </p:spPr>
        <p:txBody>
          <a:bodyPr/>
          <a:lstStyle/>
          <a:p>
            <a:r>
              <a:rPr lang="en-US" sz="3300" dirty="0">
                <a:solidFill>
                  <a:srgbClr val="8120A4"/>
                </a:solidFill>
              </a:rPr>
              <a:t>Some PARCC </a:t>
            </a:r>
            <a:r>
              <a:rPr lang="en-US" sz="3300" dirty="0" smtClean="0">
                <a:solidFill>
                  <a:srgbClr val="8120A4"/>
                </a:solidFill>
              </a:rPr>
              <a:t>math tests Unit 1 </a:t>
            </a:r>
            <a:r>
              <a:rPr lang="en-US" sz="3300" dirty="0">
                <a:solidFill>
                  <a:srgbClr val="8120A4"/>
                </a:solidFill>
              </a:rPr>
              <a:t>contain two sections</a:t>
            </a:r>
            <a:r>
              <a:rPr lang="en-US" sz="3300" dirty="0" smtClean="0">
                <a:solidFill>
                  <a:srgbClr val="8120A4"/>
                </a:solidFill>
              </a:rPr>
              <a:t>:</a:t>
            </a:r>
          </a:p>
          <a:p>
            <a:r>
              <a:rPr lang="en-US" sz="3300" dirty="0" smtClean="0">
                <a:solidFill>
                  <a:srgbClr val="8120A4"/>
                </a:solidFill>
              </a:rPr>
              <a:t>When 20 minutes remain in the unit, there is a reminder script</a:t>
            </a:r>
            <a:endParaRPr lang="en-US" sz="3300" dirty="0">
              <a:solidFill>
                <a:srgbClr val="8120A4"/>
              </a:solidFill>
            </a:endParaRPr>
          </a:p>
          <a:p>
            <a:pPr lvl="1"/>
            <a:r>
              <a:rPr lang="en-US" sz="2400" dirty="0">
                <a:solidFill>
                  <a:srgbClr val="8120A4"/>
                </a:solidFill>
              </a:rPr>
              <a:t>7</a:t>
            </a:r>
            <a:r>
              <a:rPr lang="en-US" sz="2400" baseline="30000" dirty="0">
                <a:solidFill>
                  <a:srgbClr val="8120A4"/>
                </a:solidFill>
              </a:rPr>
              <a:t>th</a:t>
            </a:r>
            <a:r>
              <a:rPr lang="en-US" sz="2400" dirty="0">
                <a:solidFill>
                  <a:srgbClr val="8120A4"/>
                </a:solidFill>
              </a:rPr>
              <a:t> Grade Math – Unit 1 contains Non-calculator and Calculator sections</a:t>
            </a:r>
          </a:p>
          <a:p>
            <a:pPr lvl="2"/>
            <a:r>
              <a:rPr lang="en-US" sz="2400" dirty="0">
                <a:solidFill>
                  <a:srgbClr val="8F23B3"/>
                </a:solidFill>
              </a:rPr>
              <a:t>Both sections must be completed within the 80 minute unit testing time</a:t>
            </a:r>
          </a:p>
          <a:p>
            <a:pPr lvl="1"/>
            <a:r>
              <a:rPr lang="en-US" sz="2400" dirty="0">
                <a:solidFill>
                  <a:srgbClr val="8120A4"/>
                </a:solidFill>
              </a:rPr>
              <a:t>High School Math – Unit 1 contains Non-calculator and Calculator sections</a:t>
            </a:r>
          </a:p>
          <a:p>
            <a:pPr lvl="2"/>
            <a:r>
              <a:rPr lang="en-US" sz="2400" dirty="0">
                <a:solidFill>
                  <a:srgbClr val="8F23B3"/>
                </a:solidFill>
              </a:rPr>
              <a:t>Both sections must be completed within the 90 minute unit testing time</a:t>
            </a:r>
            <a:endParaRPr lang="en-US" sz="2400" dirty="0">
              <a:solidFill>
                <a:srgbClr val="8120A4"/>
              </a:solidFill>
            </a:endParaRPr>
          </a:p>
          <a:p>
            <a:pPr lvl="1"/>
            <a:r>
              <a:rPr lang="en-US" sz="2400" dirty="0" smtClean="0">
                <a:solidFill>
                  <a:srgbClr val="FF0000"/>
                </a:solidFill>
              </a:rPr>
              <a:t>If needed, distribute calculators after students </a:t>
            </a:r>
            <a:r>
              <a:rPr lang="en-US" sz="2400" dirty="0" smtClean="0">
                <a:solidFill>
                  <a:srgbClr val="FF0000"/>
                </a:solidFill>
              </a:rPr>
              <a:t>have submitted </a:t>
            </a:r>
            <a:r>
              <a:rPr lang="en-US" sz="2400" dirty="0" smtClean="0">
                <a:solidFill>
                  <a:srgbClr val="FF0000"/>
                </a:solidFill>
              </a:rPr>
              <a:t>the first section </a:t>
            </a:r>
            <a:endParaRPr lang="en-US" sz="2400" dirty="0" smtClean="0">
              <a:solidFill>
                <a:srgbClr val="FF0000"/>
              </a:solidFill>
            </a:endParaRPr>
          </a:p>
          <a:p>
            <a:pPr marL="79427" indent="0">
              <a:buNone/>
            </a:pPr>
            <a:r>
              <a:rPr lang="en-US" sz="3600" b="1" dirty="0" smtClean="0">
                <a:solidFill>
                  <a:srgbClr val="8F23B3"/>
                </a:solidFill>
              </a:rPr>
              <a:t>Multi-section units only</a:t>
            </a:r>
            <a:r>
              <a:rPr lang="en-US" sz="3600" dirty="0" smtClean="0">
                <a:solidFill>
                  <a:srgbClr val="8F23B3"/>
                </a:solidFill>
              </a:rPr>
              <a:t>:</a:t>
            </a:r>
          </a:p>
          <a:p>
            <a:pPr lvl="1"/>
            <a:r>
              <a:rPr lang="en-US" sz="2800" dirty="0" smtClean="0">
                <a:solidFill>
                  <a:srgbClr val="8F23B3"/>
                </a:solidFill>
              </a:rPr>
              <a:t>At </a:t>
            </a:r>
            <a:r>
              <a:rPr lang="en-US" sz="2800" dirty="0">
                <a:solidFill>
                  <a:srgbClr val="8F23B3"/>
                </a:solidFill>
              </a:rPr>
              <a:t>the end of the first </a:t>
            </a:r>
            <a:r>
              <a:rPr lang="en-US" sz="2800" dirty="0" smtClean="0">
                <a:solidFill>
                  <a:srgbClr val="8F23B3"/>
                </a:solidFill>
              </a:rPr>
              <a:t>section, the following screen appears: </a:t>
            </a:r>
            <a:endParaRPr lang="en-US" sz="2800" dirty="0">
              <a:solidFill>
                <a:srgbClr val="8F23B3"/>
              </a:solidFill>
            </a:endParaRPr>
          </a:p>
          <a:p>
            <a:pPr lvl="6"/>
            <a:r>
              <a:rPr lang="en-US" sz="2400" dirty="0" smtClean="0">
                <a:solidFill>
                  <a:srgbClr val="8F23B3"/>
                </a:solidFill>
              </a:rPr>
              <a:t>TAs may </a:t>
            </a:r>
            <a:r>
              <a:rPr lang="en-US" sz="2400" dirty="0">
                <a:solidFill>
                  <a:srgbClr val="8F23B3"/>
                </a:solidFill>
              </a:rPr>
              <a:t>look at </a:t>
            </a:r>
            <a:r>
              <a:rPr lang="en-US" sz="2400" dirty="0" smtClean="0">
                <a:solidFill>
                  <a:srgbClr val="8F23B3"/>
                </a:solidFill>
              </a:rPr>
              <a:t>this screen</a:t>
            </a:r>
            <a:r>
              <a:rPr lang="en-US" sz="2400" dirty="0">
                <a:solidFill>
                  <a:srgbClr val="8F23B3"/>
                </a:solidFill>
              </a:rPr>
              <a:t> </a:t>
            </a:r>
            <a:r>
              <a:rPr lang="en-US" sz="2400" dirty="0" smtClean="0">
                <a:solidFill>
                  <a:srgbClr val="8F23B3"/>
                </a:solidFill>
              </a:rPr>
              <a:t>and tell the student to submit this section to continue into the </a:t>
            </a:r>
            <a:r>
              <a:rPr lang="en-US" sz="2400" dirty="0" smtClean="0">
                <a:solidFill>
                  <a:srgbClr val="8F23B3"/>
                </a:solidFill>
              </a:rPr>
              <a:t>Calculator </a:t>
            </a:r>
            <a:r>
              <a:rPr lang="en-US" sz="2400" dirty="0" smtClean="0">
                <a:solidFill>
                  <a:srgbClr val="8F23B3"/>
                </a:solidFill>
              </a:rPr>
              <a:t>section of this unit.  </a:t>
            </a:r>
          </a:p>
          <a:p>
            <a:pPr lvl="6"/>
            <a:endParaRPr lang="en-US" sz="2400" dirty="0" smtClean="0">
              <a:solidFill>
                <a:srgbClr val="8F23B3"/>
              </a:solidFill>
            </a:endParaRPr>
          </a:p>
          <a:p>
            <a:pPr lvl="6"/>
            <a:r>
              <a:rPr lang="en-US" sz="2400" dirty="0" smtClean="0">
                <a:solidFill>
                  <a:srgbClr val="8F23B3"/>
                </a:solidFill>
              </a:rPr>
              <a:t>The second End of Unit </a:t>
            </a:r>
            <a:r>
              <a:rPr lang="en-US" sz="2400" dirty="0" smtClean="0">
                <a:solidFill>
                  <a:srgbClr val="8F23B3"/>
                </a:solidFill>
              </a:rPr>
              <a:t>screen reads “End of Unit 1: Calculator Section.”  Students will submit final answers from this screen. </a:t>
            </a:r>
            <a:endParaRPr lang="en-US" sz="2400" dirty="0">
              <a:solidFill>
                <a:srgbClr val="8F23B3"/>
              </a:solidFill>
            </a:endParaRPr>
          </a:p>
          <a:p>
            <a:pPr lvl="6"/>
            <a:endParaRPr lang="en-US" sz="2700" dirty="0">
              <a:solidFill>
                <a:srgbClr val="FF0000"/>
              </a:solidFill>
            </a:endParaRPr>
          </a:p>
        </p:txBody>
      </p:sp>
      <p:sp>
        <p:nvSpPr>
          <p:cNvPr id="3" name="Title 2"/>
          <p:cNvSpPr>
            <a:spLocks noGrp="1"/>
          </p:cNvSpPr>
          <p:nvPr>
            <p:ph type="title"/>
          </p:nvPr>
        </p:nvSpPr>
        <p:spPr>
          <a:xfrm>
            <a:off x="417858" y="108303"/>
            <a:ext cx="12140406" cy="1732844"/>
          </a:xfrm>
        </p:spPr>
        <p:txBody>
          <a:bodyPr/>
          <a:lstStyle/>
          <a:p>
            <a:pPr algn="ctr"/>
            <a:r>
              <a:rPr lang="en-US" sz="5100" dirty="0">
                <a:solidFill>
                  <a:schemeClr val="bg1"/>
                </a:solidFill>
              </a:rPr>
              <a:t>PARCC Units with Two Sections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06" y="6668417"/>
            <a:ext cx="4448175" cy="3082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715" t="30125"/>
          <a:stretch/>
        </p:blipFill>
        <p:spPr bwMode="auto">
          <a:xfrm>
            <a:off x="7182703" y="9038957"/>
            <a:ext cx="2824103" cy="559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1006" y="7502525"/>
            <a:ext cx="271462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9044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0808" y="1949450"/>
            <a:ext cx="12888862" cy="7797800"/>
          </a:xfrm>
        </p:spPr>
        <p:txBody>
          <a:bodyPr/>
          <a:lstStyle/>
          <a:p>
            <a:pPr marL="0" indent="0">
              <a:buClrTx/>
              <a:buNone/>
            </a:pPr>
            <a:r>
              <a:rPr lang="en-US" sz="2800" dirty="0">
                <a:solidFill>
                  <a:srgbClr val="8120A4"/>
                </a:solidFill>
              </a:rPr>
              <a:t>Units</a:t>
            </a:r>
            <a:r>
              <a:rPr lang="en-US" sz="2800" dirty="0"/>
              <a:t>/</a:t>
            </a:r>
            <a:r>
              <a:rPr lang="en-US" sz="2800" dirty="0">
                <a:solidFill>
                  <a:schemeClr val="accent3">
                    <a:lumMod val="75000"/>
                  </a:schemeClr>
                </a:solidFill>
              </a:rPr>
              <a:t>sections</a:t>
            </a:r>
            <a:r>
              <a:rPr lang="en-US" sz="2800" dirty="0"/>
              <a:t> will </a:t>
            </a:r>
            <a:r>
              <a:rPr lang="en-US" sz="2800" u="sng" dirty="0"/>
              <a:t>only</a:t>
            </a:r>
            <a:r>
              <a:rPr lang="en-US" sz="2800" dirty="0"/>
              <a:t> go into “Completed” status if </a:t>
            </a:r>
            <a:r>
              <a:rPr lang="en-US" sz="2800" u="sng" dirty="0"/>
              <a:t>the student has selected </a:t>
            </a:r>
            <a:r>
              <a:rPr lang="en-US" sz="2800" dirty="0"/>
              <a:t>the green “Yes, Submit Final Answers” button on the “Test Submit Warning” screen.</a:t>
            </a:r>
          </a:p>
          <a:p>
            <a:pPr marL="0" indent="0">
              <a:buClrTx/>
              <a:buNone/>
            </a:pPr>
            <a:r>
              <a:rPr lang="en-US" sz="2800" dirty="0" smtClean="0"/>
              <a:t>Once </a:t>
            </a:r>
            <a:r>
              <a:rPr lang="en-US" sz="2800" dirty="0"/>
              <a:t>a student goes through the multi-step process to submit their answers for a </a:t>
            </a:r>
            <a:r>
              <a:rPr lang="en-US" sz="2800" dirty="0">
                <a:solidFill>
                  <a:srgbClr val="8120A4"/>
                </a:solidFill>
              </a:rPr>
              <a:t>unit</a:t>
            </a:r>
            <a:r>
              <a:rPr lang="en-US" sz="2800" dirty="0"/>
              <a:t>/</a:t>
            </a:r>
            <a:r>
              <a:rPr lang="en-US" sz="2800" dirty="0">
                <a:solidFill>
                  <a:schemeClr val="accent3">
                    <a:lumMod val="75000"/>
                  </a:schemeClr>
                </a:solidFill>
              </a:rPr>
              <a:t>section</a:t>
            </a:r>
            <a:r>
              <a:rPr lang="en-US" sz="2800" dirty="0"/>
              <a:t>, that </a:t>
            </a:r>
            <a:r>
              <a:rPr lang="en-US" sz="2800" dirty="0">
                <a:solidFill>
                  <a:srgbClr val="8120A4"/>
                </a:solidFill>
              </a:rPr>
              <a:t>unit</a:t>
            </a:r>
            <a:r>
              <a:rPr lang="en-US" sz="2800" dirty="0"/>
              <a:t>/</a:t>
            </a:r>
            <a:r>
              <a:rPr lang="en-US" sz="2800" dirty="0">
                <a:solidFill>
                  <a:schemeClr val="accent3">
                    <a:lumMod val="75000"/>
                  </a:schemeClr>
                </a:solidFill>
              </a:rPr>
              <a:t>section</a:t>
            </a:r>
            <a:r>
              <a:rPr lang="en-US" sz="2800" dirty="0"/>
              <a:t> is complete and </a:t>
            </a:r>
            <a:r>
              <a:rPr lang="en-US" sz="2800" u="sng" dirty="0"/>
              <a:t>will not be re-opened</a:t>
            </a:r>
            <a:r>
              <a:rPr lang="en-US" sz="2800" dirty="0"/>
              <a:t>. </a:t>
            </a:r>
          </a:p>
          <a:p>
            <a:pPr marL="1086223" lvl="1" indent="-450616">
              <a:buClrTx/>
              <a:buFont typeface="+mj-lt"/>
              <a:buAutoNum type="arabicPeriod"/>
            </a:pPr>
            <a:r>
              <a:rPr lang="en-US" sz="2000" dirty="0"/>
              <a:t>Select the </a:t>
            </a:r>
            <a:r>
              <a:rPr lang="en-US" sz="2000" b="1" dirty="0"/>
              <a:t>Review</a:t>
            </a:r>
            <a:r>
              <a:rPr lang="en-US" sz="2000" dirty="0"/>
              <a:t> button.</a:t>
            </a:r>
          </a:p>
          <a:p>
            <a:pPr marL="1086223" lvl="1" indent="-450616">
              <a:buClrTx/>
              <a:buFont typeface="+mj-lt"/>
              <a:buAutoNum type="arabicPeriod"/>
            </a:pPr>
            <a:r>
              <a:rPr lang="en-US" sz="2000" dirty="0"/>
              <a:t>Scroll to the bottom of the drop-down menu and select the </a:t>
            </a:r>
            <a:r>
              <a:rPr lang="en-US" sz="2000" b="1" dirty="0"/>
              <a:t>End of Section</a:t>
            </a:r>
            <a:r>
              <a:rPr lang="en-US" sz="2000" dirty="0"/>
              <a:t> option.</a:t>
            </a:r>
          </a:p>
          <a:p>
            <a:pPr marL="1086223" lvl="1" indent="-450616">
              <a:buClrTx/>
              <a:buFont typeface="+mj-lt"/>
              <a:buAutoNum type="arabicPeriod"/>
            </a:pPr>
            <a:r>
              <a:rPr lang="en-US" sz="2000" dirty="0"/>
              <a:t>Select </a:t>
            </a:r>
            <a:r>
              <a:rPr lang="en-US" sz="2000" b="1" dirty="0"/>
              <a:t>Submit Final Answers </a:t>
            </a:r>
            <a:r>
              <a:rPr lang="en-US" sz="2000" dirty="0"/>
              <a:t>on the </a:t>
            </a:r>
            <a:r>
              <a:rPr lang="en-US" sz="2000" b="1" dirty="0"/>
              <a:t>End of Section </a:t>
            </a:r>
            <a:r>
              <a:rPr lang="en-US" sz="2000" dirty="0"/>
              <a:t>screen.</a:t>
            </a:r>
          </a:p>
          <a:p>
            <a:pPr marL="1086223" lvl="1" indent="-450616">
              <a:buClrTx/>
              <a:buFont typeface="+mj-lt"/>
              <a:buAutoNum type="arabicPeriod"/>
            </a:pPr>
            <a:r>
              <a:rPr lang="en-US" sz="2000" dirty="0"/>
              <a:t>Select </a:t>
            </a:r>
            <a:r>
              <a:rPr lang="en-US" sz="2000" b="1" dirty="0"/>
              <a:t>Yes, Submit Final Answers </a:t>
            </a:r>
            <a:r>
              <a:rPr lang="en-US" sz="2000" dirty="0"/>
              <a:t>on the </a:t>
            </a:r>
            <a:r>
              <a:rPr lang="en-US" sz="2000" b="1" dirty="0"/>
              <a:t>Test Submit Warning </a:t>
            </a:r>
            <a:r>
              <a:rPr lang="en-US" sz="2000" dirty="0"/>
              <a:t>screen.</a:t>
            </a:r>
          </a:p>
          <a:p>
            <a:pPr marL="1086223" lvl="1" indent="-450616">
              <a:buClrTx/>
              <a:buFont typeface="+mj-lt"/>
              <a:buAutoNum type="arabicPeriod"/>
            </a:pPr>
            <a:endParaRPr lang="en-US" sz="2000" dirty="0"/>
          </a:p>
          <a:p>
            <a:pPr marL="1086223" lvl="1" indent="-450616">
              <a:buClrTx/>
              <a:buFont typeface="+mj-lt"/>
              <a:buAutoNum type="arabicPeriod"/>
            </a:pPr>
            <a:endParaRPr lang="en-US" sz="2000" dirty="0"/>
          </a:p>
          <a:p>
            <a:pPr marL="1086223" lvl="1" indent="-450616">
              <a:buClrTx/>
              <a:buFont typeface="+mj-lt"/>
              <a:buAutoNum type="arabicPeriod"/>
            </a:pPr>
            <a:endParaRPr lang="en-US" sz="2000" dirty="0"/>
          </a:p>
          <a:p>
            <a:pPr marL="1086223" lvl="1" indent="-450616">
              <a:buClrTx/>
              <a:buFont typeface="+mj-lt"/>
              <a:buAutoNum type="arabicPeriod"/>
            </a:pPr>
            <a:endParaRPr lang="en-US" sz="2000" dirty="0"/>
          </a:p>
          <a:p>
            <a:pPr marL="1086223" lvl="1" indent="-450616">
              <a:buClrTx/>
              <a:buFont typeface="+mj-lt"/>
              <a:buAutoNum type="arabicPeriod"/>
            </a:pPr>
            <a:endParaRPr lang="en-US" sz="2000" dirty="0"/>
          </a:p>
          <a:p>
            <a:pPr marL="1086223" lvl="1" indent="-450616">
              <a:buClrTx/>
              <a:buFont typeface="+mj-lt"/>
              <a:buAutoNum type="arabicPeriod"/>
            </a:pPr>
            <a:endParaRPr lang="en-US" sz="2000" dirty="0"/>
          </a:p>
          <a:p>
            <a:pPr marL="1086223" lvl="1" indent="-450616">
              <a:buClrTx/>
              <a:buFont typeface="+mj-lt"/>
              <a:buAutoNum type="arabicPeriod"/>
            </a:pPr>
            <a:endParaRPr lang="en-US" sz="2000" dirty="0"/>
          </a:p>
          <a:p>
            <a:pPr marL="1086223" lvl="1" indent="-450616">
              <a:buClrTx/>
              <a:buFont typeface="+mj-lt"/>
              <a:buAutoNum type="arabicPeriod"/>
            </a:pPr>
            <a:r>
              <a:rPr lang="en-US" sz="2000" dirty="0"/>
              <a:t>Select the user menu in the top right corner of the screen.</a:t>
            </a:r>
          </a:p>
          <a:p>
            <a:pPr marL="1086223" lvl="1" indent="-450616">
              <a:buClrTx/>
              <a:buFont typeface="+mj-lt"/>
              <a:buAutoNum type="arabicPeriod"/>
            </a:pPr>
            <a:r>
              <a:rPr lang="en-US" sz="2000" dirty="0"/>
              <a:t>Select </a:t>
            </a:r>
            <a:r>
              <a:rPr lang="en-US" sz="2000" b="1" dirty="0"/>
              <a:t>Sign out of TestNav </a:t>
            </a:r>
            <a:r>
              <a:rPr lang="en-US" sz="2000" dirty="0"/>
              <a:t>from the drop-down</a:t>
            </a:r>
          </a:p>
          <a:p>
            <a:pPr marL="1086223" lvl="1" indent="-450616">
              <a:buClrTx/>
              <a:buFont typeface="+mj-lt"/>
              <a:buAutoNum type="arabicPeriod"/>
            </a:pPr>
            <a:r>
              <a:rPr lang="en-US" sz="2000" dirty="0"/>
              <a:t>Select the </a:t>
            </a:r>
            <a:r>
              <a:rPr lang="en-US" sz="2000" b="1" dirty="0"/>
              <a:t>Save and Return Later </a:t>
            </a:r>
            <a:r>
              <a:rPr lang="en-US" sz="2000" dirty="0"/>
              <a:t>button.</a:t>
            </a:r>
          </a:p>
          <a:p>
            <a:pPr marL="1086223" lvl="1" indent="-450616">
              <a:buClrTx/>
              <a:buFont typeface="+mj-lt"/>
              <a:buAutoNum type="arabicPeriod"/>
            </a:pPr>
            <a:r>
              <a:rPr lang="en-US" sz="2000" dirty="0"/>
              <a:t>A message will appear on the screen that says, </a:t>
            </a:r>
            <a:r>
              <a:rPr lang="en-US" sz="2000" b="1" dirty="0"/>
              <a:t>“Sign out complete. Thank you for using TestNav.”</a:t>
            </a:r>
          </a:p>
          <a:p>
            <a:pPr marL="1086223" lvl="1" indent="-450616">
              <a:buClrTx/>
              <a:buFont typeface="+mj-lt"/>
              <a:buAutoNum type="arabicPeriod"/>
            </a:pPr>
            <a:endParaRPr lang="en-US" sz="2000" b="1" dirty="0"/>
          </a:p>
          <a:p>
            <a:pPr>
              <a:buClrTx/>
            </a:pPr>
            <a:endParaRPr lang="en-US" dirty="0"/>
          </a:p>
        </p:txBody>
      </p:sp>
      <p:sp>
        <p:nvSpPr>
          <p:cNvPr id="2" name="Title 1"/>
          <p:cNvSpPr>
            <a:spLocks noGrp="1"/>
          </p:cNvSpPr>
          <p:nvPr>
            <p:ph type="title"/>
          </p:nvPr>
        </p:nvSpPr>
        <p:spPr/>
        <p:txBody>
          <a:bodyPr/>
          <a:lstStyle/>
          <a:p>
            <a:endParaRPr lang="en-US"/>
          </a:p>
        </p:txBody>
      </p:sp>
      <p:sp>
        <p:nvSpPr>
          <p:cNvPr id="7" name="Rectangle 6"/>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8"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Student Submits Test</a:t>
            </a:r>
            <a:endParaRPr lang="en-US" altLang="en-US" sz="5100" dirty="0">
              <a:solidFill>
                <a:schemeClr val="bg1"/>
              </a:solidFill>
              <a:latin typeface="Footlight MT Light" pitchFamily="18" charset="0"/>
              <a:ea typeface="ＭＳ Ｐゴシック" pitchFamily="34" charset="-12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806" y="5254625"/>
            <a:ext cx="9172382" cy="247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1179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50161" y="1949450"/>
            <a:ext cx="11702892" cy="6974250"/>
          </a:xfrm>
        </p:spPr>
        <p:txBody>
          <a:bodyPr/>
          <a:lstStyle/>
          <a:p>
            <a:pPr marL="0" indent="0">
              <a:buNone/>
            </a:pPr>
            <a:r>
              <a:rPr lang="en-US" sz="2400" dirty="0"/>
              <a:t>At the end of each </a:t>
            </a:r>
            <a:r>
              <a:rPr lang="en-US" sz="2400" dirty="0">
                <a:solidFill>
                  <a:srgbClr val="8120A4"/>
                </a:solidFill>
              </a:rPr>
              <a:t>unit</a:t>
            </a:r>
            <a:r>
              <a:rPr lang="en-US" sz="2400" dirty="0"/>
              <a:t>/</a:t>
            </a:r>
            <a:r>
              <a:rPr lang="en-US" sz="2400" dirty="0">
                <a:solidFill>
                  <a:schemeClr val="accent3">
                    <a:lumMod val="75000"/>
                  </a:schemeClr>
                </a:solidFill>
              </a:rPr>
              <a:t>section</a:t>
            </a:r>
            <a:r>
              <a:rPr lang="en-US" sz="2400" dirty="0"/>
              <a:t>, verify in PearsonAccessnext that all students who just completed testing show a </a:t>
            </a:r>
            <a:r>
              <a:rPr lang="en-US" sz="2400" dirty="0">
                <a:solidFill>
                  <a:srgbClr val="8120A4"/>
                </a:solidFill>
              </a:rPr>
              <a:t>unit</a:t>
            </a:r>
            <a:r>
              <a:rPr lang="en-US" sz="2400" dirty="0"/>
              <a:t>/</a:t>
            </a:r>
            <a:r>
              <a:rPr lang="en-US" sz="2400" dirty="0">
                <a:solidFill>
                  <a:schemeClr val="accent3">
                    <a:lumMod val="75000"/>
                  </a:schemeClr>
                </a:solidFill>
              </a:rPr>
              <a:t>section</a:t>
            </a:r>
            <a:r>
              <a:rPr lang="en-US" sz="2400" dirty="0"/>
              <a:t> status of “Completed” (           ) in the </a:t>
            </a:r>
            <a:r>
              <a:rPr lang="en-US" sz="2400" dirty="0">
                <a:solidFill>
                  <a:srgbClr val="8120A4"/>
                </a:solidFill>
              </a:rPr>
              <a:t>unit</a:t>
            </a:r>
            <a:r>
              <a:rPr lang="en-US" sz="2400" dirty="0"/>
              <a:t>/</a:t>
            </a:r>
            <a:r>
              <a:rPr lang="en-US" sz="2400" dirty="0">
                <a:solidFill>
                  <a:schemeClr val="accent3">
                    <a:lumMod val="75000"/>
                  </a:schemeClr>
                </a:solidFill>
              </a:rPr>
              <a:t>section</a:t>
            </a:r>
            <a:r>
              <a:rPr lang="en-US" sz="2400" dirty="0"/>
              <a:t> column on the Students in Session screen.</a:t>
            </a:r>
          </a:p>
          <a:p>
            <a:pPr marL="0" indent="0">
              <a:buNone/>
            </a:pPr>
            <a:endParaRPr lang="en-US" sz="1800" dirty="0"/>
          </a:p>
          <a:p>
            <a:pPr>
              <a:buClrTx/>
            </a:pPr>
            <a:r>
              <a:rPr lang="en-US" sz="2100" dirty="0"/>
              <a:t>If any students are in “Exited” status, </a:t>
            </a:r>
            <a:r>
              <a:rPr lang="en-US" sz="2100" u="sng" dirty="0"/>
              <a:t>they did not submit their final answers before signing out</a:t>
            </a:r>
            <a:r>
              <a:rPr lang="en-US" sz="2100" dirty="0"/>
              <a:t> of TestNav.</a:t>
            </a:r>
          </a:p>
          <a:p>
            <a:pPr lvl="1">
              <a:buClrTx/>
            </a:pPr>
            <a:endParaRPr lang="en-US" sz="1800" dirty="0"/>
          </a:p>
          <a:p>
            <a:pPr lvl="1">
              <a:buClrTx/>
            </a:pPr>
            <a:endParaRPr lang="en-US" sz="1800" dirty="0"/>
          </a:p>
          <a:p>
            <a:pPr lvl="1">
              <a:buClrTx/>
            </a:pPr>
            <a:endParaRPr lang="en-US" sz="1800" dirty="0"/>
          </a:p>
          <a:p>
            <a:pPr lvl="1">
              <a:buClrTx/>
            </a:pPr>
            <a:r>
              <a:rPr lang="en-US" sz="1800" dirty="0"/>
              <a:t>Resume the student’s test and have the student sign in to TestNav using their Student Testing Ticket.</a:t>
            </a:r>
          </a:p>
          <a:p>
            <a:pPr lvl="1">
              <a:buClrTx/>
            </a:pPr>
            <a:r>
              <a:rPr lang="en-US" sz="1800" dirty="0"/>
              <a:t>The student should then go through the proper steps to submit their final answers.</a:t>
            </a:r>
          </a:p>
          <a:p>
            <a:pPr lvl="1">
              <a:buClrTx/>
            </a:pPr>
            <a:r>
              <a:rPr lang="en-US" sz="1800" dirty="0"/>
              <a:t>Confirm that the student’s </a:t>
            </a:r>
            <a:r>
              <a:rPr lang="en-US" sz="1800" dirty="0">
                <a:solidFill>
                  <a:srgbClr val="8120A4"/>
                </a:solidFill>
              </a:rPr>
              <a:t>unit</a:t>
            </a:r>
            <a:r>
              <a:rPr lang="en-US" sz="1800" dirty="0"/>
              <a:t>/</a:t>
            </a:r>
            <a:r>
              <a:rPr lang="en-US" sz="1800" dirty="0">
                <a:solidFill>
                  <a:schemeClr val="accent3">
                    <a:lumMod val="75000"/>
                  </a:schemeClr>
                </a:solidFill>
              </a:rPr>
              <a:t>section </a:t>
            </a:r>
            <a:r>
              <a:rPr lang="en-US" sz="1800" dirty="0" smtClean="0"/>
              <a:t>status </a:t>
            </a:r>
            <a:r>
              <a:rPr lang="en-US" sz="1800" dirty="0"/>
              <a:t>changes to “Completed” in PearsonAccessnext.</a:t>
            </a:r>
          </a:p>
          <a:p>
            <a:pPr>
              <a:buClrTx/>
            </a:pPr>
            <a:r>
              <a:rPr lang="en-US" sz="2100" dirty="0"/>
              <a:t>If any students are in “Active” status, </a:t>
            </a:r>
            <a:r>
              <a:rPr lang="en-US" sz="2100" u="sng" dirty="0"/>
              <a:t>but they are no longer signed in to TestNav</a:t>
            </a:r>
            <a:r>
              <a:rPr lang="en-US" sz="2100" dirty="0"/>
              <a:t>, they are not properly logged out of the test (e.g., the computer froze or the browser crashed during testing or while the student was submitting their answers).</a:t>
            </a:r>
          </a:p>
          <a:p>
            <a:pPr>
              <a:buClrTx/>
            </a:pPr>
            <a:endParaRPr lang="en-US" sz="2100" dirty="0"/>
          </a:p>
          <a:p>
            <a:pPr>
              <a:buClrTx/>
            </a:pPr>
            <a:endParaRPr lang="en-US" sz="2100" dirty="0"/>
          </a:p>
          <a:p>
            <a:pPr>
              <a:buClrTx/>
            </a:pPr>
            <a:endParaRPr lang="en-US" sz="2100" dirty="0"/>
          </a:p>
          <a:p>
            <a:pPr lvl="1">
              <a:buClrTx/>
            </a:pPr>
            <a:r>
              <a:rPr lang="en-US" sz="1800" dirty="0"/>
              <a:t>Change the student’s status to “Resume Upload” and have the student sign in to TestNav using their Student Testing Ticket.</a:t>
            </a:r>
          </a:p>
          <a:p>
            <a:pPr lvl="1">
              <a:buClrTx/>
            </a:pPr>
            <a:r>
              <a:rPr lang="en-US" sz="1800" dirty="0"/>
              <a:t>The student should then go through the proper steps to submit their final answers again.</a:t>
            </a:r>
          </a:p>
          <a:p>
            <a:pPr lvl="1">
              <a:buClrTx/>
            </a:pPr>
            <a:r>
              <a:rPr lang="en-US" sz="1800" dirty="0"/>
              <a:t>Confirm that the student’s </a:t>
            </a:r>
            <a:r>
              <a:rPr lang="en-US" sz="1800" dirty="0">
                <a:solidFill>
                  <a:srgbClr val="8120A4"/>
                </a:solidFill>
              </a:rPr>
              <a:t>unit</a:t>
            </a:r>
            <a:r>
              <a:rPr lang="en-US" sz="1800" dirty="0"/>
              <a:t>/</a:t>
            </a:r>
            <a:r>
              <a:rPr lang="en-US" sz="1800" dirty="0">
                <a:solidFill>
                  <a:schemeClr val="accent3">
                    <a:lumMod val="75000"/>
                  </a:schemeClr>
                </a:solidFill>
              </a:rPr>
              <a:t>section</a:t>
            </a:r>
            <a:r>
              <a:rPr lang="en-US" sz="1800" dirty="0"/>
              <a:t> status changes to “Completed” in PearsonAccessnext.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6606" y="2462213"/>
            <a:ext cx="816768" cy="277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378" y="4168003"/>
            <a:ext cx="2316957" cy="101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9848" y="7159625"/>
            <a:ext cx="2217331" cy="101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8" name="Rectangle 7"/>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9"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Verify that Answers have been Submitted</a:t>
            </a:r>
            <a:endParaRPr lang="en-US" altLang="en-US" sz="5100" dirty="0">
              <a:solidFill>
                <a:schemeClr val="bg1"/>
              </a:solidFill>
              <a:latin typeface="Footlight MT Light" pitchFamily="18" charset="0"/>
              <a:ea typeface="ＭＳ Ｐゴシック" pitchFamily="34" charset="-128"/>
            </a:endParaRPr>
          </a:p>
        </p:txBody>
      </p:sp>
    </p:spTree>
    <p:extLst>
      <p:ext uri="{BB962C8B-B14F-4D97-AF65-F5344CB8AC3E}">
        <p14:creationId xmlns:p14="http://schemas.microsoft.com/office/powerpoint/2010/main" val="30090697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11"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Lock Unit/Section</a:t>
            </a:r>
          </a:p>
          <a:p>
            <a:pPr marL="234008" algn="ctr" defTabSz="894359" eaLnBrk="1" hangingPunct="1">
              <a:defRPr/>
            </a:pPr>
            <a:r>
              <a:rPr lang="en-US" sz="5100" dirty="0">
                <a:solidFill>
                  <a:schemeClr val="bg1"/>
                </a:solidFill>
              </a:rPr>
              <a:t>at the End of Each Testing Session</a:t>
            </a:r>
            <a:endParaRPr lang="en-US" altLang="en-US" sz="5100" dirty="0">
              <a:solidFill>
                <a:schemeClr val="bg1"/>
              </a:solidFill>
              <a:latin typeface="Footlight MT Light" pitchFamily="18" charset="0"/>
              <a:ea typeface="ＭＳ Ｐゴシック" pitchFamily="34" charset="-128"/>
            </a:endParaRPr>
          </a:p>
        </p:txBody>
      </p:sp>
      <p:sp>
        <p:nvSpPr>
          <p:cNvPr id="4" name="Content Placeholder 3"/>
          <p:cNvSpPr>
            <a:spLocks noGrp="1"/>
          </p:cNvSpPr>
          <p:nvPr>
            <p:ph idx="1"/>
          </p:nvPr>
        </p:nvSpPr>
        <p:spPr>
          <a:xfrm>
            <a:off x="1194594" y="2423923"/>
            <a:ext cx="11158460" cy="7098075"/>
          </a:xfrm>
        </p:spPr>
        <p:txBody>
          <a:bodyPr/>
          <a:lstStyle/>
          <a:p>
            <a:pPr>
              <a:buClrTx/>
            </a:pPr>
            <a:r>
              <a:rPr lang="en-US" sz="2800" dirty="0"/>
              <a:t>Lock the tested section at the session level.</a:t>
            </a:r>
          </a:p>
          <a:p>
            <a:pPr lvl="1">
              <a:buClrTx/>
            </a:pPr>
            <a:r>
              <a:rPr lang="en-US" sz="2400" dirty="0"/>
              <a:t>The </a:t>
            </a:r>
            <a:r>
              <a:rPr lang="en-US" sz="2400" dirty="0">
                <a:solidFill>
                  <a:srgbClr val="8F23B3"/>
                </a:solidFill>
              </a:rPr>
              <a:t>unit</a:t>
            </a:r>
            <a:r>
              <a:rPr lang="en-US" sz="2400" dirty="0"/>
              <a:t>/</a:t>
            </a:r>
            <a:r>
              <a:rPr lang="en-US" sz="2400" dirty="0">
                <a:solidFill>
                  <a:schemeClr val="accent3">
                    <a:lumMod val="75000"/>
                  </a:schemeClr>
                </a:solidFill>
              </a:rPr>
              <a:t>section </a:t>
            </a:r>
            <a:r>
              <a:rPr lang="en-US" sz="2400" dirty="0"/>
              <a:t>status for students who just completed testing should now be locked and “Completed” (                    ).</a:t>
            </a:r>
          </a:p>
          <a:p>
            <a:pPr lvl="1">
              <a:buClrTx/>
            </a:pPr>
            <a:r>
              <a:rPr lang="en-US" sz="2400" dirty="0"/>
              <a:t>The </a:t>
            </a:r>
            <a:r>
              <a:rPr lang="en-US" sz="2400" dirty="0">
                <a:solidFill>
                  <a:srgbClr val="8F23B3"/>
                </a:solidFill>
              </a:rPr>
              <a:t>unit</a:t>
            </a:r>
            <a:r>
              <a:rPr lang="en-US" sz="2400" dirty="0"/>
              <a:t>/</a:t>
            </a:r>
            <a:r>
              <a:rPr lang="en-US" sz="2400" dirty="0">
                <a:solidFill>
                  <a:schemeClr val="accent3">
                    <a:lumMod val="75000"/>
                  </a:schemeClr>
                </a:solidFill>
              </a:rPr>
              <a:t>section </a:t>
            </a:r>
            <a:r>
              <a:rPr lang="en-US" sz="2400" dirty="0"/>
              <a:t>status for students who were absent should be locked and “Ready” (                    ).</a:t>
            </a:r>
          </a:p>
          <a:p>
            <a:pPr marL="0" indent="0">
              <a:buClrTx/>
              <a:buNone/>
            </a:pPr>
            <a:endParaRPr lang="en-US" sz="2800" dirty="0"/>
          </a:p>
          <a:p>
            <a:pPr>
              <a:buClrTx/>
            </a:pPr>
            <a:r>
              <a:rPr lang="en-US" sz="2800" dirty="0"/>
              <a:t>Sign out of PearsonAccess</a:t>
            </a:r>
            <a:r>
              <a:rPr lang="en-US" sz="2800" baseline="30000" dirty="0"/>
              <a:t>next</a:t>
            </a:r>
            <a:r>
              <a:rPr lang="en-US" sz="2800" dirty="0"/>
              <a:t>. Do not stop the test session in PearsonAccessnext until all </a:t>
            </a:r>
            <a:r>
              <a:rPr lang="en-US" sz="2800" dirty="0">
                <a:solidFill>
                  <a:srgbClr val="8F23B3"/>
                </a:solidFill>
              </a:rPr>
              <a:t>units</a:t>
            </a:r>
            <a:r>
              <a:rPr lang="en-US" sz="2800" dirty="0"/>
              <a:t>/</a:t>
            </a:r>
            <a:r>
              <a:rPr lang="en-US" sz="2800" dirty="0">
                <a:solidFill>
                  <a:schemeClr val="accent3">
                    <a:lumMod val="75000"/>
                  </a:schemeClr>
                </a:solidFill>
              </a:rPr>
              <a:t>sections </a:t>
            </a:r>
            <a:r>
              <a:rPr lang="en-US" sz="2800" dirty="0"/>
              <a:t>have been completed by all students.</a:t>
            </a:r>
          </a:p>
          <a:p>
            <a:pPr>
              <a:buClrTx/>
            </a:pPr>
            <a:endParaRPr lang="en-US" sz="2800" dirty="0"/>
          </a:p>
          <a:p>
            <a:pPr>
              <a:buClrTx/>
            </a:pPr>
            <a:r>
              <a:rPr lang="en-US" sz="2800" dirty="0"/>
              <a:t>Collect Student Testing Tickets, any accommodated test materials, and used scratch paper </a:t>
            </a:r>
            <a:r>
              <a:rPr lang="en-US" sz="2800" dirty="0">
                <a:solidFill>
                  <a:schemeClr val="accent3">
                    <a:lumMod val="75000"/>
                  </a:schemeClr>
                </a:solidFill>
              </a:rPr>
              <a:t>and place in an unsealed secure return envelope</a:t>
            </a:r>
            <a:r>
              <a:rPr lang="en-US" sz="2800" dirty="0"/>
              <a:t>.</a:t>
            </a:r>
          </a:p>
          <a:p>
            <a:pPr>
              <a:buClrTx/>
            </a:pPr>
            <a:r>
              <a:rPr lang="en-US" sz="2800" dirty="0"/>
              <a:t>Return </a:t>
            </a:r>
            <a:r>
              <a:rPr lang="en-US" sz="2800" dirty="0">
                <a:solidFill>
                  <a:schemeClr val="accent3">
                    <a:lumMod val="75000"/>
                  </a:schemeClr>
                </a:solidFill>
              </a:rPr>
              <a:t>the secure return envelope </a:t>
            </a:r>
            <a:r>
              <a:rPr lang="en-US" sz="2800" dirty="0"/>
              <a:t>to the SAC.</a:t>
            </a:r>
          </a:p>
          <a:p>
            <a:pPr>
              <a:buClrTx/>
            </a:pPr>
            <a:r>
              <a:rPr lang="en-US" sz="2800" dirty="0"/>
              <a:t>Document the return of all secure test materials (used and unused) on your school’s chain of custody form.</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79" y="2042865"/>
            <a:ext cx="865187" cy="1192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006" y="3331705"/>
            <a:ext cx="1371600" cy="417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9806" y="4109285"/>
            <a:ext cx="1371600" cy="43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4941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a:xfrm>
            <a:off x="664869" y="2130425"/>
            <a:ext cx="12334906" cy="7364589"/>
          </a:xfrm>
          <a:prstGeom prst="rect">
            <a:avLst/>
          </a:prstGeom>
        </p:spPr>
        <p:txBody>
          <a:bodyPr lIns="89546" tIns="44715" rIns="89546" bIns="44715"/>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100" b="1" dirty="0"/>
          </a:p>
          <a:p>
            <a:pPr eaLnBrk="1" hangingPunct="1">
              <a:spcBef>
                <a:spcPts val="284"/>
              </a:spcBef>
              <a:spcAft>
                <a:spcPts val="284"/>
              </a:spcAft>
              <a:buSzPct val="100000"/>
              <a:defRPr/>
            </a:pPr>
            <a:r>
              <a:rPr lang="en-US" sz="3400" dirty="0"/>
              <a:t>When a technology disruption affecting </a:t>
            </a:r>
            <a:r>
              <a:rPr lang="en-US" sz="3400" b="1" dirty="0"/>
              <a:t>a single student</a:t>
            </a:r>
            <a:r>
              <a:rPr lang="en-US" sz="3400" dirty="0"/>
              <a:t> occurs, Test Administrators should follow these steps:</a:t>
            </a:r>
          </a:p>
          <a:p>
            <a:pPr marL="1191722" lvl="1" indent="-635585" eaLnBrk="1" hangingPunct="1">
              <a:spcBef>
                <a:spcPts val="284"/>
              </a:spcBef>
              <a:spcAft>
                <a:spcPts val="284"/>
              </a:spcAft>
              <a:buSzPct val="125000"/>
              <a:buFont typeface="Calibri" panose="020F0502020204030204" pitchFamily="34" charset="0"/>
              <a:buChar char="‒"/>
              <a:defRPr/>
            </a:pPr>
            <a:r>
              <a:rPr lang="en-US" dirty="0"/>
              <a:t>Note the time of the disruption.</a:t>
            </a:r>
          </a:p>
          <a:p>
            <a:pPr marL="1191722" lvl="1" indent="-635585" eaLnBrk="1" hangingPunct="1">
              <a:spcBef>
                <a:spcPts val="284"/>
              </a:spcBef>
              <a:spcAft>
                <a:spcPts val="284"/>
              </a:spcAft>
              <a:buSzPct val="125000"/>
              <a:buFont typeface="Calibri" panose="020F0502020204030204" pitchFamily="34" charset="0"/>
              <a:buChar char="‒"/>
              <a:defRPr/>
            </a:pPr>
            <a:r>
              <a:rPr lang="en-US" dirty="0"/>
              <a:t>Follow procedures on troubleshooting and support.</a:t>
            </a:r>
            <a:endParaRPr lang="en-US" sz="3400" dirty="0"/>
          </a:p>
          <a:p>
            <a:pPr marL="1191722" lvl="1" indent="-635585" eaLnBrk="1" hangingPunct="1">
              <a:spcBef>
                <a:spcPts val="284"/>
              </a:spcBef>
              <a:spcAft>
                <a:spcPts val="284"/>
              </a:spcAft>
              <a:buSzPct val="125000"/>
              <a:buFont typeface="Calibri" panose="020F0502020204030204" pitchFamily="34" charset="0"/>
              <a:buChar char="‒"/>
              <a:defRPr/>
            </a:pPr>
            <a:r>
              <a:rPr lang="en-US" dirty="0"/>
              <a:t>If issue </a:t>
            </a:r>
            <a:r>
              <a:rPr lang="en-US" dirty="0" smtClean="0"/>
              <a:t>persists, </a:t>
            </a:r>
            <a:r>
              <a:rPr lang="en-US" dirty="0"/>
              <a:t>move the student to another testing device.</a:t>
            </a:r>
          </a:p>
          <a:p>
            <a:pPr marL="1191722" lvl="1" indent="-635585" eaLnBrk="1" hangingPunct="1">
              <a:spcBef>
                <a:spcPts val="284"/>
              </a:spcBef>
              <a:spcAft>
                <a:spcPts val="284"/>
              </a:spcAft>
              <a:buSzPct val="125000"/>
              <a:buFont typeface="Calibri" panose="020F0502020204030204" pitchFamily="34" charset="0"/>
              <a:buChar char="‒"/>
              <a:defRPr/>
            </a:pPr>
            <a:r>
              <a:rPr lang="en-US" dirty="0"/>
              <a:t>Document the situation in writing.</a:t>
            </a:r>
          </a:p>
          <a:p>
            <a:pPr eaLnBrk="1" hangingPunct="1">
              <a:spcBef>
                <a:spcPts val="284"/>
              </a:spcBef>
              <a:spcAft>
                <a:spcPts val="284"/>
              </a:spcAft>
              <a:buSzPct val="100000"/>
              <a:defRPr/>
            </a:pPr>
            <a:r>
              <a:rPr lang="en-US" sz="3400" dirty="0"/>
              <a:t>When a technology disruption affecting </a:t>
            </a:r>
            <a:r>
              <a:rPr lang="en-US" sz="3400" b="1" dirty="0"/>
              <a:t>multiple students</a:t>
            </a:r>
            <a:r>
              <a:rPr lang="en-US" sz="3400" dirty="0"/>
              <a:t> occurs, Test Administrators should follow these steps:</a:t>
            </a:r>
          </a:p>
          <a:p>
            <a:pPr marL="1191722" lvl="1" indent="-635585" eaLnBrk="1" hangingPunct="1">
              <a:spcBef>
                <a:spcPts val="284"/>
              </a:spcBef>
              <a:spcAft>
                <a:spcPts val="284"/>
              </a:spcAft>
              <a:buSzPct val="125000"/>
              <a:buFont typeface="Calibri" panose="020F0502020204030204" pitchFamily="34" charset="0"/>
              <a:buChar char="‒"/>
              <a:defRPr/>
            </a:pPr>
            <a:r>
              <a:rPr lang="en-US" dirty="0"/>
              <a:t>Pause testing.</a:t>
            </a:r>
          </a:p>
          <a:p>
            <a:pPr marL="1191722" lvl="1" indent="-635585" eaLnBrk="1" hangingPunct="1">
              <a:spcBef>
                <a:spcPts val="284"/>
              </a:spcBef>
              <a:spcAft>
                <a:spcPts val="284"/>
              </a:spcAft>
              <a:buSzPct val="125000"/>
              <a:buFont typeface="Calibri" panose="020F0502020204030204" pitchFamily="34" charset="0"/>
              <a:buChar char="‒"/>
              <a:defRPr/>
            </a:pPr>
            <a:r>
              <a:rPr lang="en-US" dirty="0"/>
              <a:t>Note the time of the disruption.</a:t>
            </a:r>
          </a:p>
          <a:p>
            <a:pPr marL="1191722" lvl="1" indent="-635585" eaLnBrk="1" hangingPunct="1">
              <a:spcBef>
                <a:spcPts val="284"/>
              </a:spcBef>
              <a:spcAft>
                <a:spcPts val="284"/>
              </a:spcAft>
              <a:buSzPct val="125000"/>
              <a:buFont typeface="Calibri" panose="020F0502020204030204" pitchFamily="34" charset="0"/>
              <a:buChar char="‒"/>
              <a:defRPr/>
            </a:pPr>
            <a:r>
              <a:rPr lang="en-US" dirty="0"/>
              <a:t>Follow procedures on troubleshooting and support.</a:t>
            </a:r>
          </a:p>
          <a:p>
            <a:pPr marL="1191722" lvl="1" indent="-635585" eaLnBrk="1" hangingPunct="1">
              <a:spcBef>
                <a:spcPts val="284"/>
              </a:spcBef>
              <a:spcAft>
                <a:spcPts val="284"/>
              </a:spcAft>
              <a:buSzPct val="125000"/>
              <a:buFont typeface="Calibri" panose="020F0502020204030204" pitchFamily="34" charset="0"/>
              <a:buChar char="‒"/>
              <a:defRPr/>
            </a:pPr>
            <a:r>
              <a:rPr lang="en-US" dirty="0"/>
              <a:t>Resume testing.</a:t>
            </a:r>
          </a:p>
          <a:p>
            <a:pPr marL="1191722" lvl="1" indent="-635585" eaLnBrk="1" hangingPunct="1">
              <a:spcBef>
                <a:spcPts val="284"/>
              </a:spcBef>
              <a:spcAft>
                <a:spcPts val="284"/>
              </a:spcAft>
              <a:buSzPct val="125000"/>
              <a:buFont typeface="Calibri" panose="020F0502020204030204" pitchFamily="34" charset="0"/>
              <a:buChar char="‒"/>
              <a:defRPr/>
            </a:pPr>
            <a:r>
              <a:rPr lang="en-US" dirty="0"/>
              <a:t>Document the situation in writing.</a:t>
            </a:r>
          </a:p>
        </p:txBody>
      </p:sp>
      <p:sp>
        <p:nvSpPr>
          <p:cNvPr id="6" name="TextBox 5"/>
          <p:cNvSpPr txBox="1"/>
          <p:nvPr/>
        </p:nvSpPr>
        <p:spPr>
          <a:xfrm>
            <a:off x="11050323" y="27076"/>
            <a:ext cx="1949450" cy="398571"/>
          </a:xfrm>
          <a:prstGeom prst="rect">
            <a:avLst/>
          </a:prstGeom>
          <a:noFill/>
        </p:spPr>
        <p:txBody>
          <a:bodyPr wrap="square" lIns="89546" tIns="44715" rIns="89546" bIns="44715" rtlCol="0">
            <a:spAutoFit/>
          </a:bodyPr>
          <a:lstStyle/>
          <a:p>
            <a:r>
              <a:rPr lang="en-US" sz="2000" dirty="0">
                <a:latin typeface="+mn-lt"/>
              </a:rPr>
              <a:t>Go to: </a:t>
            </a:r>
            <a:r>
              <a:rPr lang="en-US" sz="2000" dirty="0">
                <a:latin typeface="+mn-lt"/>
                <a:hlinkClick r:id="rId4" action="ppaction://hlinksldjump"/>
              </a:rPr>
              <a:t>Topics</a:t>
            </a:r>
            <a:endParaRPr lang="en-US" sz="2000" dirty="0">
              <a:latin typeface="+mn-lt"/>
            </a:endParaRPr>
          </a:p>
        </p:txBody>
      </p:sp>
      <p:sp>
        <p:nvSpPr>
          <p:cNvPr id="3" name="Title 2"/>
          <p:cNvSpPr>
            <a:spLocks noGrp="1"/>
          </p:cNvSpPr>
          <p:nvPr>
            <p:ph type="title"/>
          </p:nvPr>
        </p:nvSpPr>
        <p:spPr/>
        <p:txBody>
          <a:bodyPr/>
          <a:lstStyle/>
          <a:p>
            <a:endParaRPr lang="en-US"/>
          </a:p>
        </p:txBody>
      </p:sp>
      <p:sp>
        <p:nvSpPr>
          <p:cNvPr id="7" name="Rectangle 6"/>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8"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Troubleshooting Guidance</a:t>
            </a:r>
            <a:endParaRPr lang="en-US" altLang="en-US" sz="5100" dirty="0">
              <a:solidFill>
                <a:schemeClr val="bg1"/>
              </a:solidFill>
              <a:latin typeface="Footlight MT Light" pitchFamily="18" charset="0"/>
              <a:ea typeface="ＭＳ Ｐゴシック" pitchFamily="34" charset="-128"/>
            </a:endParaRPr>
          </a:p>
        </p:txBody>
      </p:sp>
    </p:spTree>
    <p:custDataLst>
      <p:tags r:id="rId1"/>
    </p:custDataLst>
    <p:extLst>
      <p:ext uri="{BB962C8B-B14F-4D97-AF65-F5344CB8AC3E}">
        <p14:creationId xmlns:p14="http://schemas.microsoft.com/office/powerpoint/2010/main" val="4008559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405607" y="2081036"/>
            <a:ext cx="12334906" cy="7364589"/>
          </a:xfrm>
          <a:prstGeom prst="rect">
            <a:avLst/>
          </a:prstGeom>
        </p:spPr>
        <p:txBody>
          <a:bodyPr lIns="89546" tIns="44715" rIns="89546" bIns="44715"/>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100" b="1" dirty="0"/>
          </a:p>
          <a:p>
            <a:pPr eaLnBrk="1" hangingPunct="1">
              <a:spcBef>
                <a:spcPts val="284"/>
              </a:spcBef>
              <a:spcAft>
                <a:spcPts val="284"/>
              </a:spcAft>
              <a:buSzPct val="100000"/>
              <a:defRPr/>
            </a:pPr>
            <a:r>
              <a:rPr lang="en-US" sz="3400" dirty="0"/>
              <a:t>Test Administrator Manual:</a:t>
            </a:r>
          </a:p>
          <a:p>
            <a:pPr marL="894359" lvl="1" indent="-338504" eaLnBrk="1" hangingPunct="1">
              <a:spcBef>
                <a:spcPts val="284"/>
              </a:spcBef>
              <a:spcAft>
                <a:spcPts val="284"/>
              </a:spcAft>
              <a:buSzPct val="125000"/>
              <a:buFont typeface="Courier New" panose="02070309020205020404" pitchFamily="49" charset="0"/>
              <a:buChar char="o"/>
              <a:defRPr/>
            </a:pPr>
            <a:r>
              <a:rPr lang="en-US" dirty="0"/>
              <a:t>Guidance for Troubleshooting Computer-Based Testing</a:t>
            </a:r>
          </a:p>
          <a:p>
            <a:pPr eaLnBrk="1" hangingPunct="1">
              <a:spcBef>
                <a:spcPts val="284"/>
              </a:spcBef>
              <a:spcAft>
                <a:spcPts val="284"/>
              </a:spcAft>
              <a:buSzPct val="100000"/>
              <a:defRPr/>
            </a:pPr>
            <a:r>
              <a:rPr lang="en-US" sz="3400" dirty="0" err="1"/>
              <a:t>TestNav</a:t>
            </a:r>
            <a:r>
              <a:rPr lang="en-US" sz="3400" dirty="0"/>
              <a:t> 8 Online Support Guide:</a:t>
            </a:r>
          </a:p>
          <a:p>
            <a:pPr marL="894359" lvl="1" indent="-338504" eaLnBrk="1" hangingPunct="1">
              <a:spcBef>
                <a:spcPts val="284"/>
              </a:spcBef>
              <a:spcAft>
                <a:spcPts val="284"/>
              </a:spcAft>
              <a:buSzPct val="125000"/>
              <a:buFont typeface="Courier New" panose="02070309020205020404" pitchFamily="49" charset="0"/>
              <a:buChar char="o"/>
              <a:defRPr/>
            </a:pPr>
            <a:r>
              <a:rPr lang="en-US" dirty="0"/>
              <a:t>Early Warning System (EWS) Triggers - </a:t>
            </a:r>
            <a:r>
              <a:rPr lang="en-US" sz="2400" dirty="0">
                <a:hlinkClick r:id="rId4"/>
              </a:rPr>
              <a:t>https://support.assessment.pearson.com/display/TN/Early+Warning+System+%28EWS%29+Triggers</a:t>
            </a:r>
            <a:r>
              <a:rPr lang="en-US" sz="2400" dirty="0"/>
              <a:t> </a:t>
            </a:r>
            <a:endParaRPr lang="en-US" dirty="0"/>
          </a:p>
          <a:p>
            <a:pPr marL="894359" lvl="1" indent="-338504" eaLnBrk="1" hangingPunct="1">
              <a:spcBef>
                <a:spcPts val="284"/>
              </a:spcBef>
              <a:spcAft>
                <a:spcPts val="284"/>
              </a:spcAft>
              <a:buSzPct val="125000"/>
              <a:buFont typeface="Courier New" panose="02070309020205020404" pitchFamily="49" charset="0"/>
              <a:buChar char="o"/>
              <a:defRPr/>
            </a:pPr>
            <a:r>
              <a:rPr lang="en-US" dirty="0"/>
              <a:t>Error Codes - </a:t>
            </a:r>
            <a:r>
              <a:rPr lang="en-US" sz="2400" dirty="0">
                <a:hlinkClick r:id="rId5"/>
              </a:rPr>
              <a:t>https://support.assessment.pearson.com/display/TN/Error+Codes</a:t>
            </a:r>
            <a:r>
              <a:rPr lang="en-US" sz="2400" dirty="0"/>
              <a:t> </a:t>
            </a:r>
            <a:endParaRPr lang="en-US" dirty="0"/>
          </a:p>
          <a:p>
            <a:pPr marL="894359" lvl="1" indent="-338504" eaLnBrk="1" hangingPunct="1">
              <a:spcBef>
                <a:spcPts val="284"/>
              </a:spcBef>
              <a:spcAft>
                <a:spcPts val="284"/>
              </a:spcAft>
              <a:buSzPct val="125000"/>
              <a:buFont typeface="Courier New" panose="02070309020205020404" pitchFamily="49" charset="0"/>
              <a:buChar char="o"/>
              <a:defRPr/>
            </a:pPr>
            <a:r>
              <a:rPr lang="en-US" dirty="0"/>
              <a:t>Saved Response File (SRF) and Log File Locations - </a:t>
            </a:r>
            <a:r>
              <a:rPr lang="en-US" sz="2400" dirty="0">
                <a:hlinkClick r:id="rId6"/>
              </a:rPr>
              <a:t>https://support.assessment.pearson.com/display/TN/Saved+Response+File+%28SRF%29+and+Log+File+Locations</a:t>
            </a:r>
            <a:r>
              <a:rPr lang="en-US" sz="2400" dirty="0"/>
              <a:t> </a:t>
            </a:r>
            <a:endParaRPr lang="en-US" dirty="0"/>
          </a:p>
          <a:p>
            <a:pPr marL="894359" lvl="1" indent="-338504" eaLnBrk="1" hangingPunct="1">
              <a:spcBef>
                <a:spcPts val="284"/>
              </a:spcBef>
              <a:spcAft>
                <a:spcPts val="284"/>
              </a:spcAft>
              <a:buSzPct val="125000"/>
              <a:buFont typeface="Courier New" panose="02070309020205020404" pitchFamily="49" charset="0"/>
              <a:buChar char="o"/>
              <a:defRPr/>
            </a:pPr>
            <a:r>
              <a:rPr lang="en-US" dirty="0"/>
              <a:t>EWS Recovery – Resume a Test - </a:t>
            </a:r>
            <a:r>
              <a:rPr lang="en-US" sz="2400" dirty="0">
                <a:hlinkClick r:id="rId7"/>
              </a:rPr>
              <a:t>https://support.assessment.pearson.com/display/TN/EWS+Recovery+-+Resume+a+Test</a:t>
            </a:r>
            <a:r>
              <a:rPr lang="en-US" sz="2400" dirty="0"/>
              <a:t> </a:t>
            </a:r>
            <a:endParaRPr lang="en-US" dirty="0"/>
          </a:p>
        </p:txBody>
      </p:sp>
      <p:sp>
        <p:nvSpPr>
          <p:cNvPr id="4" name="TextBox 3"/>
          <p:cNvSpPr txBox="1"/>
          <p:nvPr/>
        </p:nvSpPr>
        <p:spPr>
          <a:xfrm>
            <a:off x="11050323" y="27076"/>
            <a:ext cx="1949450" cy="398571"/>
          </a:xfrm>
          <a:prstGeom prst="rect">
            <a:avLst/>
          </a:prstGeom>
          <a:noFill/>
        </p:spPr>
        <p:txBody>
          <a:bodyPr wrap="square" lIns="89546" tIns="44715" rIns="89546" bIns="44715" rtlCol="0">
            <a:spAutoFit/>
          </a:bodyPr>
          <a:lstStyle/>
          <a:p>
            <a:r>
              <a:rPr lang="en-US" sz="2000" dirty="0">
                <a:latin typeface="+mn-lt"/>
              </a:rPr>
              <a:t>Go to: </a:t>
            </a:r>
            <a:r>
              <a:rPr lang="en-US" sz="2000" dirty="0">
                <a:latin typeface="+mn-lt"/>
                <a:hlinkClick r:id="rId8" action="ppaction://hlinksldjump"/>
              </a:rPr>
              <a:t>Topics</a:t>
            </a:r>
            <a:endParaRPr lang="en-US" sz="2000" dirty="0">
              <a:latin typeface="+mn-lt"/>
            </a:endParaRPr>
          </a:p>
        </p:txBody>
      </p:sp>
      <p:sp>
        <p:nvSpPr>
          <p:cNvPr id="5" name="Title 4"/>
          <p:cNvSpPr>
            <a:spLocks noGrp="1"/>
          </p:cNvSpPr>
          <p:nvPr>
            <p:ph type="title"/>
          </p:nvPr>
        </p:nvSpPr>
        <p:spPr/>
        <p:txBody>
          <a:bodyPr/>
          <a:lstStyle/>
          <a:p>
            <a:endParaRPr lang="en-US"/>
          </a:p>
        </p:txBody>
      </p:sp>
      <p:sp>
        <p:nvSpPr>
          <p:cNvPr id="6" name="Rectangle 5"/>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7"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Troubleshooting Resources</a:t>
            </a:r>
            <a:endParaRPr lang="en-US" altLang="en-US" sz="5100" dirty="0">
              <a:solidFill>
                <a:schemeClr val="bg1"/>
              </a:solidFill>
              <a:latin typeface="Footlight MT Light" pitchFamily="18" charset="0"/>
              <a:ea typeface="ＭＳ Ｐゴシック" pitchFamily="34" charset="-128"/>
            </a:endParaRPr>
          </a:p>
        </p:txBody>
      </p:sp>
    </p:spTree>
    <p:custDataLst>
      <p:tags r:id="rId1"/>
    </p:custDataLst>
    <p:extLst>
      <p:ext uri="{BB962C8B-B14F-4D97-AF65-F5344CB8AC3E}">
        <p14:creationId xmlns:p14="http://schemas.microsoft.com/office/powerpoint/2010/main" val="1875461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50161" y="2206625"/>
            <a:ext cx="11702892" cy="6717075"/>
          </a:xfrm>
        </p:spPr>
        <p:txBody>
          <a:bodyPr/>
          <a:lstStyle/>
          <a:p>
            <a:pPr marL="0" indent="0">
              <a:buNone/>
            </a:pPr>
            <a:r>
              <a:rPr lang="en-US" dirty="0" smtClean="0"/>
              <a:t>If a student reports that an item is not functioning or does not have an answer:</a:t>
            </a:r>
          </a:p>
          <a:p>
            <a:pPr>
              <a:buClrTx/>
            </a:pPr>
            <a:r>
              <a:rPr lang="en-US" dirty="0" smtClean="0"/>
              <a:t>DO NOT read or review the item.</a:t>
            </a:r>
          </a:p>
          <a:p>
            <a:pPr>
              <a:buClrTx/>
            </a:pPr>
            <a:r>
              <a:rPr lang="en-US" dirty="0" smtClean="0"/>
              <a:t>For items not displaying properly, instruct </a:t>
            </a:r>
            <a:r>
              <a:rPr lang="en-US" dirty="0"/>
              <a:t>the student </a:t>
            </a:r>
            <a:r>
              <a:rPr lang="en-US" dirty="0" smtClean="0"/>
              <a:t>to </a:t>
            </a:r>
            <a:r>
              <a:rPr lang="en-US" dirty="0"/>
              <a:t>go to </a:t>
            </a:r>
            <a:r>
              <a:rPr lang="en-US" dirty="0" smtClean="0"/>
              <a:t>the next item </a:t>
            </a:r>
            <a:r>
              <a:rPr lang="en-US" dirty="0"/>
              <a:t>and then return to </a:t>
            </a:r>
            <a:r>
              <a:rPr lang="en-US" dirty="0" smtClean="0"/>
              <a:t>the item.  </a:t>
            </a:r>
            <a:endParaRPr lang="en-US" dirty="0"/>
          </a:p>
          <a:p>
            <a:pPr>
              <a:buClrTx/>
            </a:pPr>
            <a:r>
              <a:rPr lang="en-US" dirty="0" smtClean="0"/>
              <a:t>Instruct the student to do their best on the item.</a:t>
            </a:r>
          </a:p>
          <a:p>
            <a:pPr marL="476700" lvl="1" indent="-476700">
              <a:buClrTx/>
              <a:buFont typeface="Arial" charset="0"/>
              <a:buChar char="•"/>
            </a:pPr>
            <a:r>
              <a:rPr lang="en-US" sz="3400" dirty="0"/>
              <a:t>Note the content area, course/grade level, form number, item number, and test format and provide this to the SAC/</a:t>
            </a:r>
            <a:r>
              <a:rPr lang="en-US" sz="3400" dirty="0" err="1"/>
              <a:t>STC</a:t>
            </a:r>
            <a:r>
              <a:rPr lang="en-US" sz="3400" dirty="0"/>
              <a:t>. </a:t>
            </a:r>
          </a:p>
          <a:p>
            <a:pPr marL="1350621" lvl="2" indent="-476700">
              <a:buClrTx/>
              <a:buFont typeface="Arial" charset="0"/>
              <a:buChar char="•"/>
            </a:pPr>
            <a:r>
              <a:rPr lang="en-US" b="1" dirty="0" smtClean="0"/>
              <a:t>Wording </a:t>
            </a:r>
            <a:r>
              <a:rPr lang="en-US" b="1" dirty="0"/>
              <a:t>from the test </a:t>
            </a:r>
            <a:r>
              <a:rPr lang="en-US" b="1" dirty="0" smtClean="0"/>
              <a:t>must NEVER be included </a:t>
            </a:r>
            <a:r>
              <a:rPr lang="en-US" b="1" dirty="0"/>
              <a:t>verbally or in writing</a:t>
            </a:r>
          </a:p>
          <a:p>
            <a:pPr>
              <a:buClrTx/>
            </a:pPr>
            <a:r>
              <a:rPr lang="en-US" dirty="0" smtClean="0"/>
              <a:t>The SAC will contact the DAC and Pearson.</a:t>
            </a:r>
          </a:p>
        </p:txBody>
      </p:sp>
      <p:sp>
        <p:nvSpPr>
          <p:cNvPr id="2" name="Title 1"/>
          <p:cNvSpPr>
            <a:spLocks noGrp="1"/>
          </p:cNvSpPr>
          <p:nvPr>
            <p:ph type="title"/>
          </p:nvPr>
        </p:nvSpPr>
        <p:spPr/>
        <p:txBody>
          <a:bodyPr/>
          <a:lstStyle/>
          <a:p>
            <a:endParaRPr lang="en-US"/>
          </a:p>
        </p:txBody>
      </p:sp>
      <p:sp>
        <p:nvSpPr>
          <p:cNvPr id="6" name="Rectangle 5"/>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7"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Issues with Individual Items</a:t>
            </a:r>
            <a:endParaRPr lang="en-US" altLang="en-US" sz="5100" dirty="0">
              <a:solidFill>
                <a:schemeClr val="bg1"/>
              </a:solidFill>
              <a:latin typeface="Footlight MT Light" pitchFamily="18" charset="0"/>
              <a:ea typeface="ＭＳ Ｐゴシック" pitchFamily="34" charset="-128"/>
            </a:endParaRPr>
          </a:p>
        </p:txBody>
      </p:sp>
    </p:spTree>
    <p:extLst>
      <p:ext uri="{BB962C8B-B14F-4D97-AF65-F5344CB8AC3E}">
        <p14:creationId xmlns:p14="http://schemas.microsoft.com/office/powerpoint/2010/main" val="1736203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220048" y="5864226"/>
            <a:ext cx="12563122" cy="758119"/>
          </a:xfrm>
          <a:prstGeom prst="roundRect">
            <a:avLst/>
          </a:prstGeom>
          <a:ln w="38100"/>
        </p:spPr>
        <p:style>
          <a:lnRef idx="2">
            <a:schemeClr val="accent4"/>
          </a:lnRef>
          <a:fillRef idx="1">
            <a:schemeClr val="lt1"/>
          </a:fillRef>
          <a:effectRef idx="0">
            <a:schemeClr val="accent4"/>
          </a:effectRef>
          <a:fontRef idx="minor">
            <a:schemeClr val="dk1"/>
          </a:fontRef>
        </p:style>
        <p:txBody>
          <a:bodyPr lIns="89546" tIns="44715" rIns="89546" bIns="44715" rtlCol="0" anchor="ctr"/>
          <a:lstStyle/>
          <a:p>
            <a:pPr algn="ctr"/>
            <a:endParaRPr lang="en-US" dirty="0"/>
          </a:p>
        </p:txBody>
      </p:sp>
      <p:sp>
        <p:nvSpPr>
          <p:cNvPr id="4" name="Title 1"/>
          <p:cNvSpPr txBox="1">
            <a:spLocks/>
          </p:cNvSpPr>
          <p:nvPr/>
        </p:nvSpPr>
        <p:spPr>
          <a:xfrm>
            <a:off x="4010642" y="0"/>
            <a:ext cx="8989131" cy="1732844"/>
          </a:xfrm>
          <a:prstGeom prst="rect">
            <a:avLst/>
          </a:prstGeom>
        </p:spPr>
        <p:txBody>
          <a:bodyPr lIns="124987" tIns="62495" rIns="124987" bIns="62495"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6300" b="1" dirty="0">
              <a:solidFill>
                <a:prstClr val="black"/>
              </a:solidFill>
            </a:endParaRPr>
          </a:p>
        </p:txBody>
      </p:sp>
      <p:sp>
        <p:nvSpPr>
          <p:cNvPr id="6" name="Rectangle 3"/>
          <p:cNvSpPr txBox="1">
            <a:spLocks noChangeArrowheads="1"/>
          </p:cNvSpPr>
          <p:nvPr/>
        </p:nvSpPr>
        <p:spPr>
          <a:xfrm>
            <a:off x="393595" y="2793576"/>
            <a:ext cx="11670877" cy="5546005"/>
          </a:xfrm>
          <a:prstGeom prst="rect">
            <a:avLst/>
          </a:prstGeom>
        </p:spPr>
        <p:txBody>
          <a:bodyPr lIns="127126" tIns="44715" rIns="89546" bIns="44715"/>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585" indent="-635585">
              <a:spcBef>
                <a:spcPts val="427"/>
              </a:spcBef>
              <a:spcAft>
                <a:spcPts val="427"/>
              </a:spcAft>
              <a:buClr>
                <a:srgbClr val="8F23B3"/>
              </a:buClr>
              <a:buSzPct val="125000"/>
              <a:buFont typeface="Arial" panose="020B0604020202020204" pitchFamily="34" charset="0"/>
              <a:buChar char="•"/>
              <a:defRPr/>
            </a:pPr>
            <a:r>
              <a:rPr lang="en-US" sz="3400" dirty="0">
                <a:solidFill>
                  <a:srgbClr val="0091B2"/>
                </a:solidFill>
                <a:hlinkClick r:id="rId4" action="ppaction://hlinksldjump"/>
              </a:rPr>
              <a:t>Test Overview</a:t>
            </a:r>
            <a:r>
              <a:rPr lang="en-US" sz="2800" dirty="0">
                <a:solidFill>
                  <a:srgbClr val="0091B2"/>
                </a:solidFill>
                <a:hlinkClick r:id="rId4" action="ppaction://hlinksldjump"/>
              </a:rPr>
              <a:t>  </a:t>
            </a:r>
          </a:p>
          <a:p>
            <a:pPr marL="635585" indent="-635585">
              <a:spcBef>
                <a:spcPts val="427"/>
              </a:spcBef>
              <a:spcAft>
                <a:spcPts val="427"/>
              </a:spcAft>
              <a:buClr>
                <a:srgbClr val="8F23B3"/>
              </a:buClr>
              <a:buSzPct val="125000"/>
              <a:buFont typeface="Arial" panose="020B0604020202020204" pitchFamily="34" charset="0"/>
              <a:buChar char="•"/>
              <a:defRPr/>
            </a:pPr>
            <a:r>
              <a:rPr lang="en-US" sz="3400" dirty="0">
                <a:hlinkClick r:id="rId5" action="ppaction://hlinksldjump"/>
              </a:rPr>
              <a:t>Test Security and Administration Policies</a:t>
            </a:r>
            <a:r>
              <a:rPr lang="en-US" sz="3400" dirty="0">
                <a:solidFill>
                  <a:srgbClr val="0091B2"/>
                </a:solidFill>
                <a:hlinkClick r:id="rId4" action="ppaction://hlinksldjump"/>
              </a:rPr>
              <a:t> </a:t>
            </a:r>
            <a:endParaRPr lang="en-US" sz="3400" dirty="0">
              <a:solidFill>
                <a:srgbClr val="0091B2"/>
              </a:solidFill>
            </a:endParaRPr>
          </a:p>
          <a:p>
            <a:pPr marL="635585" indent="-635585">
              <a:spcBef>
                <a:spcPts val="427"/>
              </a:spcBef>
              <a:spcAft>
                <a:spcPts val="427"/>
              </a:spcAft>
              <a:buClr>
                <a:srgbClr val="8F23B3"/>
              </a:buClr>
              <a:buSzPct val="125000"/>
              <a:buFont typeface="Arial" panose="020B0604020202020204" pitchFamily="34" charset="0"/>
              <a:buChar char="•"/>
              <a:defRPr/>
            </a:pPr>
            <a:r>
              <a:rPr lang="en-US" sz="3400" dirty="0">
                <a:hlinkClick r:id="rId6" action="ppaction://hlinksldjump"/>
              </a:rPr>
              <a:t>Testing Schedule</a:t>
            </a:r>
            <a:endParaRPr lang="en-US" sz="3400" dirty="0"/>
          </a:p>
          <a:p>
            <a:pPr marL="635585" indent="-635585">
              <a:spcBef>
                <a:spcPts val="427"/>
              </a:spcBef>
              <a:spcAft>
                <a:spcPts val="427"/>
              </a:spcAft>
              <a:buClr>
                <a:srgbClr val="8F23B3"/>
              </a:buClr>
              <a:buSzPct val="125000"/>
              <a:buFont typeface="Arial" panose="020B0604020202020204" pitchFamily="34" charset="0"/>
              <a:buChar char="•"/>
              <a:defRPr/>
            </a:pPr>
            <a:r>
              <a:rPr lang="en-US" sz="3400" dirty="0">
                <a:hlinkClick r:id="rId5" action="ppaction://hlinksldjump"/>
              </a:rPr>
              <a:t>Tasks to Complete Before Testing</a:t>
            </a:r>
            <a:endParaRPr lang="en-US" sz="3400" dirty="0"/>
          </a:p>
          <a:p>
            <a:pPr marL="635585" indent="-635585">
              <a:spcBef>
                <a:spcPts val="427"/>
              </a:spcBef>
              <a:spcAft>
                <a:spcPts val="427"/>
              </a:spcAft>
              <a:buClr>
                <a:srgbClr val="8F23B3"/>
              </a:buClr>
              <a:buSzPct val="125000"/>
              <a:buFont typeface="Arial" panose="020B0604020202020204" pitchFamily="34" charset="0"/>
              <a:buChar char="•"/>
              <a:defRPr/>
            </a:pPr>
            <a:r>
              <a:rPr lang="en-US" sz="3400" dirty="0">
                <a:hlinkClick r:id="rId5" action="ppaction://hlinksldjump"/>
              </a:rPr>
              <a:t>Tasks to Complete During Testing</a:t>
            </a:r>
            <a:endParaRPr lang="en-US" sz="3400" dirty="0"/>
          </a:p>
          <a:p>
            <a:pPr marL="635585" indent="-635585">
              <a:spcBef>
                <a:spcPts val="427"/>
              </a:spcBef>
              <a:spcAft>
                <a:spcPts val="427"/>
              </a:spcAft>
              <a:buClr>
                <a:srgbClr val="8F23B3"/>
              </a:buClr>
              <a:buSzPct val="125000"/>
              <a:buFont typeface="Arial" panose="020B0604020202020204" pitchFamily="34" charset="0"/>
              <a:buChar char="•"/>
              <a:defRPr/>
            </a:pPr>
            <a:r>
              <a:rPr lang="en-US" sz="3400" dirty="0">
                <a:hlinkClick r:id="rId5" action="ppaction://hlinksldjump"/>
              </a:rPr>
              <a:t>Tasks to Complete After Testing</a:t>
            </a:r>
            <a:endParaRPr lang="en-US" sz="3400" dirty="0"/>
          </a:p>
          <a:p>
            <a:pPr marL="635585" indent="-635585">
              <a:spcBef>
                <a:spcPts val="427"/>
              </a:spcBef>
              <a:spcAft>
                <a:spcPts val="427"/>
              </a:spcAft>
              <a:buClr>
                <a:srgbClr val="8F23B3"/>
              </a:buClr>
              <a:buSzPct val="125000"/>
              <a:buFont typeface="Arial" panose="020B0604020202020204" pitchFamily="34" charset="0"/>
              <a:buChar char="•"/>
              <a:defRPr/>
            </a:pPr>
            <a:r>
              <a:rPr lang="en-US" sz="3400" dirty="0">
                <a:hlinkClick r:id="rId7" action="ppaction://hlinksldjump"/>
              </a:rPr>
              <a:t>Resources and Support</a:t>
            </a:r>
            <a:endParaRPr lang="en-US" sz="3400" dirty="0"/>
          </a:p>
        </p:txBody>
      </p:sp>
      <p:sp>
        <p:nvSpPr>
          <p:cNvPr id="9" name="TextBox 8"/>
          <p:cNvSpPr txBox="1"/>
          <p:nvPr/>
        </p:nvSpPr>
        <p:spPr>
          <a:xfrm>
            <a:off x="11050323" y="27076"/>
            <a:ext cx="1949450" cy="398571"/>
          </a:xfrm>
          <a:prstGeom prst="rect">
            <a:avLst/>
          </a:prstGeom>
          <a:noFill/>
        </p:spPr>
        <p:txBody>
          <a:bodyPr wrap="square" lIns="89546" tIns="44715" rIns="89546" bIns="44715" rtlCol="0">
            <a:spAutoFit/>
          </a:bodyPr>
          <a:lstStyle/>
          <a:p>
            <a:r>
              <a:rPr lang="en-US" sz="2000" dirty="0">
                <a:latin typeface="+mn-lt"/>
              </a:rPr>
              <a:t>Go to: </a:t>
            </a:r>
            <a:r>
              <a:rPr lang="en-US" sz="2000" dirty="0">
                <a:latin typeface="+mn-lt"/>
                <a:hlinkClick r:id="rId4" action="ppaction://hlinksldjump"/>
              </a:rPr>
              <a:t>Topics</a:t>
            </a:r>
            <a:endParaRPr lang="en-US" sz="2000" dirty="0">
              <a:latin typeface="+mn-lt"/>
            </a:endParaRPr>
          </a:p>
        </p:txBody>
      </p:sp>
      <p:sp>
        <p:nvSpPr>
          <p:cNvPr id="3" name="Title 2"/>
          <p:cNvSpPr>
            <a:spLocks noGrp="1"/>
          </p:cNvSpPr>
          <p:nvPr>
            <p:ph type="title"/>
          </p:nvPr>
        </p:nvSpPr>
        <p:spPr/>
        <p:txBody>
          <a:bodyPr/>
          <a:lstStyle/>
          <a:p>
            <a:endParaRPr lang="en-US"/>
          </a:p>
        </p:txBody>
      </p:sp>
      <p:sp>
        <p:nvSpPr>
          <p:cNvPr id="8" name="Rectangle 7"/>
          <p:cNvSpPr/>
          <p:nvPr/>
        </p:nvSpPr>
        <p:spPr>
          <a:xfrm>
            <a:off x="13545" y="0"/>
            <a:ext cx="12976123" cy="1949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8050" tIns="64065" rIns="128050" bIns="64065" rtlCol="0" anchor="ctr"/>
          <a:lstStyle/>
          <a:p>
            <a:pPr algn="ctr"/>
            <a:endParaRPr lang="en-US" dirty="0">
              <a:solidFill>
                <a:prstClr val="white"/>
              </a:solidFill>
            </a:endParaRPr>
          </a:p>
        </p:txBody>
      </p:sp>
      <p:sp>
        <p:nvSpPr>
          <p:cNvPr id="10" name="Title 1"/>
          <p:cNvSpPr txBox="1">
            <a:spLocks/>
          </p:cNvSpPr>
          <p:nvPr/>
        </p:nvSpPr>
        <p:spPr>
          <a:xfrm>
            <a:off x="0" y="108303"/>
            <a:ext cx="13003213" cy="1732844"/>
          </a:xfrm>
          <a:prstGeom prst="rect">
            <a:avLst/>
          </a:prstGeom>
        </p:spPr>
        <p:txBody>
          <a:bodyPr lIns="87989" tIns="43940" rIns="87989" bIns="43940" anchor="ct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algn="ctr"/>
            <a:r>
              <a:rPr lang="en-US">
                <a:solidFill>
                  <a:schemeClr val="bg1"/>
                </a:solidFill>
              </a:rPr>
              <a:t>Topics</a:t>
            </a:r>
            <a:endParaRPr lang="en-US" dirty="0">
              <a:solidFill>
                <a:schemeClr val="bg1"/>
              </a:solidFill>
            </a:endParaRPr>
          </a:p>
        </p:txBody>
      </p:sp>
    </p:spTree>
    <p:custDataLst>
      <p:tags r:id="rId1"/>
    </p:custDataLst>
    <p:extLst>
      <p:ext uri="{BB962C8B-B14F-4D97-AF65-F5344CB8AC3E}">
        <p14:creationId xmlns:p14="http://schemas.microsoft.com/office/powerpoint/2010/main" val="2840548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329406" y="2426981"/>
            <a:ext cx="12673807" cy="7476017"/>
          </a:xfrm>
          <a:prstGeom prst="rect">
            <a:avLst/>
          </a:prstGeom>
        </p:spPr>
        <p:txBody>
          <a:bodyPr lIns="89546" tIns="44715" rIns="89546" bIns="44715"/>
          <a:lstStyle/>
          <a:p>
            <a:pPr marL="0" indent="0">
              <a:buNone/>
            </a:pPr>
            <a:r>
              <a:rPr lang="en-US" sz="3400" b="1" dirty="0"/>
              <a:t>After </a:t>
            </a:r>
            <a:r>
              <a:rPr lang="en-US" sz="3400" b="1" dirty="0" smtClean="0"/>
              <a:t>each </a:t>
            </a:r>
            <a:r>
              <a:rPr lang="en-US" sz="3400" b="1" dirty="0" smtClean="0">
                <a:solidFill>
                  <a:srgbClr val="8F23B3"/>
                </a:solidFill>
              </a:rPr>
              <a:t>unit</a:t>
            </a:r>
            <a:r>
              <a:rPr lang="en-US" sz="3400" b="1" dirty="0" smtClean="0"/>
              <a:t>/</a:t>
            </a:r>
            <a:r>
              <a:rPr lang="en-US" sz="3400" b="1" dirty="0" smtClean="0">
                <a:solidFill>
                  <a:schemeClr val="accent3">
                    <a:lumMod val="75000"/>
                  </a:schemeClr>
                </a:solidFill>
              </a:rPr>
              <a:t>section</a:t>
            </a:r>
            <a:r>
              <a:rPr lang="en-US" sz="3400" b="1" dirty="0" smtClean="0"/>
              <a:t> </a:t>
            </a:r>
            <a:r>
              <a:rPr lang="en-US" sz="3400" b="1" dirty="0"/>
              <a:t>has been administered:</a:t>
            </a:r>
          </a:p>
          <a:p>
            <a:pPr marL="0" indent="0">
              <a:buNone/>
            </a:pPr>
            <a:endParaRPr lang="en-US" sz="1100" b="1" dirty="0"/>
          </a:p>
          <a:p>
            <a:pPr marL="715047" indent="-715047" eaLnBrk="1" hangingPunct="1">
              <a:spcBef>
                <a:spcPts val="284"/>
              </a:spcBef>
              <a:spcAft>
                <a:spcPts val="284"/>
              </a:spcAft>
              <a:buSzPct val="100000"/>
              <a:buFont typeface="+mj-lt"/>
              <a:buAutoNum type="arabicPeriod"/>
              <a:defRPr/>
            </a:pPr>
            <a:r>
              <a:rPr lang="en-US" sz="3300" dirty="0"/>
              <a:t>Ensure all materials have been returned to the SAC.</a:t>
            </a:r>
          </a:p>
          <a:p>
            <a:pPr lvl="2">
              <a:buSzPct val="125000"/>
            </a:pPr>
            <a:r>
              <a:rPr lang="en-US" sz="2400" dirty="0"/>
              <a:t>Test Administrator Manual</a:t>
            </a:r>
          </a:p>
          <a:p>
            <a:pPr lvl="2">
              <a:buSzPct val="125000"/>
            </a:pPr>
            <a:r>
              <a:rPr lang="en-US" sz="2400" dirty="0"/>
              <a:t>Student Testing Tickets</a:t>
            </a:r>
          </a:p>
          <a:p>
            <a:pPr lvl="2">
              <a:buSzPct val="125000"/>
            </a:pPr>
            <a:r>
              <a:rPr lang="en-US" sz="2400" dirty="0">
                <a:solidFill>
                  <a:srgbClr val="8120A4"/>
                </a:solidFill>
              </a:rPr>
              <a:t>School-supplied mathematics reference sheets</a:t>
            </a:r>
          </a:p>
          <a:p>
            <a:pPr lvl="2">
              <a:buSzPct val="125000"/>
            </a:pPr>
            <a:r>
              <a:rPr lang="en-US" sz="2400" dirty="0">
                <a:solidFill>
                  <a:srgbClr val="8120A4"/>
                </a:solidFill>
              </a:rPr>
              <a:t>Calculators (if applicable)</a:t>
            </a:r>
          </a:p>
          <a:p>
            <a:pPr lvl="2">
              <a:buSzPct val="125000"/>
            </a:pPr>
            <a:r>
              <a:rPr lang="en-US" sz="2400" dirty="0"/>
              <a:t>Used and unused scratch paper</a:t>
            </a:r>
          </a:p>
          <a:p>
            <a:pPr lvl="2">
              <a:buSzPct val="125000"/>
            </a:pPr>
            <a:r>
              <a:rPr lang="en-US" sz="2400" dirty="0">
                <a:solidFill>
                  <a:srgbClr val="FF0000"/>
                </a:solidFill>
              </a:rPr>
              <a:t>Headphones</a:t>
            </a:r>
          </a:p>
          <a:p>
            <a:pPr marL="715047" indent="-715047" algn="just" eaLnBrk="1" hangingPunct="1">
              <a:spcBef>
                <a:spcPts val="284"/>
              </a:spcBef>
              <a:spcAft>
                <a:spcPts val="284"/>
              </a:spcAft>
              <a:buSzPct val="100000"/>
              <a:buFont typeface="+mj-lt"/>
              <a:buAutoNum type="arabicPeriod"/>
              <a:defRPr/>
            </a:pPr>
            <a:r>
              <a:rPr lang="en-US" sz="3300" dirty="0"/>
              <a:t>Report accommodations usage and missing materials to the SAC.</a:t>
            </a:r>
          </a:p>
          <a:p>
            <a:pPr marL="715047" indent="-715047" eaLnBrk="1" hangingPunct="1">
              <a:spcBef>
                <a:spcPts val="284"/>
              </a:spcBef>
              <a:spcAft>
                <a:spcPts val="284"/>
              </a:spcAft>
              <a:buSzPct val="100000"/>
              <a:buFont typeface="+mj-lt"/>
              <a:buAutoNum type="arabicPeriod"/>
              <a:defRPr/>
            </a:pPr>
            <a:r>
              <a:rPr lang="en-US" sz="3300" dirty="0" smtClean="0"/>
              <a:t>After all </a:t>
            </a:r>
            <a:r>
              <a:rPr lang="en-US" sz="3200" b="1" dirty="0" smtClean="0">
                <a:solidFill>
                  <a:srgbClr val="8F23B3"/>
                </a:solidFill>
              </a:rPr>
              <a:t>units</a:t>
            </a:r>
            <a:r>
              <a:rPr lang="en-US" sz="3200" b="1" dirty="0" smtClean="0"/>
              <a:t>/</a:t>
            </a:r>
            <a:r>
              <a:rPr lang="en-US" sz="3200" b="1" dirty="0" smtClean="0">
                <a:solidFill>
                  <a:schemeClr val="accent3">
                    <a:lumMod val="75000"/>
                  </a:schemeClr>
                </a:solidFill>
              </a:rPr>
              <a:t>sections </a:t>
            </a:r>
            <a:r>
              <a:rPr lang="en-US" sz="3300" dirty="0" smtClean="0"/>
              <a:t>are completed, stop </a:t>
            </a:r>
            <a:r>
              <a:rPr lang="en-US" sz="3300" dirty="0"/>
              <a:t>test sessions in PearsonAccess</a:t>
            </a:r>
            <a:r>
              <a:rPr lang="en-US" sz="3300" baseline="30000" dirty="0"/>
              <a:t>next</a:t>
            </a:r>
            <a:r>
              <a:rPr lang="en-US" sz="3300" dirty="0"/>
              <a:t>.</a:t>
            </a:r>
          </a:p>
          <a:p>
            <a:pPr marL="715047" indent="-715047" eaLnBrk="1" hangingPunct="1">
              <a:spcBef>
                <a:spcPts val="284"/>
              </a:spcBef>
              <a:spcAft>
                <a:spcPts val="284"/>
              </a:spcAft>
              <a:buSzPct val="100000"/>
              <a:buFont typeface="+mj-lt"/>
              <a:buAutoNum type="arabicPeriod"/>
              <a:defRPr/>
            </a:pPr>
            <a:r>
              <a:rPr lang="en-US" sz="3300" dirty="0"/>
              <a:t>Report any testing irregularities or security breaches to SAC. </a:t>
            </a:r>
          </a:p>
        </p:txBody>
      </p:sp>
      <p:sp>
        <p:nvSpPr>
          <p:cNvPr id="4" name="TextBox 3"/>
          <p:cNvSpPr txBox="1"/>
          <p:nvPr/>
        </p:nvSpPr>
        <p:spPr>
          <a:xfrm>
            <a:off x="11351683" y="22320"/>
            <a:ext cx="1676401" cy="367302"/>
          </a:xfrm>
          <a:prstGeom prst="rect">
            <a:avLst/>
          </a:prstGeom>
          <a:noFill/>
        </p:spPr>
        <p:txBody>
          <a:bodyPr wrap="square" lIns="89546" tIns="44715" rIns="89546" bIns="44715" rtlCol="0">
            <a:spAutoFit/>
          </a:bodyPr>
          <a:lstStyle/>
          <a:p>
            <a:r>
              <a:rPr lang="en-US" dirty="0" smtClean="0">
                <a:latin typeface="+mn-lt"/>
              </a:rPr>
              <a:t>Go to: </a:t>
            </a:r>
            <a:r>
              <a:rPr lang="en-US" dirty="0" smtClean="0">
                <a:latin typeface="+mn-lt"/>
                <a:hlinkClick r:id="rId4" action="ppaction://hlinksldjump"/>
              </a:rPr>
              <a:t>Topics</a:t>
            </a:r>
            <a:endParaRPr lang="en-US" dirty="0">
              <a:latin typeface="+mn-lt"/>
            </a:endParaRPr>
          </a:p>
        </p:txBody>
      </p:sp>
      <p:sp>
        <p:nvSpPr>
          <p:cNvPr id="3" name="Title 2"/>
          <p:cNvSpPr>
            <a:spLocks noGrp="1"/>
          </p:cNvSpPr>
          <p:nvPr>
            <p:ph type="title"/>
          </p:nvPr>
        </p:nvSpPr>
        <p:spPr/>
        <p:txBody>
          <a:bodyPr/>
          <a:lstStyle/>
          <a:p>
            <a:endParaRPr lang="en-US"/>
          </a:p>
        </p:txBody>
      </p:sp>
      <p:sp>
        <p:nvSpPr>
          <p:cNvPr id="6" name="Rectangle 5"/>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7"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Tasks to Complete after Testing</a:t>
            </a:r>
            <a:endParaRPr lang="en-US" altLang="en-US" sz="5100" dirty="0">
              <a:solidFill>
                <a:schemeClr val="bg1"/>
              </a:solidFill>
              <a:latin typeface="Footlight MT Light" pitchFamily="18" charset="0"/>
              <a:ea typeface="ＭＳ Ｐゴシック" pitchFamily="34" charset="-128"/>
            </a:endParaRPr>
          </a:p>
        </p:txBody>
      </p:sp>
    </p:spTree>
    <p:custDataLst>
      <p:tags r:id="rId1"/>
    </p:custDataLst>
    <p:extLst>
      <p:ext uri="{BB962C8B-B14F-4D97-AF65-F5344CB8AC3E}">
        <p14:creationId xmlns:p14="http://schemas.microsoft.com/office/powerpoint/2010/main" val="740922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155" tIns="63622" rIns="127155" bIns="63622" rtlCol="0" anchor="ctr"/>
          <a:lstStyle/>
          <a:p>
            <a:pPr algn="ctr"/>
            <a:endParaRPr lang="en-US" dirty="0"/>
          </a:p>
        </p:txBody>
      </p:sp>
      <p:sp>
        <p:nvSpPr>
          <p:cNvPr id="5" name="Content Placeholder 4"/>
          <p:cNvSpPr>
            <a:spLocks noGrp="1"/>
          </p:cNvSpPr>
          <p:nvPr>
            <p:ph idx="1"/>
          </p:nvPr>
        </p:nvSpPr>
        <p:spPr/>
        <p:txBody>
          <a:bodyPr lIns="127155" tIns="63622" rIns="127155" bIns="63622"/>
          <a:lstStyle/>
          <a:p>
            <a:pPr>
              <a:buClrTx/>
            </a:pPr>
            <a:r>
              <a:rPr lang="en-US" dirty="0" smtClean="0"/>
              <a:t>If administering the following accessibility features or accommodations, ensure you are trained on them this school year.  </a:t>
            </a:r>
          </a:p>
          <a:p>
            <a:pPr lvl="1">
              <a:buClrTx/>
            </a:pPr>
            <a:r>
              <a:rPr lang="en-US" dirty="0" smtClean="0"/>
              <a:t>Oral Presentation: Human Reader/Signer, Oral Script for Translation</a:t>
            </a:r>
          </a:p>
          <a:p>
            <a:pPr lvl="2">
              <a:buClrTx/>
            </a:pPr>
            <a:r>
              <a:rPr lang="en-US" dirty="0" smtClean="0"/>
              <a:t>ELA Accommodation </a:t>
            </a:r>
          </a:p>
          <a:p>
            <a:pPr lvl="2">
              <a:buClrTx/>
            </a:pPr>
            <a:r>
              <a:rPr lang="en-US" dirty="0" smtClean="0"/>
              <a:t>Math Accessibility Feature</a:t>
            </a:r>
          </a:p>
          <a:p>
            <a:pPr lvl="2">
              <a:buClrTx/>
            </a:pPr>
            <a:r>
              <a:rPr lang="en-US" dirty="0" smtClean="0"/>
              <a:t>Science Accommodation</a:t>
            </a:r>
          </a:p>
          <a:p>
            <a:pPr lvl="2">
              <a:buClrTx/>
            </a:pPr>
            <a:r>
              <a:rPr lang="en-US" dirty="0" smtClean="0"/>
              <a:t>Social Studies Accommodation</a:t>
            </a:r>
          </a:p>
          <a:p>
            <a:pPr lvl="1">
              <a:buClrTx/>
            </a:pPr>
            <a:r>
              <a:rPr lang="en-US" dirty="0" smtClean="0"/>
              <a:t>Human Scribe</a:t>
            </a:r>
          </a:p>
          <a:p>
            <a:pPr lvl="1"/>
            <a:endParaRPr lang="en-US" dirty="0"/>
          </a:p>
        </p:txBody>
      </p:sp>
      <p:sp>
        <p:nvSpPr>
          <p:cNvPr id="4" name="Title 3"/>
          <p:cNvSpPr>
            <a:spLocks noGrp="1"/>
          </p:cNvSpPr>
          <p:nvPr>
            <p:ph type="title"/>
          </p:nvPr>
        </p:nvSpPr>
        <p:spPr>
          <a:xfrm>
            <a:off x="108360" y="108303"/>
            <a:ext cx="12786493" cy="1732844"/>
          </a:xfrm>
        </p:spPr>
        <p:txBody>
          <a:bodyPr/>
          <a:lstStyle/>
          <a:p>
            <a:pPr algn="ctr"/>
            <a:r>
              <a:rPr lang="en-US" sz="5100" dirty="0">
                <a:solidFill>
                  <a:schemeClr val="bg1"/>
                </a:solidFill>
              </a:rPr>
              <a:t>Accessibility Features &amp; Accommodations</a:t>
            </a:r>
          </a:p>
        </p:txBody>
      </p:sp>
    </p:spTree>
    <p:extLst>
      <p:ext uri="{BB962C8B-B14F-4D97-AF65-F5344CB8AC3E}">
        <p14:creationId xmlns:p14="http://schemas.microsoft.com/office/powerpoint/2010/main" val="24792280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11"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Stop Test Session after Last Unit/Section</a:t>
            </a:r>
            <a:endParaRPr lang="en-US" altLang="en-US" sz="5100" dirty="0">
              <a:solidFill>
                <a:schemeClr val="bg1"/>
              </a:solidFill>
              <a:latin typeface="Footlight MT Light" pitchFamily="18" charset="0"/>
              <a:ea typeface="ＭＳ Ｐゴシック" pitchFamily="34" charset="-128"/>
            </a:endParaRPr>
          </a:p>
        </p:txBody>
      </p:sp>
      <p:sp>
        <p:nvSpPr>
          <p:cNvPr id="4" name="Content Placeholder 3"/>
          <p:cNvSpPr>
            <a:spLocks noGrp="1"/>
          </p:cNvSpPr>
          <p:nvPr>
            <p:ph idx="1"/>
          </p:nvPr>
        </p:nvSpPr>
        <p:spPr>
          <a:xfrm>
            <a:off x="710580" y="2206798"/>
            <a:ext cx="11642647" cy="7323501"/>
          </a:xfrm>
        </p:spPr>
        <p:txBody>
          <a:bodyPr/>
          <a:lstStyle/>
          <a:p>
            <a:pPr marL="0" indent="0">
              <a:buClrTx/>
              <a:buNone/>
            </a:pPr>
            <a:r>
              <a:rPr lang="en-US" sz="3300" b="1" dirty="0"/>
              <a:t>Once all students are in “Completed” or “Marked Complete” status for all </a:t>
            </a:r>
            <a:r>
              <a:rPr lang="en-US" sz="3300" b="1" dirty="0">
                <a:solidFill>
                  <a:srgbClr val="8F23B3"/>
                </a:solidFill>
              </a:rPr>
              <a:t>units</a:t>
            </a:r>
            <a:r>
              <a:rPr lang="en-US" sz="3300" b="1" dirty="0"/>
              <a:t>/</a:t>
            </a:r>
            <a:r>
              <a:rPr lang="en-US" sz="3300" b="1" dirty="0">
                <a:solidFill>
                  <a:schemeClr val="accent3">
                    <a:lumMod val="75000"/>
                  </a:schemeClr>
                </a:solidFill>
              </a:rPr>
              <a:t>sections</a:t>
            </a:r>
            <a:r>
              <a:rPr lang="en-US" sz="3300" b="1" dirty="0"/>
              <a:t>, the test session should be stopped.</a:t>
            </a:r>
          </a:p>
          <a:p>
            <a:pPr marL="0" indent="0">
              <a:buClrTx/>
              <a:buNone/>
            </a:pPr>
            <a:endParaRPr lang="en-US" sz="3300" dirty="0"/>
          </a:p>
          <a:p>
            <a:pPr marL="0" indent="0">
              <a:buClrTx/>
              <a:buNone/>
            </a:pPr>
            <a:endParaRPr lang="en-US" sz="3300" dirty="0"/>
          </a:p>
          <a:p>
            <a:pPr marL="0" indent="0">
              <a:buClrTx/>
              <a:buNone/>
            </a:pPr>
            <a:endParaRPr lang="en-US" sz="3300" dirty="0"/>
          </a:p>
          <a:p>
            <a:pPr marL="0" indent="0">
              <a:buClrTx/>
              <a:buNone/>
            </a:pPr>
            <a:endParaRPr lang="en-US" sz="3300" dirty="0"/>
          </a:p>
          <a:p>
            <a:pPr marL="0" indent="0">
              <a:buClrTx/>
              <a:buNone/>
            </a:pPr>
            <a:endParaRPr lang="en-US" sz="3300" dirty="0"/>
          </a:p>
          <a:p>
            <a:pPr marL="0" indent="0">
              <a:buClrTx/>
              <a:buNone/>
            </a:pPr>
            <a:endParaRPr lang="en-US" sz="3300" dirty="0"/>
          </a:p>
          <a:p>
            <a:pPr marL="0" indent="0">
              <a:buClrTx/>
              <a:buNone/>
            </a:pPr>
            <a:endParaRPr lang="en-US" sz="3300" dirty="0"/>
          </a:p>
          <a:p>
            <a:pPr marL="0" indent="0">
              <a:buClrTx/>
              <a:buNone/>
            </a:pPr>
            <a:endParaRPr lang="en-US" sz="3300" dirty="0"/>
          </a:p>
          <a:p>
            <a:pPr marL="0" indent="0">
              <a:buClrTx/>
              <a:buNone/>
            </a:pPr>
            <a:r>
              <a:rPr lang="en-US" sz="3300" dirty="0">
                <a:solidFill>
                  <a:srgbClr val="FF0000"/>
                </a:solidFill>
              </a:rPr>
              <a:t>If any </a:t>
            </a:r>
            <a:r>
              <a:rPr lang="en-US" sz="3300" dirty="0">
                <a:solidFill>
                  <a:srgbClr val="8F23B3"/>
                </a:solidFill>
              </a:rPr>
              <a:t>units</a:t>
            </a:r>
            <a:r>
              <a:rPr lang="en-US" sz="3300" dirty="0"/>
              <a:t>/</a:t>
            </a:r>
            <a:r>
              <a:rPr lang="en-US" sz="3300" dirty="0">
                <a:solidFill>
                  <a:schemeClr val="accent3">
                    <a:lumMod val="75000"/>
                  </a:schemeClr>
                </a:solidFill>
              </a:rPr>
              <a:t>sections</a:t>
            </a:r>
            <a:r>
              <a:rPr lang="en-US" sz="3300" dirty="0"/>
              <a:t> </a:t>
            </a:r>
            <a:r>
              <a:rPr lang="en-US" sz="3300" dirty="0">
                <a:solidFill>
                  <a:srgbClr val="FF0000"/>
                </a:solidFill>
              </a:rPr>
              <a:t>for any students need to be “Marked Complete”, inform the SAC. A reason for marking complete must be provided to the SAC as this does not invalidate a test.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9" y="3425825"/>
            <a:ext cx="771525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rot="20858859">
            <a:off x="1908910" y="3508423"/>
            <a:ext cx="838200" cy="609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0204" tIns="45064" rIns="90204" bIns="45064" spcCol="0" rtlCol="0" anchor="ctr"/>
          <a:lstStyle/>
          <a:p>
            <a:pPr algn="ctr"/>
            <a:endParaRPr lang="en-US"/>
          </a:p>
        </p:txBody>
      </p:sp>
    </p:spTree>
    <p:extLst>
      <p:ext uri="{BB962C8B-B14F-4D97-AF65-F5344CB8AC3E}">
        <p14:creationId xmlns:p14="http://schemas.microsoft.com/office/powerpoint/2010/main" val="27551498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56666" y="6473827"/>
            <a:ext cx="12285029" cy="758119"/>
          </a:xfrm>
          <a:prstGeom prst="roundRect">
            <a:avLst/>
          </a:prstGeom>
          <a:ln w="38100"/>
        </p:spPr>
        <p:style>
          <a:lnRef idx="2">
            <a:schemeClr val="accent4"/>
          </a:lnRef>
          <a:fillRef idx="1">
            <a:schemeClr val="lt1"/>
          </a:fillRef>
          <a:effectRef idx="0">
            <a:schemeClr val="accent4"/>
          </a:effectRef>
          <a:fontRef idx="minor">
            <a:schemeClr val="dk1"/>
          </a:fontRef>
        </p:style>
        <p:txBody>
          <a:bodyPr lIns="89546" tIns="44715" rIns="89546" bIns="44715" rtlCol="0" anchor="ctr"/>
          <a:lstStyle/>
          <a:p>
            <a:pPr algn="ctr"/>
            <a:endParaRPr lang="en-US" dirty="0"/>
          </a:p>
        </p:txBody>
      </p:sp>
      <p:sp>
        <p:nvSpPr>
          <p:cNvPr id="4" name="Title 1"/>
          <p:cNvSpPr txBox="1">
            <a:spLocks/>
          </p:cNvSpPr>
          <p:nvPr/>
        </p:nvSpPr>
        <p:spPr>
          <a:xfrm>
            <a:off x="4010642" y="0"/>
            <a:ext cx="8989131" cy="1732844"/>
          </a:xfrm>
          <a:prstGeom prst="rect">
            <a:avLst/>
          </a:prstGeom>
        </p:spPr>
        <p:txBody>
          <a:bodyPr lIns="124987" tIns="62495" rIns="124987" bIns="62495"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6300" b="1" dirty="0">
              <a:solidFill>
                <a:prstClr val="black"/>
              </a:solidFill>
            </a:endParaRPr>
          </a:p>
        </p:txBody>
      </p:sp>
      <p:sp>
        <p:nvSpPr>
          <p:cNvPr id="9" name="Rectangle 3"/>
          <p:cNvSpPr txBox="1">
            <a:spLocks noChangeArrowheads="1"/>
          </p:cNvSpPr>
          <p:nvPr/>
        </p:nvSpPr>
        <p:spPr>
          <a:xfrm>
            <a:off x="393329" y="2793576"/>
            <a:ext cx="12563122" cy="5546005"/>
          </a:xfrm>
          <a:prstGeom prst="rect">
            <a:avLst/>
          </a:prstGeom>
        </p:spPr>
        <p:txBody>
          <a:bodyPr lIns="127126" tIns="44715" rIns="89546" bIns="44715"/>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585" indent="-635585">
              <a:spcBef>
                <a:spcPts val="427"/>
              </a:spcBef>
              <a:spcAft>
                <a:spcPts val="427"/>
              </a:spcAft>
              <a:buClr>
                <a:srgbClr val="8F23B3"/>
              </a:buClr>
              <a:buSzPct val="125000"/>
              <a:buFont typeface="Arial" panose="020B0604020202020204" pitchFamily="34" charset="0"/>
              <a:buChar char="•"/>
              <a:defRPr/>
            </a:pPr>
            <a:r>
              <a:rPr lang="en-US" sz="3400" dirty="0">
                <a:solidFill>
                  <a:srgbClr val="0091B2"/>
                </a:solidFill>
                <a:hlinkClick r:id="" action="ppaction://noaction"/>
              </a:rPr>
              <a:t>Test Overview</a:t>
            </a:r>
          </a:p>
          <a:p>
            <a:pPr marL="635585" indent="-635585">
              <a:spcBef>
                <a:spcPts val="427"/>
              </a:spcBef>
              <a:spcAft>
                <a:spcPts val="427"/>
              </a:spcAft>
              <a:buClr>
                <a:srgbClr val="8F23B3"/>
              </a:buClr>
              <a:buSzPct val="125000"/>
              <a:buFont typeface="Arial" panose="020B0604020202020204" pitchFamily="34" charset="0"/>
              <a:buChar char="•"/>
              <a:defRPr/>
            </a:pPr>
            <a:r>
              <a:rPr lang="en-US" sz="3400" dirty="0">
                <a:solidFill>
                  <a:srgbClr val="0091B2"/>
                </a:solidFill>
                <a:hlinkClick r:id="" action="ppaction://noaction"/>
              </a:rPr>
              <a:t>Test Administrations</a:t>
            </a:r>
            <a:endParaRPr lang="en-US" sz="3400" dirty="0">
              <a:solidFill>
                <a:srgbClr val="0091B2"/>
              </a:solidFill>
            </a:endParaRPr>
          </a:p>
          <a:p>
            <a:pPr marL="635585" indent="-635585">
              <a:spcBef>
                <a:spcPts val="427"/>
              </a:spcBef>
              <a:spcAft>
                <a:spcPts val="427"/>
              </a:spcAft>
              <a:buClr>
                <a:srgbClr val="8F23B3"/>
              </a:buClr>
              <a:buSzPct val="125000"/>
              <a:buFont typeface="Arial" panose="020B0604020202020204" pitchFamily="34" charset="0"/>
              <a:buChar char="•"/>
              <a:defRPr/>
            </a:pPr>
            <a:r>
              <a:rPr lang="en-US" sz="3400" dirty="0">
                <a:solidFill>
                  <a:srgbClr val="0091B2"/>
                </a:solidFill>
                <a:hlinkClick r:id="rId4" action="ppaction://hlinksldjump"/>
              </a:rPr>
              <a:t>Testing Schedules</a:t>
            </a:r>
            <a:endParaRPr lang="en-US" sz="3400" dirty="0">
              <a:solidFill>
                <a:srgbClr val="0091B2"/>
              </a:solidFill>
            </a:endParaRPr>
          </a:p>
          <a:p>
            <a:pPr marL="635585" indent="-635585">
              <a:spcBef>
                <a:spcPts val="427"/>
              </a:spcBef>
              <a:spcAft>
                <a:spcPts val="427"/>
              </a:spcAft>
              <a:buClr>
                <a:srgbClr val="8F23B3"/>
              </a:buClr>
              <a:buSzPct val="125000"/>
              <a:buFont typeface="Arial" panose="020B0604020202020204" pitchFamily="34" charset="0"/>
              <a:buChar char="•"/>
              <a:defRPr/>
            </a:pPr>
            <a:r>
              <a:rPr lang="en-US" sz="3400" dirty="0">
                <a:hlinkClick r:id="rId5" action="ppaction://hlinksldjump"/>
              </a:rPr>
              <a:t>Tasks to Complete Before Testing</a:t>
            </a:r>
            <a:endParaRPr lang="en-US" sz="3400" dirty="0"/>
          </a:p>
          <a:p>
            <a:pPr marL="635585" indent="-635585">
              <a:spcBef>
                <a:spcPts val="427"/>
              </a:spcBef>
              <a:spcAft>
                <a:spcPts val="427"/>
              </a:spcAft>
              <a:buClr>
                <a:srgbClr val="8F23B3"/>
              </a:buClr>
              <a:buSzPct val="125000"/>
              <a:buFont typeface="Arial" panose="020B0604020202020204" pitchFamily="34" charset="0"/>
              <a:buChar char="•"/>
              <a:defRPr/>
            </a:pPr>
            <a:r>
              <a:rPr lang="en-US" sz="3400" dirty="0">
                <a:hlinkClick r:id="rId5" action="ppaction://hlinksldjump"/>
              </a:rPr>
              <a:t>Tasks to Complete During Testing</a:t>
            </a:r>
            <a:endParaRPr lang="en-US" sz="3400" dirty="0"/>
          </a:p>
          <a:p>
            <a:pPr marL="635585" indent="-635585">
              <a:spcBef>
                <a:spcPts val="427"/>
              </a:spcBef>
              <a:spcAft>
                <a:spcPts val="427"/>
              </a:spcAft>
              <a:buClr>
                <a:srgbClr val="8F23B3"/>
              </a:buClr>
              <a:buSzPct val="125000"/>
              <a:buFont typeface="Arial" panose="020B0604020202020204" pitchFamily="34" charset="0"/>
              <a:buChar char="•"/>
              <a:defRPr/>
            </a:pPr>
            <a:r>
              <a:rPr lang="en-US" sz="3400" dirty="0">
                <a:hlinkClick r:id="rId5" action="ppaction://hlinksldjump"/>
              </a:rPr>
              <a:t>Tasks to Complete After Testing</a:t>
            </a:r>
            <a:endParaRPr lang="en-US" sz="3400" dirty="0"/>
          </a:p>
          <a:p>
            <a:pPr marL="635585" indent="-635585">
              <a:spcBef>
                <a:spcPts val="427"/>
              </a:spcBef>
              <a:spcAft>
                <a:spcPts val="427"/>
              </a:spcAft>
              <a:buClr>
                <a:srgbClr val="8F23B3"/>
              </a:buClr>
              <a:buSzPct val="125000"/>
              <a:buFont typeface="Arial" panose="020B0604020202020204" pitchFamily="34" charset="0"/>
              <a:buChar char="•"/>
              <a:defRPr/>
            </a:pPr>
            <a:r>
              <a:rPr lang="en-US" sz="3400" dirty="0">
                <a:hlinkClick r:id="rId6" action="ppaction://hlinksldjump"/>
              </a:rPr>
              <a:t>Resources and Support</a:t>
            </a:r>
            <a:endParaRPr lang="en-US" sz="3400" dirty="0"/>
          </a:p>
        </p:txBody>
      </p:sp>
      <p:sp>
        <p:nvSpPr>
          <p:cNvPr id="8" name="TextBox 7"/>
          <p:cNvSpPr txBox="1"/>
          <p:nvPr/>
        </p:nvSpPr>
        <p:spPr>
          <a:xfrm>
            <a:off x="11050323" y="27076"/>
            <a:ext cx="1949450" cy="398571"/>
          </a:xfrm>
          <a:prstGeom prst="rect">
            <a:avLst/>
          </a:prstGeom>
          <a:noFill/>
        </p:spPr>
        <p:txBody>
          <a:bodyPr wrap="square" lIns="89546" tIns="44715" rIns="89546" bIns="44715" rtlCol="0">
            <a:spAutoFit/>
          </a:bodyPr>
          <a:lstStyle/>
          <a:p>
            <a:r>
              <a:rPr lang="en-US" sz="2000" dirty="0">
                <a:latin typeface="+mn-lt"/>
              </a:rPr>
              <a:t>Go to: </a:t>
            </a:r>
            <a:r>
              <a:rPr lang="en-US" sz="2000" dirty="0">
                <a:latin typeface="+mn-lt"/>
                <a:hlinkClick r:id="rId4" action="ppaction://hlinksldjump"/>
              </a:rPr>
              <a:t>Topics</a:t>
            </a:r>
            <a:endParaRPr lang="en-US" sz="2000" dirty="0">
              <a:latin typeface="+mn-lt"/>
            </a:endParaRPr>
          </a:p>
        </p:txBody>
      </p:sp>
      <p:sp>
        <p:nvSpPr>
          <p:cNvPr id="3" name="Title 2"/>
          <p:cNvSpPr>
            <a:spLocks noGrp="1"/>
          </p:cNvSpPr>
          <p:nvPr>
            <p:ph type="title"/>
          </p:nvPr>
        </p:nvSpPr>
        <p:spPr/>
        <p:txBody>
          <a:bodyPr/>
          <a:lstStyle/>
          <a:p>
            <a:endParaRPr lang="en-US"/>
          </a:p>
        </p:txBody>
      </p:sp>
      <p:sp>
        <p:nvSpPr>
          <p:cNvPr id="10" name="Rectangle 9"/>
          <p:cNvSpPr/>
          <p:nvPr/>
        </p:nvSpPr>
        <p:spPr>
          <a:xfrm>
            <a:off x="13545" y="0"/>
            <a:ext cx="12976123" cy="1949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8050" tIns="64065" rIns="128050" bIns="64065" rtlCol="0" anchor="ctr"/>
          <a:lstStyle/>
          <a:p>
            <a:pPr algn="ctr"/>
            <a:endParaRPr lang="en-US" dirty="0">
              <a:solidFill>
                <a:prstClr val="white"/>
              </a:solidFill>
            </a:endParaRPr>
          </a:p>
        </p:txBody>
      </p:sp>
      <p:sp>
        <p:nvSpPr>
          <p:cNvPr id="11" name="Title 1"/>
          <p:cNvSpPr txBox="1">
            <a:spLocks/>
          </p:cNvSpPr>
          <p:nvPr/>
        </p:nvSpPr>
        <p:spPr>
          <a:xfrm>
            <a:off x="0" y="108303"/>
            <a:ext cx="13003213" cy="1732844"/>
          </a:xfrm>
          <a:prstGeom prst="rect">
            <a:avLst/>
          </a:prstGeom>
        </p:spPr>
        <p:txBody>
          <a:bodyPr lIns="87989" tIns="43940" rIns="87989" bIns="43940" anchor="ct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algn="ctr"/>
            <a:r>
              <a:rPr lang="en-US">
                <a:solidFill>
                  <a:schemeClr val="bg1"/>
                </a:solidFill>
              </a:rPr>
              <a:t>Topics</a:t>
            </a:r>
            <a:endParaRPr lang="en-US" dirty="0">
              <a:solidFill>
                <a:schemeClr val="bg1"/>
              </a:solidFill>
            </a:endParaRPr>
          </a:p>
        </p:txBody>
      </p:sp>
    </p:spTree>
    <p:custDataLst>
      <p:tags r:id="rId1"/>
    </p:custDataLst>
    <p:extLst>
      <p:ext uri="{BB962C8B-B14F-4D97-AF65-F5344CB8AC3E}">
        <p14:creationId xmlns:p14="http://schemas.microsoft.com/office/powerpoint/2010/main" val="3616243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9038" tIns="64544" rIns="129038" bIns="64544" rtlCol="0" anchor="ctr"/>
          <a:lstStyle/>
          <a:p>
            <a:pPr algn="ctr"/>
            <a:endParaRPr lang="en-US" dirty="0">
              <a:solidFill>
                <a:prstClr val="white"/>
              </a:solidFill>
            </a:endParaRPr>
          </a:p>
        </p:txBody>
      </p:sp>
      <p:sp>
        <p:nvSpPr>
          <p:cNvPr id="3" name="Title 2"/>
          <p:cNvSpPr>
            <a:spLocks noGrp="1"/>
          </p:cNvSpPr>
          <p:nvPr>
            <p:ph type="title"/>
          </p:nvPr>
        </p:nvSpPr>
        <p:spPr>
          <a:xfrm>
            <a:off x="3" y="108303"/>
            <a:ext cx="13003212" cy="1732844"/>
          </a:xfrm>
          <a:noFill/>
          <a:ln>
            <a:miter lim="800000"/>
            <a:headEnd/>
            <a:tailEnd/>
          </a:ln>
        </p:spPr>
        <p:txBody>
          <a:bodyPr vert="horz" wrap="square" lIns="126799" tIns="63401" rIns="126799" bIns="63401" numCol="1" anchor="ctr" anchorCtr="0" compatLnSpc="1">
            <a:prstTxWarp prst="textNoShape">
              <a:avLst/>
            </a:prstTxWarp>
          </a:bodyPr>
          <a:lstStyle/>
          <a:p>
            <a:pPr marL="237359" algn="ctr" eaLnBrk="0" fontAlgn="base" hangingPunct="0">
              <a:spcAft>
                <a:spcPct val="0"/>
              </a:spcAft>
            </a:pPr>
            <a:r>
              <a:rPr lang="en-US" sz="5700" dirty="0">
                <a:solidFill>
                  <a:schemeClr val="bg1"/>
                </a:solidFill>
                <a:ea typeface="ＭＳ Ｐゴシック" pitchFamily="34" charset="-128"/>
                <a:cs typeface="ＭＳ Ｐゴシック"/>
              </a:rPr>
              <a:t>PearsonAccess</a:t>
            </a:r>
            <a:r>
              <a:rPr lang="en-US" sz="5700" baseline="30000" dirty="0">
                <a:solidFill>
                  <a:schemeClr val="bg1"/>
                </a:solidFill>
                <a:ea typeface="ＭＳ Ｐゴシック" pitchFamily="34" charset="-128"/>
                <a:cs typeface="ＭＳ Ｐゴシック"/>
              </a:rPr>
              <a:t>next </a:t>
            </a:r>
            <a:r>
              <a:rPr lang="en-US" sz="5700" dirty="0">
                <a:solidFill>
                  <a:schemeClr val="bg1"/>
                </a:solidFill>
                <a:ea typeface="ＭＳ Ｐゴシック" pitchFamily="34" charset="-128"/>
                <a:cs typeface="ＭＳ Ｐゴシック"/>
              </a:rPr>
              <a:t>Landing Page</a:t>
            </a:r>
          </a:p>
        </p:txBody>
      </p:sp>
      <p:sp>
        <p:nvSpPr>
          <p:cNvPr id="9" name="TextBox 8"/>
          <p:cNvSpPr txBox="1"/>
          <p:nvPr/>
        </p:nvSpPr>
        <p:spPr>
          <a:xfrm>
            <a:off x="11052731" y="27079"/>
            <a:ext cx="1950482" cy="437442"/>
          </a:xfrm>
          <a:prstGeom prst="rect">
            <a:avLst/>
          </a:prstGeom>
          <a:noFill/>
        </p:spPr>
        <p:txBody>
          <a:bodyPr wrap="square" lIns="129038" tIns="64544" rIns="129038" bIns="64544" rtlCol="0">
            <a:spAutoFit/>
          </a:bodyPr>
          <a:lstStyle/>
          <a:p>
            <a:r>
              <a:rPr lang="en-US" sz="2000" dirty="0">
                <a:solidFill>
                  <a:prstClr val="black"/>
                </a:solidFill>
                <a:latin typeface="Calibri"/>
              </a:rPr>
              <a:t>Go to: </a:t>
            </a:r>
            <a:r>
              <a:rPr lang="en-US" sz="2000" dirty="0">
                <a:solidFill>
                  <a:prstClr val="black"/>
                </a:solidFill>
                <a:latin typeface="Calibri"/>
                <a:hlinkClick r:id="rId4" action="ppaction://hlinksldjump"/>
              </a:rPr>
              <a:t>Topics</a:t>
            </a:r>
            <a:endParaRPr lang="en-US" sz="2000" dirty="0">
              <a:solidFill>
                <a:prstClr val="black"/>
              </a:solidFill>
              <a:latin typeface="Calibri"/>
            </a:endParaRPr>
          </a:p>
        </p:txBody>
      </p:sp>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6367" y="4543347"/>
            <a:ext cx="7476847" cy="5203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33442" y="2490964"/>
            <a:ext cx="9427329" cy="5625067"/>
          </a:xfrm>
          <a:prstGeom prst="rect">
            <a:avLst/>
          </a:prstGeom>
          <a:noFill/>
        </p:spPr>
        <p:txBody>
          <a:bodyPr wrap="square" lIns="129038" tIns="64544" rIns="129038" bIns="64544" rtlCol="0">
            <a:spAutoFit/>
          </a:bodyPr>
          <a:lstStyle/>
          <a:p>
            <a:r>
              <a:rPr lang="en-US" sz="5100" dirty="0">
                <a:solidFill>
                  <a:prstClr val="black"/>
                </a:solidFill>
                <a:latin typeface="Calibri"/>
                <a:hlinkClick r:id="rId6" action="ppaction://hlinkfile"/>
              </a:rPr>
              <a:t>co.pearsonaccessnext.com</a:t>
            </a:r>
            <a:endParaRPr lang="en-US" sz="5100" dirty="0">
              <a:solidFill>
                <a:prstClr val="black"/>
              </a:solidFill>
              <a:latin typeface="Calibri"/>
            </a:endParaRPr>
          </a:p>
          <a:p>
            <a:pPr marL="483948" indent="-483948">
              <a:buFont typeface="Arial" panose="020B0604020202020204" pitchFamily="34" charset="0"/>
              <a:buChar char="•"/>
            </a:pPr>
            <a:r>
              <a:rPr lang="en-US" sz="3400" dirty="0">
                <a:solidFill>
                  <a:prstClr val="black"/>
                </a:solidFill>
                <a:latin typeface="Calibri"/>
              </a:rPr>
              <a:t>Resources for all CMAS administrations</a:t>
            </a:r>
          </a:p>
          <a:p>
            <a:pPr marL="483948" indent="-483948">
              <a:buFont typeface="Arial" panose="020B0604020202020204" pitchFamily="34" charset="0"/>
              <a:buChar char="•"/>
            </a:pPr>
            <a:r>
              <a:rPr lang="en-US" sz="3400" dirty="0">
                <a:solidFill>
                  <a:prstClr val="black"/>
                </a:solidFill>
                <a:latin typeface="Calibri"/>
              </a:rPr>
              <a:t>Includes links to:</a:t>
            </a:r>
          </a:p>
          <a:p>
            <a:pPr marL="1048512" lvl="1" indent="-403274">
              <a:buFont typeface="Arial" panose="020B0604020202020204" pitchFamily="34" charset="0"/>
              <a:buChar char="•"/>
            </a:pPr>
            <a:r>
              <a:rPr lang="en-US" sz="3400" dirty="0">
                <a:solidFill>
                  <a:prstClr val="black"/>
                </a:solidFill>
                <a:latin typeface="Calibri"/>
              </a:rPr>
              <a:t>All practice tests</a:t>
            </a:r>
          </a:p>
          <a:p>
            <a:pPr marL="1048512" lvl="1" indent="-403274">
              <a:buFont typeface="Arial" panose="020B0604020202020204" pitchFamily="34" charset="0"/>
              <a:buChar char="•"/>
            </a:pPr>
            <a:r>
              <a:rPr lang="en-US" sz="3400" dirty="0">
                <a:solidFill>
                  <a:prstClr val="black"/>
                </a:solidFill>
                <a:latin typeface="Calibri"/>
              </a:rPr>
              <a:t>PARCC.pearson.com</a:t>
            </a:r>
          </a:p>
          <a:p>
            <a:pPr marL="1048512" lvl="1" indent="-403274">
              <a:buFont typeface="Arial" panose="020B0604020202020204" pitchFamily="34" charset="0"/>
              <a:buChar char="•"/>
            </a:pPr>
            <a:r>
              <a:rPr lang="en-US" sz="3400" dirty="0">
                <a:solidFill>
                  <a:prstClr val="black"/>
                </a:solidFill>
                <a:latin typeface="Calibri"/>
              </a:rPr>
              <a:t>Avocet - online index </a:t>
            </a:r>
          </a:p>
          <a:p>
            <a:pPr marL="645246" lvl="1"/>
            <a:r>
              <a:rPr lang="en-US" sz="3400" dirty="0">
                <a:solidFill>
                  <a:prstClr val="black"/>
                </a:solidFill>
                <a:latin typeface="Calibri"/>
              </a:rPr>
              <a:t>for assessment manuals</a:t>
            </a:r>
          </a:p>
          <a:p>
            <a:pPr marL="645246" lvl="1"/>
            <a:r>
              <a:rPr lang="en-US" sz="3400" dirty="0">
                <a:solidFill>
                  <a:prstClr val="black"/>
                </a:solidFill>
                <a:latin typeface="Calibri"/>
              </a:rPr>
              <a:t>and materials</a:t>
            </a:r>
          </a:p>
          <a:p>
            <a:pPr marL="1048512" lvl="1" indent="-403274">
              <a:buFont typeface="Arial" panose="020B0604020202020204" pitchFamily="34" charset="0"/>
              <a:buChar char="•"/>
            </a:pPr>
            <a:r>
              <a:rPr lang="en-US" sz="3400" dirty="0">
                <a:solidFill>
                  <a:prstClr val="black"/>
                </a:solidFill>
                <a:latin typeface="Calibri"/>
              </a:rPr>
              <a:t>Customer Service</a:t>
            </a:r>
          </a:p>
          <a:p>
            <a:pPr marL="645246" lvl="1"/>
            <a:r>
              <a:rPr lang="en-US" sz="3400" dirty="0">
                <a:solidFill>
                  <a:prstClr val="black"/>
                </a:solidFill>
                <a:latin typeface="Calibri"/>
              </a:rPr>
              <a:t>	Contact Information</a:t>
            </a:r>
          </a:p>
        </p:txBody>
      </p:sp>
    </p:spTree>
    <p:custDataLst>
      <p:tags r:id="rId1"/>
    </p:custDataLst>
    <p:extLst>
      <p:ext uri="{BB962C8B-B14F-4D97-AF65-F5344CB8AC3E}">
        <p14:creationId xmlns:p14="http://schemas.microsoft.com/office/powerpoint/2010/main" val="3505489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0"/>
            <a:ext cx="12976123" cy="194945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127731" tIns="63910" rIns="127731" bIns="63910" rtlCol="0" anchor="ctr"/>
          <a:lstStyle/>
          <a:p>
            <a:pPr algn="ctr"/>
            <a:endParaRPr lang="en-US" dirty="0">
              <a:solidFill>
                <a:prstClr val="white"/>
              </a:solidFill>
            </a:endParaRPr>
          </a:p>
        </p:txBody>
      </p:sp>
      <p:pic>
        <p:nvPicPr>
          <p:cNvPr id="5" name="Picture 4"/>
          <p:cNvPicPr>
            <a:picLocks noChangeAspect="1"/>
          </p:cNvPicPr>
          <p:nvPr/>
        </p:nvPicPr>
        <p:blipFill rotWithShape="1">
          <a:blip r:embed="rId4"/>
          <a:srcRect b="5430"/>
          <a:stretch/>
        </p:blipFill>
        <p:spPr>
          <a:xfrm>
            <a:off x="253206" y="2039529"/>
            <a:ext cx="12441765" cy="7671403"/>
          </a:xfrm>
          <a:prstGeom prst="rect">
            <a:avLst/>
          </a:prstGeom>
        </p:spPr>
      </p:pic>
      <p:sp>
        <p:nvSpPr>
          <p:cNvPr id="15" name="TextBox 14"/>
          <p:cNvSpPr txBox="1"/>
          <p:nvPr/>
        </p:nvSpPr>
        <p:spPr>
          <a:xfrm>
            <a:off x="8116947" y="2042052"/>
            <a:ext cx="4578024" cy="529029"/>
          </a:xfrm>
          <a:prstGeom prst="rect">
            <a:avLst/>
          </a:prstGeom>
          <a:noFill/>
        </p:spPr>
        <p:txBody>
          <a:bodyPr wrap="square" lIns="89546" tIns="44715" rIns="89546" bIns="44715" rtlCol="0">
            <a:spAutoFit/>
          </a:bodyPr>
          <a:lstStyle/>
          <a:p>
            <a:r>
              <a:rPr lang="en-US" sz="2800" b="1" u="sng" dirty="0">
                <a:solidFill>
                  <a:prstClr val="black"/>
                </a:solidFill>
                <a:hlinkClick r:id="rId5"/>
              </a:rPr>
              <a:t>http://parcc.pearson.com</a:t>
            </a:r>
            <a:r>
              <a:rPr lang="en-US" sz="2800" b="1" u="sng" dirty="0">
                <a:solidFill>
                  <a:prstClr val="black"/>
                </a:solidFill>
              </a:rPr>
              <a:t>  </a:t>
            </a:r>
            <a:endParaRPr lang="en-US" sz="2800" dirty="0">
              <a:solidFill>
                <a:prstClr val="black"/>
              </a:solidFill>
            </a:endParaRPr>
          </a:p>
        </p:txBody>
      </p:sp>
      <p:sp>
        <p:nvSpPr>
          <p:cNvPr id="9" name="TextBox 8"/>
          <p:cNvSpPr txBox="1"/>
          <p:nvPr/>
        </p:nvSpPr>
        <p:spPr>
          <a:xfrm>
            <a:off x="11050323" y="27076"/>
            <a:ext cx="1949450" cy="398571"/>
          </a:xfrm>
          <a:prstGeom prst="rect">
            <a:avLst/>
          </a:prstGeom>
          <a:noFill/>
        </p:spPr>
        <p:txBody>
          <a:bodyPr wrap="square" lIns="89546" tIns="44715" rIns="89546" bIns="44715" rtlCol="0">
            <a:spAutoFit/>
          </a:bodyPr>
          <a:lstStyle/>
          <a:p>
            <a:r>
              <a:rPr lang="en-US" sz="2000" dirty="0">
                <a:latin typeface="+mn-lt"/>
              </a:rPr>
              <a:t>Go to: </a:t>
            </a:r>
            <a:r>
              <a:rPr lang="en-US" sz="2000" dirty="0">
                <a:latin typeface="+mn-lt"/>
                <a:hlinkClick r:id="rId6" action="ppaction://hlinksldjump"/>
              </a:rPr>
              <a:t>Topics</a:t>
            </a:r>
            <a:endParaRPr lang="en-US" sz="2000" dirty="0">
              <a:latin typeface="+mn-lt"/>
            </a:endParaRPr>
          </a:p>
        </p:txBody>
      </p:sp>
      <p:sp>
        <p:nvSpPr>
          <p:cNvPr id="11" name="Title 1"/>
          <p:cNvSpPr txBox="1">
            <a:spLocks/>
          </p:cNvSpPr>
          <p:nvPr/>
        </p:nvSpPr>
        <p:spPr>
          <a:xfrm>
            <a:off x="0" y="108303"/>
            <a:ext cx="13003213" cy="1732844"/>
          </a:xfrm>
          <a:prstGeom prst="rect">
            <a:avLst/>
          </a:prstGeom>
          <a:noFill/>
          <a:ln>
            <a:miter lim="800000"/>
            <a:headEnd/>
            <a:tailEnd/>
          </a:ln>
        </p:spPr>
        <p:txBody>
          <a:bodyPr vert="horz" wrap="square" lIns="125016" tIns="62516" rIns="125016" bIns="62516"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72" algn="ctr"/>
            <a:r>
              <a:rPr lang="en-US" altLang="en-US" sz="5100" dirty="0">
                <a:solidFill>
                  <a:schemeClr val="bg1"/>
                </a:solidFill>
                <a:ea typeface="ＭＳ Ｐゴシック" pitchFamily="34" charset="-128"/>
                <a:cs typeface="ＭＳ Ｐゴシック"/>
              </a:rPr>
              <a:t>PARCC Portal</a:t>
            </a:r>
            <a:endParaRPr lang="en-US" sz="5100" dirty="0">
              <a:solidFill>
                <a:schemeClr val="bg1"/>
              </a:solidFill>
              <a:ea typeface="ＭＳ Ｐゴシック" pitchFamily="34" charset="-128"/>
              <a:cs typeface="ＭＳ Ｐゴシック"/>
            </a:endParaRPr>
          </a:p>
        </p:txBody>
      </p:sp>
    </p:spTree>
    <p:custDataLst>
      <p:tags r:id="rId1"/>
    </p:custDataLst>
    <p:extLst>
      <p:ext uri="{BB962C8B-B14F-4D97-AF65-F5344CB8AC3E}">
        <p14:creationId xmlns:p14="http://schemas.microsoft.com/office/powerpoint/2010/main" val="221591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2000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2000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6381" y="7235827"/>
            <a:ext cx="1825781" cy="235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3" name="Rectangle 3"/>
          <p:cNvSpPr>
            <a:spLocks noGrp="1" noChangeArrowheads="1"/>
          </p:cNvSpPr>
          <p:nvPr>
            <p:ph type="body" idx="4294967295"/>
          </p:nvPr>
        </p:nvSpPr>
        <p:spPr>
          <a:xfrm>
            <a:off x="551142" y="2081036"/>
            <a:ext cx="11741665" cy="7364589"/>
          </a:xfrm>
          <a:prstGeom prst="rect">
            <a:avLst/>
          </a:prstGeom>
        </p:spPr>
        <p:txBody>
          <a:bodyPr lIns="89546" tIns="44715" rIns="89546" bIns="44715"/>
          <a:lstStyle/>
          <a:p>
            <a:pPr>
              <a:buClr>
                <a:srgbClr val="8F23B3"/>
              </a:buClr>
            </a:pPr>
            <a:r>
              <a:rPr lang="en-US" sz="2800" i="1" dirty="0"/>
              <a:t>PARCC Test Administrator Manuals (TAMs) </a:t>
            </a:r>
            <a:r>
              <a:rPr lang="en-US" sz="2800" dirty="0"/>
              <a:t>for computer-based testing </a:t>
            </a:r>
          </a:p>
          <a:p>
            <a:pPr lvl="1">
              <a:buClr>
                <a:srgbClr val="8F23B3"/>
              </a:buClr>
            </a:pPr>
            <a:r>
              <a:rPr lang="en-US" sz="2800" dirty="0">
                <a:hlinkClick r:id="rId5"/>
              </a:rPr>
              <a:t>http://avocet.pearson.com/PARCC/home </a:t>
            </a:r>
            <a:r>
              <a:rPr lang="en-US" sz="2800" dirty="0"/>
              <a:t>  (under category “Test Administration Manuals)</a:t>
            </a:r>
          </a:p>
          <a:p>
            <a:pPr lvl="1">
              <a:buClr>
                <a:srgbClr val="8F23B3"/>
              </a:buClr>
            </a:pPr>
            <a:endParaRPr lang="en-US" sz="2800" dirty="0"/>
          </a:p>
          <a:p>
            <a:pPr lvl="1">
              <a:buClr>
                <a:srgbClr val="8F23B3"/>
              </a:buClr>
            </a:pPr>
            <a:endParaRPr lang="en-US" sz="2800" dirty="0"/>
          </a:p>
          <a:p>
            <a:pPr lvl="1">
              <a:buClr>
                <a:srgbClr val="8F23B3"/>
              </a:buClr>
            </a:pPr>
            <a:endParaRPr lang="en-US" sz="2800" dirty="0"/>
          </a:p>
          <a:p>
            <a:pPr lvl="1">
              <a:buClr>
                <a:srgbClr val="8F23B3"/>
              </a:buClr>
            </a:pPr>
            <a:endParaRPr lang="en-US" sz="2800" dirty="0"/>
          </a:p>
          <a:p>
            <a:pPr lvl="1">
              <a:buClr>
                <a:srgbClr val="8F23B3"/>
              </a:buClr>
            </a:pPr>
            <a:endParaRPr lang="en-US" sz="2800" dirty="0"/>
          </a:p>
          <a:p>
            <a:pPr>
              <a:buClr>
                <a:srgbClr val="8F23B3"/>
              </a:buClr>
            </a:pPr>
            <a:r>
              <a:rPr lang="en-US" sz="2800" i="1" dirty="0"/>
              <a:t>CMAS: Science and Social Studies Test Administrator Manuals (TAMs)</a:t>
            </a:r>
          </a:p>
          <a:p>
            <a:pPr lvl="1">
              <a:buClr>
                <a:srgbClr val="8F23B3"/>
              </a:buClr>
            </a:pPr>
            <a:r>
              <a:rPr lang="en-US" sz="2800" dirty="0">
                <a:hlinkClick r:id="rId6"/>
              </a:rPr>
              <a:t>http://avocet.pearson.com/CO/Home</a:t>
            </a:r>
            <a:endParaRPr lang="en-US" sz="2800" dirty="0"/>
          </a:p>
          <a:p>
            <a:pPr lvl="1">
              <a:buClr>
                <a:srgbClr val="8F23B3"/>
              </a:buClr>
            </a:pPr>
            <a:endParaRPr lang="en-US" sz="2100" dirty="0"/>
          </a:p>
        </p:txBody>
      </p:sp>
      <p:sp>
        <p:nvSpPr>
          <p:cNvPr id="2" name="Title 1"/>
          <p:cNvSpPr>
            <a:spLocks noGrp="1"/>
          </p:cNvSpPr>
          <p:nvPr>
            <p:ph type="title"/>
          </p:nvPr>
        </p:nvSpPr>
        <p:spPr>
          <a:xfrm>
            <a:off x="3440" y="0"/>
            <a:ext cx="12996333" cy="1732844"/>
          </a:xfrm>
        </p:spPr>
        <p:txBody>
          <a:bodyPr/>
          <a:lstStyle/>
          <a:p>
            <a:r>
              <a:rPr lang="en-US" altLang="en-US" sz="5700" b="1" dirty="0">
                <a:solidFill>
                  <a:prstClr val="black"/>
                </a:solidFill>
                <a:ea typeface="ＭＳ Ｐゴシック" pitchFamily="34" charset="-128"/>
              </a:rPr>
              <a:t>Resources – </a:t>
            </a:r>
            <a:r>
              <a:rPr lang="en-US" altLang="en-US" sz="5700" b="1" i="1" dirty="0">
                <a:solidFill>
                  <a:prstClr val="black"/>
                </a:solidFill>
                <a:ea typeface="ＭＳ Ｐゴシック" pitchFamily="34" charset="-128"/>
              </a:rPr>
              <a:t>TAM</a:t>
            </a:r>
            <a:endParaRPr lang="en-US" sz="5700" i="1" dirty="0"/>
          </a:p>
        </p:txBody>
      </p:sp>
      <p:sp>
        <p:nvSpPr>
          <p:cNvPr id="10" name="TextBox 9"/>
          <p:cNvSpPr txBox="1"/>
          <p:nvPr/>
        </p:nvSpPr>
        <p:spPr>
          <a:xfrm>
            <a:off x="11050323" y="27076"/>
            <a:ext cx="1949450" cy="398571"/>
          </a:xfrm>
          <a:prstGeom prst="rect">
            <a:avLst/>
          </a:prstGeom>
          <a:noFill/>
        </p:spPr>
        <p:txBody>
          <a:bodyPr wrap="square" lIns="89546" tIns="44715" rIns="89546" bIns="44715" rtlCol="0">
            <a:spAutoFit/>
          </a:bodyPr>
          <a:lstStyle/>
          <a:p>
            <a:r>
              <a:rPr lang="en-US" sz="2000" dirty="0">
                <a:latin typeface="+mn-lt"/>
              </a:rPr>
              <a:t>Go to: </a:t>
            </a:r>
            <a:r>
              <a:rPr lang="en-US" sz="2000" dirty="0">
                <a:latin typeface="+mn-lt"/>
                <a:hlinkClick r:id="rId7" action="ppaction://hlinksldjump"/>
              </a:rPr>
              <a:t>Topics</a:t>
            </a:r>
            <a:endParaRPr lang="en-US" sz="2000" dirty="0">
              <a:latin typeface="+mn-lt"/>
            </a:endParaRPr>
          </a:p>
        </p:txBody>
      </p:sp>
      <p:sp>
        <p:nvSpPr>
          <p:cNvPr id="16" name="Rectangle 15"/>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155" tIns="63622" rIns="127155" bIns="63622" rtlCol="0" anchor="ctr"/>
          <a:lstStyle/>
          <a:p>
            <a:pPr algn="ctr"/>
            <a:endParaRPr lang="en-US" dirty="0"/>
          </a:p>
        </p:txBody>
      </p:sp>
      <p:sp>
        <p:nvSpPr>
          <p:cNvPr id="17" name="Title 1"/>
          <p:cNvSpPr txBox="1">
            <a:spLocks/>
          </p:cNvSpPr>
          <p:nvPr/>
        </p:nvSpPr>
        <p:spPr>
          <a:xfrm>
            <a:off x="0" y="108303"/>
            <a:ext cx="13003213" cy="1732844"/>
          </a:xfrm>
          <a:prstGeom prst="rect">
            <a:avLst/>
          </a:prstGeom>
          <a:noFill/>
          <a:ln>
            <a:miter lim="800000"/>
            <a:headEnd/>
            <a:tailEnd/>
          </a:ln>
        </p:spPr>
        <p:txBody>
          <a:bodyPr vert="horz" wrap="square" lIns="125016" tIns="62516" rIns="125016" bIns="62516"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72" algn="ctr"/>
            <a:r>
              <a:rPr lang="en-US" altLang="en-US" sz="5100" dirty="0">
                <a:solidFill>
                  <a:schemeClr val="bg1"/>
                </a:solidFill>
                <a:ea typeface="ＭＳ Ｐゴシック" pitchFamily="34" charset="-128"/>
                <a:cs typeface="ＭＳ Ｐゴシック"/>
              </a:rPr>
              <a:t>Test Administrator Manuals</a:t>
            </a:r>
            <a:endParaRPr lang="en-US" sz="5100" dirty="0">
              <a:solidFill>
                <a:schemeClr val="bg1"/>
              </a:solidFill>
              <a:ea typeface="ＭＳ Ｐゴシック" pitchFamily="34" charset="-128"/>
              <a:cs typeface="ＭＳ Ｐゴシック"/>
            </a:endParaRPr>
          </a:p>
        </p:txBody>
      </p:sp>
      <p:pic>
        <p:nvPicPr>
          <p:cNvPr id="1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8807" y="7235827"/>
            <a:ext cx="5344574" cy="235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69375" y="3651249"/>
            <a:ext cx="1672703" cy="2236268"/>
          </a:xfrm>
          <a:prstGeom prst="rect">
            <a:avLst/>
          </a:prstGeom>
          <a:ln>
            <a:solidFill>
              <a:schemeClr val="tx1"/>
            </a:solidFill>
          </a:ln>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32307" y="3651251"/>
            <a:ext cx="1781799" cy="2236266"/>
          </a:xfrm>
          <a:prstGeom prst="rect">
            <a:avLst/>
          </a:prstGeom>
          <a:ln>
            <a:solidFill>
              <a:schemeClr val="tx1"/>
            </a:solidFill>
          </a:ln>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99105" y="3651247"/>
            <a:ext cx="1762260" cy="2236268"/>
          </a:xfrm>
          <a:prstGeom prst="rect">
            <a:avLst/>
          </a:prstGeom>
          <a:ln>
            <a:solidFill>
              <a:schemeClr val="tx1"/>
            </a:solidFill>
          </a:ln>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36882" y="3651251"/>
            <a:ext cx="1781797" cy="2236266"/>
          </a:xfrm>
          <a:prstGeom prst="rect">
            <a:avLst/>
          </a:prstGeom>
          <a:ln>
            <a:solidFill>
              <a:schemeClr val="tx1"/>
            </a:solidFill>
          </a:ln>
        </p:spPr>
      </p:pic>
    </p:spTree>
    <p:custDataLst>
      <p:tags r:id="rId1"/>
    </p:custDataLst>
    <p:extLst>
      <p:ext uri="{BB962C8B-B14F-4D97-AF65-F5344CB8AC3E}">
        <p14:creationId xmlns:p14="http://schemas.microsoft.com/office/powerpoint/2010/main" val="203163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155" tIns="63622" rIns="127155" bIns="63622" rtlCol="0" anchor="ctr"/>
          <a:lstStyle/>
          <a:p>
            <a:pPr algn="ctr"/>
            <a:endParaRPr lang="en-US" dirty="0"/>
          </a:p>
        </p:txBody>
      </p:sp>
      <p:sp>
        <p:nvSpPr>
          <p:cNvPr id="10" name="Title 1"/>
          <p:cNvSpPr txBox="1">
            <a:spLocks/>
          </p:cNvSpPr>
          <p:nvPr/>
        </p:nvSpPr>
        <p:spPr>
          <a:xfrm>
            <a:off x="0" y="108303"/>
            <a:ext cx="13003213" cy="1732844"/>
          </a:xfrm>
          <a:prstGeom prst="rect">
            <a:avLst/>
          </a:prstGeom>
          <a:noFill/>
          <a:ln>
            <a:miter lim="800000"/>
            <a:headEnd/>
            <a:tailEnd/>
          </a:ln>
        </p:spPr>
        <p:txBody>
          <a:bodyPr vert="horz" wrap="square" lIns="125016" tIns="62516" rIns="125016" bIns="62516"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72" algn="ctr"/>
            <a:r>
              <a:rPr lang="en-US" altLang="en-US" sz="5100" dirty="0">
                <a:solidFill>
                  <a:schemeClr val="bg1"/>
                </a:solidFill>
                <a:ea typeface="ＭＳ Ｐゴシック" pitchFamily="34" charset="-128"/>
                <a:cs typeface="ＭＳ Ｐゴシック"/>
              </a:rPr>
              <a:t>Accessibility Features and Accommodations</a:t>
            </a:r>
            <a:endParaRPr lang="en-US" sz="5100" dirty="0">
              <a:solidFill>
                <a:schemeClr val="bg1"/>
              </a:solidFill>
              <a:ea typeface="ＭＳ Ｐゴシック" pitchFamily="34" charset="-128"/>
              <a:cs typeface="ＭＳ Ｐゴシック"/>
            </a:endParaRPr>
          </a:p>
        </p:txBody>
      </p:sp>
      <p:sp>
        <p:nvSpPr>
          <p:cNvPr id="8" name="Rectangle 3"/>
          <p:cNvSpPr txBox="1">
            <a:spLocks noChangeArrowheads="1"/>
          </p:cNvSpPr>
          <p:nvPr/>
        </p:nvSpPr>
        <p:spPr>
          <a:xfrm>
            <a:off x="487874" y="2490966"/>
            <a:ext cx="6555246" cy="5722484"/>
          </a:xfrm>
          <a:prstGeom prst="rect">
            <a:avLst/>
          </a:prstGeom>
        </p:spPr>
        <p:txBody>
          <a:bodyPr lIns="89546" tIns="44715" rIns="89546" bIns="44715"/>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8F23B3"/>
              </a:buClr>
              <a:buNone/>
            </a:pPr>
            <a:r>
              <a:rPr lang="en-US" sz="2800" b="1" dirty="0">
                <a:solidFill>
                  <a:prstClr val="black"/>
                </a:solidFill>
              </a:rPr>
              <a:t>Accessibility Features and Accommodations Manual </a:t>
            </a:r>
          </a:p>
          <a:p>
            <a:pPr marL="0" indent="0">
              <a:buClr>
                <a:srgbClr val="8F23B3"/>
              </a:buClr>
              <a:buNone/>
            </a:pPr>
            <a:r>
              <a:rPr lang="en-US" sz="2800" dirty="0">
                <a:solidFill>
                  <a:prstClr val="black"/>
                </a:solidFill>
                <a:hlinkClick r:id="rId4"/>
              </a:rPr>
              <a:t>http://avocet.pearson.com/PARCC/home</a:t>
            </a:r>
            <a:r>
              <a:rPr lang="en-US" sz="2800" dirty="0">
                <a:solidFill>
                  <a:prstClr val="black"/>
                </a:solidFill>
              </a:rPr>
              <a:t> </a:t>
            </a:r>
          </a:p>
          <a:p>
            <a:pPr marL="0" indent="0">
              <a:buClr>
                <a:srgbClr val="8F23B3"/>
              </a:buClr>
              <a:buNone/>
            </a:pPr>
            <a:endParaRPr lang="en-US" sz="2800" dirty="0">
              <a:solidFill>
                <a:prstClr val="black"/>
              </a:solidFill>
            </a:endParaRPr>
          </a:p>
          <a:p>
            <a:pPr marL="0" indent="0">
              <a:buClr>
                <a:srgbClr val="8F23B3"/>
              </a:buClr>
              <a:buNone/>
            </a:pPr>
            <a:r>
              <a:rPr lang="en-US" sz="2800" b="1" dirty="0">
                <a:solidFill>
                  <a:prstClr val="black"/>
                </a:solidFill>
              </a:rPr>
              <a:t>Accessibility Features and Accommodations Training Module:</a:t>
            </a:r>
          </a:p>
          <a:p>
            <a:pPr marL="0" indent="0">
              <a:buClr>
                <a:srgbClr val="8F23B3"/>
              </a:buClr>
              <a:buNone/>
            </a:pPr>
            <a:r>
              <a:rPr lang="en-US" sz="2800" dirty="0">
                <a:solidFill>
                  <a:prstClr val="black"/>
                </a:solidFill>
                <a:hlinkClick r:id="rId5"/>
              </a:rPr>
              <a:t>https://parcc.tms.pearson.com</a:t>
            </a:r>
            <a:r>
              <a:rPr lang="en-US" sz="2800" dirty="0">
                <a:solidFill>
                  <a:prstClr val="black"/>
                </a:solidFill>
              </a:rPr>
              <a:t> </a:t>
            </a:r>
          </a:p>
          <a:p>
            <a:pPr marL="0" indent="0">
              <a:buClr>
                <a:srgbClr val="8F23B3"/>
              </a:buClr>
              <a:buNone/>
            </a:pPr>
            <a:endParaRPr lang="en-US" sz="2800" dirty="0">
              <a:solidFill>
                <a:prstClr val="black"/>
              </a:solidFill>
            </a:endParaRPr>
          </a:p>
          <a:p>
            <a:pPr marL="0" indent="0">
              <a:buClr>
                <a:srgbClr val="8F23B3"/>
              </a:buClr>
              <a:buNone/>
            </a:pPr>
            <a:r>
              <a:rPr lang="en-US" sz="2800" b="1" dirty="0">
                <a:solidFill>
                  <a:prstClr val="black"/>
                </a:solidFill>
              </a:rPr>
              <a:t>Science and Social Studies Accommodations Supplement</a:t>
            </a:r>
          </a:p>
          <a:p>
            <a:pPr marL="0" indent="0">
              <a:buClr>
                <a:srgbClr val="8F23B3"/>
              </a:buClr>
              <a:buNone/>
            </a:pPr>
            <a:r>
              <a:rPr lang="en-US" sz="2800" dirty="0">
                <a:solidFill>
                  <a:prstClr val="black"/>
                </a:solidFill>
                <a:hlinkClick r:id="rId6"/>
              </a:rPr>
              <a:t>http://www.cde.state.co.us/assessment/spring2016_cmas_sss_accommodationssupplement</a:t>
            </a:r>
            <a:r>
              <a:rPr lang="en-US" sz="2800" dirty="0">
                <a:solidFill>
                  <a:prstClr val="black"/>
                </a:solidFill>
              </a:rPr>
              <a:t> </a:t>
            </a:r>
          </a:p>
        </p:txBody>
      </p:sp>
      <p:pic>
        <p:nvPicPr>
          <p:cNvPr id="7" name="Picture 6"/>
          <p:cNvPicPr>
            <a:picLocks noChangeAspect="1"/>
          </p:cNvPicPr>
          <p:nvPr/>
        </p:nvPicPr>
        <p:blipFill>
          <a:blip r:embed="rId7"/>
          <a:stretch>
            <a:fillRect/>
          </a:stretch>
        </p:blipFill>
        <p:spPr>
          <a:xfrm>
            <a:off x="8815981" y="3242719"/>
            <a:ext cx="3201828" cy="4196254"/>
          </a:xfrm>
          <a:prstGeom prst="rect">
            <a:avLst/>
          </a:prstGeom>
          <a:ln w="3175">
            <a:solidFill>
              <a:schemeClr val="tx1"/>
            </a:solidFill>
          </a:ln>
          <a:effectLst>
            <a:outerShdw blurRad="50800" dist="38100" dir="2700000" algn="tl" rotWithShape="0">
              <a:prstClr val="black">
                <a:alpha val="40000"/>
              </a:prstClr>
            </a:outerShdw>
          </a:effectLst>
        </p:spPr>
      </p:pic>
      <p:sp>
        <p:nvSpPr>
          <p:cNvPr id="6" name="TextBox 5"/>
          <p:cNvSpPr txBox="1"/>
          <p:nvPr/>
        </p:nvSpPr>
        <p:spPr>
          <a:xfrm>
            <a:off x="11050323" y="27076"/>
            <a:ext cx="1949450" cy="398571"/>
          </a:xfrm>
          <a:prstGeom prst="rect">
            <a:avLst/>
          </a:prstGeom>
          <a:noFill/>
        </p:spPr>
        <p:txBody>
          <a:bodyPr wrap="square" lIns="89546" tIns="44715" rIns="89546" bIns="44715" rtlCol="0">
            <a:spAutoFit/>
          </a:bodyPr>
          <a:lstStyle/>
          <a:p>
            <a:r>
              <a:rPr lang="en-US" sz="2000" dirty="0">
                <a:latin typeface="+mn-lt"/>
              </a:rPr>
              <a:t>Go to: </a:t>
            </a:r>
            <a:r>
              <a:rPr lang="en-US" sz="2000" dirty="0">
                <a:latin typeface="+mn-lt"/>
                <a:hlinkClick r:id="rId8" action="ppaction://hlinksldjump"/>
              </a:rPr>
              <a:t>Topics</a:t>
            </a:r>
            <a:endParaRPr lang="en-US" sz="2000" dirty="0">
              <a:latin typeface="+mn-lt"/>
            </a:endParaRPr>
          </a:p>
        </p:txBody>
      </p:sp>
    </p:spTree>
    <p:custDataLst>
      <p:tags r:id="rId1"/>
    </p:custDataLst>
    <p:extLst>
      <p:ext uri="{BB962C8B-B14F-4D97-AF65-F5344CB8AC3E}">
        <p14:creationId xmlns:p14="http://schemas.microsoft.com/office/powerpoint/2010/main" val="415670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 name="Content Placeholder 4"/>
          <p:cNvSpPr>
            <a:spLocks noGrp="1"/>
          </p:cNvSpPr>
          <p:nvPr>
            <p:ph idx="1"/>
          </p:nvPr>
        </p:nvSpPr>
        <p:spPr>
          <a:xfrm>
            <a:off x="634207" y="2664090"/>
            <a:ext cx="11658602" cy="4525963"/>
          </a:xfrm>
        </p:spPr>
        <p:txBody>
          <a:bodyPr/>
          <a:lstStyle/>
          <a:p>
            <a:pPr marL="0" indent="0">
              <a:buNone/>
            </a:pPr>
            <a:r>
              <a:rPr lang="en-US" dirty="0" smtClean="0"/>
              <a:t>Training Modules to Support Next Steps: </a:t>
            </a:r>
          </a:p>
          <a:p>
            <a:pPr marL="0" indent="0">
              <a:buNone/>
            </a:pPr>
            <a:endParaRPr lang="en-US" sz="900" dirty="0"/>
          </a:p>
          <a:p>
            <a:pPr marL="0" indent="0">
              <a:buNone/>
            </a:pPr>
            <a:r>
              <a:rPr lang="en-US" dirty="0" smtClean="0"/>
              <a:t>Go </a:t>
            </a:r>
            <a:r>
              <a:rPr lang="en-US" dirty="0"/>
              <a:t>to: </a:t>
            </a:r>
            <a:r>
              <a:rPr lang="en-US" dirty="0">
                <a:hlinkClick r:id="rId4"/>
              </a:rPr>
              <a:t>https://parcc.tms.pearson.com</a:t>
            </a:r>
            <a:r>
              <a:rPr lang="en-US" dirty="0"/>
              <a:t> </a:t>
            </a:r>
            <a:endParaRPr lang="en-US" dirty="0" smtClean="0"/>
          </a:p>
          <a:p>
            <a:pPr marL="0" indent="0">
              <a:buNone/>
            </a:pPr>
            <a:r>
              <a:rPr lang="en-US" altLang="en-US" dirty="0" smtClean="0">
                <a:ea typeface="ＭＳ Ｐゴシック" pitchFamily="34" charset="-128"/>
              </a:rPr>
              <a:t>Enter your email and register, including selecting your school.</a:t>
            </a:r>
          </a:p>
          <a:p>
            <a:pPr marL="0" indent="0">
              <a:buNone/>
            </a:pPr>
            <a:r>
              <a:rPr lang="en-US" altLang="en-US" dirty="0" smtClean="0">
                <a:ea typeface="ＭＳ Ｐゴシック" pitchFamily="34" charset="-128"/>
              </a:rPr>
              <a:t>The following module are suggested: </a:t>
            </a:r>
            <a:endParaRPr lang="en-US" altLang="en-US" dirty="0">
              <a:ea typeface="ＭＳ Ｐゴシック" pitchFamily="34" charset="-128"/>
            </a:endParaRPr>
          </a:p>
          <a:p>
            <a:pPr marL="838472" lvl="1" indent="-447129"/>
            <a:r>
              <a:rPr lang="en-US" dirty="0" smtClean="0"/>
              <a:t>Student Readiness Resources for PARCC </a:t>
            </a:r>
          </a:p>
          <a:p>
            <a:pPr marL="838472" lvl="1" indent="-447129"/>
            <a:r>
              <a:rPr lang="en-US" dirty="0" smtClean="0"/>
              <a:t>PearsonAccess</a:t>
            </a:r>
            <a:r>
              <a:rPr lang="en-US" baseline="30000" dirty="0" smtClean="0"/>
              <a:t>next</a:t>
            </a:r>
            <a:r>
              <a:rPr lang="en-US" dirty="0" smtClean="0"/>
              <a:t> training Modules</a:t>
            </a:r>
          </a:p>
          <a:p>
            <a:pPr marL="1712420" lvl="2" indent="-447129"/>
            <a:r>
              <a:rPr lang="en-US" dirty="0" smtClean="0"/>
              <a:t>Students in Session Screen</a:t>
            </a:r>
            <a:endParaRPr lang="en-US" dirty="0">
              <a:ea typeface="ＭＳ Ｐゴシック" pitchFamily="34" charset="-128"/>
            </a:endParaRPr>
          </a:p>
          <a:p>
            <a:pPr marL="1712420" lvl="2" indent="-447129"/>
            <a:r>
              <a:rPr lang="en-US" altLang="en-US" dirty="0" smtClean="0">
                <a:ea typeface="ＭＳ Ｐゴシック" pitchFamily="34" charset="-128"/>
              </a:rPr>
              <a:t>Monitor Student Test Status</a:t>
            </a:r>
          </a:p>
          <a:p>
            <a:pPr marL="838472" lvl="1" indent="-447129"/>
            <a:endParaRPr lang="en-US" altLang="en-US" u="sng" dirty="0">
              <a:solidFill>
                <a:srgbClr val="FF0000"/>
              </a:solidFill>
              <a:ea typeface="ＭＳ Ｐゴシック" pitchFamily="34" charset="-128"/>
            </a:endParaRPr>
          </a:p>
          <a:p>
            <a:pPr marL="0" indent="-164802">
              <a:buNone/>
            </a:pPr>
            <a:r>
              <a:rPr lang="en-US" altLang="en-US" dirty="0" smtClean="0">
                <a:ea typeface="ＭＳ Ｐゴシック" pitchFamily="34" charset="-128"/>
              </a:rPr>
              <a:t>These modules can be used to support session management for both PARCC and S/SS.</a:t>
            </a:r>
            <a:endParaRPr lang="en-US" altLang="en-US" dirty="0">
              <a:ea typeface="ＭＳ Ｐゴシック" pitchFamily="34" charset="-128"/>
            </a:endParaRPr>
          </a:p>
        </p:txBody>
      </p:sp>
      <p:sp>
        <p:nvSpPr>
          <p:cNvPr id="8" name="TextBox 7"/>
          <p:cNvSpPr txBox="1"/>
          <p:nvPr/>
        </p:nvSpPr>
        <p:spPr>
          <a:xfrm>
            <a:off x="11351683" y="22320"/>
            <a:ext cx="1676401" cy="367302"/>
          </a:xfrm>
          <a:prstGeom prst="rect">
            <a:avLst/>
          </a:prstGeom>
          <a:noFill/>
        </p:spPr>
        <p:txBody>
          <a:bodyPr wrap="square" lIns="89546" tIns="44715" rIns="89546" bIns="44715" rtlCol="0">
            <a:spAutoFit/>
          </a:bodyPr>
          <a:lstStyle/>
          <a:p>
            <a:r>
              <a:rPr lang="en-US" dirty="0" smtClean="0"/>
              <a:t>Go to: </a:t>
            </a:r>
            <a:r>
              <a:rPr lang="en-US" dirty="0" smtClean="0">
                <a:hlinkClick r:id="rId5" action="ppaction://hlinksldjump"/>
              </a:rPr>
              <a:t>Topics</a:t>
            </a:r>
            <a:endParaRPr lang="en-US" dirty="0"/>
          </a:p>
        </p:txBody>
      </p:sp>
      <p:sp>
        <p:nvSpPr>
          <p:cNvPr id="3" name="Title 2"/>
          <p:cNvSpPr>
            <a:spLocks noGrp="1"/>
          </p:cNvSpPr>
          <p:nvPr>
            <p:ph type="title"/>
          </p:nvPr>
        </p:nvSpPr>
        <p:spPr/>
        <p:txBody>
          <a:bodyPr/>
          <a:lstStyle/>
          <a:p>
            <a:endParaRPr lang="en-US"/>
          </a:p>
        </p:txBody>
      </p:sp>
      <p:sp>
        <p:nvSpPr>
          <p:cNvPr id="6" name="Rectangle 5"/>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155" tIns="63622" rIns="127155" bIns="63622" rtlCol="0" anchor="ctr"/>
          <a:lstStyle/>
          <a:p>
            <a:pPr algn="ctr"/>
            <a:endParaRPr lang="en-US" dirty="0"/>
          </a:p>
        </p:txBody>
      </p:sp>
      <p:sp>
        <p:nvSpPr>
          <p:cNvPr id="9" name="Title 1"/>
          <p:cNvSpPr txBox="1">
            <a:spLocks/>
          </p:cNvSpPr>
          <p:nvPr/>
        </p:nvSpPr>
        <p:spPr>
          <a:xfrm>
            <a:off x="0" y="108303"/>
            <a:ext cx="13003213" cy="1732844"/>
          </a:xfrm>
          <a:prstGeom prst="rect">
            <a:avLst/>
          </a:prstGeom>
          <a:noFill/>
          <a:ln>
            <a:miter lim="800000"/>
            <a:headEnd/>
            <a:tailEnd/>
          </a:ln>
        </p:spPr>
        <p:txBody>
          <a:bodyPr vert="horz" wrap="square" lIns="125016" tIns="62516" rIns="125016" bIns="62516"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72" algn="ctr"/>
            <a:r>
              <a:rPr lang="en-US" altLang="en-US" sz="5100" dirty="0">
                <a:solidFill>
                  <a:schemeClr val="bg1"/>
                </a:solidFill>
                <a:ea typeface="ＭＳ Ｐゴシック" pitchFamily="34" charset="-128"/>
                <a:cs typeface="ＭＳ Ｐゴシック"/>
              </a:rPr>
              <a:t>PearsonAccess</a:t>
            </a:r>
            <a:r>
              <a:rPr lang="en-US" altLang="en-US" sz="5100" baseline="30000" dirty="0">
                <a:solidFill>
                  <a:schemeClr val="bg1"/>
                </a:solidFill>
                <a:ea typeface="ＭＳ Ｐゴシック" pitchFamily="34" charset="-128"/>
                <a:cs typeface="ＭＳ Ｐゴシック"/>
              </a:rPr>
              <a:t>next </a:t>
            </a:r>
            <a:r>
              <a:rPr lang="en-US" altLang="en-US" sz="5100" dirty="0">
                <a:solidFill>
                  <a:schemeClr val="bg1"/>
                </a:solidFill>
                <a:ea typeface="ＭＳ Ｐゴシック" pitchFamily="34" charset="-128"/>
                <a:cs typeface="ＭＳ Ｐゴシック"/>
              </a:rPr>
              <a:t>Training Modules</a:t>
            </a:r>
            <a:endParaRPr lang="en-US" sz="5100" baseline="30000" dirty="0">
              <a:solidFill>
                <a:schemeClr val="bg1"/>
              </a:solidFill>
              <a:ea typeface="ＭＳ Ｐゴシック" pitchFamily="34" charset="-128"/>
              <a:cs typeface="ＭＳ Ｐゴシック"/>
            </a:endParaRPr>
          </a:p>
        </p:txBody>
      </p:sp>
    </p:spTree>
    <p:custDataLst>
      <p:tags r:id="rId1"/>
    </p:custDataLst>
    <p:extLst>
      <p:ext uri="{BB962C8B-B14F-4D97-AF65-F5344CB8AC3E}">
        <p14:creationId xmlns:p14="http://schemas.microsoft.com/office/powerpoint/2010/main" val="3534834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155" tIns="63622" rIns="127155" bIns="63622" rtlCol="0" anchor="ctr"/>
          <a:lstStyle/>
          <a:p>
            <a:pPr algn="ctr"/>
            <a:endParaRPr lang="en-US" dirty="0"/>
          </a:p>
        </p:txBody>
      </p:sp>
      <p:sp>
        <p:nvSpPr>
          <p:cNvPr id="7" name="Text Placeholder 12"/>
          <p:cNvSpPr txBox="1">
            <a:spLocks/>
          </p:cNvSpPr>
          <p:nvPr/>
        </p:nvSpPr>
        <p:spPr>
          <a:xfrm>
            <a:off x="650161" y="1949450"/>
            <a:ext cx="11702892" cy="665610"/>
          </a:xfrm>
          <a:prstGeom prst="rect">
            <a:avLst/>
          </a:prstGeom>
        </p:spPr>
        <p:txBody>
          <a:bodyPr lIns="127155" tIns="63622" rIns="127155" bIns="63622"/>
          <a:lstStyle/>
          <a:p>
            <a:pPr marL="476838" indent="-476838">
              <a:spcBef>
                <a:spcPct val="20000"/>
              </a:spcBef>
              <a:defRPr/>
            </a:pPr>
            <a:r>
              <a:rPr lang="en-US" sz="3400" b="1" kern="0" dirty="0">
                <a:solidFill>
                  <a:prstClr val="black"/>
                </a:solidFill>
                <a:latin typeface="Calibri"/>
              </a:rPr>
              <a:t>Contact </a:t>
            </a:r>
            <a:r>
              <a:rPr lang="en-US" sz="3400" b="1" i="1" kern="0" dirty="0">
                <a:solidFill>
                  <a:prstClr val="black"/>
                </a:solidFill>
                <a:latin typeface="Calibri"/>
              </a:rPr>
              <a:t>Customer</a:t>
            </a:r>
            <a:r>
              <a:rPr lang="en-US" sz="3400" b="1" kern="0" dirty="0">
                <a:solidFill>
                  <a:prstClr val="black"/>
                </a:solidFill>
                <a:latin typeface="Calibri"/>
              </a:rPr>
              <a:t> </a:t>
            </a:r>
            <a:r>
              <a:rPr lang="en-US" sz="3400" b="1" i="1" kern="0" dirty="0">
                <a:latin typeface="Calibri"/>
              </a:rPr>
              <a:t>Support</a:t>
            </a:r>
            <a:r>
              <a:rPr lang="en-US" sz="3400" b="1" i="1" kern="0" dirty="0">
                <a:solidFill>
                  <a:srgbClr val="8F23B3"/>
                </a:solidFill>
                <a:latin typeface="Calibri"/>
              </a:rPr>
              <a:t> </a:t>
            </a:r>
            <a:r>
              <a:rPr lang="en-US" sz="3400" b="1" kern="0" dirty="0">
                <a:solidFill>
                  <a:prstClr val="black"/>
                </a:solidFill>
                <a:latin typeface="Calibri"/>
              </a:rPr>
              <a:t>for assistance with:</a:t>
            </a:r>
          </a:p>
        </p:txBody>
      </p:sp>
      <p:sp>
        <p:nvSpPr>
          <p:cNvPr id="2" name="Title 1"/>
          <p:cNvSpPr>
            <a:spLocks noGrp="1"/>
          </p:cNvSpPr>
          <p:nvPr>
            <p:ph type="title"/>
          </p:nvPr>
        </p:nvSpPr>
        <p:spPr>
          <a:xfrm>
            <a:off x="0" y="108303"/>
            <a:ext cx="13003213" cy="1732844"/>
          </a:xfrm>
          <a:noFill/>
          <a:ln>
            <a:miter lim="800000"/>
            <a:headEnd/>
            <a:tailEnd/>
          </a:ln>
        </p:spPr>
        <p:txBody>
          <a:bodyPr vert="horz" wrap="square" lIns="125016" tIns="62516" rIns="125016" bIns="62516" numCol="1" anchor="ctr" anchorCtr="0" compatLnSpc="1">
            <a:prstTxWarp prst="textNoShape">
              <a:avLst/>
            </a:prstTxWarp>
          </a:bodyPr>
          <a:lstStyle/>
          <a:p>
            <a:pPr marL="234072" algn="ctr"/>
            <a:r>
              <a:rPr lang="en-US" altLang="en-US" sz="5100" dirty="0">
                <a:solidFill>
                  <a:schemeClr val="bg1"/>
                </a:solidFill>
                <a:ea typeface="ＭＳ Ｐゴシック" pitchFamily="34" charset="-128"/>
                <a:cs typeface="ＭＳ Ｐゴシック"/>
              </a:rPr>
              <a:t>Customer Support</a:t>
            </a:r>
            <a:endParaRPr lang="en-US" sz="5100" dirty="0">
              <a:solidFill>
                <a:schemeClr val="bg1"/>
              </a:solidFill>
              <a:ea typeface="ＭＳ Ｐゴシック" pitchFamily="34" charset="-128"/>
              <a:cs typeface="ＭＳ Ｐゴシック"/>
            </a:endParaRPr>
          </a:p>
        </p:txBody>
      </p:sp>
      <p:sp>
        <p:nvSpPr>
          <p:cNvPr id="11" name="Rectangle 7"/>
          <p:cNvSpPr>
            <a:spLocks noChangeArrowheads="1"/>
          </p:cNvSpPr>
          <p:nvPr/>
        </p:nvSpPr>
        <p:spPr bwMode="auto">
          <a:xfrm>
            <a:off x="6602161" y="3084007"/>
            <a:ext cx="5309645" cy="1561020"/>
          </a:xfrm>
          <a:prstGeom prst="rect">
            <a:avLst/>
          </a:prstGeom>
          <a:noFill/>
          <a:ln>
            <a:noFill/>
          </a:ln>
          <a:extLst/>
        </p:spPr>
        <p:txBody>
          <a:bodyPr wrap="square" lIns="127155" tIns="63622" rIns="127155" bIns="63622">
            <a:spAutoFit/>
          </a:bodyPr>
          <a:lstStyle>
            <a:lvl1pPr marL="182563" indent="-182563">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476838" indent="-476838">
              <a:spcAft>
                <a:spcPts val="853"/>
              </a:spcAft>
              <a:buSzPct val="125000"/>
              <a:buFont typeface="Arial" panose="020B0604020202020204" pitchFamily="34" charset="0"/>
              <a:buChar char="•"/>
              <a:defRPr/>
            </a:pPr>
            <a:r>
              <a:rPr lang="en-US" altLang="en-US" sz="2600" dirty="0">
                <a:solidFill>
                  <a:prstClr val="black"/>
                </a:solidFill>
                <a:latin typeface="Calibri"/>
              </a:rPr>
              <a:t>Managing user IDs and passwords</a:t>
            </a:r>
          </a:p>
          <a:p>
            <a:pPr marL="476838" indent="-476838">
              <a:spcAft>
                <a:spcPts val="853"/>
              </a:spcAft>
              <a:buSzPct val="125000"/>
              <a:buFont typeface="Arial" panose="020B0604020202020204" pitchFamily="34" charset="0"/>
              <a:buChar char="•"/>
              <a:defRPr/>
            </a:pPr>
            <a:r>
              <a:rPr lang="en-US" altLang="en-US" sz="2600" dirty="0">
                <a:solidFill>
                  <a:prstClr val="black"/>
                </a:solidFill>
                <a:latin typeface="Calibri"/>
              </a:rPr>
              <a:t>Accessing resources</a:t>
            </a:r>
          </a:p>
          <a:p>
            <a:pPr marL="476838" indent="-476838">
              <a:spcAft>
                <a:spcPts val="853"/>
              </a:spcAft>
              <a:buSzPct val="125000"/>
              <a:buFont typeface="Arial" panose="020B0604020202020204" pitchFamily="34" charset="0"/>
              <a:buChar char="•"/>
              <a:defRPr/>
            </a:pPr>
            <a:r>
              <a:rPr lang="en-US" altLang="en-US" sz="2600" dirty="0">
                <a:solidFill>
                  <a:prstClr val="black"/>
                </a:solidFill>
                <a:latin typeface="Calibri"/>
              </a:rPr>
              <a:t>TestNav</a:t>
            </a:r>
          </a:p>
        </p:txBody>
      </p:sp>
      <p:sp>
        <p:nvSpPr>
          <p:cNvPr id="12" name="Rectangle 7"/>
          <p:cNvSpPr>
            <a:spLocks noChangeArrowheads="1"/>
          </p:cNvSpPr>
          <p:nvPr/>
        </p:nvSpPr>
        <p:spPr bwMode="auto">
          <a:xfrm>
            <a:off x="815731" y="3084007"/>
            <a:ext cx="5715996" cy="1561020"/>
          </a:xfrm>
          <a:prstGeom prst="rect">
            <a:avLst/>
          </a:prstGeom>
          <a:noFill/>
          <a:ln>
            <a:noFill/>
          </a:ln>
          <a:extLst/>
        </p:spPr>
        <p:txBody>
          <a:bodyPr wrap="square" lIns="127155" tIns="63622" rIns="127155" bIns="63622">
            <a:spAutoFit/>
          </a:bodyPr>
          <a:lstStyle>
            <a:lvl1pPr marL="182563" indent="-182563">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476838" indent="-476838">
              <a:spcAft>
                <a:spcPts val="853"/>
              </a:spcAft>
              <a:buSzPct val="125000"/>
              <a:buFont typeface="Arial" panose="020B0604020202020204" pitchFamily="34" charset="0"/>
              <a:buChar char="•"/>
              <a:defRPr/>
            </a:pPr>
            <a:r>
              <a:rPr lang="en-US" altLang="en-US" sz="2600" dirty="0">
                <a:solidFill>
                  <a:prstClr val="black"/>
                </a:solidFill>
                <a:latin typeface="Calibri"/>
              </a:rPr>
              <a:t>Navigating </a:t>
            </a:r>
            <a:r>
              <a:rPr lang="en-US" sz="2600" dirty="0">
                <a:solidFill>
                  <a:prstClr val="black"/>
                </a:solidFill>
                <a:latin typeface="Calibri"/>
              </a:rPr>
              <a:t>PearsonAccess</a:t>
            </a:r>
            <a:r>
              <a:rPr lang="en-US" sz="2600" baseline="30000" dirty="0">
                <a:solidFill>
                  <a:prstClr val="black"/>
                </a:solidFill>
                <a:latin typeface="Calibri"/>
              </a:rPr>
              <a:t>next</a:t>
            </a:r>
            <a:endParaRPr lang="en-US" altLang="en-US" sz="2600" baseline="30000" dirty="0">
              <a:solidFill>
                <a:prstClr val="black"/>
              </a:solidFill>
              <a:latin typeface="Calibri"/>
            </a:endParaRPr>
          </a:p>
          <a:p>
            <a:pPr marL="476838" indent="-476838">
              <a:spcAft>
                <a:spcPts val="853"/>
              </a:spcAft>
              <a:buSzPct val="125000"/>
              <a:buFont typeface="Arial" panose="020B0604020202020204" pitchFamily="34" charset="0"/>
              <a:buChar char="•"/>
              <a:defRPr/>
            </a:pPr>
            <a:r>
              <a:rPr lang="en-US" altLang="en-US" sz="2600" dirty="0">
                <a:solidFill>
                  <a:prstClr val="black"/>
                </a:solidFill>
                <a:latin typeface="Calibri"/>
              </a:rPr>
              <a:t>Navigating the Training Center</a:t>
            </a:r>
          </a:p>
          <a:p>
            <a:pPr marL="476838" indent="-476838">
              <a:spcAft>
                <a:spcPts val="853"/>
              </a:spcAft>
              <a:buSzPct val="125000"/>
              <a:buFont typeface="Arial" panose="020B0604020202020204" pitchFamily="34" charset="0"/>
              <a:buChar char="•"/>
              <a:defRPr/>
            </a:pPr>
            <a:r>
              <a:rPr lang="en-US" altLang="en-US" sz="2600" dirty="0">
                <a:solidFill>
                  <a:prstClr val="black"/>
                </a:solidFill>
                <a:latin typeface="Calibri"/>
              </a:rPr>
              <a:t>Managing test sessions</a:t>
            </a:r>
          </a:p>
        </p:txBody>
      </p:sp>
      <p:sp>
        <p:nvSpPr>
          <p:cNvPr id="5" name="Slide Number Placeholder 4"/>
          <p:cNvSpPr>
            <a:spLocks noGrp="1"/>
          </p:cNvSpPr>
          <p:nvPr>
            <p:ph type="sldNum" sz="quarter" idx="10"/>
          </p:nvPr>
        </p:nvSpPr>
        <p:spPr>
          <a:xfrm>
            <a:off x="12136332" y="9336604"/>
            <a:ext cx="866881" cy="410648"/>
          </a:xfrm>
        </p:spPr>
        <p:txBody>
          <a:bodyPr/>
          <a:lstStyle/>
          <a:p>
            <a:pPr>
              <a:defRPr/>
            </a:pPr>
            <a:fld id="{364E494B-349F-4D1C-9389-F3BD0DF20ED6}" type="slidenum">
              <a:rPr lang="en-US" smtClean="0">
                <a:solidFill>
                  <a:prstClr val="black"/>
                </a:solidFill>
              </a:rPr>
              <a:pPr>
                <a:defRPr/>
              </a:pPr>
              <a:t>77</a:t>
            </a:fld>
            <a:endParaRPr lang="en-US" dirty="0">
              <a:solidFill>
                <a:prstClr val="black"/>
              </a:solidFill>
            </a:endParaRPr>
          </a:p>
        </p:txBody>
      </p:sp>
      <p:graphicFrame>
        <p:nvGraphicFramePr>
          <p:cNvPr id="3" name="Table 3"/>
          <p:cNvGraphicFramePr>
            <a:graphicFrameLocks noGrp="1"/>
          </p:cNvGraphicFramePr>
          <p:nvPr>
            <p:extLst>
              <p:ext uri="{D42A27DB-BD31-4B8C-83A1-F6EECF244321}">
                <p14:modId xmlns:p14="http://schemas.microsoft.com/office/powerpoint/2010/main" val="798220716"/>
              </p:ext>
            </p:extLst>
          </p:nvPr>
        </p:nvGraphicFramePr>
        <p:xfrm>
          <a:off x="541814" y="5306836"/>
          <a:ext cx="11811251" cy="3137420"/>
        </p:xfrm>
        <a:graphic>
          <a:graphicData uri="http://schemas.openxmlformats.org/drawingml/2006/table">
            <a:tbl>
              <a:tblPr firstRow="1" bandRow="1">
                <a:tableStyleId>{5C22544A-7EE6-4342-B048-85BDC9FD1C3A}</a:tableStyleId>
              </a:tblPr>
              <a:tblGrid>
                <a:gridCol w="5960818"/>
                <a:gridCol w="5850433"/>
              </a:tblGrid>
              <a:tr h="10291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1" kern="0" dirty="0" smtClean="0">
                          <a:solidFill>
                            <a:srgbClr val="8120A4"/>
                          </a:solidFill>
                        </a:rPr>
                        <a:t>PARCC Online Support and Resources</a:t>
                      </a:r>
                      <a:r>
                        <a:rPr lang="en-US" sz="2600" b="1" kern="0" baseline="0" dirty="0" smtClean="0">
                          <a:solidFill>
                            <a:srgbClr val="8120A4"/>
                          </a:solidFill>
                        </a:rPr>
                        <a:t> </a:t>
                      </a:r>
                      <a:r>
                        <a:rPr lang="en-US" sz="2600" b="0" kern="0" dirty="0" smtClean="0">
                          <a:solidFill>
                            <a:srgbClr val="8120A4"/>
                          </a:solidFill>
                          <a:hlinkClick r:id="rId4"/>
                        </a:rPr>
                        <a:t>http://PARCC.Pearson.com/Support</a:t>
                      </a:r>
                      <a:endParaRPr lang="en-US" sz="2600" b="0" kern="0" dirty="0" smtClean="0">
                        <a:solidFill>
                          <a:srgbClr val="8120A4"/>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700" b="0" dirty="0"/>
                    </a:p>
                  </a:txBody>
                  <a:tcPr marL="130032" marR="130032" marT="64982" marB="64982">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buFontTx/>
                        <a:buNone/>
                        <a:defRPr/>
                      </a:pPr>
                      <a:r>
                        <a:rPr lang="en-US" altLang="en-US" sz="2600" b="1" dirty="0" smtClean="0">
                          <a:solidFill>
                            <a:schemeClr val="accent3">
                              <a:lumMod val="75000"/>
                            </a:schemeClr>
                          </a:solidFill>
                        </a:rPr>
                        <a:t>CMAS Science and Social Studies and CSLA Support</a:t>
                      </a:r>
                      <a:endParaRPr lang="en-US" sz="3600" dirty="0"/>
                    </a:p>
                  </a:txBody>
                  <a:tcPr marL="130032" marR="130032" marT="64982" marB="64982">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527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1" dirty="0" smtClean="0">
                          <a:solidFill>
                            <a:srgbClr val="8120A4"/>
                          </a:solidFill>
                        </a:rPr>
                        <a:t>Hours:</a:t>
                      </a:r>
                      <a:r>
                        <a:rPr lang="en-US" altLang="en-US" sz="2600" baseline="0" dirty="0" smtClean="0">
                          <a:solidFill>
                            <a:srgbClr val="8120A4"/>
                          </a:solidFill>
                        </a:rPr>
                        <a:t> </a:t>
                      </a:r>
                      <a:r>
                        <a:rPr lang="en-US" altLang="en-US" sz="2600" dirty="0" smtClean="0">
                          <a:solidFill>
                            <a:srgbClr val="8120A4"/>
                          </a:solidFill>
                        </a:rPr>
                        <a:t>4:30 am – 5:30 pm MT, Mon.–Fri. </a:t>
                      </a:r>
                    </a:p>
                  </a:txBody>
                  <a:tcPr marL="130032" marR="130032" marT="64982" marB="64982">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1" dirty="0" smtClean="0">
                          <a:solidFill>
                            <a:schemeClr val="accent3">
                              <a:lumMod val="75000"/>
                            </a:schemeClr>
                          </a:solidFill>
                        </a:rPr>
                        <a:t>Hours:</a:t>
                      </a:r>
                      <a:r>
                        <a:rPr lang="en-US" altLang="en-US" sz="2600" b="1" baseline="0" dirty="0" smtClean="0">
                          <a:solidFill>
                            <a:schemeClr val="accent3">
                              <a:lumMod val="75000"/>
                            </a:schemeClr>
                          </a:solidFill>
                        </a:rPr>
                        <a:t> </a:t>
                      </a:r>
                      <a:r>
                        <a:rPr lang="en-US" altLang="en-US" sz="2600" dirty="0" smtClean="0">
                          <a:solidFill>
                            <a:schemeClr val="accent3">
                              <a:lumMod val="75000"/>
                            </a:schemeClr>
                          </a:solidFill>
                        </a:rPr>
                        <a:t>7:00 am - 6:00 pm, MT Mon.-Fri.</a:t>
                      </a:r>
                      <a:endParaRPr lang="en-US" sz="3600" dirty="0"/>
                    </a:p>
                  </a:txBody>
                  <a:tcPr marL="130032" marR="130032" marT="64982" marB="64982">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527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1" dirty="0" smtClean="0">
                          <a:solidFill>
                            <a:srgbClr val="8120A4"/>
                          </a:solidFill>
                        </a:rPr>
                        <a:t>Call Toll Free: </a:t>
                      </a:r>
                      <a:r>
                        <a:rPr lang="en-US" altLang="en-US" sz="2600" dirty="0" smtClean="0">
                          <a:solidFill>
                            <a:srgbClr val="8120A4"/>
                          </a:solidFill>
                        </a:rPr>
                        <a:t>1-888-493-9888 </a:t>
                      </a:r>
                    </a:p>
                  </a:txBody>
                  <a:tcPr marL="130032" marR="130032" marT="64982" marB="64982">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1" dirty="0" smtClean="0">
                          <a:solidFill>
                            <a:schemeClr val="accent3">
                              <a:lumMod val="75000"/>
                            </a:schemeClr>
                          </a:solidFill>
                        </a:rPr>
                        <a:t>Call Toll Free: </a:t>
                      </a:r>
                      <a:r>
                        <a:rPr lang="en-US" altLang="en-US" sz="2600" dirty="0" smtClean="0">
                          <a:solidFill>
                            <a:schemeClr val="accent3">
                              <a:lumMod val="75000"/>
                            </a:schemeClr>
                          </a:solidFill>
                        </a:rPr>
                        <a:t>1-888-687-4759 </a:t>
                      </a:r>
                    </a:p>
                  </a:txBody>
                  <a:tcPr marL="130032" marR="130032" marT="64982" marB="64982">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527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1" dirty="0" smtClean="0">
                          <a:solidFill>
                            <a:srgbClr val="8120A4"/>
                          </a:solidFill>
                        </a:rPr>
                        <a:t>Email: </a:t>
                      </a:r>
                      <a:r>
                        <a:rPr lang="en-US" altLang="en-US" sz="2600" dirty="0" smtClean="0">
                          <a:solidFill>
                            <a:srgbClr val="8120A4"/>
                          </a:solidFill>
                          <a:hlinkClick r:id="rId5"/>
                        </a:rPr>
                        <a:t>PARCC@support.pearson.com</a:t>
                      </a:r>
                      <a:endParaRPr lang="en-US" altLang="en-US" sz="2600" dirty="0" smtClean="0">
                        <a:solidFill>
                          <a:srgbClr val="8120A4"/>
                        </a:solidFill>
                      </a:endParaRPr>
                    </a:p>
                  </a:txBody>
                  <a:tcPr marL="130032" marR="130032" marT="64982" marB="64982">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1" dirty="0" smtClean="0">
                          <a:solidFill>
                            <a:schemeClr val="accent3">
                              <a:lumMod val="75000"/>
                            </a:schemeClr>
                          </a:solidFill>
                        </a:rPr>
                        <a:t>Email: </a:t>
                      </a:r>
                      <a:r>
                        <a:rPr lang="en-US" altLang="en-US" sz="2600" dirty="0" smtClean="0">
                          <a:solidFill>
                            <a:schemeClr val="accent3">
                              <a:lumMod val="75000"/>
                            </a:schemeClr>
                          </a:solidFill>
                          <a:hlinkClick r:id="rId6"/>
                        </a:rPr>
                        <a:t>cohelp@support.pearson.com</a:t>
                      </a:r>
                      <a:endParaRPr lang="en-US" altLang="en-US" sz="2600" dirty="0" smtClean="0">
                        <a:solidFill>
                          <a:schemeClr val="accent3">
                            <a:lumMod val="75000"/>
                          </a:schemeClr>
                        </a:solidFill>
                      </a:endParaRPr>
                    </a:p>
                  </a:txBody>
                  <a:tcPr marL="130032" marR="130032" marT="64982" marB="64982">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527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1" dirty="0" smtClean="0">
                          <a:solidFill>
                            <a:srgbClr val="8120A4"/>
                          </a:solidFill>
                        </a:rPr>
                        <a:t>Chat is available</a:t>
                      </a:r>
                    </a:p>
                  </a:txBody>
                  <a:tcPr marL="130032" marR="130032" marT="64982" marB="64982">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1" dirty="0" smtClean="0">
                          <a:solidFill>
                            <a:schemeClr val="accent3">
                              <a:lumMod val="75000"/>
                            </a:schemeClr>
                          </a:solidFill>
                        </a:rPr>
                        <a:t>Chat is available</a:t>
                      </a:r>
                    </a:p>
                  </a:txBody>
                  <a:tcPr marL="130032" marR="130032" marT="64982" marB="64982">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1"/>
    </p:custDataLst>
    <p:extLst>
      <p:ext uri="{BB962C8B-B14F-4D97-AF65-F5344CB8AC3E}">
        <p14:creationId xmlns:p14="http://schemas.microsoft.com/office/powerpoint/2010/main" val="2398443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081" y="2594754"/>
            <a:ext cx="12461412" cy="6184541"/>
          </a:xfrm>
        </p:spPr>
        <p:txBody>
          <a:bodyPr lIns="127155" tIns="63622" rIns="127155" bIns="63622"/>
          <a:lstStyle/>
          <a:p>
            <a:pPr>
              <a:buClrTx/>
            </a:pPr>
            <a:r>
              <a:rPr lang="en-US" dirty="0" smtClean="0"/>
              <a:t>TA – </a:t>
            </a:r>
            <a:r>
              <a:rPr lang="en-US" dirty="0"/>
              <a:t>C</a:t>
            </a:r>
            <a:r>
              <a:rPr lang="en-US" dirty="0" smtClean="0"/>
              <a:t>ontacts School Assessment Coordinator (SAC)</a:t>
            </a:r>
          </a:p>
          <a:p>
            <a:pPr>
              <a:buClrTx/>
            </a:pPr>
            <a:r>
              <a:rPr lang="en-US" dirty="0" smtClean="0"/>
              <a:t>SAC – Contacts District Assessment Coordinator (DAC)</a:t>
            </a:r>
          </a:p>
          <a:p>
            <a:pPr>
              <a:buClrTx/>
            </a:pPr>
            <a:r>
              <a:rPr lang="en-US" dirty="0" smtClean="0"/>
              <a:t>DAC contacts CDE</a:t>
            </a:r>
          </a:p>
          <a:p>
            <a:pPr>
              <a:buClrTx/>
            </a:pPr>
            <a:endParaRPr lang="en-US" dirty="0"/>
          </a:p>
          <a:p>
            <a:pPr>
              <a:buClrTx/>
            </a:pPr>
            <a:r>
              <a:rPr lang="en-US" dirty="0" smtClean="0"/>
              <a:t>If you have </a:t>
            </a:r>
            <a:r>
              <a:rPr lang="en-US" dirty="0"/>
              <a:t>are experiencing an issue or require guidance or support, </a:t>
            </a:r>
            <a:r>
              <a:rPr lang="en-US" dirty="0" smtClean="0"/>
              <a:t>go through the proper channels.</a:t>
            </a:r>
          </a:p>
          <a:p>
            <a:pPr lvl="1">
              <a:buClrTx/>
            </a:pPr>
            <a:r>
              <a:rPr lang="en-US" dirty="0" smtClean="0">
                <a:solidFill>
                  <a:srgbClr val="FF0000"/>
                </a:solidFill>
              </a:rPr>
              <a:t>This includes when students exits out of tests quickly </a:t>
            </a:r>
            <a:endParaRPr lang="en-US" dirty="0">
              <a:solidFill>
                <a:srgbClr val="FF0000"/>
              </a:solidFill>
            </a:endParaRPr>
          </a:p>
          <a:p>
            <a:pPr lvl="1">
              <a:buClrTx/>
            </a:pPr>
            <a:endParaRPr lang="en-US" dirty="0" smtClean="0">
              <a:solidFill>
                <a:srgbClr val="FF0000"/>
              </a:solidFill>
            </a:endParaRPr>
          </a:p>
          <a:p>
            <a:pPr marL="79410" indent="0">
              <a:buClrTx/>
              <a:buNone/>
            </a:pPr>
            <a:r>
              <a:rPr lang="en-US" sz="2800" b="1" dirty="0"/>
              <a:t>NOTE</a:t>
            </a:r>
            <a:r>
              <a:rPr lang="en-US" sz="2800" dirty="0"/>
              <a:t>: Submitted units/sections will not be re-opened as students have to go through multiple steps and confirmations before their status changes to “Completed”.</a:t>
            </a:r>
          </a:p>
        </p:txBody>
      </p:sp>
      <p:sp>
        <p:nvSpPr>
          <p:cNvPr id="4" name="Title 3"/>
          <p:cNvSpPr>
            <a:spLocks noGrp="1"/>
          </p:cNvSpPr>
          <p:nvPr>
            <p:ph type="title"/>
          </p:nvPr>
        </p:nvSpPr>
        <p:spPr/>
        <p:txBody>
          <a:bodyPr/>
          <a:lstStyle/>
          <a:p>
            <a:endParaRPr lang="en-US"/>
          </a:p>
        </p:txBody>
      </p:sp>
      <p:sp>
        <p:nvSpPr>
          <p:cNvPr id="5" name="Rectangle 4"/>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155" tIns="63622" rIns="127155" bIns="63622" rtlCol="0" anchor="ctr"/>
          <a:lstStyle/>
          <a:p>
            <a:pPr algn="ctr"/>
            <a:endParaRPr lang="en-US" dirty="0"/>
          </a:p>
        </p:txBody>
      </p:sp>
      <p:sp>
        <p:nvSpPr>
          <p:cNvPr id="6" name="Title 1"/>
          <p:cNvSpPr txBox="1">
            <a:spLocks/>
          </p:cNvSpPr>
          <p:nvPr/>
        </p:nvSpPr>
        <p:spPr>
          <a:xfrm>
            <a:off x="0" y="108303"/>
            <a:ext cx="13003213" cy="1732844"/>
          </a:xfrm>
          <a:prstGeom prst="rect">
            <a:avLst/>
          </a:prstGeom>
          <a:noFill/>
          <a:ln>
            <a:miter lim="800000"/>
            <a:headEnd/>
            <a:tailEnd/>
          </a:ln>
        </p:spPr>
        <p:txBody>
          <a:bodyPr vert="horz" wrap="square" lIns="125016" tIns="62516" rIns="125016" bIns="62516"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72" algn="ctr"/>
            <a:r>
              <a:rPr lang="en-US" altLang="en-US" sz="5100" dirty="0">
                <a:solidFill>
                  <a:schemeClr val="bg1"/>
                </a:solidFill>
                <a:ea typeface="ＭＳ Ｐゴシック" pitchFamily="34" charset="-128"/>
                <a:cs typeface="ＭＳ Ｐゴシック"/>
              </a:rPr>
              <a:t>Communication</a:t>
            </a:r>
            <a:endParaRPr lang="en-US" sz="5100" dirty="0">
              <a:solidFill>
                <a:schemeClr val="bg1"/>
              </a:solidFill>
              <a:ea typeface="ＭＳ Ｐゴシック" pitchFamily="34" charset="-128"/>
              <a:cs typeface="ＭＳ Ｐゴシック"/>
            </a:endParaRPr>
          </a:p>
        </p:txBody>
      </p:sp>
    </p:spTree>
    <p:extLst>
      <p:ext uri="{BB962C8B-B14F-4D97-AF65-F5344CB8AC3E}">
        <p14:creationId xmlns:p14="http://schemas.microsoft.com/office/powerpoint/2010/main" val="17165978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93971" y="3425825"/>
            <a:ext cx="11215271" cy="5353470"/>
          </a:xfrm>
        </p:spPr>
        <p:txBody>
          <a:bodyPr/>
          <a:lstStyle/>
          <a:p>
            <a:pPr marL="0" indent="0" algn="ctr">
              <a:buNone/>
            </a:pPr>
            <a:r>
              <a:rPr lang="en-US" sz="4800" dirty="0"/>
              <a:t>Sign the CO Security Agreement form for </a:t>
            </a:r>
          </a:p>
          <a:p>
            <a:pPr marL="0" indent="0" algn="ctr">
              <a:buNone/>
            </a:pPr>
            <a:r>
              <a:rPr lang="en-US" sz="2800" i="1" dirty="0"/>
              <a:t>Spring 2016 CMAS and CoAlt: ELA, Math, Science and Social Studies</a:t>
            </a:r>
            <a:r>
              <a:rPr lang="en-US" sz="2800" dirty="0"/>
              <a:t> </a:t>
            </a:r>
          </a:p>
          <a:p>
            <a:pPr marL="0" indent="0" algn="ctr">
              <a:buNone/>
            </a:pPr>
            <a:r>
              <a:rPr lang="en-US" sz="4800" dirty="0"/>
              <a:t>and return it to your SAC/STC.</a:t>
            </a:r>
          </a:p>
          <a:p>
            <a:pPr algn="ctr"/>
            <a:endParaRPr lang="en-US" dirty="0" smtClean="0"/>
          </a:p>
          <a:p>
            <a:pPr marL="0" indent="0" algn="ctr">
              <a:buNone/>
            </a:pPr>
            <a:r>
              <a:rPr lang="en-US" dirty="0" smtClean="0">
                <a:hlinkClick r:id="rId2"/>
              </a:rPr>
              <a:t>http</a:t>
            </a:r>
            <a:r>
              <a:rPr lang="en-US" dirty="0">
                <a:hlinkClick r:id="rId2"/>
              </a:rPr>
              <a:t>://</a:t>
            </a:r>
            <a:r>
              <a:rPr lang="en-US" dirty="0" smtClean="0">
                <a:hlinkClick r:id="rId2"/>
              </a:rPr>
              <a:t>www.cde.state.co.us/assessment/cmas_security_agreement</a:t>
            </a:r>
            <a:r>
              <a:rPr lang="en-US" dirty="0" smtClean="0"/>
              <a:t> </a:t>
            </a:r>
            <a:endParaRPr lang="en-US" dirty="0"/>
          </a:p>
        </p:txBody>
      </p:sp>
      <p:sp>
        <p:nvSpPr>
          <p:cNvPr id="5" name="Rectangle 4"/>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155" tIns="63622" rIns="127155" bIns="63622" rtlCol="0" anchor="ctr"/>
          <a:lstStyle/>
          <a:p>
            <a:pPr algn="ctr"/>
            <a:endParaRPr lang="en-US" dirty="0"/>
          </a:p>
        </p:txBody>
      </p:sp>
      <p:sp>
        <p:nvSpPr>
          <p:cNvPr id="6" name="Title 1"/>
          <p:cNvSpPr>
            <a:spLocks noGrp="1"/>
          </p:cNvSpPr>
          <p:nvPr>
            <p:ph type="title"/>
          </p:nvPr>
        </p:nvSpPr>
        <p:spPr>
          <a:xfrm>
            <a:off x="0" y="108303"/>
            <a:ext cx="13003213" cy="1732844"/>
          </a:xfrm>
          <a:noFill/>
          <a:ln>
            <a:miter lim="800000"/>
            <a:headEnd/>
            <a:tailEnd/>
          </a:ln>
        </p:spPr>
        <p:txBody>
          <a:bodyPr vert="horz" wrap="square" lIns="125016" tIns="62516" rIns="125016" bIns="62516" numCol="1" anchor="ctr" anchorCtr="0" compatLnSpc="1">
            <a:prstTxWarp prst="textNoShape">
              <a:avLst/>
            </a:prstTxWarp>
          </a:bodyPr>
          <a:lstStyle/>
          <a:p>
            <a:pPr marL="234072" algn="ctr"/>
            <a:r>
              <a:rPr lang="en-US" altLang="en-US" sz="5100" dirty="0">
                <a:solidFill>
                  <a:schemeClr val="bg1"/>
                </a:solidFill>
                <a:ea typeface="ＭＳ Ｐゴシック" pitchFamily="34" charset="-128"/>
                <a:cs typeface="ＭＳ Ｐゴシック"/>
              </a:rPr>
              <a:t>Security Agreement Form</a:t>
            </a:r>
            <a:endParaRPr lang="en-US" sz="5100" dirty="0">
              <a:solidFill>
                <a:schemeClr val="bg1"/>
              </a:solidFill>
              <a:ea typeface="ＭＳ Ｐゴシック" pitchFamily="34" charset="-128"/>
              <a:cs typeface="ＭＳ Ｐゴシック"/>
            </a:endParaRPr>
          </a:p>
        </p:txBody>
      </p:sp>
    </p:spTree>
    <p:extLst>
      <p:ext uri="{BB962C8B-B14F-4D97-AF65-F5344CB8AC3E}">
        <p14:creationId xmlns:p14="http://schemas.microsoft.com/office/powerpoint/2010/main" val="910543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155" tIns="63622" rIns="127155" bIns="63622" rtlCol="0" anchor="ctr"/>
          <a:lstStyle/>
          <a:p>
            <a:pPr algn="ctr"/>
            <a:endParaRPr lang="en-US" dirty="0"/>
          </a:p>
        </p:txBody>
      </p:sp>
      <p:sp>
        <p:nvSpPr>
          <p:cNvPr id="5" name="Content Placeholder 4"/>
          <p:cNvSpPr>
            <a:spLocks noGrp="1"/>
          </p:cNvSpPr>
          <p:nvPr>
            <p:ph idx="1"/>
          </p:nvPr>
        </p:nvSpPr>
        <p:spPr>
          <a:xfrm>
            <a:off x="650161" y="2490964"/>
            <a:ext cx="11702892" cy="6931378"/>
          </a:xfrm>
        </p:spPr>
        <p:txBody>
          <a:bodyPr lIns="127155" tIns="63622" rIns="127155" bIns="63622"/>
          <a:lstStyle/>
          <a:p>
            <a:pPr>
              <a:buClrTx/>
            </a:pPr>
            <a:r>
              <a:rPr lang="en-US" dirty="0" smtClean="0"/>
              <a:t>Access to test materials is only available on the day of testing</a:t>
            </a:r>
          </a:p>
          <a:p>
            <a:pPr marL="1148193" lvl="1" indent="-512648">
              <a:buClrTx/>
              <a:buFont typeface="+mj-lt"/>
              <a:buAutoNum type="arabicPeriod"/>
            </a:pPr>
            <a:r>
              <a:rPr lang="en-US" dirty="0" smtClean="0"/>
              <a:t>Check materials out using school chain-of-custody form</a:t>
            </a:r>
          </a:p>
          <a:p>
            <a:pPr marL="1148193" lvl="1" indent="-512648">
              <a:buClrTx/>
              <a:buFont typeface="+mj-lt"/>
              <a:buAutoNum type="arabicPeriod"/>
            </a:pPr>
            <a:r>
              <a:rPr lang="en-US" dirty="0" smtClean="0"/>
              <a:t>Administer assessment</a:t>
            </a:r>
          </a:p>
          <a:p>
            <a:pPr marL="1148193" lvl="1" indent="-512648">
              <a:buClrTx/>
              <a:buFont typeface="+mj-lt"/>
              <a:buAutoNum type="arabicPeriod"/>
            </a:pPr>
            <a:r>
              <a:rPr lang="en-US" dirty="0" smtClean="0"/>
              <a:t>Check materials in </a:t>
            </a:r>
            <a:r>
              <a:rPr lang="en-US" dirty="0"/>
              <a:t>using </a:t>
            </a:r>
            <a:r>
              <a:rPr lang="en-US" dirty="0" smtClean="0"/>
              <a:t>school chain-of-custody form</a:t>
            </a:r>
          </a:p>
          <a:p>
            <a:pPr>
              <a:buClrTx/>
            </a:pPr>
            <a:r>
              <a:rPr lang="en-US" dirty="0" smtClean="0"/>
              <a:t>There are early access exceptions for some accommodations</a:t>
            </a:r>
          </a:p>
          <a:p>
            <a:pPr lvl="1">
              <a:buClrTx/>
            </a:pPr>
            <a:r>
              <a:rPr lang="en-US" dirty="0" smtClean="0"/>
              <a:t>See accommodations training information</a:t>
            </a:r>
          </a:p>
          <a:p>
            <a:pPr>
              <a:buClrTx/>
            </a:pPr>
            <a:endParaRPr lang="en-US" dirty="0" smtClean="0"/>
          </a:p>
          <a:p>
            <a:pPr>
              <a:buClrTx/>
            </a:pPr>
            <a:r>
              <a:rPr lang="en-US" dirty="0" smtClean="0"/>
              <a:t>Secure </a:t>
            </a:r>
            <a:r>
              <a:rPr lang="en-US" dirty="0"/>
              <a:t>test materials must not be removed from the school’s campus.</a:t>
            </a:r>
          </a:p>
          <a:p>
            <a:pPr>
              <a:buClrTx/>
            </a:pPr>
            <a:r>
              <a:rPr lang="en-US" dirty="0"/>
              <a:t>Test materials must never be left unattended.</a:t>
            </a:r>
          </a:p>
          <a:p>
            <a:pPr>
              <a:buClrTx/>
            </a:pPr>
            <a:r>
              <a:rPr lang="en-US" dirty="0"/>
              <a:t>Test materials must be secure while in the TA’s possession.</a:t>
            </a:r>
          </a:p>
          <a:p>
            <a:pPr lvl="1">
              <a:buClrTx/>
            </a:pPr>
            <a:endParaRPr lang="en-US" dirty="0"/>
          </a:p>
        </p:txBody>
      </p:sp>
      <p:sp>
        <p:nvSpPr>
          <p:cNvPr id="4" name="Title 3"/>
          <p:cNvSpPr>
            <a:spLocks noGrp="1"/>
          </p:cNvSpPr>
          <p:nvPr>
            <p:ph type="title"/>
          </p:nvPr>
        </p:nvSpPr>
        <p:spPr>
          <a:xfrm>
            <a:off x="2004662" y="108303"/>
            <a:ext cx="8993889" cy="1732844"/>
          </a:xfrm>
        </p:spPr>
        <p:txBody>
          <a:bodyPr/>
          <a:lstStyle/>
          <a:p>
            <a:pPr algn="ctr"/>
            <a:r>
              <a:rPr lang="en-US" sz="5100" dirty="0">
                <a:solidFill>
                  <a:schemeClr val="bg1"/>
                </a:solidFill>
              </a:rPr>
              <a:t>Access to Materials</a:t>
            </a:r>
          </a:p>
        </p:txBody>
      </p:sp>
    </p:spTree>
    <p:extLst>
      <p:ext uri="{BB962C8B-B14F-4D97-AF65-F5344CB8AC3E}">
        <p14:creationId xmlns:p14="http://schemas.microsoft.com/office/powerpoint/2010/main" val="28136679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234008" algn="ctr" eaLnBrk="1" hangingPunct="1"/>
            <a:r>
              <a:rPr lang="en-US" altLang="en-US" sz="5700" dirty="0">
                <a:latin typeface="Curlz MT" pitchFamily="82" charset="0"/>
                <a:ea typeface="ＭＳ Ｐゴシック" pitchFamily="34" charset="-128"/>
              </a:rPr>
              <a:t/>
            </a:r>
            <a:br>
              <a:rPr lang="en-US" altLang="en-US" sz="5700" dirty="0">
                <a:latin typeface="Curlz MT" pitchFamily="82" charset="0"/>
                <a:ea typeface="ＭＳ Ｐゴシック" pitchFamily="34" charset="-128"/>
              </a:rPr>
            </a:br>
            <a:r>
              <a:rPr lang="en-US" altLang="en-US" sz="5700" dirty="0">
                <a:latin typeface="Curlz MT" pitchFamily="82" charset="0"/>
                <a:ea typeface="ＭＳ Ｐゴシック" pitchFamily="34" charset="-128"/>
              </a:rPr>
              <a:t/>
            </a:r>
            <a:br>
              <a:rPr lang="en-US" altLang="en-US" sz="5700" dirty="0">
                <a:latin typeface="Curlz MT" pitchFamily="82" charset="0"/>
                <a:ea typeface="ＭＳ Ｐゴシック" pitchFamily="34" charset="-128"/>
              </a:rPr>
            </a:br>
            <a:endParaRPr lang="en-US" altLang="en-US" sz="5000" b="1" dirty="0">
              <a:solidFill>
                <a:srgbClr val="0099CC"/>
              </a:solidFill>
              <a:latin typeface="Footlight MT Light" pitchFamily="18" charset="0"/>
              <a:ea typeface="ＭＳ Ｐゴシック" pitchFamily="34" charset="-128"/>
            </a:endParaRPr>
          </a:p>
        </p:txBody>
      </p:sp>
      <p:sp>
        <p:nvSpPr>
          <p:cNvPr id="7" name="Rectangle 3"/>
          <p:cNvSpPr txBox="1">
            <a:spLocks noChangeArrowheads="1"/>
          </p:cNvSpPr>
          <p:nvPr/>
        </p:nvSpPr>
        <p:spPr bwMode="auto">
          <a:xfrm>
            <a:off x="3440" y="3959225"/>
            <a:ext cx="12996333" cy="5788025"/>
          </a:xfrm>
          <a:prstGeom prst="rect">
            <a:avLst/>
          </a:prstGeom>
          <a:noFill/>
          <a:ln>
            <a:miter lim="800000"/>
            <a:headEnd/>
            <a:tailEnd/>
          </a:ln>
        </p:spPr>
        <p:txBody>
          <a:bodyPr vert="horz" wrap="square" lIns="89546" tIns="44715" rIns="89546" bIns="44715"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buFont typeface="Arial" charset="0"/>
              <a:buNone/>
            </a:pPr>
            <a:r>
              <a:rPr lang="en-US" sz="6300" b="1" dirty="0"/>
              <a:t>Thank you</a:t>
            </a:r>
            <a:endParaRPr lang="en-US" sz="6300" dirty="0"/>
          </a:p>
        </p:txBody>
      </p:sp>
      <p:sp>
        <p:nvSpPr>
          <p:cNvPr id="5" name="TextBox 4"/>
          <p:cNvSpPr txBox="1"/>
          <p:nvPr/>
        </p:nvSpPr>
        <p:spPr>
          <a:xfrm>
            <a:off x="11351683" y="22320"/>
            <a:ext cx="1676401" cy="367302"/>
          </a:xfrm>
          <a:prstGeom prst="rect">
            <a:avLst/>
          </a:prstGeom>
          <a:noFill/>
        </p:spPr>
        <p:txBody>
          <a:bodyPr wrap="square" lIns="89546" tIns="44715" rIns="89546" bIns="44715" rtlCol="0">
            <a:spAutoFit/>
          </a:bodyPr>
          <a:lstStyle/>
          <a:p>
            <a:r>
              <a:rPr lang="en-US" dirty="0" smtClean="0"/>
              <a:t>Go to: </a:t>
            </a:r>
            <a:r>
              <a:rPr lang="en-US" dirty="0" smtClean="0">
                <a:hlinkClick r:id="rId4" action="ppaction://hlinksldjump"/>
              </a:rPr>
              <a:t>Topics</a:t>
            </a:r>
            <a:endParaRPr lang="en-US" dirty="0"/>
          </a:p>
        </p:txBody>
      </p:sp>
    </p:spTree>
    <p:custDataLst>
      <p:tags r:id="rId1"/>
    </p:custDataLst>
    <p:extLst>
      <p:ext uri="{BB962C8B-B14F-4D97-AF65-F5344CB8AC3E}">
        <p14:creationId xmlns:p14="http://schemas.microsoft.com/office/powerpoint/2010/main" val="3403238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3545" y="0"/>
            <a:ext cx="12976123" cy="194945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127554" tIns="63822" rIns="127554" bIns="63822" rtlCol="0" anchor="ctr"/>
          <a:lstStyle/>
          <a:p>
            <a:pPr algn="ctr"/>
            <a:endParaRPr lang="en-US" dirty="0"/>
          </a:p>
        </p:txBody>
      </p:sp>
      <p:sp>
        <p:nvSpPr>
          <p:cNvPr id="2" name="Title 1"/>
          <p:cNvSpPr>
            <a:spLocks noGrp="1"/>
          </p:cNvSpPr>
          <p:nvPr>
            <p:ph type="title"/>
          </p:nvPr>
        </p:nvSpPr>
        <p:spPr>
          <a:xfrm>
            <a:off x="0" y="108303"/>
            <a:ext cx="13003213" cy="1732844"/>
          </a:xfrm>
        </p:spPr>
        <p:txBody>
          <a:bodyPr/>
          <a:lstStyle/>
          <a:p>
            <a:pPr algn="ctr"/>
            <a:r>
              <a:rPr lang="en-US" sz="5100" dirty="0">
                <a:solidFill>
                  <a:schemeClr val="bg1"/>
                </a:solidFill>
              </a:rPr>
              <a:t>Field Testing ELA in 2016</a:t>
            </a:r>
          </a:p>
        </p:txBody>
      </p:sp>
      <p:sp>
        <p:nvSpPr>
          <p:cNvPr id="3" name="Content Placeholder 2"/>
          <p:cNvSpPr>
            <a:spLocks noGrp="1"/>
          </p:cNvSpPr>
          <p:nvPr>
            <p:ph idx="4294967295"/>
          </p:nvPr>
        </p:nvSpPr>
        <p:spPr>
          <a:xfrm>
            <a:off x="541801" y="2599455"/>
            <a:ext cx="12244692" cy="6998572"/>
          </a:xfrm>
          <a:prstGeom prst="rect">
            <a:avLst/>
          </a:prstGeom>
        </p:spPr>
        <p:txBody>
          <a:bodyPr lIns="127554" tIns="63822" rIns="127554" bIns="63822">
            <a:normAutofit/>
          </a:bodyPr>
          <a:lstStyle/>
          <a:p>
            <a:pPr marL="0" indent="0">
              <a:buNone/>
              <a:defRPr/>
            </a:pPr>
            <a:r>
              <a:rPr lang="en-US" sz="2800" dirty="0">
                <a:solidFill>
                  <a:srgbClr val="FF0000"/>
                </a:solidFill>
              </a:rPr>
              <a:t>The primary purpose is to evaluate test questions and tasks.  This allows us to determine if the item can be used operationally (as part of a student’s score) on future administrations. </a:t>
            </a:r>
          </a:p>
          <a:p>
            <a:pPr marL="0" indent="0">
              <a:buNone/>
              <a:defRPr/>
            </a:pPr>
            <a:endParaRPr lang="en-US" sz="2800" dirty="0">
              <a:solidFill>
                <a:srgbClr val="FF0000"/>
              </a:solidFill>
            </a:endParaRPr>
          </a:p>
          <a:p>
            <a:pPr marL="0" indent="0">
              <a:buNone/>
              <a:defRPr/>
            </a:pPr>
            <a:r>
              <a:rPr lang="en-US" sz="2800" dirty="0">
                <a:solidFill>
                  <a:srgbClr val="FF0000"/>
                </a:solidFill>
              </a:rPr>
              <a:t>A sample of students will participate in an English language arts/literacy (ELA/L) field test. If a grade in your school is participating in the field test, for more information, please refer to: </a:t>
            </a:r>
          </a:p>
          <a:p>
            <a:pPr>
              <a:defRPr/>
            </a:pPr>
            <a:r>
              <a:rPr lang="en-US" sz="2800" b="1" dirty="0">
                <a:solidFill>
                  <a:srgbClr val="FF0000"/>
                </a:solidFill>
              </a:rPr>
              <a:t>Appendix D </a:t>
            </a:r>
            <a:r>
              <a:rPr lang="en-US" sz="2800" dirty="0">
                <a:solidFill>
                  <a:srgbClr val="FF0000"/>
                </a:solidFill>
              </a:rPr>
              <a:t>in the </a:t>
            </a:r>
            <a:r>
              <a:rPr lang="en-US" sz="2800" i="1" dirty="0">
                <a:solidFill>
                  <a:srgbClr val="FF0000"/>
                </a:solidFill>
              </a:rPr>
              <a:t>TAM</a:t>
            </a:r>
          </a:p>
          <a:p>
            <a:pPr>
              <a:defRPr/>
            </a:pPr>
            <a:r>
              <a:rPr lang="en-US" sz="2800" b="1" dirty="0">
                <a:solidFill>
                  <a:srgbClr val="FF0000"/>
                </a:solidFill>
              </a:rPr>
              <a:t>Appendix G </a:t>
            </a:r>
            <a:r>
              <a:rPr lang="en-US" sz="2800" dirty="0">
                <a:solidFill>
                  <a:srgbClr val="FF0000"/>
                </a:solidFill>
              </a:rPr>
              <a:t>in the </a:t>
            </a:r>
            <a:r>
              <a:rPr lang="en-US" sz="2800" i="1" dirty="0">
                <a:solidFill>
                  <a:srgbClr val="FF0000"/>
                </a:solidFill>
              </a:rPr>
              <a:t>TCM</a:t>
            </a:r>
          </a:p>
          <a:p>
            <a:pPr>
              <a:defRPr/>
            </a:pPr>
            <a:endParaRPr lang="en-US" sz="2800" i="1" dirty="0">
              <a:solidFill>
                <a:srgbClr val="FF0000"/>
              </a:solidFill>
            </a:endParaRPr>
          </a:p>
          <a:p>
            <a:pPr marL="0" indent="0">
              <a:buNone/>
              <a:defRPr/>
            </a:pPr>
            <a:r>
              <a:rPr lang="en-US" sz="2800" i="1" dirty="0"/>
              <a:t>Unit 3 has two parts, which are treated at independent units, and have separate unit timing. All standardized procedures must be followed for all units. </a:t>
            </a:r>
          </a:p>
          <a:p>
            <a:pPr>
              <a:defRPr/>
            </a:pPr>
            <a:r>
              <a:rPr lang="en-US" sz="2800" i="1" dirty="0" smtClean="0"/>
              <a:t>Grades </a:t>
            </a:r>
            <a:r>
              <a:rPr lang="en-US" sz="2800" i="1" dirty="0"/>
              <a:t>3-5 – unit 3a and 3b are each 90 minutes</a:t>
            </a:r>
          </a:p>
          <a:p>
            <a:pPr>
              <a:defRPr/>
            </a:pPr>
            <a:r>
              <a:rPr lang="en-US" sz="2800" i="1" dirty="0"/>
              <a:t>Grades 6-9 – unit 3a 90 minutes and 3b is 110 minutes</a:t>
            </a:r>
            <a:endParaRPr lang="en-US" sz="2800" i="1" dirty="0">
              <a:solidFill>
                <a:srgbClr val="FF0000"/>
              </a:solidFill>
            </a:endParaRPr>
          </a:p>
          <a:p>
            <a:pPr marL="0" indent="0">
              <a:buNone/>
              <a:defRPr/>
            </a:pPr>
            <a:endParaRPr lang="en-US" sz="2800" i="1" dirty="0"/>
          </a:p>
          <a:p>
            <a:pPr marL="0" indent="0">
              <a:buNone/>
              <a:defRPr/>
            </a:pPr>
            <a:endParaRPr lang="en-US" sz="2800" dirty="0"/>
          </a:p>
        </p:txBody>
      </p:sp>
      <p:sp>
        <p:nvSpPr>
          <p:cNvPr id="4" name="TextBox 3"/>
          <p:cNvSpPr txBox="1"/>
          <p:nvPr/>
        </p:nvSpPr>
        <p:spPr>
          <a:xfrm>
            <a:off x="11052731" y="27079"/>
            <a:ext cx="1950482" cy="437442"/>
          </a:xfrm>
          <a:prstGeom prst="rect">
            <a:avLst/>
          </a:prstGeom>
          <a:noFill/>
        </p:spPr>
        <p:txBody>
          <a:bodyPr wrap="square" lIns="127554" tIns="63822" rIns="127554" bIns="63822" rtlCol="0">
            <a:spAutoFit/>
          </a:bodyPr>
          <a:lstStyle/>
          <a:p>
            <a:r>
              <a:rPr lang="en-US" sz="2000" dirty="0"/>
              <a:t>Go to: </a:t>
            </a:r>
            <a:r>
              <a:rPr lang="en-US" sz="2000" dirty="0">
                <a:hlinkClick r:id="rId4" action="ppaction://hlinksldjump"/>
              </a:rPr>
              <a:t>Topics</a:t>
            </a:r>
            <a:endParaRPr lang="en-US" sz="2000" dirty="0"/>
          </a:p>
        </p:txBody>
      </p:sp>
    </p:spTree>
    <p:custDataLst>
      <p:tags r:id="rId1"/>
    </p:custDataLst>
    <p:extLst>
      <p:ext uri="{BB962C8B-B14F-4D97-AF65-F5344CB8AC3E}">
        <p14:creationId xmlns:p14="http://schemas.microsoft.com/office/powerpoint/2010/main" val="2378739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FOLDER_UPDATED" val="1"/>
  <p:tag name="ISPRING_ULTRA_SCORM_COURSE_ID" val="9A940F2A-7A11-42B2-8406-C56382CCB8DB"/>
  <p:tag name="ISPRINGONLINEFOLDERID" val="0"/>
  <p:tag name="ISPRINGONLINEFOLDERPATH" val="Content List"/>
  <p:tag name="ISPRINGCLOUDFOLDERID" val="0"/>
  <p:tag name="ISPRINGCLOUDFOLDERPATH" val="Content List"/>
  <p:tag name="ISPRING_UUID" val="{2123BD7D-8C55-42B3-BE83-21AB85E244E9}"/>
  <p:tag name="ISPRING_PRESENTER_PHOTO_0" val="png|iVBORw0KGgoAAAANSUhEUgAAAcoAAADmCAYAAABVhcUlAAAACXBIWXMAAA7EAAAOxAGVKw4bAAAA&#10;B3RJTUUH3ggLFAU71MIN8gAAAAd0RVh0QXV0aG9yAKmuzEgAAAAMdEVYdERlc2NyaXB0aW9uABMJ&#10;ISMAAAAKdEVYdENvcHlyaWdodACsD8w6AAAADnRFWHRDcmVhdGlvbiB0aW1lADX3DwkAAAAJdEVY&#10;dFNvZnR3YXJlAF1w/zoAAAALdEVYdERpc2NsYWltZXIAt8C0jwAAAAh0RVh0V2FybmluZwDAG+aH&#10;AAAAB3RFWHRTb3VyY2UA9f+D6wAAAAh0RVh0Q29tbWVudAD2zJa/AAAABnRFWHRUaXRsZQCo7tIn&#10;AAAgAElEQVR4nOy9eZgc1Zmn+56IyD2z9k0q1aLShoSQQGwSEmA2I4HHBmO8YGNju6fddnvr6WXu&#10;nbm32227vVx3z52emfv0eHq6vbXtdmN3g8HYCMQmsUhCArSvpVKp9iUrK/fIiDjn/pFVhQCVVFWZ&#10;tRLv8xQPUJknT0VGnN/5vvMtQimlcHFxcXFxcbkg2mxPwMXFxcXFZS7jCqWLi4uLi8tFcIXSxcXF&#10;xcXlIrhC6eLi4uLichFcoXRxcXFxcbkIrlC6uLi4uLhcBFcoXVxcXFxcLoIrlC4uLi4uLhfBFUoX&#10;FxcXF5eL4ArluwDpSAAcU87yTFxcXFzmH65QvguwUg5IsDL2bE/FxcXFZd7hCuW7gGzcomt7klzK&#10;FUoXFxeXyeIK5bsAM+pw9NcdnHtlcLan4uLi4jLvcIVygWObEqfT4Nj2dk4+2kOy15ztKbm4uLjM&#10;K1yhXOAk+zIceaqNdDpDut3h7K6+2Z6Si4uLy7zCFcoFjpNU9J+IoXs0UrEU/QcTSMttQeri4uIy&#10;UVyhXMAoBd5ciGj7MGgQjyYZPJAmejox21NzcXFxmTe4QrmAsTM2nQf6sdIOQgCaIHpmmCP/2oHt&#10;5lS6uLi4TAhXKBcwmaEc/SfiSFsihEDXNeLRFOeeHaL3UGy2p+fi4uIyL3CFcgGTizvEzibJm5OA&#10;AKEJEr0Zjv6yA8vNq3RxcXG5JK5QLmCsPkHXsX4QCka0UtMF6eE0nS/G6D88PLsTdHFxcZkHuEK5&#10;QDGTFtleGytlvfOXmiATy3HqqV63Wo+Li4vLJXCFcoGSG7bpPjxILukgRl2vI2iaIJPMcO6FKLEz&#10;SZRy00VcXFxcxsMVygWKx/Zz7lAv8KbbdQyR/9+JrgytT+WjYl1cXFxcLowrlAsU3RHYpv1OkRxB&#10;aIJsyqTt2X4ygxdwz7q4uLi4AK5QLkgS3RmOb+8l0ZNFaOMpJSiliLYm6Xk5jpV1zypdXFxcLoQr&#10;lAuQbMxi8Fic9IA5vlCStyrNtMmu/3aIzhdjKOmeVbq4uLi8HVcoFyBBI8Rg/xDSuUT1nRENjbWn&#10;aH1skOFTbmcRFxcXl7fjCuUCIxMzMTsEif4UnqABlzAShSbQPILDT7bS/1KGbMw9r3RxcXE5H1co&#10;FxhWyqH39ABW0gHnAhGvF0AIgZ12OLnrHJlh16p0cXFxOR9XKBcY6UGT6MkUqQETOdEzRwHCgHP7&#10;+xg6lHUDe1xcXFzOwxXKhcawQeueTqysc9FAnrejBMR7U3Q+O4xKGNM4QRcXF5f5hSuUC4hMNEe2&#10;VaOvLYrumdxXKwDDp/Pab46RPQ521i1C4OLi4gKuUC4o+k8Mc+qFDnDebBgyGYQGuYTNjv/xKmaP&#10;myri4uLiAq5QLihE0qCvPYru1S4Z7Toehk+n9eUuBvdnizs5FxcXl3mKK5QLBCvt4EmFGOgcBDWx&#10;aNcLIkBJeObv9mAedl2wLi4uLq5QLhD6jw1z/JlzOBk1qSCeC2H4NPoPJ9j3T2eJd6WLNEMXFxeX&#10;+YkrlAuE9Dmbc6/1IaWiGF2zNEPQeaiPbI9rUbq4uLy7cYVyASBthZEK0nOmD80ozJocRfMI2g90&#10;kT4kSPVlijKmi4uLy3zEFcoFQC5pM9Aaw87KdzRpnir5cQR7f36Mnr2Joozp4uLiMh9xhXIBYKcV&#10;iYEUosjfpmZodJzoIdemYybcGrAuLi7vTlyhnOc4lsQ6p3H2UBeGTy/q2ELkzyoPPnKGM0/2I+Ul&#10;upG4uLi4LEBcoZznxNpSnHm2l1R/FsOvTzl/cjx0j0bboQ46dgwTO+FGwLq4uLz7cIVynpMeMOk/&#10;ESfdn8s3Xi7OEeVbMPwah37XSvsTcXIp1wXr4uLy7sIVynmOY6q8eE2DQI6i6RqWadHxyiCdrwxN&#10;3we5uLi4zEFcoZzHSAeSx23aDnZieKf3q9R9Oq2vn8M8K4qSp+ni4uIyX3CFch4zdDqBNQzoTKtF&#10;CaDpAjOZo/OVIXr2uVali4vLuwdXKOcxmWgOzasIlHiQzvSbebpP59COU5zbHieXcps7u7i4vDtw&#10;hXIek0vZxM6myA5baAXWd50Imi7IJk3ip7MMnXaLELi4uLw7cIVyniJtiYobdBzrwbHktLteRzFG&#10;zioH95n5KFsXFxeXBY4rlPOUXMohdiRLz7EhlKRopesuhe7RGO5O0rqrB2tA4Jhu0XQXF5eFjSuU&#10;85REV4ahzgTSlDBN+ZMXRORFufv4ALHDWXIpVyhdXFwWNq5QzlNyvYpo1xCGXy92MZ5Lovs0Ut1Z&#10;Xv7hITJdDtJ2S9u5uLgsXFyhnIc4OUnmFHQfG0CIfE3WmURoAsdyOPNyDyf/rY/eg7GZnYCLi4vL&#10;DOIK5TxE6IJoapCSkjKkPTsBNbpXx8lKTu3oomPv4KzMwcXFxWUmcIVynqGkQtMFUrcRHjWrVXKE&#10;LhjuTTB8zCQzlJu9ibi4uLhMI65QzjNSfVlohZ7dw0S7Y2jG7H2Fmi5IJzMMnUwTP51FzZJ16+Li&#10;4jKduEI5z0j15Xjxh6dp39sHDkVv1jxZNF3Qe2aQnt1xHDeox8UF0zRpPX2ac+3tZLPZ2Z7OgsW2&#10;LE6eOMGpkydR0+xaMwodIJ1eGD0KlVKEQqHZnsYlSXSlGTyexM5KhFFAFI8iv00q8P7SdIGZsDj9&#10;bA/1t5VQdVlJYQMWgJXLoRvGvF+cgsHgbE9hTiIdh9jwMAMDAyTicVKpFI7j0NfXh5WzEBepTqWU&#10;wuv1UlpaitfrIxgMUFVdTcDvZ3F9fVHneezoUX74jz9g+YrlbLv7blpaWoo6/nSTSqVIpVLEYjGG&#10;olGy2SymaTIUHcKyrYvmbCupCAT8lJaX4zE8hEJBKiorqaioIBQM4vF6izJHK5fj+LFj/PhHP8Z2&#10;bL77ve/h8XiKMvaFKFgof/iP/wjkc+t0XUcgZjxdoRgoJWlubiaRSOIP+AmHw1RUVFJdU82iRYtm&#10;e3oASEvS/0aS/pNRUApRgDkpDIEQIr8TkwWcdY48NH0nYxx/tJuyphBGQJ/yvAph+/btDA4MkEwm&#10;0TQNXdfnYacTRUlJKfH4MJWVVXg8HsrKy4lEIpRXlFNbW0sgEJjtSc4IiUSczs4uuru66O3pwXEc&#10;env76Og4x+DAILFYDNu2OdvWRjabRdfGfx6kUgT8fqpraggEAkRKSmhsbCAcjrBy1UqkVJSUllBZ&#10;WUltbS3VNdWEw5FJz3loKMrT25/i77//v9h84xa23HhjIZdgRujo6KCvt49odJCBgQGig1ESiTi9&#10;vb10d3WTSiZJpzP0dHdh5nJoFxFKR0oikQi1dXX4vF5KS8tYXL+IRYsXY1kWLS3LiETCVFRWUrdo&#10;EeXl5VPaGPb29vJX3/gmO3fupLm5ee5blP/7f/09AJZlER8eZnh4GCE0fH4fmqZN+x9QTKTj4Pf7&#10;qaiooLKqisamJpYtb2H9lVfh9/tpam6mpaUFXZ8dIUj1m4isQTKVuuju+VIIDXwRD44lkZZEAaqA&#10;ouqaR5AaSnPu+SFa7oiz6KrymSuAcB47X3iBZ57egZSSRCLBwMAAOTOHz++b1t1msVFK4TEMfH4/&#10;fr+fJUuWUF1dw5KGJaxYuYKq6mqqq6qpqa2hsalpXv1tl+JsWxsd5zpobW0llUxy6NBBjhw+wpnW&#10;M2SymbENkKZpCCHGNuiQX6QvRiqdJtHaCoCUkl07JUpKLNtG0zQWL1pEY3MTK1eupGXZMhqbmigp&#10;KaG6uprqmhrKy8svOr7jOGx/8il+9tOfEimJ4Pf70S4i3rPJiRMn6OroxLItXty5k1MnT3G2vZ2u&#10;zk7S6TSapo39vOM6X2JNj8fjxGIxlFIopZCOM/bdRCIRqqqqaGxs5LLVq1nSsISq6mpqamupramh&#10;qbn5kuur49g8s2MHu3fvxj/yjEw3BQvlxx98EIBMJkNnRwf9fX04jsMbr79O1jQJBoMzVl6tUJRS&#10;CCGIJxIMx+OcOnWKp7Zvx8xmqa2t5aabb+Y9t97K4vrFrF+/nnBk8jvOQoi1p1BCYfh0TNNCTEGN&#10;lAJNCHwlBpmo9WZ6iWDKblhBXnxjnUnOPNNPzdoydO/Mf+e33X479fX1SKno7emh/exZAsEARw4f&#10;4fTp0/h880MwR+9DgGw2y4kTJzh27BhSSmzbRgArV63iinXruGHzDSxZsoRlK1bMGc/HZBmOxTh6&#10;9CjDsRg7nn6a3a/s5kxrK1IpdF3P/xg6oVCooLXk/MX+/MV4dJmNDQ8Tfe119r26D8dxkFKyfMUK&#10;Ll9zOasvX8PV11yNYXgoLy8jGAxRVl5GKBTCNE26u7rYtXMXjz36KAMDA3lxKeSiFBkF9HZ3c/z4&#10;cYaHh/ntb37Dyy+9THdXN16fd2zzoWlawUdQ519nAM575hzHoaenh87OTnbt2oV0HHx+P8uWLePy&#10;tZezZcuNhEsiVFZWUlFRSSgUJByJEAwGSafTnGtv58Abb/C9735v7LNmAqGKbPL19/Xx+muv8fDD&#10;D9N66jRtbW04jjOtVphSCnmB3aQQouAd3fmXx3EcbNtm8eLFPPTZz3D99dezYuVKSkqm/1zOsSQH&#10;ftzO6cf76Dzcj7TllKxKJRUev07Z0jCxthRW1ilKwQKlFCho3ljHLd9aQ1nz3Djv7e7u5l9/9Ste&#10;27ePN15/g76+vmkRy/HuwVGKfS/Cm/djTU0Nd919Nx+4916qqqtYunRpQZ8zU/T29LJnz25OnzzJ&#10;z376M86ePUsgEMgf4YwcC1xqIZRS4jjOmLBJxyEYCmEY77QBcrlc3kU7Kr4jP2/n7ddZSomUEsuy&#10;WNLQwMqVK6mtrWXZiuUsqlvE8HCMV15+mV07d5FMJjEMg3Q6zXXXXcc3vvVXXLFuXWEXqgCklHSc&#10;O8dLL73EoYOH+M2vH6Ont+cd1u6lrvPoNXYcByUl/kDggtcY8t7FbDY7Zv0buo52kes8+l2Pjq9p&#10;Go1NTaxevZq6ulrqlyyhtraWvt5enn7qafbu3QswJu6NjY08sf1JvEU6/7wQRRfKURwp+fW/PcLf&#10;/PVf09PVhaK46q+UwjRNdF0nGAzi9/vf8sUpBbmcSSqVIpNOo+k6hmGMPYRT/Ux48+FcunQpd7//&#10;3/Gxj32MhsbGovxd49F3eJjDP+jhyJOtWBknv0Wc4uX0l3spbQgycCyOlbbRdK0orlJpKyJVQa76&#10;vWY2fLYFzTN39tTRaJS/+d732P67JxkcHCyqS0wphcfjIXIRD8PoIp1KpZCOgz5yLxbjfoT8PakJ&#10;wQ1bNvP5P/xD1qy5nLLysimNO9309/eze/dudr2wk18/+ijJROItm5eJiKNlWUjHobyigoqKCsLh&#10;MH6/n3AkQjqVuqBzxLYsQuEwyUSCeDxOMplkeHiYVCqFx+PBMIwLfvaFlshRt6JSasSjor3lnpoL&#10;QtnV2cXzzz/Pc8/s4Jmnd2DZ9ls2BhMRR8uycByH2tpaysvLCUfC+H1+crkcxjgbTsuy8Pt8pDMZ&#10;kokE0WiU/v5+dE3H8BjjCuz5wolSyJHNt0KNbZrO/wFmTCgLdr2Oh65p3HvfB9ENnX/60Y958cUX&#10;ixqEoGkaq9esxjA8hEIhFi9eTDgSQUmJEAIpJYODg3R0dOD1eshmTWJDQ8SH46TSqXF3kxdj9MvR&#10;dR1NCM6ePcvf/8/vc/TwEf7wi1/kqqs3TIvlLB1J/8E4yd4U0lET2mlfCKXy54n+Mi+jUS5CF0ip&#10;EJoo2LLUdEFyIM2xX3ZRv7GSRVfOnYW6oqKCr/zRHyGU4J//+edTvoYXQilFaWkpt91++9h/v53B&#10;aJTenh7S6TThUIh4PE48HmdwcJBsNovX653y/QiMxQO8uOtF9u/bz8ceeICtd23jqg3Tc09OhVQq&#10;ybGjx/j5z37O4489hjlidXg8ngl9F6NWY0lJPugmEolQVV3NNddey4oVK6hbVMeqyy7D5/Nd8P3J&#10;ZBIzm+X48eMcOXyYEydOcvLEcXI5i+jgINFolEwmg2EYF7W2xhZtBEqoC75mNonH4+zZvYd/+fnP&#10;2bFjR/5ZHw22nMA8bdtGSkllVRWVlRWUREpoWtrMuvXr89e5ro5FixYRCofH/fzBgQHaz53j5PHj&#10;vPHGATo7OkgmEwxFh+ju7r7g9/6WuY26rkeOhEZ/d75IziTTJpSjvP8DH2BwYIB9+17N73qLsJN3&#10;HIfqmhr+5M/+jNvvuGNszAvd0I7j0N3dTduZM+x8YSd7du+mr7eXZCJBIpFAm+KOXmgauhA4jsML&#10;zz/PmdZW/uTP/ozb7ri96FGJmWiOgYMpuk8OjpwpTvFGUQpd1wiUeUgPmigFi9aXozIa/adj2LZT&#10;WANokf8Z7kpz9N/OUd4cwl82d84Ea2pqeOizn+bAwQMcO3oUx3GK8tAZhsGShga+9d3vjPuaUesj&#10;FouRzWbZ9+qr7H75FV5//XUy6TQ9PT0MDw/j8XimJGyjC4hSinQ6zT/8/f/mt088wZ/+x//I1m3b&#10;8AemP+DhYvT39/PTn/yEX/3yV3R2dLxlzpfCcZyxzUgoHGblypXcdfddbL5xC4sX10/4OwyHw4TD&#10;YW6oquKGzZuBvKV/8sRJfvvEEzz37DNEo1Hiw3ESicSYa+/tjH2eYEpxAtOF4zica2/nJz/8EQ8/&#10;/DCpVCr/i0lcZykllZWVlJaVcdWGDWzdtpVrrrmGisrKCc+jpKSEkpISlra0cPPNN6OUYjgW48CB&#10;Azz/7HO8/PJLDEWH6BmJZB5vo3S+OM42+te+9rWvTfeHaJrG8PAwBw8cLIp5LKXMfwnvuZmlLS3j&#10;PnCj50KlpaU0NTWxecsWPvih+2hqbiKZTBGNRjFNc8oCfv7iFI1G2bN7N7bjcPnll4+7q500StHz&#10;eoyTj/Qy1JnIu1ynqJVKgidoULkiwtCZFDiKjV9ZSf3GCvoOx8hGbUShxocQOI6EHFSsCFPWNDfO&#10;KkcJjgRfvLhr19h5SKEIIairq+PDH/3IRV8jhMinJkQirFq1iptveQ8f+MA9bNp8A8MjqQ6maZLJ&#10;ZMaiDacyl9G/KZFIsHfvXqRts7SlhVB45r+LXC7HKy+/zLf/6lv8+pFHiUajY3OcqHUzmiLznptv&#10;5vNf+iJf/PKXWLd+PSUlJQUvorquU1NTw8ZNm/jAvfdSU1vLcCxGJpPBNM188NQUrBjLsqivr+fW&#10;226jtra2oDlOhFQqxVNPbuc73/oWTz/9NJlMBmBC11kphW3beL1eFi9ezNa7tvGlr3yZT37yU6xY&#10;uYJAgXm9Qgj8gQBNzc1sufFGtm7bSmVlJdGhIVBqLB92qmtwaWkpH3/wwWn1nMyIUNbU1NB66jQv&#10;PP98UQRESkldXR3Xb9zI0kkk8wohMAyDZcuXc8d730tFZQV9vX309fUVZO2OPviJRILjR4+h6Rpr&#10;164tzqbAUbQ+00f784OkhjL5AJ4C1oZAmY/ShhADR+MYmofl2+pYuW0RVlpidijig8n8meUUEQJQ&#10;ilzcwfAY1K4vxROcdsfFhDEMg2AwxL/84hdFG1MIQU1tLR/56Ecn9T5N0/D5fNTU1vKeW2/l5ve8&#10;h66RnMFcLleQm2n0valUilf37sWyLNZcvmZGi2rE43F++S//wv/33/47hw4exDTNscjKSyGlRClF&#10;JBLhhs2b+dJXv8zvf+5zrFixYloWRCEEXq+Xy1Zfxp1bt7KkYQmZTIZEPD5WVGUy38VMCmV0cJD/&#10;8td/w49/9CNOHD+OlHLCblbHyfeTraqq4vY7buf/+E//iQ/dfz8NDQ3TktoyGlW79ooruO3221m8&#10;eBE93T1kMpmxQiGTuc4LSiiFEBw+dIiTx0+QTqcL3gVKKampqWHTDTdMSijPn4/hMVi9Zg3XXnsN&#10;A/0DnDp1CqVUwWKZTqU4dvQYy5YtY8XKlVMa63xyaYe23w3QdXgAx1JTPkdUUqF7NUrqA2geQexs&#10;Gl/Qy6p7F1PWHKKsKcjAoRT9J2NoemFiLES+DVeyO0vd2nJKl86tFCHbtti7Zy8DAwNFcb8KIaid&#10;glCej2EYVFRWcuOWG1m2fBknTpxkYGBgypbl6Lw0TcOyLA4dPAgKrtqwYVqDHkbp7enhO9/6Ng//&#10;4he0t7dPavGWI3EGwWCIT336If74T/+U9evXjxs8UkxGBXPlqlVs3ryZ0tIyTp08STwen9T6MFNC&#10;efrUKb7253/Bk7/73ViQ2kQFY1QkGxoa+A9/8id85t//HktnKE9cCEEoFGL16tXccOMWlFK0nj49&#10;aQ/fghJKgNYzrRw9coT+vr4LhgpPBikltbW1UxbKUTRNo7KqitWrVzM4OMiJ48eLIpbJZJK2M21c&#10;tWED1TU1U54fQOxMknPPRrEdGytp41hyaoE8Erwhg4oVEbJDFql+k8rlJaz7RCO+Eg/esEE6lsE8&#10;B7G+JFoh5fEAhECaEo/wUb0ujC8yd84qHSk5ffoUR48cwbKsgnfOxRDKUfwBPytXrWLZsmXs37+f&#10;2NBQwfPTdR3TNBkcHMQ0Ta67/vpp3bi0nj7N17/2lzz/3HNEo9Fxz/ouxGgqxtq1a/n9P/gcD33m&#10;M5SVlc34RksIQSgc5vK1l3PF+vVEBwdoa2ub8PowE0L54s6dfOMvv87+ffvIZDKTus6jrs7bbruN&#10;L331K2zdtm1WSicKTaOsrIyrr7mahsZG+vr66OjomLA3ZaaEcsbKRjQ1NdHQ2Iht2zP1kROmZfly&#10;/sOf/gkfuOcDyJED7akihMDj8XDkyBH+7Vf/Sk9395THUlIRa0+RjVv4SzxoHjH1kmxSYfg0QtU+&#10;Un0mPp+PilUhfCVvCtiy99ay6MpyhMh/diEIAY50OPFcB0NHM6g5VNhQ07QZsaqmiqZp3HjTTXz9&#10;m9+ksbl5LJilEHw+H2fOnOHp7dv57W+eKNJM38mpU6f45te/wcsvvUQ8Hh835eJCKKXImSZ3vPcO&#10;/vOf/zkffeBjs16uz+fzsWnTJr7713/NQ5/5DB6PZ06sYS/u2sV3v/Nd9uzZMyaSE73Oo/mm9913&#10;H//Xn//f3HLrreOmbMwUwWCI973//fzFX36N93/g/UhHjlm8c4EZE0qv14vX651Dy+VbaWlp4aFP&#10;f5qb33Pz2EH4VBm1LH/yox9x4sSJKY9jpR06Xh5EOpLhcyms9BSjUhUITeAJ6Wi6RmbQRDc0aq8o&#10;xfC/uQsL1fppurucpRuWYGcL7wQihMAcztH66wFiZ1IFj1csvF4v9fX1c77E4s0338QffOHzBIPB&#10;osxT13UOHTrE4489RnSw+M22W1tb+dY3vsmzzzwzlng/GbKZLHe9727+4AtfYOOmjXNqM1NTU8NX&#10;/uirPPipT6EbxqyK5e5XXuF73/kub7z++lhu+EQZzUH96AMP8KWvfoWmpUvnzLGIoeusW7+eP/7T&#10;P+VD99+PbVkFGS3FZMaEctSlMpdZf9VVbLzhBpqamgp+EIQQJJNJnn3mGdrPnp3SGLmUha4Z5HI5&#10;0tEc0pZTi3ZVCt2v4Sv1kezL4uQk3pBOzeVl6J633gINmytYdccSPAEdWUD9VwAESCSHfneaVKtV&#10;2FhFxOPxUF5RMWcWiHERgltuvZXb77gDXdcLfn50XSeXy3H0yBF+8c//XKRJ5mltbeWbX/8GO55+&#10;eixobjKYpsmGDRt4/z33cNWGDUWdW7EoKyvjS1/+Ep/997+HruuzYvG8umcP3/nWt9m3b9878j0n&#10;Qjqd5u733c2nPvPpaS+SMlWWtrTw5f/wVT72wAPkcrk5sZmdmxV7ZwlN07jtjjvYtGlTwe3DhBD4&#10;/H5+/tOfcerUqSmN4Yt4CFR5MKMOTvbNs0lPyMDw6xMO7FFS4Q0ahKv9JLsz+Pw+AnUeShvf6dbS&#10;fTqLbgtz2Y1LyaUKFzchBGbGZuj1HMm+udP+aq4Wq347NTU1fOJTn8Tv9xdlwfD5fJw+fZqXXnyp&#10;aFblsWPH+O//9W/Z8dRTE45qPZ/RKPYP3HsPt9x665z+bsrKy/n8F77AQ5/+NLZtz+givm/vXr77&#10;7e+wd88evF7vpDd6mWyWm26+mfs//GFWr149TbMsDo2Njfz+5/+Ae+69l3g8PtvTcYXy7axcuZLm&#10;ZS3ULVpUFAs4NjREa2srQ0NDk36vnZM4GUWyP42UasyaNDwamjGJdmYKNF1D80CiM43h1alYGcYb&#10;vvCuv2xlgEVbItSvqEVahVuVmgF7fnWY2AET6cwNr8Jc2KVOBE3TaGlpYfOWLXi93oLvSTFSJGO0&#10;bmahnGtv5+f/9FMe+dd/m1K1K8jne97/kQ/z/nvvmRc9YcvLy/n0Zz/LB+65h+Hh4Rn5zI5z5/j+&#10;332fF3e9iM/nm7RIKqUoKynhpptu4oYtW+a+NwVYvmIFH/34A9zx3vfOet9jVyjfhhCCa6+9lmuu&#10;uYacaRY8ViAY5Ont2zl96vSk3ptL2tjdGkNtKXKm9RbrMZeysbPOhLp9KAWaoWEEdaysQ3bYRvNo&#10;1K0rQzMu/PVrmqDl7mouv3MZVrbwsxghBLGuJIf+qYP4sbnjgp0vlJeX88AnPo7H4ynK5s3n89HT&#10;08OOpwsTyqGhIX77myf47W9/i2Jq0eK2bXPtNdewecsWagqMEJ9JljQs4f6PfJhbbr1l2hfxM2fO&#10;8KMf/JDt25/EH/BPSeSSyST3fPCDbL3rrlkPkJoM1153LXdu28rixYtnNbjHFcoLcOWGDaxfv77g&#10;oB7IWwSv7tlLT0/P5N5nGhx85AzR9ni+TNZ5z4adkxO29JRSGH6dYJUPZUmko/BHvFSvKc3nS45D&#10;ZFGA8BWCJZfV4uQKXJxFvg7sgSdPkjggycYL24C829A0jYaGBkIjXTEKtYY1TSMWi9Hd3TVWTm6y&#10;2I7Drp07+fnPfkZnR8eUoybNbJbf+9zvs279+im9fza57vrruePOO6mtq5u2+ItoNMpvf/M4P/zB&#10;D95SdWkySCmpr6/nqqs3sHzF8mmY5fTh8/rYum0bn3roobGCBLOBK5QXIBgI4PV5qSt0XlcAACAA&#10;SURBVKyqKnhREkKMNDKNkkgkJvQe6SjOHeoj1p4i3pFBOm8t4C1GaqpOBCUV3rBOuNZPOprDH/Th&#10;r9Eoawxecoz6LaVcefdlWGZxrErdo/HSz14neXLuhH3PF0pKSli1alU+crwIbmPbtnEch6NHj07p&#10;/a+/9hr/8Pf/m8OHD08p/260bNq1113HqtWXXbTzylwlEAhw59at3DtN52hSSna/8gq/evhXY+3B&#10;pkIqleKDH7qPq6++usgznBlqa2vZeMMmbrr5ZsxZEktXKMehtraOFStWFCUM3Of3c/CNA/T19k7o&#10;9eawRabfIpfJkY3l8jmNI6I22TVSOWD4dXxhg3hHBn/IR+XlYfzllw69D1X7Ca2HhjV12GbhO2bd&#10;q9FxoI/BnRZDZ5MFj/duwuvz0dyytGgpLbquk4gnOHO6ddLjnT51micee5ydL7xAaWnplOeTSqX4&#10;zO99lsbGpim9fy7Q1NTEVRs20LJsWdFdgyeOH+cXP/85Bw8exO+fWlF7pRSLFi3iiivW0TxP+pRe&#10;iFWXXcYd730vgSKlSk0WVyjHYfHixdTU1hXl5tc0jY6OTgYGBib0+kCFF4Eg1pF8R+K/4dMu6jJ9&#10;Cwp0j4YnaGDnJJlYDt2vUX9N5YRvtpprQmz6xPp8akoR7k8hBDt/tJ/+PZl8vzmXCeH1emloaETX&#10;9aIsFJqmkc1mx8rLTZSsmWXHU0/zi3/+Z0pKSqY0l9FOKsuXL6exqWleWpPnc9311/GJBx8sqlXZ&#10;39fPC889x2+f+G1B19nMmWy76y5Wrlo1LwJ4xqOkpIQbtmxm213bME1zxsXSFcpxKCkrpaQ0UpSz&#10;B03T6OnpmVDkq5IweCJB/+FhUn25sWIBwEj5rInXYVVS4g0bhOv85JIW0paEqwLUrCmd8EMTrPRR&#10;do3O2ltWkEsXHoijGRqD3TH6X0kxdCBLLjn7VU7mAx6Ph0WLFhfNohRCYNs2qUkGohx47XWe2fE0&#10;AwMDBZUMy+VyfPozn6Gpaf5ak6PU1tWxes1qmpqairJeSCl54bnn+ME//mDKluQoHt3Dqssuo3lp&#10;c8Hzmm1aWlrYuOmGgq/JVHCFchwqysspLy8vmlBGBwZITGDHqaRiuD1N35FhrLTNaLir0AWeoIFj&#10;yZGelJdGOuCNGAQrfaT6sgRCfoK1BsHqyXVwiawwaLylnHBpaOol9M7D8OkcfvkE8WN58Xa5NPnS&#10;iMUtMzbZ4JD+/n5e3PUizz77bEFW4Gi7seUrVlBZVTXlceYSa9as4RMPPliUAMCjR47wyisvc+LE&#10;iYKqEymlaGlpYcWKFfMq0nU8/H4/a9asYd36da5FOVcIBoP50mFFEEohBKlk8pJRW0oCEiJ1QQJV&#10;Iw/IiOtV92j4wgZCm1y9V2/QQPdoRFuThMqDhJu9eEOTW3A9QYPK6/xcc9faohQh0HSBlZS0Hm7D&#10;XzZ3ypTNdWY79/PFnbt49JFHCi4tp5Ri9erVVNdUF2lms0/9kiUsbWnB5/MV9D1JKdm1ayfbn9w+&#10;ZZfrKJZlcee2rTQ1N095jLlGU3MT99x7L2Y2O6PPgyuUM4SYQLskaUs0Q6B7NWzTfouL1RPS8z2b&#10;J3hvKJkPnvGVeLBMh3R/DsOvU7uubEo3WO2aMko26IQigYLPKoUmSPVn6TswTOa4LLgAu8v0MxSN&#10;cvjQQQ4fPlxQT1kp88Wu77rrLuqXLCniDGef+iX1bNiwoaD7+ejRo5w8dpyurq6CXNtKKXRdZ/nK&#10;5SyuXzzlceYaZeXlNC1dSnCGC1O4QjkOs1GbVtM1nCwk+7IMnU2jHEDLC16wyoeyFdKREzqiVFLh&#10;K/XiL/WQ7MkgBJTUBqlbN7WWRZpHo3StlyvvXF2UIgSGTyd2Lk3/sRTSct2vl0IIUfQ2QkqpCQer&#10;7dixg2efebbw8yEh0IRg5erLqKioKGysOcaKlSu5+33vw8yZU9pMSil5dsczPPvsc4TD4YLmIoRg&#10;yZIlY+faC4mqqiquvvaasaCwmWBhXcEiEk8kSMQTaFpxFqeJCK/QQfOAnXQwhy1Q+fxJb9iDbmjY&#10;WQflqAkF8yip8IUNvCGd4bMpAiU+ylb4iSyZes+5yuURyq7y4gtM3aIYRTME8Y4Mp5/rwoy6Qnkp&#10;HMchHh8u2sKglMIwDCKR8CVrBmezGQ6+cYCDBw4UZE0CaEJQt2gRlZUL42zyfMrLy6murs5HJk9B&#10;KU+ePMmpkydpb28v2Jp0HIc1l19OVdXCcW+PsmTJEu68806klK5QzjYD/f35DvN64ZdIKUUwFJrQ&#10;bjx6IsmxxzvIRM28IAqQlsx3D5GKS65qIwjAG9JBg3hXlvJFpZSu8k+tTdcI3rBB1bV+1t22siht&#10;uDwBjUNPnmLgpblTA3auks1mOXHixFjD3UKRjiQcDrN27dpLjvfirhc5evQoeoE9C5VSCGDN5Wso&#10;LS0taKy5SnlFBfX19VPy2rzw3PO8umdvURooSym5asNVVFZVFjzWXKO0tJT6+iVoM5ju4grlOKSS&#10;KdKpVFG+DMdxaGhspKr6Ers7G07t6Ob0sz0oqfJpIQrMuEWyK4NjygnppJL5snW+Ui/SVlgpm0CZ&#10;n+o1hS9OFcsi1NwQwuM3Cj6r1AyN9GCOEzs6SLTnCp7bQsa2baKD0aLtoG3bJhQKsXTZMi7molBK&#10;8fxzz3Pi+PGC3a5K5Td6LcuWUVIyv3Mnx6OyupqVq1blrZ1JvC+ZTHLq1EmOHT+Gx+O59BsugVKK&#10;6pqaeZ+jOh5V1dVUVlbOmFvZFcpx6O7upre3t+Bd9Cher/eS9TCzvYqO3YNYaefNtBCRTw2ZTB9K&#10;JcEb8eAJ6mSiOQyvjq9cp6Kl8ANwb8igZlOIdVtX4FiqYLH0+HWO7TxDzwupfKF3lwuSSWc4dOgQ&#10;lmUVZXEQmsDv99N8iYjIzo5zdJw7R3d3d9EWpauvuYaShWpRlpfR1NRIJp0mN4nE+L1793Kuvb0o&#10;zaqFEIRCIRYtWlwU0Z2LREoiNC1dipk1MXPTv8l2hXIc+np7C448G8W2bVavvoxFiy8SfabATObI&#10;Jew3rUYBmk/DE9DHrMuJoKTCV2IgHUXvgWGq6iuILDMIVBR+tghQ0RKm8dZyvAGj4LxKzaORjeU4&#10;/Mt2Tj7e40bAXgClFD093XR2dJDNZguusGLbNrW1tSxdtozqS3g5nn/uebq7uoqygI+KRk1NzZSL&#10;qM91Kisr2LjpBpqXLqWhsXHCQrX75Vc4eeJkwWfAo9e4sXH+Vzy6GBXl5dx0000sbVlKZWXltFcd&#10;Wph3a4GkUymSySR9fX2UlJQUPJ7jONTW1l10UZKOJNGdxRqxqgSAAuUopJL5vJAJ3gtCAyOgg1Kk&#10;B02ql1RSeVnxHhrNENRuCnP1R1ey+yfH8mdPBdynhlendX87oRovVWvCRXERLyRM0+TVvXuxbbso&#10;Vl0ul6N+ST3b7tp2ydfu37efrq6uolgm+eChyKxUVpkpPB4vm7ds5m//x3+ntq6OhoaGS74nmUrR&#10;09PN2bNni7LeKKWoraslGCr8rHOuUlJayj33fZDNN25BjgSmTSeuUF6AU6dO0dVdHGsS8nUK6xsa&#10;LhrAIBWk+01ibW+WFBO6wF/qwYzbk8ifVHgjHnylnnw7LlsSrvazeENxQ/FDdT6Wv6+OA4+3khnK&#10;TjjI6III0DyCk7vOUb48RGljaNym0u9GBgYGePJ3TxYlkEdKicfjobl5KRs3bbroa2OxGENDQ/T2&#10;9hacrpAvv6jR0NhIoAjBKnMVIQSlZWW855ZbJvye48eOER2MohfxvK2pqbHg72wu4/F4aGxspLGx&#10;cUY+z3W9XoD9+/dz4I3CQ+EhXx1j8+bNLF++/KLugXRvlrMv9qMcCUKgUOgejVBNAN2nT9jtKm1F&#10;sNJLuNqHGbcw/DqRJQFKm4r70AghCDUarLxlSVHqj2qGRjqeYfBIiujpVJFmOf+RjsO+va9yeOR8&#10;slAXU840Wb1mDe/deucly5odPXqURCJR1ICJsrKyBet2nSr79u6ls7MTbxHWm9Hcwpra2qJEz7rk&#10;cYXybUgl6enq5tjRowU/0KM99zbesInlyy/eMFXPecmZWcL1gREPq0DakmRPPtp1Mv0n/WVedI9G&#10;/Fya6iWVeGoURUoHfQuBKi+Xf6SeSF0AJAUH9ug+ndb95+h6Ll6UmrILgc7OLh5/7DGsIgQs2LZN&#10;TW0tG66+mju3br3k6w8dPMjg4GBRhE2N5AQ3NCxZEHVHi8mRw0fo7+sr6gaitrZuQbu4ZxpXKN/G&#10;C889z5EjR4pyOCylZO3atVyxbj2h8EUiTi3oem2IobNJ7Ey+dJ0QeeswM5TDyZ0XDXqxaan8+aEv&#10;4sGxFcneLCW1QapWT8+hvqYLKteGuPz+RnSPUXAgjm5opGNZOncN0fb8xHp3LmQSiQS/eTzf91FK&#10;WZBlJ6XEtm023bCJTz30qQkF5xw5dJihoaGiVgTyer0LrlJMIaRSKTKZDP39/UUNSAlHwgs24nU2&#10;cO/Y85BK8dJLL/HcM88U7LZQSmFZFp/45INcedWV477OyUmIQ+fhXuLdWTKxvOUgNJGPdD0vD98T&#10;0gnX+dF92gVFSUpFoNwLKIbPpZG2IlQdoG5dWUF/y8UwAhprP9hMzerSSdWiHXc8r07r/g5OPzJA&#10;enB2upnPFV7bv5+f/OhH+WL6BS6imUyG66+/nvvuv59Vl102ofd0dnaSTqWKIpSjFuWy5csJzXCd&#10;zrlMR8c5cjmzaOUyNU1D0zTKKyrmdf/JuYYrlOfx+K9/zf69r2LbdkE32WgJqTvuuIONmzZd1NWk&#10;FPQcStG1b4hc3EI6eZH0hg10r/YWC1JaCjvtoBwuOD8lFaFqH96gQao3Q2VdBUaNJLxoOl0wgmC9&#10;ztUPLSNYGsiX2CtkNF1gmRZtL/XR+ngU513ahuvVva/y//7Nf6GtrQ1d1wu6H5PJJJs3b+b3P/85&#10;ttx444Tec7atLd+vMlXc8+JIJOKeUZ5Ha2sr0cFoUa/JaBszl+LhCuUIBw8c4NFHHmH/vn0FVaY/&#10;P1fs4w8+SPPSpRd9vdDAsSSZaA7lKDSNkVZa6h29Gp2cJBsf6eF4gXVT2QpPxAMCkt1ZyusjlK8M&#10;jjV+ni6EJlhyUzlLb63C6/fkS+0VgOHTGeoapvWJPgaPFa9r/HxAKcUzO3bw/3z72+zZvZtAIDBl&#10;kVRKMRyLsXnLZj73hc9z6223Tzgf8mx7O0oWv7OL4ziz3i5sLtHb3Us6nS6qO1pKiZUrvB2ey5u4&#10;Wzvg3Llz/PhHP2bP7j35EPwCXE2jZ0l/+MUvsuWmGy95TmAmLKInk6QGcnlBEyNu25Rz4UVKcmGR&#10;VApPUMfj18klbTLDFv5KD9WXFZ6XNRH85R4at1TRfyhJ38mhMVfblBCgaxodh3tp2x6hZu30uY7n&#10;EgN9/fzt3/5XXtu3n9f278dfgFVgWRaWZfHJT32Kj3/yQdatW4cxiTOr/t5eUqlUURdwIQSVVVXu&#10;GeV59PX1kclkinJNRlNwamtrXYuyyLzrhfJcezvf/5/fZ/vvfsdQNEogEJjyjte2bTweD1/9oz/i&#10;/ffeM4GoM4UT1Wnb00UukUP36WhCoHs0bHOccm7jaI9yFMFaP4ZPI9GVAQE1y8qpXDVD1TkENF1f&#10;izkgefn7KbLRHBRwtKV5NDLxLB27YjTcOsSiK8uLN9c5xsDAAP/6y19y8vgJnnzySfr7+6d8jiel&#10;JD48zOVr1/L5L3yBG2++aUp9H23bHqnNOqVpvANd15FSEikpcc/OziOZSJDL5Yq6eaiuqcHnL04V&#10;Lpc872qhfG3ffn7ykx/z9PaniA4OEggGCxJJw+PhUw89xEc//gDl5Zde2LMJC9Xjpb81hu4RY9Gu&#10;QggE4q2tehQXXbSkA8FKH2iCRHeW6oYKtBp7JLhn+hFCEFhksHLrYtpfGuDUcx0gmbrbV+SbXXce&#10;6efow36q15RheOfmAiuEQExioctZFj1dXezevZujR4+SSiR59plnOHv2LMFgcEoiOXqe2NjYyOc+&#10;9znWXXklW7dtm/L1P9d+rqguQSHyxwm1tbVFGW+h0N3dVXTLvdAzbZd3Mm+FUggx5ZthOBZj+++e&#10;5Gc//SnHjh0jmUxOWSSVUmSzWYLBIF/88pf54H0fpLJyYq1tdFvjjR3HSXZnQdMQgBEw8JV6yERN&#10;7MxIOTst/7dKKcd1vSLAFzGQtiLVl2XJDYspaZkZkRybgibwVAnWPdBIsitL94kBdDG5gu7noxkC&#10;M52j+5U4Z3f2sfSWmoLahE0XuVyOZCLB/n37xgRhlGw2S29vL7Zlk0wmiEajdHf3oGsahw4ezCf1&#10;x+OEwuFJ1+YcvfcymQzrrljH7e+9g+bmZu56391UTPAeHI/e3l5M0yy6mzSVTBZ1vPlOLBYjl8sV&#10;VdjcM+DiM2+F0nEc/L6JR3OapsnZtjb27N7DoYMH2b9vH0dHigr4fL4p3Vy2bWNZFtdccy333X8f&#10;H7jnHkrLJn6e5rEM2nZ3Y2UdNI+Wr+0q8wE9ukcbE0rDp+ENecjEcjjSQbxNeZQEf4kHT9DATNhk&#10;kxbVS8uou2Lm3ZWeoE7ze6sYPJ0k9Q9ZEv3J/N82RTRdEO0Y5vgjXTRsrMQbmnu3rFKK/t5evv93&#10;/xMheMvZctbM0t8/gG3ZpFJJhoaGiMViSMfB6/Ph8Xgmdc+c/5l+v5/rN25k46ZN1Ncv5uZbbqGq&#10;qjgNkQ3DcK2SGWDU+nPFbW4z91adCaBpGr19ffzLL37BmTNnKC0rpaSkhPLy8rEbzzRNotEoqVSa&#10;/v4+EsNx2tvP8tKuF2k9cwafzzflEnVSStLpNOUV5dx07c185GMf4+733T2pMaysTdfONEOtKTRD&#10;IEReFJRSJHsynG+GSUfh2M64SYpSKiJ1fnSvTnowRVlVCVTkiCwp7oG+tBVW2iaXtsklbZxcPirS&#10;Sjtkh3JoHg3Dp6PpGsloCmRexAtB0wW5bI7BwymGjqWpvXpmgpMmg8fjYSgW4/HHHnvH74QQ+XuS&#10;vCtZ1/WilBYbDdzYuHEjX/7qVwoeb6YILeD6oy4Ll3krlNGBAR595BF2vrCTysoKyisqqK6uGtkJ&#10;a2SzGfp6+4gnEnR1dtLf14c+Yj1OtViw4zikUin8Ph9bt23j6muv5vY73svq1asnNY60Fbk+RcfB&#10;3rGyb5ou8JXkUzvSgw6CNwMpHFNiZ50xF+zbUbYkUOVDOpJ4R5r6lYsJNGho+uQtAittk4nmSEdz&#10;mHELO+1QVlJOeiBHZjBHZiiHmbAw4zZ21kZakkzMIt2XBQNMMpRVlNLfGUX5HDwhHSenEAV48DRN&#10;MNyd5LWfnea2VevwhKehHl8BjIrWTEYaCiHIZDI8+8wz1NbW8sH778PjmVlX+2SQUmIYBslEYran&#10;suDRNM31BhSZeSmUwFgKx1B0kIGBfpSUOOdVtxAINF1DEwJN14lMsX2NlJJcLodpmlRVVXHLrbdS&#10;XV3Nhz78Ya697topjamUIuTxMNgzhDAEKpevc+or9ZAdtt5ZhEVcuMBAfrB85w1vSMfKOKQHTELX&#10;+6hcfulWVelBk2zMIjNokhnMURoop//kMPGODPGuNOk+k2jPMMP9CayUjZNTGAEd3avh5CSGX8Nf&#10;5iVU4ydQ48FXYhAJhdE0yepN9XiCOm0v9NP1ahQn6+QbUE8BoQtyWYszz/bTdWOSpnve/NuUKrho&#10;TcEIIXAcJ9+oF0Zc4/mJaZqGYRhFP+sbdde9undvvg2Wz8u2u+6as2kBjuPg9XoxzVxhqUMulySb&#10;yeQ9UC5FY94K5WiVfGCsqkWhlQ2VUkgpcRwHK5dDNwyqqqpY0tDA8mXLqKyu4oP33cfla9cW+kkk&#10;eiTp3hyO6SDIu0/trIOdfesNrqS6aOSikopQlT/ffaM/g3QUZY0hKle8NTDEMSXpQTNfO3ZYYPUL&#10;Bk7FiHdliJ1J0XW8j2Q0i7IkwhB4QgaGV0MzNCKLA3jDHjwBjciiAJ6gQS5lo/s0fGGDsqYw4Vof&#10;mldDOQo7KxE6WCmHSK0fT0DHzjgFZRoITZCJmvzur17hFuMKVr7vIk2wZxjbtolEIqy46qqRPNi8&#10;M0ApRTweZ2hoiO7ubqSU+P3+olVhEULg8/vp6+vjP/+f/4nYUIwHPv5x/IG5Vwx7VNhPHD/GmsvX&#10;FLV+rEue0c1Hd3c3mUxmlmezsJi3QimEIBKJIKUkk8lgWdZY4q5gxP0w3i5+pMTc6ImflHIsLD8Y&#10;CFBaVkZ9fT2ZbJbm5mau27iRO+64nZKL9JOcDPEzOY491kPsbApp56M7lS3zImaeZxULMILG2Fng&#10;hZCOIrw4gJKKRHeGYKWPyrUhglVe0gMmqT4Trx2g52CMwRMJBk4N0/5GD8m+LBoCzavlCxUEdcqb&#10;g+heDW/Yg7/Mk1/cpCJU48Nf4UXTxEjLL0VY82NnHJJ9Jp37BhFCkOzNYg5b2FmHXMpB6Hm3qZ1x&#10;0IzCLAghAA3SgzlOPNFF9WXllC8PzAmTUkpJTU0Nv//5zyEQyJFG1lIqOjs6ONt2lvb2dhzH4dTJ&#10;k3R3dwMUrWi1rutkMxm++Zd/ic/r5UMfuR/fJALdLoSUcloCTFyBfCvFvsZKKYaHh4uW/+qSZ14K&#10;pZSSiooKrrp6A36fn4GBARzHJhQMkTVNpHTIpDPkxmlNJISgpKQEXddRQCAQIJ1OUV5eQVVVFS3L&#10;Wthy4400NDQUVB1lPFS3hzceP0kubaPp+ajWQLkXKytxzPyclcqfW/pLvWSiJo5z4eRvIQShKh+O&#10;pUj154gsDjDYH8XztKJ7T5zOfYN0HRzATFoITWD4dIyARkVLGN2rYXg1fCUevGEPRkBD6PmCBygw&#10;Eza5pMXgyQRW2iGXssmlbBxTIm11ngtNjeR55oOS3j5PNZLSomlTTxWBkdJ+UtH6VC8VLSVc8UAj&#10;kcWzbz35fD7Kysu5c+u2cV9j5nKcPnWKXz38S15+6UU6OzoZHBzE5/MVxQ2p6zq2bfPNb3yDQDDA&#10;HXfeOel0k/MJBoP556PIC3nOstwIz/Motkt+9Jm0Lbuo477bmbdCuXjxYh785Ce56eabATDNLKlU&#10;msGBAcxcjp7ubmKx2DsWIaUUuqaxYuVK/H4/SinqFi0qaFGZ1NxtiS1tdEMgrfxN7Q17CC8KEDuT&#10;GissIET+X620hbTHWVgU6AEtH4AzZOHYEjNh8do/tJIdtpAWGH4Nw69RWhHEE9TxBg08IYNghRfN&#10;pyFNiZWVmMMWw+0mmViOXNK+sAUrxv6B0AXamOqJt73mrfhK8reZlXGQtirIAMyfB0re+PkZdF3n&#10;+s8vQ/lm/8zrUou/z+tlzZo1rPmLP+fwkSP868MP89vfPEFHRwcej6co8zcMg0wmw3e//R0ymSwf&#10;/NB9Uz6zbGxsJBgMFq2rxSi9PT2YpukWRh+hvLwCv99PMpksimiOfl9ypKbubD8XC4V5e7eOnieO&#10;4vP58fn8VFRUALC24HPE6SEbsxhqS2Gl87VclciLjmMpssmRXaDKF0v3+HTsrBy/lJgAoWDgWALH&#10;khjefO6l9Gh4wwa+iIdAuRdvxEOo2ovhNzDjOVL9OfqODJOJ5rBGcjXfXgQI8bZszSk8b8pRaB6N&#10;uvVlKAe6XxvCzlp5i3WqiHywTCZq0vXaIB27qqm8MoCvzCjYvTtTXL5mDU1//MesWnUZ3/+7v+P4&#10;8eNFsywNw6Crq4uHf/Ev1NXVcsttt01pAQ4EA0W1KEfPKPv7+jBN0221NUL9knpCoRDxeLwoQjl6&#10;D7W1tXHlhqvcnpRFYt4KJVD03e5MoGwY7kxhJqy8+Ii8oOSSFtKSeUtS5QsO+Cu8pPou3pNROgoz&#10;nu8UoHvzLtxQtY9AhQ9fiQfHkiS6s3TsjWIOW2MuU9Rb0zLFef9S0HI9ag2rfCSv4ddwcgrp5CNm&#10;nZxTcM9KyC8IZjJHMpmkMh7B1HIEKuZPfctwOMyHP/oRIpEw3/6rb3FmJLe3GHi9Xl59dS+PPvII&#10;jU1NrFi5ctJjlJSWYniMwhuMnodSir6+fsysWbQx5zslJaVTLnhyMWKxISzLcoWySMxroZxvKKkQ&#10;MS9nD3eiaRrSkSMNmkdqvGr58zwhwFfiIVDqIdmTvWjkq9Dya5myFZ6AQbgugNBg8GQi737NyZEI&#10;4fMqxoxYi0XxyowcUaIALV+fVhMC5SgCNV4CZR7SXRZlDSHW/rsqOg8M0PVGdKQObGGf2Xt4mERv&#10;hkCNwPHmFwTpqCnlj84W2+6+m1wux9e/9nX6+/sm3AbrYggh8Hq9PPbor1m16jKWNDRM2gXb0tJC&#10;JFKC7TgUQ77Pj8g0zXd3Q+7zaWxsJBwO4zhOUURt9DqfbWsjHo8XpbiFi9uPckZJ9eXoeWOYRHcG&#10;KRWaoRGo8CF0wfC59FuKDxh+PR/Aw/g7TaGB4dfRDQ00QS5p0390mL5DwyR7s1hpG8eWSMmIO1eM&#10;FC1g6mbjqBUsFdLO98yUjkQp8Hq8hMIBwhUhyuoi+MIeQrV+ylf5CS7Wqbs+QtONVZTVhZFOYXle&#10;QgicrKTtuV7aXu1D1zUcW5Ibsa4LrQg0k2y96y4+9wefIxQM4tjFCcLQNA3bcXjs17/m148+ipyk&#10;xdLU3IzX6y266/VsWxvpdLooYy4EamprCEfyQllMzp5tJ+EWdygarkU5QyipUAMeTrx8BCvjoGyJ&#10;8Oj54J6sQuYUjFiW0lEkejL5/Ep7fGtSSbAzzmjAKUqBtORIrrsoSsNmpXibj3ak3J5HQzc0lGAs&#10;ctYXMai7spzGzVUEq3wYHp2yhjB6MG8C6j6NpptrKK8s59n/8hrpIXPq54oin1bTsWeQ8uYwTatr&#10;EFVgBDTGO9Kdq/h8PrbdfRdtbW38+Ic/RC9SoIvP5+PQoUM8vf0pLlu9mvXr10/4vYFAAK/XS0V5&#10;OWaRinaPdjgZGBgseKyFQnNzM4FAcYOmhBD0dPeQzbiWe7FwhXKGEJogsihfFhv7HAAAIABJREFU&#10;YSYzaIIQeAI6hk8jFTffYdtLK29NXmqBevuGXxTQreNCaHq+wpEnqCMMgWbkiwxULIvQcEMVRkAj&#10;FAwiwpKqVRGMgI7h19F0wf/P3nuHx3Vd99rvaVMxDZhB7wBBsFeJXaKKVe0ojmVLlp04kR2XJHZs&#10;fyk3cXLj3Nzv5nOefHHsa8e+tmTZlizJllzVu6hGUuwNIEGA6L1Nb6fdPwaASEls4IAEpfM+D0WK&#10;nNmnzGD/zl57rd/S0jqKS8qFfXUTjJyoBq9w0bihmr2/PortQkRByIWcjz0xQFGDh1V31yHaBTIx&#10;DbtXRkvryI7Lo26vsqqKm265mba2Nt7cuTMvIVjIJfdse+kllixdQnNz83ntgzY1NdF27NhMZu6F&#10;Mv1dHh4aJJ1On0O/1vc+JaWlMzXh+WC6y1B7+3ESCatTS76whPIiko5COqxhZA1ERURN62gZ412j&#10;q8JJpRgXHRMkJefO4ylz4q9zU9hQgN2jkA7nzM/dxQ4KSh04/DbGW2Nk+rLEBlOYukmkN0liPEM2&#10;qiEpAjbFjsNjR01rRMdiaFmdaGcaJQ8iJsoi6UiW/Q920ri6Bs9qEcX9VjnK5SKUgiCwYcMGxsfH&#10;2btnD4Zh5CULUpZlEskk217eRk1tLR/+gz845/c2LGjE6/XmbbUzLZR79+zlqquvxlFampdxL2dE&#10;UaSxsZHWlhaGhobyYsggCAKqqtLd3c2KlSvnra3h5YQllHPMdC3T6NEoB+7rZqwlmms7Jby1arzU&#10;iJIwU8wvSAKGZiIqOU/XbFwl0pMkMZLJOe7ENHTdmArt5swSUmEVU8sVqQuAljHQVYNELIFhGlPC&#10;m5v0HU4nBWU2nKUKpuAiPpTGOI2Zwjmfvywy0RHn6X99k5v/x5UULMody+69vDL+FJuNdevX87E7&#10;7+CBn96ft5IRh8PBrjffpL6+ns2bNxMqLj6n961Zu5bf/eY3qKqat4xc0zQ5fOgQk+EwJZZQArB4&#10;yRJ27txJb29v3pyLZFlm3569bNq0icqqqryM+X7GEso5JDsMA0dHMSYljjzZTdfrg6hJY95lZb5V&#10;LmJiarnftYyeM1Y2IDaYy7zVNROMqQza6b3Lkwzb4+T8JQWRk1x6cr9rqgGGCX6NguoCJLuEaUAm&#10;qZEaz17QPRGmXH/69o1y8OedLP9YLVKpdlmVi0xTWlrKLbfeyq6du+jsPJEXoZxucr53zx4eevBB&#10;vvTlL5/T+2pra3E4nHi9XnRdv+BzmQ4LHjt2jLHRUWhuvqDx3iusWbuGZ55+mu3ZbF7C0cKUGf/e&#10;3XsYHBy0hDIPWFmvc0TfyxHe/OYJdv5nB89/Yx/tLw7MS5GEXFKQoZuYxlQJydSeop7NiaOuGhh6&#10;LqlIVEQk20m/FBHRJiLacw5A0pSRujjVEszmlrB75dxep5xbSY+1xejbMcHE8TjZqPaOms7ZIEgC&#10;RtakfUcv3TtGUTKX12pyGlEUWblyJbd/7HbS6XTesk7tdjvt7e3s2L6DgwcPntN7JEli8eLFlJaW&#10;ouUpG3e6V+yJEyeIRqN5GfNyp6KyEqfTiS9PXtLTtLW15XxfLS4YSyjzTHwkzcEf9PHKvx5m1y+O&#10;0L9/jNhAMudSMw9FcoZTtqGEGeMAmM6gFZm2dTU0E0kWKCh1YPfZEKfrMiUBQzdnfmlZnWxcIxvX&#10;ke0iDr+CK2hHzxgUVXlZcdsCVn+kidp1pYgypzV+P1cECaJ9KUYHxpDLcq3ALke8Ph8bNm5kzZo1&#10;p3TJuVBEUeTwoUM8+fgT5/yedRvWU1lZeVrf5PNFEARkWebJx59goL8/L2Ne7oiiyIKmBVRVVaGq&#10;at7G1TSVI4eOzJjwW8weK/SaR8aORjny00GOPdVPZDiKbJdyq7D5KJDTRgHkfpdsIoZhYuog24Vc&#10;mBUBm1OaMi0A2SGjqwY2t0T15mIKG9xMdCTAMHEGbWTjOuNtMUzTxFvhxFFoI9qXZPJ4HNMAZ0hh&#10;6a311C0tI0IYb7ULUzeJDRZS+XgpL9+zB5tr9l9JURJJh1Umjifo3T5OxYIikkIGV9HlF4JdtHgx&#10;n/7Tz/CFz30ep9OZlxCsoiiMjoyw+803efH5F7j2+uvO+p6Vq1bh8XryXri+d88e+nr7aD7Ppufv&#10;VbZcdRWHDhzkyJEjecswttntPP3Uk6zfsJ6ysrI8nOX7F0so80BqMkvvy+Mc/c0AvTvGSSVTKBcw&#10;4c8luXZVucQdSRFQXLkyCkESEHQBQ8wJpOLK9aNEFMGWS/IxTRNDN7D7bSguidREFjBxFNrwlDqn&#10;zXmwe2Xqri/BU+5i7GiUbEwjOZrBU+ghtMaFp0bCQ9HMOfmqXNglO30tlXTuHECyzz7QISoCvdtH&#10;cYXslP0/RdgC8/NzOBt2u53lK1ewactm9u7ekzeDa6fLxf79+/nFww+zfOUKgsHgGV/vdrtZ0NTE&#10;kcMt9PX15s3MPJlM0nLkCMtXLKe4pCQvY17OLGxupigYxOfz5WU/GHJi2dbWRmtrK0uXL7P8dS8A&#10;K/SaB4ZfTtL6k1GOv9BPJpNGts/fkoScOYEwsy847WCjZw0MLdf3Us8aGFkDLW2QjalkUxpqSiMT&#10;U9EyOvHhNB3PD9H66z66Xhnl+NOD7L+/i5Zf9jKwd4K+3RMcfKCbXd9rp+vlEcaORklHVLKJLJG+&#10;JLxLFC+wzMn1X16bMwzQZx9qFGWBbEKn88VhDj5zAiErwWVaTlZVVcVffvkrObvDPJVoiKJIKpXi&#10;+PHjPPH44+f0nhtuuJFFixblzVFn2mLvJ/fdR3t7e17GvNxRFIXFSxbT0NCQt/CrIAhks1neeO01&#10;jra25mXM9yuWUM4SMwMdz41w9P4Rtn17P8f3diHapxJW5jMmmPpUKx4tZ8auZQ0MddqSzsQ0zFzr&#10;rZiKmtJQExrpsIqa0NAyJunJLLH+FJG+FOGuBKnxDOnJLP27JujbNUHf9nG0IRmP4qPpihqqmyuo&#10;W15FSX2QmiUhdPWdtaOyTcK9Aq769Gq0zAU0DTZBcUokRtIcfqiHvT87ztiRJInet5JRLpfOQ4pi&#10;o76hgVWrV81YwOUDh8NBd3c3zzz9ND09PWd9/ZJlS6msqqCwsBAzj4Ld19vLoYMHGR0dzcuY85FE&#10;IsHx48fP6UHn2uuuY+OmTaRTqbwd32638/xzz7F/3z6SiUTexp1PqKpKT0/PnDbJuDzjUpcQQzdI&#10;DmokWgwOf2+QriN9qGkNSZEumwl4upHy9J+nTdMFQUCQwMjm/GFzmaq5BB1RFrB5FApKHNg9Cpmo&#10;SqDKQ+OV1QTq3SgumfFjMTAFVDODZ5FCoK4AT9lUuvtUEhAKCPq7uwdJHqj7/UJWHm3m4AvHEBVh&#10;1vdUtouMHIng8Cs4g3aagtVkIip23+WVDRsMFvEXX/oSf/GFPyMei+XF3m4687T1SAsP/PSn/N3X&#10;vnbGUJ8kSVx1zVa6urp58vHH8Xi9F3wOAAUeD/f+8B6aFi7kmmuvzcuY84mJiQle2/YK0XiMurq6&#10;sxpIlJSWUltXR2VVFZOTk3mrqcxks2x7eRtXrlvHsuXL8zLmfGJgoJ97f3gP//Df/3veHK3ejiWU&#10;50m0I0Prj4Y58mo7kZ4kgiwg2+ZvqPUUpppCT5uaY4CJieyQcjVumomzUEFxyW914RAECkv9uEM2&#10;3BV2Fl5djSNgQ4vpxIww5WuKZrqAFG0oOr1xgJDbPwTOmNzkqbdRf3uAEwecpCJZZm3IMGXlF+5O&#10;kg5r2IohOiOUl8kTDbkVwZIlS7j5llv49S9/iZ4nxx673c7w8DDbXt7Gdddfz7r168/4+o0bN/H6&#10;K6/h8/nQdD0/vRNFka6uLl5/7TUaGxupqq6+4DHnC5qm8fqrr/Hd736Xj9z+kXO+X1euW8f1H/gA&#10;9/zwhxQVFeUliuB0Onnu2We54cYbqaquxu/3X/CY84VMJsMTv32MF55/ga/94z/O2XEsoTwPRluj&#10;9D8W59Uf7UNyiEjzdS9yWhBhpr2WaeSETxAEFJeEZJOYFqHiJT68FS68Hi/FzQGcftuMkYCkCEQz&#10;EZxFCq5CO97K6Sc2CVcmcGqrrDzoj6SIlG/0ceUdS9j2vX2Y4ulN4c9lrNRkltGWCBNdcQxTIOvT&#10;UDzz9HM7DYGiIm685WaefuopEnkMn9ntdnq6u/npfT9m8ZIlZ/QbtdvtbNqymRMnTvDE44/nzZvU&#10;4/Hw0M8epLS0lDvvuouCgoK8jHspUVWVl158kX/7xjfQNO28ogALmxeyes1qqp+pJhwO5y15SlEU&#10;7r3nHsrKy7ju+uvzMualJpPJ8Lvf/Ibvfue7eP35rUF9O5ZQniOJwyZ7vtXNsVe6UQrkebnRNS2I&#10;kAuXYppIDhF/WQGFZX5GB8ZIh1UUh0zDldWULPGBCRVXFBFYqpCIpXEVO2aSaaZXfkW8u+WZfAHZ&#10;qWfCGbAT2uLE/qBMajKLMNtoipAL90YHUnTuHMbn8xEdSVJzdeFUt5VLbx94LkiiyBVXXMHmLZt5&#10;+aWXSaVSeQnLSZJELBZj9+7dPPXkk3zsjjvO+PoNGzeyc8cOXnzRlTcvWkEQiEQiPPXkkzQ3N7P5&#10;qqsueMxLzYH9+7nv3h9xvK2NxsbG885g3XLVVfR0dfONb3yDQCCQl3Oy2+0cPHCA3/7q1yxoWkB1&#10;dU1exr1UmKbJ9jfe4F/++V9IppIEgoV5yRQ+HZZQnoVsUiN7QOKhr77AZGccxSnl9s7EXKjyUmEa&#10;U445mjkTnZQUkVBDgFB1AAQBySZQWOVF96cINBRgU+tIjmSIhuMU1NuoutKDoYEzADjB7cztJwrz&#10;oO4zuKSArX+5hoMPdNLXPoSocN4/CIIgoGcNJjvjjB11oVZrhFyFiMlcR5N89wCcS9xuN7d/9KO8&#10;/trrpPKc7BEOh3noZw+yecsWysvLT/tah8PBVVdvpauzm9/8+ld5W/05HA62vbyN+voGGhc0UVp2&#10;+XrAthw5wgP3388r27ahKMqsJu+KykpWr13L8uUrOH68LS+2dqZp4vf7efTRR2lobOSuP/wkoVDo&#10;gse9FOi6zssvvcR//Nu/E4tFkSRpzjdTLKE8A1pGp2/bJLv+4wThrpxISnYRxSkhSALpcP5cNM6G&#10;aZgzvqmmCYhQvrAYf4Un93eGSWihF7nSxFflwOaSUdwyReV+cBvIjpOf/ud/3ZrDp9B4ZyGxRJjJ&#10;n06SnlCZTaNJ0SaSGs/QtW2EumuLKarX6Ng5iHHxPrq8IEkS6zduZMOmTby6bRuJRCIvYTlBEEin&#10;0nR0dPCbX/2KP/3c585Y8L5x00aGBgfZv38f/X19eTNL9/l8PPzQQ1RVV3PHnXdSUjr/v6Nv5/Dh&#10;w/zw+/+HX/z857hcrgsq81hzxVp+77bf49vf+lbeamgFQUBRFB5+6CEUReFTd//JZVdbaZgmL7/0&#10;Ev/ne9/n0OFDs34YOV8soTwDo4fiHH94jI49ffgqXLiKHagJbWold3HPRbLlhM7QTARgxW1NFK9z&#10;UbrCP2MGULTgdPtG87xk5TQoLpG1n2/ANAX239NFIpLIdV45D3IGRALJ8Qy928eRJInChW502bic&#10;cnqAXHeWz3/h8xw5fDivqf6yIhONRPjlo79k46ZNrFi1EuEMN2fdhvXcdPNN3Hfvj/I6icuyzH33&#10;3ksmk+Hzf/aFvO2DzjW6rnNw/wF+ct99/OLhh3GftNI2TXNWPrmBQICrt26lo72dX/7yl3kTNEVR&#10;6Onp4aknn6SktJTbPvz7edsHnWt0Xefxxx7jZ/c/wM4dO04RybksDQFLKE+LaZp4kj66D+yhqMlD&#10;xdoiRFmg941x0pPZWSeYnHqM3H/O2GzZAEEWCC3xkRhOEx9MU1jnYe0X6vE0Xl6lDrNBVAQW3lZK&#10;+EiKo8/3YOj6eYeGBSFn+p4OZ4mPpvGUO8mmxVOSni4XFi1ezObNm3nqySfzluwx3V1koL+f+3/6&#10;U+rqG/D5Tl8CUlFRwY033sRAXz+PPfZY3iZxSZIYGxvj+WefJRgMcsedd+Jy59c6L9+oqsqrr7zC&#10;T+77Mc8/9xyuk+7FdGjfO0uz89Vr1xCJRDiwfz+dXV15a3TtdDrZvXs3docDr9fLNdddO+/FMpPJ&#10;8Nyzz/Kv//N/MTg48I6oR75KaU7H5bnUuAgIpoCtFlZ+ror1n1tIoNbNwK4JEqPpvIgkTLWHUsTc&#10;xC+QG/dtQ5umieKWqLyiCNkhYagmzTdUo5zZeew9hb/GzcJPFhOoLgBTmFXFiCiLZBMa3a+P0PX8&#10;GMk2A93UQbg8EnqmsdvtfPSOjxEoLMxrMpIkSSSTSZ556mlef+21sz6hb9i0kY9/8pNUV1WRTqfz&#10;dh52u53W1lYefvBBfnLffSTi87dIPpVK8egjj/Kdb32bF194AYfDMbPC0TQNRVFoaGhg/fr1s058&#10;WnvlFdz9mc9QWFiIlkfDdJfLxfbXX+f73/sezz/3XF4/w3wTjUR46Gc/42t/9/cMDw+dIupqNovL&#10;5eLKdevnVCylr3/961+fs9FPYmhoiD27d3Ps2LELNv01DIOSkhI2bNxIXX19ns7wbQgguA38lR7i&#10;bRq7fnyM2FAaKU/OO7pq4K1wEmzyoiY1tJTxDgE2zdxqMrjQg6fMydD+MGpcZ8uXluNvvvyMvi8E&#10;T5mTZDhDvFMlGUvPymheEARMDbSkzlhshKPRPWTMFGKugeasz00QBEpKSrjjzjtnPcb5UBQMcrzt&#10;OIMDA8Tj8bxNEKIoYpom3d3dbNmy5axtn8rKynC53ezbvSdvmbjT5zE2Nsb+AwfQNI3mRYtwOp15&#10;GTsfGKbJ6MgID9x/P9/893+ntzfngXuySAqCwIYNG/izL/7FBRX52+12iktKULMZDh48hGEYeQ11&#10;9/T00NlxAgGTBU1Nc1awP1vajh3j3h/ew7e++Z9k0ulc4s7U9auqiqIobN26lS9/9SsUFRWdZbTZ&#10;c9kKZWlpKes3baCubo6EEkiOZ+h/Os72Hx4hFc0g2yRMzPNa0eSe+t/mMDPV77HxhlKqNgTp3zWB&#10;mnqXDEzDRLZJVFwZzHXh6Ezgq3Sz4o9qsQcur1rAC0WUBNzFDvrfmCA+kpz9ql4gl8gTl1FMB+MM&#10;kCE1tSc3uzEvtlBKkkRRURFvvP4GY6OjeRMoQRDQNI3JyUmqa2tYsmTJGVdCsixTWVmJKIocPHCA&#10;bDabt5IRQRBQs1kOHjjA0MAA1TW5Qvm5DrGdjXQ6zUsvvcR3v/MdHnn452QymZnzhbfCrRs2buSL&#10;X/5LNm7adMHH9Hq9lFdUkEgkOHzo0CnHuxAEQUCSJEZGRti/bz/pVIra+jo8Hs9FSZA5E8lkkle3&#10;vcJ//4d/4LlnnwVODa9qmoYsy9xw4w381d/+DQ2NjXN6PpetUIZCIdZv2ED9XK0oyZVbBBY5Kah2&#10;4C50oKkGqfFsrnfjOX6PREl8R4Bbzxr4at0suLkMNaFx4vnh3ATz9rCrQa6l1aYQI4cjJEdVFt5a&#10;SdXVgXnbnWQusXtkxtojJHsNUvHZrSphyo3ItFEo5soQhs0eNLIIs9yJuNhCCVBcXEzL4SMMDw2T&#10;SMTzIlDAjKdsd2cXV65bR6j43Wtop3G5XBQXlxCemKTzxAlUTcuvWKoqra2tHDiwH4CGhoZTVm8X&#10;C8MwGBgY4KGfPcj//2//RmtLC6qqIoriKSJpGAabt2zhL770RTZs3Ji38ywsKqKsrJxDhw4xPDyc&#10;V7GctjQ8fOgwBw8ewOf1UV5elpd2X+dLNpul/fhx7rvnXr71n/9Jf38/pmm+QyQlUeSGG2/kr//b&#10;3865SMJlKpSQe5pde8UVc9rPTpQEREXAV+UiWOqna8cw4a74u+4lAm+tNKcbHosChQsKsLlltKQ+&#10;U8ivZXRqNoeoXFdEz6tjjB6NIcrvDLuKskCg3kOgzk3fmxNocZ31n20muNSdt33Sy4mcMJoM740S&#10;G00inu5zOAdMAWQU3KKXuBkhyigG+hmzPc9ESWkpH/3Yxy7aBC6KIoFAgN1vvsng4GDekjEEQcAw&#10;DMKTk8iyzLLly87ai7KwsJCq6iqGh4bp6+vL28oS3goHj46OsuvNXRzcfwBJlqioqECSpLwd53To&#10;uk44HOaZp57mH/7+a7z0wgvEYjFMwzhl8tZ1HV3TuOrqq6dEcgOCkN9zKy4uprm5mdYjLYyPj6Pn&#10;y0pwWiyzGQb6+9n+xhucOHECp8tJKBQ6Jdw5V6iqyrGjR3n4oYf5//7f/8X27duJRqOIonjKNU6H&#10;tW++9Rb+6m//hvqGhjk9r2kuS6EUBIFMOs36jRtZvmJFns7w3dGHDV76xmF2/qCNiRMxTOM0pjzT&#10;GZRT212maeIudlC1MYiryEZyLIOayImlpIgs+nAVRQ0FHHtsgMTIO1dHpmGiOGQq1xWRiWuMt0ax&#10;exVWfqoOd9n7a3/yZLwVLpBNEic0IqOJC9ozNjERkZAFmUlGSBLDxDxvsUwmk9TW1rJx8ya8eTIM&#10;PxdKy8o4fPgww0NDJBKJvK4qDcOg88QJmhctYkFT01nfEwyFWNi8kInxcbq7u2dWW/lAFHMZyplM&#10;hpGREba//gavbnuFVCqJ1+fD4/HkXTA1TWNgYIBfPvII//xPX+f5Z5+lr6+P9PQ+2UnH03UdTdO4&#10;5tpr+fMv/gXrLiB550wIgkB5eTmNCxrZv28/0WgULU8reHjroSSRSNDf38+2bdvY/eabZFWVqqoq&#10;ZFnO63WZpomu6+zds4cHH/gZ3/yP/+DNHTsZGxub2X88WaCn+3R+8EMf4qt/9VcXTSThIpaHRKNR&#10;YlNPCPkgHA6TyaRnYtX5Rs8YRA/r7L63jbYXh0klUoiy+K7hPtPMhWn91S5M0yQbzzUqLl3hJ9jk&#10;YWDPBIZqIgig6yYFIQeFdR4M3SAxcposWsNEsosE6tz075pAMAUKF3qwF73/Qq4nIykiTR8sJ9qi&#10;Mj4QRteMWYdghakqS9XMTv2fkNuDngWapjE0OEhlZeWs3j8bRFHkjz71R7QdO5bXVSXk9oPC4TAP&#10;3H8/tXW1LF6y5IyvFwSBpoUL+duv/T2l5WX89Mc/mUnwyUuIUBSQyGXmxmIxEokE3d3d/OyBn7Fy&#10;1Sq2bNnMmrVrCRUXz/pB3DAMBvr72bt3L089+RTH29qIx2IMDg5iGAY2m+0dY+u6jmma3HHnnXzm&#10;c5+lqalpzle5V65bx7f+97f592/8G9u3byeRSOTtPk+v4KLRKJOTk8SiUVpbW/nxvT9i7ZVXsvWa&#10;raxeswav1zvr45mGQceJE2x//XVefP4Fjre3k06lGB8fxzAMFEU55R6apolhGDidTv7k7rv50899&#10;Fn+erP3OlYs26w4NDTM0NJTXxINwOML42Bglpfm1vNKSOj1PRNjxg6MMtY9jGmaujZbEVKcQEy1j&#10;5tpTGSaiJBJc4KFqUxA1odH35jjx4TRFTR6yCY2JjjjZhIZp5AwDvNUuCoptDLeEiQ2mkN5WRG+a&#10;ub1NV6ENm0eeMigXqV4Xwu57fwsl5Fx71nylGnfIzhv3HiEdzb7jHp4LJiY2HBSJ5WT1BBpZJM5/&#10;kpUkiUg4TGtLC2uvuOK8338hLFq8mI0bNzIwMMDgwDvryy4EWZbZsX07P3/453zu85+nvOL09nbT&#10;lJeX84U//3NCoRDf++5/MTkxASft410o0xN5KpUiFoth9PYyOjrKnl278Hg8FAaLaGxcQF1dHfUN&#10;9SxZuhRFUd7hIBSPxxkbG2NsbIzWlhYG+vppbW1hYnyCeDzO+MQEE+PjM242bz//6cnb5XLxx3ff&#10;zcc/cddFfUhqXrSIf/of/8x9P/oRj/z8F0Sj0bzu3UqShCRJJBIJIpEIY2NjjI6Osv2NNzBNk/qG&#10;BlavXkVVdTXBYJAVK1e+q0tTJp2mvb2dcDhMR3s7hw8fobuzk2gsSiKeYHJykmg0CuTMEN6uD6Zp&#10;oqoqoVCIP//iF/nYnXdcEuP8izbrjo2OcvTo0bwVzdrsdnZu387aK9bmVSgzMZXBFxK8ec9xeg8O&#10;oTiVmRVLQciBM2AjNphCTaq5PUy7gMNnp3J1EEGAgb0TpCay2FwyWlJj+GCcieNxdM3E1A2qFpex&#10;7K5S3KV2Er8xMDRjxnVnGtPI1U4GF3mJDaQYa42iOCUari7FVmAJJYAzaKPpjmKGj0Q49GQ7oizm&#10;OmuJwluZyeewOBSQKKSERmE1+82XyJJB4vwe5mRZZmJigp07dvKHn/rU7C5olgiCwO13fIwDBw5w&#10;oqMjr0IpCELODeW3v6WmppqP3nHHObnl+P1+PvGHf8iCpib+639/h127dqHrel73ukRRnCllCE9O&#10;MjY6iq5p+AMBWg634Ha7cLndeL0e4vEEknTqz5iqajjsdjLZLPFYjFQqRTQSJRyeRJSkdxXXaUzT&#10;JJvNUlFRyV//zd9ww803XhIXoarqar705b9k6dKlfP+/vkdbW9tMclG+77OmaYyMjDAwMIDNZmNk&#10;eJjWliM4nS7sNhten49EIvGObSmXy00iEUdVVRLxBNFYjEQ8TjwWR5REZFk+7XfWMAzSqRSbtmzm&#10;Y3fcwYduuy1v+nG+XJRZ9/jx4/T2dJPNZvN2obIs8+abb3LtkRbWb9iQN89JySZRVe9nWzaN4lDw&#10;17ixuWXKlxey+LYa4kMZ2p7qJz6WoHZTaS5gV2BQd10xx58cJDWok45nWf6RemxOJbeaTOrINhFN&#10;NSlbUkTVphDxwTQTrcl3XQmZholkzwllNqqhp028VTbsxe+vkpCz4SqzUbLOw9jRYoa7x5AUERMT&#10;b7kTQzOJ9aUQ5DNPGAY6MjZWitcwavbRbbac9z6lJEmMj4/T29NDd3c3NTUXtzNDbW0tq1atou3Y&#10;MYaGhvK+qhwZHeWHP/gBlZWV3HDTTef0PqfTydVbt1JSWsoD99/P008+xcjQEPLbwmr5YHr1g91O&#10;Op0mmUzOZKDquo7D4XhHfaCmaaRSKURRnEkKkiQJ5xkSl6ZXkbqu88FGq1kMAAAgAElEQVQPfZBb&#10;P/R73HjjDSiXsPbQ7w9w24c/TFV1NU898SQ/e+ABkokkNrstrwk403WX0+H9WCzG5OQkhmHk9ho1&#10;DZvdfsr8rqkayWQCceoBafpzEkURh/P0OjBt+ycKAnd/5tPc/rGPsmTpskuShTvNnCfzGIbBE797&#10;jJ/85CeYppnXhINMJkN4cpKFzc1UVlXlZVxRFsALwcUFrPvUYpb+Xi3LP1JPyXoPRYvdFFTZCC33&#10;ULs1RNWWIkpW+SlZ6cNT5uTYY/0ke3XcFQrrv7oANaExsT9FfDKJKAtoaZ3aD4So2VLE8aeHOPpU&#10;78wG9TTTtnaechf11xQT7U8S7khSubmQumtLkOdrD8xLgICAIEOizaCvdSTnXKSbU30zXeiaQSam&#10;nUOGsIADFzYc9NNOijjiea4qp59+TdNk/YYNF73er7ikmJ7uHg4fOpT3onFZURgZHqa3p5eamhqq&#10;z+NBIBgMsnzFClasXInb7ebw4cNkM5k5y6QUBAFRfGulYrPZZpJUTv4lCMLMnuP05H2m8zEMg1Qq&#10;RUNDA3/3tb/njo9/nHXr1l3yuk7IrfoqKipYtGQx9fV12O12Oo4fR81mz6sX5vkwLXwz99luR5Kk&#10;U++xKGCz21EU5Zzvs6ZpqKrKlVdewT//z3/htg9/mIbGxkt+n+dUKFU1yy8feYQf33cfvT29ef8B&#10;VhSFvr4+hoeHqamtPac9lHNBUMBX5cJZKmMPScg+sHtzTzOSTcRVZMcdcqA4JWSniGyXCHcm2H9P&#10;D5MDMRpuKKX+2hIGdk/Qt3OcbFKDqTLJBb9XSsWSItp+PULnrkFkRTqlxCEXdpUpWxkAAY4/PYiZ&#10;hS1fWoqv3vm+LAs5E86AjYneKMkejWQ0hSiJ6GkDPWugZwy0lH7We2ZiYGDgFYqIM8m4OYiOdl51&#10;lZIkkYjH6e/vp7i4mKbmZsSLWOtXWFjI2PgY3V1djI+P531isdlsdHd309Z2HJuiUN/QcM5P+C6X&#10;i7q6Opqbm1m0eBFOp4ujra2kUqmL1v1htqiqSjqVor6+ns9+/nPc8fG7uPHmm+bUBWa2uN1ulixd&#10;ysJFzZSUliIKIic6TqBq6kUp8Zgt0/uQ8ViMZcuW8d/+/u/4g4/ezqbNm+dNd5M5EcpwOMwTjz/O&#10;j3/0Ix777e9oaWk5ay3WbJFlmRMdHXR3dTE6MkJ1dTUFF3m/wNBNTrw4TNdz4yTCCarWB6lbXUbP&#10;G2P0HRjF0HPmAYpTZuEt5RiCwYFHTpAYSr+jG4ahmbiCdhquL2HkUJSxI3F8dW6W/VElDt973wT9&#10;fBElgYIqBy7dy4k3+3IG6JpBNqHl9kAUEU01zthne/qfZBTcgo9hs5sYEwiI51UoIkoS0WiUY0eP&#10;YegGXp+PwsLCC7m886K8ooL+/j7e3LlzTvZybDYbnSdO0NPTzbFjxygqClJaVnbOE7DX52PJkiU0&#10;Ni5g8ZLFLGhspKUlVxMoy/IlXzVMYxgG6XSadCrF6jVr+NTdf8If3P4Rbv3Qh2hubp4353k6CgsL&#10;WblqFY1NC6ioKKeiooKOjg4i4fCchL5ni67rpNNpdF1ny+bNfOkrX+FDt93GjTffdMa+qJeCC16X&#10;79i+HcjVOA0NDnH06FEy6TSHDh3kyKEjZLKZOX0qEAQBu93Oa6++SkdHB11dXdjtdiqrKqmsrCJU&#10;HMIwDNxuNzW1tWf1r5wNhm7Qu3McLaPhDjmwFUgceqKTnj2jGBoIIph6bgLXNYPJEwkiPUkkm5hL&#10;PjFyWScmuRpNh0/BFbQTG0hicymUX+HH4Z9fHozzCV+Fi8a7FNKplbzx04Ng5sKyWS2NiZELEZyR&#10;XJmITpagUEFIqGTE7MFE53z6Bkzv43R0dPCdb3+bN3fupLqmhsrKShoaGrDZbRQFi6ipqZ0Td5lQ&#10;KMSaK65g7569HD50aE78Uf1+P21H2xjsH2B8bJxQKMSCpgWsWbuW6tpais7hwaBpYRNNC5sYGhyk&#10;fkEjkUiE5555hn179hJPJHA6nXmv2Tsbuq6TyWQwdJ26unrWbVjHylWrqW+oZ8XKlXMyb8wliqKw&#10;atUqVqxYQfvxdlatXs1Afz/PPvMMnZ2dpJIpbHbbRV/Rq6pKNptF13UWNjdz1dVXsW79esrLyll7&#10;5cXNGD8fLlgov/XNbwI566HxsXEOHzpEKp3G5XSi2HIbyvnsyH46REmiv7+f7/3Xf+Gw26muqaGk&#10;pIRAIEAmm6Wmppo//NSnWLV6dd6PHelMMrIvippRKV3qRU3pdL/az0R7DFMzMA2QFIGmWyuwe2Xa&#10;nhgkNZFFdkkIJ1vHGiA7Jfy1btSkTnQghSwqVKwtRLbPj6fA+YqrUuGIfxuH0600SWtx2BxoaZMs&#10;aSCDHdeU+fnpMTCQTIEqFtKm7mVCG0Jmdg8ogwMD/OLnP6ewsJCSkhIqKyuRFRmPx8tHbv8Ia9au&#10;JTgHHeav3rqVXTt20nLkCMlkcm4mQQEi0Si/evRR7HYHZeVl3PrBD3LDzTdx9dVXn/MwpWVl3PWJ&#10;T5DJZFi4cCEtR46gZlV27NjO4UOHGejvx+5wzKw2pxNuLoSTE3I0TSObzaIoCo2NjaxavZqKygrq&#10;6upZunwZixcvvqBjzQdEUZx5MBkbHWPR4sW0tbWRSaXYt3cvLa2tjAwPo9hsM8k6b3fDmQ3TZgKG&#10;rqNNPYTYbDZWrV7NypUrqayqpKy8nFWrVlFbV5enq507LlgoFSU3kdhsdnw+PwubF+Z+OC9V9yJh&#10;+kMy0HUNXTcwzVwRqzAHT6h6xqD/jUlSwyqmbFC9OURsME2kL4UgigiyiZHUKCh3svj2SrIxld4d&#10;47k3m2AYb90oQzNwhxwEm7yMd8TJxFR8DR6qV5ecdw/G9yMTQj+VH3GiHMqidsjINgUEE5UshqEj&#10;6MJp76OAgIiMrutU0Mi6BVdh1sZwKq4L+i6bpomm62iaimmYRCMRxsfHZ9XM91wIBYNce911FBUV&#10;cuxYG8pc9hmc+llLJpO5AvRZDmO327n2uuu49rrrSCQSrFqzmvb2dmyKjfbjx+np6WFsdJSJiQlG&#10;hoeZDIeRRHHGIut0q/NpQQQwdB27w0EgEMDv9xMKFVNdXUV1bQ2qqlJbW8fyFctZ0NR0SbMr55Jg&#10;KMhtH/59AEaGhzl44ADt7e0IgkBPdw/9/f309/URDocJT4YJhydhqtRkWjzf7T5PZxhP/1lRFIqL&#10;iykuLiYQCFBWXkZj4wJ0w6CpqYmly5ZSU1t7MS/9grngn6Ivf/Ur+TiPOWU69JqvzNiT0bI6nW8M&#10;gWDiq3IRaChgvC2OGtdzIVUjZ0rgq3bh8CiMHY2SjaoIkjDj/TqNaYLdZ8PhVzj2xAB2p42S1V6k&#10;i+eKdlnz0ds+Tjg+weC2JKmnCzi+pxPFoeAocGDzSmTDBmrqLYHKtXPMZUBO9XihoNJBQClgzS1/&#10;jH+jlPeVvGmalJWXz+ne5VVbr2bpsqUMDAxclP00wzAoLAwQCFz4NbndbrZecw1br7kGgIH+frq6&#10;uhgZGWF8bJyx0VHsDjvxWBxN0zBNk8HBQdRs9pQHYdMw8Pl8eP1+BAEKC4uYnJzE5/USCAQoLimh&#10;praG+oaGedXC62JRXFLC9TfcwPU33ABAT08Pfb199Pb0MDk5weRkeEr8cjWj8VicSCSCrmuneNga&#10;hk5RURF+vx9V0ygOFTMZDuP1eCgpLaWwsJCKygqaFy2a93u7Z+KChXL1mjX5OI/LltR4hkhXErlA&#10;JLTIy9jRGMMHw2TiOUMCgZwJet3aSoob/Bx9vJ9sQkOyv91kABSXhLfSSTalM3kijreogMqNhUgO&#10;K+x6LlTX1FBNDc1VBocy/fQfHSGTSSOKIqGFfrSUQdcrI8g2IWeJpoiYgKEaudZnAtjcCqVL/TRU&#10;VFO9yI8SuPxW8k6nk4rKSiouolPMXFFeUUF5RcU7/j4aiaBOrdK7u7vJZDKnhAsNw6CoqIjCoiIE&#10;QSAYfB91Op8F1dXVVFdXw6aNM39nmCbJeJx0JkMkEmZifGLGlHwaXdcpLS2lKBhEVbOEQmfuNnO5&#10;Ytm8XCCSakeNGJh2k0Cdm8F9k0QHkjP/bhhQWO7F26yQRUML59psyY63WTXpJo6gDV+Nm2hvMmeq&#10;XuSgeKl/1l6m71dsXpHSq1ysbGvm1V/uQkqIpCMqoSYPkV434a4Ekk1AcojIDpnkaHpmrzjclcBX&#10;6aT34BCeZpmQz0Oem0BY5AHvSck1c7HXawGiIFDg8VDg8RAMBrmIHuTzDmsKuEASiQSSXUQUBdzF&#10;TjJRFV0zZyZXXTVovq6GqvVFjB6JoA6K77Csg1yJieKScRXaiPYncbhthFZ68Fa8/8JC+aB4iY+i&#10;TTa8RQWoSY3hg5NE+1M03lCKs9CGrhoYGhSUOnCH7OiaAYaJoRr0756ge/cwTt0zHZ+1sLB4H2MJ&#10;5QVgGibhzgSiQ6B8TQBMk/hQGiNrzCQ0ibJAaKUHV8hO17YRevcNTxmrnzwQCJKAzS0jANGBFAV+&#10;N+UbfJYTzyxRHDKlV7m59s+uQJAF1ITOSEsEw4CGD5SgOCS0tI5pGJQs9RNs9s6U6mQiKonhNBOD&#10;EQzdEkoLi/c7llBeANoE9G2fwFPpYNmd1UT6UmRi6sxq0jRNCkrsFC/zQRLGWhJMToQRlVNDqYZu&#10;4PQrBBd5ycQ1xo5GcXgVSpb5rbDfBeCvLqD+IwGW37IAyD3EdL82SqC+gJqrQhiqzsihCLpmsPKP&#10;6gjUF2AaueSedESl4+UBMmP6pb4MCwuLS4w1Dc8WE3r3jTLRHqd2azHeahcTHXH0rJkrQTBzJgPB&#10;Rj+iz6B7zwjJ4QyKS0KQhVMierpq4AraqLyyEEkRcBbYCDS5rLBrHrCVw6q766hcVIqpm0yeiNP7&#10;xjgNHyilZIkPPWMwsHeSghIHq+9cgKvQgabqCBK0PNNFZL+KlrHE0sLi/YwllLPEME0y8Sy6puMp&#10;czLRHmeyI4ahGzPlBgiw9AMNeModRHqTSJoNUzdnmjgDYIIki7hDDmSbyFhbjECpn7KN/nck/FjM&#10;Ds9CmSV3VGFzKRhZg5EjEUZbYyz/ZC3uUgdqQqdv1zilmzwEFriRJDnn7BPT2HnPMYb2RGfd0NnC&#10;wuLyxxLKWaKnDBIjGfxVBZQtDBIbSJMYyaBnc4W3mCbOgA1Ho4lslxg5GGOwcxjFJc9Y1kHOZMAV&#10;slO6IkA6ojLWEsPmkyhfUzhvTYwvN+wemZqbAlx512Jkm0R8JE3704MIssjCW8ux2WS6Xh7G4VVY&#10;/JEqSuqKUFUdURE4vqOH7icmiPVkLvVlWFhYXCIsoZwlRgayYR13pQ25MJctObNMNEEQRIobCnGF&#10;bJgG+Dx+RGWqdu8UoTRxB+2UrPSjqyZiRiGw2EFhw8Xv4v1exlvpYvndlTReXYkoisSGUrT+upea&#10;q4rxNbqI9qUJdyVourkcd4OETVEwdBPJLnDgd+0MPBcnOWmJpYXF+xFLKGdJYjJFNmJSvSGInjVo&#10;e3IAsiKilAu7mgaULyvCXeRgoiNGpCdJJqKRTZ3UH9HMJfz4a92Emr3ER1IoLpmSVVYSz1zgqpFZ&#10;+4V6yhYVYWQNhg9FGDsWZdXddXhCTkYORVFcEss/UUPF0mLQQZREkuE0XS+OMtGauNSXYGFhcQmw&#10;puNZkhrSMEyVkuV+ul8dZfhIhEwqnRNB00SUBLz1DpxFNsZaY0QHErkkH+OtMQzdxOG3UVDiYKI9&#10;Rt/OcRxehVCz5Vk3V4RWelj56RoC5V7SYZUTzw8TWuil+ZYqho+ESY5lqL06RNkWDyVVIXTVQFJE&#10;2nZ3kuoyL8j31cLC4vLEEspZkE1oZEZ0HEUKetbg+K+GUWPadLcmJFGiqNFL8Zpc+DRxwmDgxEiu&#10;JvKkidY0TJyFNpwhOyOHI4y1RHGGbATqrLDrXCHKsOCDpSy7uxK3z0l8MAWGSdPtJegpg/CJJIIo&#10;0PzhcoLNHvRszgXWMAxanukkftQ46zEsLCzeW1hCeb6YEO/KcmLnAKIs0LdznN59Ixi6mStYn3pZ&#10;cZMfV9BGbDBFvCtDJprNhVNPys/RVQNPmRNvhYvRo1E8Pi+BJU6rQfMco7gklt9Vw9JPVOCyF9C3&#10;exJvhZPqq4MwZicxlqGo0UPthwI0rq1Cz+qYuknP7mHGDyVRU1a5iIXF+wlLKM8TNaUR79DQUjqh&#10;xV46Xx5GS+tv7SlOJepUbwriKrIzsHeSZDSNu9R+SiKPaYIgCvhr3XjKHMT6U/jK3FRtDFyiK3t/&#10;4fDZWP2n9ZRd5aH9sWHC3UkWfbgSMaDPdHWpv7GYdV9YiK/KjZ41SE+q9O8bJTEy9/1VLSws5g+W&#10;UJ4n0f4UPXuHqLkqiLvYQc/r4+jq1GrSBEmW8Ne7KV5dgCAJJDsNhjrHEAUht+qcyozNufHYKF0R&#10;QFREwj0JQou8lCyzhPJi4Q46WPv5eqquKsSmObG5ZUJr3DgLcyt6xSlTfr2bzXevwObK9Q9ofekE&#10;iTYr/Gph8X7CEsrzRJuEVDJN+RWF9O+eIDWRQZSns1hNRFEkuNiDK2gnHVGJd6qMd0ZIR1UMzZjZ&#10;xzQ1k5IVfvy1Lk48N4yvyEvJpgJsBVZDl4uJt8LFyk/VYKvIiZ/ikpCUt4weBBsUb3TRvLkeQzOZ&#10;6I3R82yYwX0Tl+qULSwsLjKWUJ4HekbHKRTgr3NhaAatv+nD7lUoXuJFdkiYRi6k6q9yITslRg9H&#10;mOiOYGgmuvpWFo9pmsh2kcIFHtSETsdzg/hLPRQ2uy/h1b1/cfhsOPy20/67t8FO6SYPFU0lSLLI&#10;nt+2MLgtga5aK0sLi/cDllCeB5mYxmDbCOlJlaO/62eiI46zKDfJSoqIIIDiEVm4tQbJLtD21ACD&#10;x0aRbSInm+yYhonNo+CrcKImNJLjGUoWBfCVW96u8xHFIVN7YyHLbmpEzejEJhKogwLxkfSlPjUL&#10;C4uLgCWU54ipmyT7dOLhJN4qFx3PD6NndJJjGcaPxVATGopdoXpLEFetSDauIaXtmDbjHbZ1umrg&#10;rXDhq3Qy0RknUOwnuM6JYoVd5y3eShdFW2ws2dyEoZm0vN7O4KuxmcQfCwuL9y6WUJ4j2aSGR3Th&#10;qbYRXOQhPpRGsom53oWjGdS0jihKLLqxFmehncnOOLJDxlVoR5R4q37SNJFsEoWNBWQTGt3bRihp&#10;LCS4zG15u85zSq4sYNlny1m4tYb+w2NM7s0QHbAyYC0s3utYQnmOmDGRjsMD2DwKY0ejeMucuXCr&#10;KCBKAjanjZKVHvyL7CBA747xnOerCFraAHE629XE6bdRvjaAoZuEe5NUX1GCO+i4xFdocTYUp0zl&#10;tV62fnYNgiAw3D7BeFvsUp+WhYXFHGMJ5TmgZXSkiMRYV5j4SIbR1iiFTQXoqoEoixgG2F0KNVuD&#10;+KtdaGmdiZYkiUgCQzfRssaM0YCumnjKHXjKXUQHUhRVBPCuUBBt1mryckCSJQpWwVV/vJrJEwmG&#10;D0cu9SlZWFjMMdam2DmQHMtihO3Urqigp2WA+HAaNalhaCaSTcDQDQzdoKDECQIkR7MUuAs4sa+H&#10;5Hgmt7KEqa4iAoUNBehZg94dYzSsrMffbL/Ul2hxHjjKBJZ9uoya5hKGGbjUp2NhYTHHWEJ5DmRi&#10;KthNAittTA67aO8cIjGS26PU0jqmbuAtdRGo9yAIAqPHIjgKZdIRjXRYRZRyq8VctqtM6coAGCZ6&#10;WITCzEwxu8XlgoBvqR3/EgFPV+mlPhkLC4s5xgq9ng0TXIU2cGt4KpxUrizGNMxcVwmbiGyXcHjt&#10;lF3pJ1DnAiB8PEV0LD5jZzcddjVUA0+pg0Ctm1h/EkW3IwasrMnLEQEBBCwDewuL9wHWUuYsGLqJ&#10;u9iRa5EFZOIaikPGEVBIh1VsbpnCigDVVxdic8tMdsaJd6h07OwHck4vWtqYqqMUKFnmx+5TGG2J&#10;ItlFAtWWyYCFhYXFfMZaUZ4F0zQxNAObW8bQDbSUjiiJiGLu1omSRNkVPirXB0GAzpeG6d09Rmo0&#10;S7DZi6vIjqGbmLqJM2ijbHUAV5GdTEKlanWIkuW+S3yFFhYWFhZnwhLKM2GCpIho6VyYNdGvEulP&#10;oBRIJEYzSLKIy+UgtMyN3aNgGhDuSGIIBp4qN+5iB6IkYOomakanckUxFctCjHfEEAWFwDIH7pBV&#10;FmJhYWExn7GE8gyYZm7/UFJEov0phl9L0rt/mHQki+KSQRIwVDCyJqZpkhhNY5McCC6dQJ2b9GSG&#10;TFRFFEGxKfgWOvA3OxjeGyHoDRFYZWW7WlhYWMx3LKE8A8KUSYBkF4kNpujbNUZyNEMqnEVxSQiG&#10;gOgUcJc6wICR1ggIJopdomSZD0OHbELDNKCsppiqdUVINhF70oPg0fHXWvuTFhYWFvMdSyjPEWfA&#10;hp7VGToYJlBfgLfSiV22E1zhompjEEESiPWnUFM6etbAViCTHM+QjWlINhF/gxNvpYu+HePIpgPP&#10;EgnZZt1+CwsLi/mONVOfI9mozmR3DFuBTKDGjWwXcRbaqb+meGYfUs+YqGkNX60rt/KcVDENk0BD&#10;ATUf8hOod9Px/BDh8CTlawov9SVZWFhYWJwDllCeI2ZYprdlGMkmoqsG4e4k7lI7FVcGAdCzBsUL&#10;AkRG4xQ1eIgPp0lPZgEoXFBAyaIAehginUm8JS48ZVZLLQsLC4vLAauO8hxQkxpaGERFwFPuwF3s&#10;QFJtBBY5cIdyCTnJySyeYieyQ8Rd7KD7jTHS4SyCLOApcuEokuk/Mkp8OI3nRjuy4731jKLrOpqm&#10;zSRAAYhiroxGlq2vmWEYaJoGgKIoZ+wUM/1aAQFZkfPeVSabyWCY5sxnM13qNJeYpomqqhiGgSRJ&#10;yHL+r8vi0mEYBtlMBlGS3pM/8++tq5kjIr1J+g9M4Cl14ilzkU2oODw2KtdPhU9NSE9kmWhN4a/0&#10;4ClzoqW0GdP00uYgzqCN2GCaZesXY6t5b7nxmKbJ/r17eeihh0kkEjAllsFgkPKKclauWsXSZcvw&#10;eDx5PW53dzfpVIqy8nIKCgouyoQ/W/r7+3n0578gnU5z1yc/SU1tzWlf23mik4cfehCv18ftH72d&#10;svLyvJyDaZp0dXbyg+9/n6GhYZqamrjzE3dRV1eXl/HPREd7Ow89+BD9fX00Lmjkrk9+kvI8XZfF&#10;2RkeHiYei1FUVESBx5NXIevr7eWF51/gpRdepKGhno2bN3PdB67P2/jzAUsozwUT4iMpBFkgUO9m&#10;YN8kzoCN4iU5swA1pSFoEuM9ERpvKWakNUpiJIMoCoSqA3jqFbIJjXQnhBrtlK5474VdJyYmeP3V&#10;14jFotjtdgRBmFqtSPz8oYdZv3EjX/izL1BTW5u3Yz76i0d47dVX+fRnPs0HbrwRu33+ltvEYjH2&#10;7dtHIh7nlg9+kBpOL5STkxPs3b2HYCjETTfflLdzaG1t5b577uW5Z58lmUySSiW55YO35m3802Ga&#10;Jnv37uWN116ju7ubfXv3svWaayyhvIi88vI2Hn3kF9x444189I478Hi9eRk3lUzy6COPcO8992Ia&#10;BtFohMrq6ryMPZ+whPIcEGJ2uvb2I7lEJk7EGTsWZcWHGnEXOzANk8muBNkxUJwSwYUeWn7Vi5iW&#10;kWwSC2+qpHCBi6H9Ycy4hKfOjs2jXOpLyjupdJqJiXEAvvrXf0UwGCSTyfDSCy/yzNNPM/SrX1Ff&#10;X8cdH/84Pl9+3IgikQhHW1sZHByc16tJyIWmotEoiXj8rK91udyUV1TgDwSw5VH8BwYGeOLxx6ms&#10;quJTf/LHbNq0iZLSuTd1V1WVndt3MNDfTzQaJRaL0dvTw8pVq95zIbr5SiKR4GjrURYvXnzK9siF&#10;cvTYMVoOH2ZsdJR//Po/cdNNNxEIBPI2/nzB+paehcRYmvF9aVLxLMFyD+NHoxSGfFRe60cQBdSU&#10;zuD+SWRdoXiRl3BXkqEDYWKTCUpXB1h+Rx3OIpOhA2FKGitwzn2U65IgCAI2mw3x/7J3nuFRnWfC&#10;vqc3SaNRl0Ad9UaRKAJM7xhMsXHDxElcEsebuimbukmcfCm213G31zUugBvGNIsiQDSBBAL13nsf&#10;TZ85c74fI8bIprjF69i6f8DFcPp5z/O871OlUlatXk1oaAhut8i8efNxiyL5Bw9ytvgss+fM/dwU&#10;pVKpRK1Wo1Qqv/QCVyKReH22MpnsqtvGT5rEb373W6Qy2ef2rACcDgfDQ8Nk52Qzb/48Jk6M/NyO&#10;fTWGh4cpKytjaGiY6OhoBgcHqayoZFZuLmHh4V/INXzdUSgUaDSaz/1bsdtsmK0WYmNjiY+PJy4+&#10;/nM79peJL7d0+RJgLHdx+OlifEJUhGX601dlJCwhgIBET9cICaBRaRloHiJmWTQtJ3uR2ZVI5BJy&#10;7kxAO8nTrNk9IEOWJqIJ++qtJi8ilUpBwqgvUoJUKiEkNIR58+ZRX1tLU1MTJtMIAJXlFTzx+ON0&#10;dnYglUpRKJTMmz+PhUuWMCk+HqvVypH8w9TW1TI5azKtLS3s27cXl0vg5ltvoa2tnRPHjmE2m9m9&#10;ew81NbUsWbqEyKgoDufngygSGxdH4alCzpw+jUIuZ8rUqaxddwMpqaljrnvPrl0c2L+fttY2kEDE&#10;hIncc++9pKSmAGAymTh18hQH9+exYNEi7DYbzz7zDAsWLOSbd30bpVLBznfe5VjBUbp7epBIpMTH&#10;x7Py+lXMmTMX8JgfRVHE5XJRVlrK/rz3KTpzBqvVSu7sOaxZu4bEpCQA+vv6OHTwIDqdjgULF+Bv&#10;MFBaWsrB/QcIDQ1FcLk4cOAAIyMjhIeHc/OttzBz1qwrCsCenh6Ki4rZ+vrrSKQS6mrreOhvD5KZ&#10;lcmyFSsIDw+nrbWVN994k8JTJ3E5Xfjp9Sxespg1N9yATucpjHG6sJDiomICAwMJDA5i//t5GIeN&#10;LF+xnDU3rL3suUVRpLqqipGREfT+ehYtWUz+oXyOFRRw/do1Y9TglJYAACAASURBVBSly+mk5Nw5&#10;nn/ueXp6egCRoOAQ7thyB7mzZ3u3a2psZPeuXRw/dhyHw4FcLmfq1Kncdc89GAI+WM309PRw/Nhx&#10;du7YwfDwMFqNhqXLlrJg8WIiIz+YJHR0dPDqyy9TVFSMIAgoFApyZ8/mxk03EXbJivvUiZNs27qV&#10;zs5OXE4nIaGhfOPObzAlOxuFXM7AwAAnj5+gqamRlNRUqiuryM/PByApKZF7v/tdZDIZTzz2OJWV&#10;lUgkEnKmT+fbd9015rqdTifnzp7lxedfoKe7G7lCQXp6OgsXLSJ3juc5GI1G3nrjDSxWK/PmzaPg&#10;aAHHCgpwOOyEhoax6eZN5M6dQ1NDI2dOn/Y8g6EhjhUcY2h4mIWLFjN7di4+V4wbEHn3nR0cPHiQ&#10;zo5OJBIJUVFRfOvuu0hJSWFkxMjh/MPs3PEuDXUNmEwmXn35n7S3tpGemcH0GTOucNx/T8YV5VUY&#10;arbQc9yKqd9M2oIodCEqOs4JGKJ9UesVuAWR4UYblj47TocAQG+FkZF+E/7ROsLSA0AKxmYrKokW&#10;31CttzflVxmz2YxWq/X+22DQo1KrcNgdaLVajh45yo633+ZAXh6GgIBRQd1ATVUVXV3d/PRnP8Xh&#10;cFBVVcm+PXupq6mlsrKSirIy/PR65s2fx9HDh6mqqgLg1IkTnC0qJiMjnfDwMApPnqShvh69vz9D&#10;g0O43SLdXV3UVFfT29fLf/3qVwQGBuJyudi3Zw//++yzVFdWERsXh91mo6a6hoG+Pv7z5z8jIzMT&#10;h8NGZXk5O97eQUN9A1ablYIjR4mLi6O5qYmTx0+wbetWBvr7iY2LY8RkoqqyksbGRrRaHVOnTkUm&#10;kyGVSGhubuG5Z59FoVRgs9jo7u6iob4BweViyzfvJCwsjM7ODvbt2UNgUBCTp0zG32Cgr7eXXe/t&#10;hFGrmUwmw2q1UltTQ1trK7/89a/JmTH9su+jv6+P6soKik4XoVKp6OzsZNvWbfT39TFvwQLa29v5&#10;y5//THFRMTofH3x0OgpPnaKpoQGHw8Ha9evx1+upKK/g8KFDWKxWtFot586eJSw0jNi4K5tJHA4H&#10;p06cxGF3MGPGDNasWcPZ4rOcLS7GYrGM2XZ/Xh5PPfEkPd09hIaFYjSOUHqhFIVchtlkYsmyZbS3&#10;t/Pwgw9RXFSE1WolIiKCmqYmWpqbkclk3Lb5dsLCw3E4HLy5bTuvvvIKgttNeFgYzc3NPPrIo7R3&#10;dPLNu75NaEgIHZ2dPP3kkxzI24/D4SA8PJymhga6u7ro7e3lRz/5Mf7+/mzftp38Awc4euQoERMn&#10;IDid1FRXYzGbWbt+HevWr2dkZISK8nJ2795FSHAIfX39gEhbWxvNTU04nU6sVhunT51CrdXS0dFB&#10;Y2MjMTHRLFq8mIDAQAAOHTjI448+Skd7OyEhIVgsFi6UnKehvh63KDJn7hwsFgsnjp+gqbGR4jNn&#10;qKutw89PT0tLM+Vl5fT19mIIDGKgv4+DBw5QVFSE6HZTVlbGhQsXiI6KZvLkrMsqSofDwa6dO3nx&#10;hReorakjPj4Ot9vN4UOH6O3p4bv3f4/IqEhOnzrF+3v3IpXJkEgknDlzBolEgksQxhXl1wnroJ3u&#10;uj58wjQY4nwY6bCgUWjQpyiQSMFlcdNVMYBcKyEqORhHJ7Qc7cc0aMUvSoNW5Vk99tUamThFjzzS&#10;CSj/b2/qC8DHZ2yPxpKS8x7hFxqK3Wbn4P79PPPUU9x9zz2sXb8ePz9fzpw+zaOPPErJ2bOcP3+e&#10;lNRU+vr6qK2tpbGxkZyc6Wz+218JDQ0lYsIE4icloFKpOFtczLLly5kxawbpGZkMDAxis9k4eeIk&#10;N6xfx3fu+y6RUVE0NjTwkx/9mPMl5yksLGTlypU4nU6eeeppGhoauPm221i+cgWCy8XTTzxJQUEB&#10;C84sJDYuDqlUTmdnJ13dXVhOWVizdi0bHruR1NRUjx82P5+BwUHW33gjq69fzdDQEA/97e+UXrjA&#10;mdOnSU9PRyaVIgH6e/tYumwpixYvJjQslAP797Pttddpbm6mu6uLsLAw3G437e3tOEbTKcCzgmhu&#10;asItiqxctZqbNt2EVCrj0Uce4dTJkxw+lE9MbAzBISEfeR8TIyO5bv58BoeGeOG550lLT2PtunUk&#10;JCSgVqvZtfM9Dh48SHBQMD//r1/g729g13s72bnjXZ556mkmT56C/5TJuAQX3d3dlJWWEh0by09+&#10;+lOSU5KZGHllE64oihw5fBhBEJg3fx6JyckEBgYik0ppb2/HbDGj0+qoqa7m4IEDVFRUcPvmzVy/&#10;dg1Go5G8fft4c/ubyOUKlixbRl1NDTvffZfIyEh++/vfM2FCBJWVlTz71NM8/thjLF62lLDwcI4e&#10;PsKhgwex2+186667mDFzJlWVlbzw3HMcOXyYpOQk1m/YwLmiIl564UUmT5nC9/7jfgyGAGpra/jL&#10;n/7MKy+/zPqNG0hJSWHH22/z/t69/Pq3v2XW7FykEim7d+3ib3/9K1HR0axYuRKpREJvTw/nz5WQ&#10;nZPDnd+6k0kJCVw4f56HH3yIV/75CpFRUfz4Zz9lwoQJ7Hj7Hfbt3cvW17eSkpZGQGAgra2tFBQU&#10;cO7sWW7bvJn1GzdgtVjZu2cPu997j4DAQObMnYMoigwMDFBbW0tnZyffvvsucmfPoaurk0ceepi9&#10;e/bwrbvuIiMzg5tvvRU/Pz2HDh5kWvY0FixcRFp6Ov7+/pd9Z93d3Wzbuo2a6hpWrFzJpltvQSqR&#10;8NDfH6SgoICU1BQ23XorK1evxtfPj/xDh+jr62fZsmUsXLSImC8givqLZlxRXhURwSEyITuA8Cn+&#10;NBV0Ez8thpApnlmYw+RE7aMkcnoo0iA357c2Mtg8gkqnJDpjAmbBhp+oxt0vIyRXixAh/B/fz78W&#10;l8uFTCajqbGRsPBwnE4nBUeOsnf3Hhrq60fNnils37aNkJBQJk+dyrz58wAICQ2l5FwJ9XV19PX2&#10;IpFIkEllKJVKDAYD3//RD8iZ/sGKKT09naIzZyi9cIFp2dO48aZNABQXFaFUKomNi2Px0qVsvOkm&#10;ACKjIpk1K5ee3l76+/oAqKqspK21Db1ez22bb2fSpEmAJ9y9ra2NfXv3MSs3l+iYGGQyGQ6Hg9XX&#10;r+ae73yH9Ix0AAqOHqXw5Emyc3K4+ZabvebTo4ePMDg4yIljx9h4443I5HJEYMLECWzYuIFFS5YA&#10;npVhRXkF9fX1tLS0kDV5sjdiWDY6UwePiV+lUuPj68P37v8eScnJAPT2dNPf18fbb7/F/IULLqso&#10;fX19mTptGsPDwzz71DOEhoaybsM6QkPC6O/v57VXXkGn1XHjpk0sWuwJ64+JjaG+to68vDza29vI&#10;mjIZpdIzyZsYGcnGjRu54xtbUKuv3v2mtaWFrq4uRkaMZGRl4efnR0JiIpUVFRw9fISp06ahi9HR&#10;09NDa0srWVlZrFy1iqnTpgEe/+Zbb7xFY2MDNpuNEydO4OvrS3JKCmvWrgEga/JknnnqaVxOJw11&#10;9WRlZZGfn8+5c+f4wQ9/yO2bb8fXz4+09DTsNiv//dvfcbqwkPUbNiAIAqqL42X0nSSnpvDYPx7F&#10;ZrUik0hwOZ2MjIwgkUjInTPbu1pqaKgnOjoGvV6P0+n0+J4lIsEhIWRPz2Hzli2jYy+KF557HplM&#10;xk03b2LDjRuRIEEhl1NdVcXw0BAOux2Ac8VnOVNYyPwFC7jl1lvJmjIZAIfDztbXXqO1tZX+/n6k&#10;EikSiQR/f38WL13Ct++6y7s6PHTgIC3NzXR2drJ46RLCwsMZHBzi+LFjJCcnc9vm26/6zvp6e6ko&#10;L8fH15e7773H66q4+dZbGOjvZ+e7O1m8bBmzcnPx8fGhorwcq9XGnLlzWbh40VWP/e/KuKK8Am6n&#10;yHCF0xP8cEcsbsGN3sfAhKW+KH0UuF1udH5qDJMEJMEu7EY3I/UOECFuQRhxGwLwi1Fj7LAQPz0E&#10;s8KF7ksecPJZkUgkWK1WHnn4YXQ6HYIgUFZaRkV5BWvXrWPFqlUgkbB85QrmzJ3DzNxc774d7e00&#10;NNSPJqN7VuKCIODr68vc664boyQvYrfbEUURq9WK3W5DpVIjiiIOu4OU1BQmJSR8cG1IiJsUR19f&#10;L0qlEqfLRUVFBUqVkomRkV4lCTB95kx2vLODjvZ2zGYz0tHi+CqlkkkJCV4lCSCTyfH3N9DW1saJ&#10;EycIDQtDr9ezecsdTJ4yBZVKhVajpbevDxGImBAxJtJUpVLh6+tLa0srw8PDV3y2oiiiVquJioom&#10;ITHR+/u06dMJDQuj7MABRq4RUWsymTymMZcL47CR0BDPdTQ3NzNhwgRmz53j3TYwMJAJEycSHhbG&#10;6dOnmbdgAXKZHKfTSVp6OkuXL7umknS5XJwvKUEulxMbG+tdaaSlp3Hs6FHKysro6e4mJiYGpVKJ&#10;Sq3ibFExBw8cYPLUKSgUCtbecAN2u52AgACko34yl8tFXW0tp06e9Ppm//CnB+hobSMtPQ2z2czQ&#10;4CAjxhGioqO8qRAqlYqg4BAkEgkjRiMAGq0Wm91OVUUFFeXlpKalodNq+cMDD9DX24tWp8NkNuPj&#10;44Mb2PnuThKTEvH3NzB/4UJ0Oh+CQ4LRaDQMDg7idosYDIYxQVg+Pj6EhoUhk8nIzMxEgmc86Q3+&#10;qFQqLBaLN2q7vq6epsZGlixdSkZWhvcYEyZGEhkVhUwmY2R4GI3W831ptVri4+PRXOLq8NPr8dPr&#10;ve9aoVBgMZsRRRG73c7w0BD6K6wmbTYbBUePIpfLiY6OHvMNzZkzh3ff2cG777yDaWTEO6ZcLhdu&#10;t9uTQ/0V5astuT8DHSUD9B13EJjgS+zUMGoPdRGUqSNkisesKNjduIel+EaoUWhkOC0OjJ1m1HI1&#10;4dn+REz3OOdNjS78ZoFU/HKnL3xeiKLI0NAQNpsNQXATGxfL+g0bmLdgAWnpaQAsXOSZdXZ0dPDq&#10;P1+hqqrS42spKmbWrFmMyhHcbrdndRgbi8vl+tjReqIoolKp0FwiyC+tAiOVSHA6HHR1deFwOGhr&#10;a+MXP/2ZJw9TAsZhI9VV1ej1fqP7evZTazS43WND62PjYtl404387a9/5aknnqDk7DkyMzOZMWsm&#10;N6xf593O5XR6zi2VIghu7++CICAIAjKZ7KrRsKLo2dff3x+r1eoNsAkNCcHpdKBWfrI0EonEMx6b&#10;GhpRKBQ4HA7CQsemiqhUKqQyGSMjI9hsNiQSCaIo4uvri0p97fNZrVb25+3HLYosXbHcqzzmzZ/P&#10;jrffIW/fPoyjCis2Lo4Zs2bx5vY32bZtK263Gx9fX5YuW8pNmzZ5j5mSmoa/wUB1VRVPPPYYJ46f&#10;IC4ujlmzc5k3z2OdaG1tRa1WI5PJ2LZ1K2dLSpCIIkgkVJZX4BZFnE5PlSSDwcCkSZMoLy/nkYce&#10;Jj4hgcTERGbPnUNwcLD3vKlpqZw7e5Z333kHmVRKUHAwk6dMYfWa673buAUBkHjf6UUEl8vrs79o&#10;SgdwOV1j/g0wNDyIy+XiWEEBAwMDnlW8BLq7e+jp7iEwIABGlapEIvFUxHE4vNYc8IypDx/34+Jw&#10;OOjt7UUqlWIwGLDZbCgUnolrUHAwDocDqUzmPf6XPS3r82JcUV6BoXIbLqmd1Nsi6GkZwKA1ELTU&#10;jlQ+OkilEhxSFxqNZ3C6rC5M3Va0IWomzYgC0VP/1Qc/hutt6BO++g2aJRIJao2a79x3H0HBwaOC&#10;A1LT0sYogZJz5zh08BC1NdVUVVYTEGjAz1dPQkKCR8B8KM/rYruzT4Lb7f6IsBiTPyaKuAUBp9OJ&#10;fXCQnp5uNBotbrebkREjmVmZZGZm4uvnh8vl9u7/4Ry00NBQbli/Do1Wy/68PHa8/TYHDxwgJyeH&#10;mbmzWLJsGbGxsV6B8llz2C4VwOBJkbE77Gi0n6yIxcVVsnG0QITT5SQ0LHTMNr6+vigUCqRS6ZiJ&#10;xocVwZUwjYxQXlbmSQ8pLeWhvz+IXC7D4XDS1tqK3W5noH8Ak8lEcHAwK1etQq3SsHvXezzy0MO4&#10;3G4unD9PekY6CxctJjMrk8lTJnPf/fdTVHiakydPsG3rNmbMmEH2kWxmzZ7N6uuvRy6XY7FYsDvs&#10;jBhHGO4fwDE6UQkIMHDDuhuYMHEiAMkpKdz3H/dTcOQox48d46WXXiInZzqH8/OZlpPNrbfd5jGZ&#10;brqZgIAASs6V8PhjjyGVSpk9Zw5VlZUsWryYuPi40Wd0+fd7cSxe6/0LgoBUJqO2thaJVMKEiAm4&#10;RRFREMienkNubi5arRa38OkU4bW4aPa/eC0fxm63o9PpaG5q8m7/dWBcUV4Gh8WFxuVL1CwdE7L9&#10;aT3ZR9hEFYqkD2bRcrUMiUIcndWJ1B/owjUoZeIiX5SRbpCAzehEE6vCrvhqlay7ElKpFIlUQu7s&#10;2d5Z6Ifp7+/nje3beO2frzF56mSWrVjOtOxp+Pn58dILL1BfV/+RfT7PBOlLcQsCcrmcyKgoNm/Z&#10;gr+/v6cWqVyOVqvF4O+Pr17vNTNdDqlUSlp6Omnp6SSnJFNVUUlNTQ27du7k6JEj9Pb28f0f/gDF&#10;52R2//AMXhRFNCoNFqv1Ex3n4jP18/MbFXYfFXgXFeTlJgjXwu1209nRwcjICIMDAxw6cJDCEyeR&#10;SqUMDw/jcDrRaLUcLygga0oWSUnJxMbG8q27vkVcfCwLFi6kr6+Xt998i8OH8ulo7+C3v/9vdDod&#10;t91+G/Pnz+NYwTGqq6qorKhg2+vbOHe2hJCQEOLi4rDZbEglUnJnz2b1mutxjipKlUqFIcCAXOZ5&#10;Hz4+PqzfsIEpU6cyc9YsGhoaqCgvZ/u2bRQWFhIZFcX8+fNJSk4iKTmJyooKMrMyGegf4K233uL7&#10;3/sef3/4IW7bvPlzyU8U3SIWi4WlS5dy0y034+fnhyiKyORydFot/gYDAQEBdHd1f+ZzXYmLSv1y&#10;SvDieLh0tf11YFxRXgZh2I1/lI4RTR+C001kahDD3Xb0XGJukoBMLsHtEnGOCDQf60VwC2TdkIDG&#10;4Al6GGw2MTFbhYKvXsm6K3HR9HqlD6mutpae7h4USiVb7ryTG9Z5zJOdnZ34+Pp8ITNUEY8SUI0m&#10;YAcGBjJ/wQLv/9tsNs6cPk1dTQ05M2agUFz5M2lra6PgyBEio6NZuWoVK1etoqa6BpVKxf68PN55&#10;6y223PmNzy5EJZ5na7FY0Gg+GE8DAwOoVCrsNttlVN2VuSgM/fz8sNvt+KpUNDc1j0n16Ovrw+Fw&#10;IJPJr1kk4cNYrVb279+PVColJSWF3DmzUV5iHu7p6eZsUTFlpaUMDQ7R0tzCmdOniYmNZsHChSxY&#10;uJDh4WFkUjnPPP0UjY0No4FefQwODpI1OYtNt9wMwIljx+jrH6CqsoKSs2fJyMhAoVCgUChITEkm&#10;IzPTe16z2cz7+/YRFR2NISCAM6dP09vby7TsbDbdcjOCIFB05gy9vb00NTZSWVGBj05Hc1MzOh8d&#10;c+bO5f7vfx+LxYxMJmP71q0cPHCArClTSLjEz/1pUavVSCQSJiUmkDtnNopRf70oihzI249c3sq0&#10;nGyvwvqkSCSSq35jUqnUew2CIIzxQ9usVuRyj5/64rk/rYn3341xRfkhXA43miAlsgwR/8BgXFYB&#10;mV6K1HqZASGCWxBxdIKpyYHcT0Qa6DFXCE43MpsM57CAQv/JhMxXGbPZzMDAIGkZ6QSO5o0BjBiN&#10;tLe1e6I9P2FHC7VajUrl+aCvJQgARLcbhVJJXFwcLpeLnp6eMQEOZ06f5rF//AOrxUpIaCgZmRlX&#10;PFbphVJ++bNfkJqRxq69ewFITErklttupejMGTo7OhBcwmeeAEgkEmw2G12dnfT29hIa6jGTVldW&#10;0tffT3RMDD6+Ptc4ykcxBAQgkUhQKBRcuHB+jKI0jhjp7e0lKSkJjUbziYSi1WKl8FQhSqWSlatX&#10;8dOf/3zM/w8NDfGrn/+CbVu30tPdTWN9Iw8/+CCLlyzGEBBIXFwcer2eTbfczL69e7BarQwODLBn&#10;9y5P6s+6dfznz38GQO6cOWTnZNPf10tzSwsOhwOlSonoFrB8KMBp62uv87e//IVFixfz57/+hT27&#10;d3O84Bg3rF/P93/4A2QyGTNmzmTu3LkM9PfT1NhIUGAgzz79DFKplNDQUKZMnYpWq2P9xo00NTbS&#10;3NSEcXh4dMx+tvccHBJMUFAQfb299Pf2Exbu8RufLizkB/ffz/SZM0lJTUEikX4q/6BUKkWhvHKK&#10;mkqlYurUqbz6z1fo7u7GbDHjr/d8F9XV1YAnqMzX1+O//7ooyq+HJ/YT4La7QQGCxoFMKfX6JLUB&#10;l/ExSjwCrPp4M4JJQnCaL7ogz6zZPuwkfLY/Al/tlJBPilKpxNfXl+amJpqbmnC5XPT39bFv715O&#10;HD+B3WHHbDZ7W1JdbdZ80YdSXVVFeVkZJpMJQRCwj4baX4mLrZ7i4yfhsNtpqKvnzJkzmM1mRkZG&#10;OF5QQHlpOVmTJxMeEYHD4bzisXQ6LZJRAXn0yBGcTqe3ZJvVamViZCRKlRK3+NkEikQiwel00tXV&#10;xZvb36Cnp4euzk7e27mTxoYG1qxdS9SnKEYtARYsWsjIyAgH8vbT0dGBw2Hn6JEj1NXU4hbcREZO&#10;RKVS4XA6PvZx+/p6KSstBQlk5+R8RKD6+/uj1mpwiyJ1tbUEBgdiCDBw9OhRzpwqxOFwYBwe5nxJ&#10;CUajEYVCQXJKCsmpKQwMDFBeXk5LczMOh4POjg66OzsZGhpi8pSpBAUHM2nSJELDwig8eYriomJc&#10;LhflZWWUl5Xh7+9PenoaCoWCiRMn0traStGZM57cVYeD1tZWmpubGR4eJikxiZwZ05ErFNSMjrPh&#10;4WEcDgeVFRVUV1czIXIi4WHhH8tvey1i4+JISkri0MFD5B86hMPhYHBggNraOjo6PFWsgkI81ppP&#10;sqIUBAGpVEpdXR3FRcWYTKbLKjmPKyIauVxOe1sbhw/lYzGbMRqN7Nm9m8rKShYtWkRo+L++RvCX&#10;ifEV5Ydw2QSUvh+saBRaz2pQprz8TFEURAZqTUhlUiKnhyBXjQb7yCQgAdVXsAD65XC5XJjNZiSS&#10;q3/AHpOXgdrqara9vhWXINDU0EhxURGBAQFUlHmqv0RHReFwOjCZTF7/0ofx8dGhVCp5/rnnKb1Q&#10;yg9+/COUCgU9Pd34GwxjBJcoithtNiwWCw6HR+DHxsYyf8EC8t7P45c//wW33n4bIGH7tu3o/f2Z&#10;c911RERE0N/fj81mY2RkxLvvRaKjo7lx00288Pzz/PdvfsftW26nt6eXba9vRavVcuvtt6HX6xke&#10;GsJqsWCxWMYIKEEQsFqtnsnB6H0KgjDa3cM6ZlulUonJZOLhhx6is7MDl0tg+7ZtGPQGcmZMv2wO&#10;5YffkclkGnNcvb8/6zasp7qqir179mAwGIiJjeHVV16lrLSUb37zmySP5tE57A7MZvNHruvDOJ1O&#10;KioqsFgsBAcHk5GZednVT1hYOJETIzl8+DDpmZlk5+Tw0osv8sLzz2OymBkaGOTdHTswm82kp6cT&#10;GBRESkoqAQEBHNi/n7CwUBISk6itqSY/P5+4+Dgys7KQy+UsW7aMnu5unnryKQaHhli+YjkFRwso&#10;OFrA7DmzmTd/PhqNhozMTIKDgzlWUMA/Hv4fEpOSqK2tYe/evSQmJjBl6hRCw8JISk6mvKyMp596&#10;mq6ubgICDLyxbTvt7e0sW76MyOhILGYLNpvnXV46TkRRxGa1YjGbEUYngOCZsFmtViwWC8Lo88zM&#10;yiIjM5MTx0/w7LPPYLNZaWlu4Y3t27lu3jyWrViBXCb3jpEPnws8ATdms3nMd6PVaj2FJHa+R0tz&#10;Cz/6yY+ZmZt72aIDkZGRrL3hBrZv3cZ//+a3tDQ3IwgCW197HblcwdIVy4kZ7QI0Zvxecm9fNWS/&#10;+93vfvd/fRFfJpxWNwqtDAl4V5NXY7jNTMX2dnSBKtI2T0QbpAIRb2PmTxOx+e+I2Wymv78fP389&#10;69avH+NHu5SLydnBwSG0tbVytqgYs8VC1pTJ5EzPwSW40Ol8mBA5EZ1Wi1KhJCUtlbS0tMsKW6Nx&#10;GIMhAKvFQlJSErHxcfT19ZOYkEBqWprXROmw2zEajWg1GlLT0khMSkKhVJCalorFYsFkMlF64QLV&#10;VVVMnDiRLd/8BouXLPFEldrtWMxmnC4n06ZlM3nKFO/5/f39CQgMwGqxYjabKDpTRGNjA36+fsxb&#10;sIBvfftb+Pn5MTw8zNDQEOER4eRMn0FQUBDgMUE6HQ4CAgJIz8ggITGR4aEhhoYGSUhIZFr2NHx9&#10;famqrORwfj7R0dFMnz6d6qoqmpqamBQ/idXXX8/ylSu8KSNXoqe7m/6+fmbMmknW5Cn4+/sjlUqJ&#10;jIxEcHkigKuqKik5V4JGo2HmrFls/sYWkkeLG7S2NCORSMnMzCQ5Jdl7D5cbC+fOnkWn1ZKUkszS&#10;ZcsuG9xltztQq1X4+fkxZ+5cklNSEFwCFrOZUydPUldXh16vZ/HSJWy+4w5CQkIICgrC7RaQy+TU&#10;1tZy7tw5Oju7SM9I56577mHmzJnIZDKCQ0IQRU+VGbPJxOnCQqxWKxmZGazfuMFbO9Zfr0ehUCAI&#10;AnW1tZSUlNDV2UlmRgY333IL1y1YgFqlJj4+DolUyvDQEOXl5ZScO4evry9Lly1j3fr1xMbFYTab&#10;sFisKJVKEhMTmZad7Rl7Dgc11TVETJjA9FkzmTgacWsymRgaHCIsLIycnByCg4Px9fVFr9ejVCkZ&#10;HBjk9KlCWpqbSUxM5KZbbuHGm24EwGa30dLcTHhYOMmpqWRkZHj9yFWVVeh0OhYtXsTEyMjRQvxS&#10;RkwmfHQ6HE4ncbFxTEpMGFNq8iIqlYrIiZEIgoDNbqOkpISa6homRkayevVq1q5b5031GRwY8HzP&#10;QcFkZmZ+ZYuiS8R/VUjh1wCXw03JC41UvtxF2rfDmHJHJFPh4gAAIABJREFUHBKZBPuIE5WvpyjB&#10;x1G2XwWMRiNGoxGb1UpMbOw1g1c8/SsLsNpsZOfkEBMTg8Nup6enB0EQ0Pv743A6cTkcaLRaAkZ9&#10;aR85Tn+/x3zb309wcDAarZa+3l6PsFGr0Y4qbJfLxYjRiMPhQKVWj5lJ2202is8W097ahkQqZdq0&#10;acTExnrP5xIEHHY7gwMDqNTqyyoIi9XK6cJCerq70Wo0BAYFMeuSggoXV6SCy4W/weANkrBarTgc&#10;Do9fTalEr9djtVo95ka5HL2/PxKJhHd37OB3v/4NM2bO5M9//QtlZWX09fWSmJh0xUnEh7kYgerj&#10;64uPj4+30s5FamqqqautwzQyQkhYGNNnzPA+P4DBwUFcTicqlQqlSnXFggMOh4OO9nYUCgUSqZSw&#10;sLDLXt+IyYTT4Vml+vj4YDAYcDgcozm1RciVStLT04mNjf3IuVpaWii9cAHTyAgqtZrpM2Zctr9l&#10;c3MzLU1NtLW3ExsbS3RMDOGX6VhSX19H6YVS7DYbPj4+pGdkfKR3qs1mo7GxkbKyMlwOB9Oys4mN&#10;jfX6/Dy1XD2rK4VcTtBoQJvL5aKzswOZTI6fn5+3xKPdbmfEaMQlCPjr9agvedYjJhONDQ2Ul5ai&#10;0WrJyckhYsKED8aky0V7ezsKuRyVWj3m++ju6kIQBAICA70dfcCjmJ0OB52dnURHR6NUqa4YnQ6e&#10;sVlRXk5jYyNSIDE5mdQPjbWLK1eX04lSqcTvc+x282ViXFF+BmyDDg7/sQJjpZM5v48jIjsQ0S1i&#10;arPjE6FCRPzaKMpx/nW43QLvvrODPz/wJzIyM3nsySeuuGIfZ5xxPn/GfZSfAdENWoMaTY6agHhP&#10;nUVBcKNWqHHZXSh04493nM+HiysDh8PxuQSNjDPOOB+f8eXOp0UE27ATW7+ToCwdSl+PUpQrZMiD&#10;ReTa8ZSQcT4/PH63YEKvYMYcZ5xx/nWMm14/JS6bQO2eLvovWJhyXyS64K9+ibpx/q8Qcbk8aS9S&#10;qXTc7DrOOF8w47bBT4nTKiCzqVAEWtAYPllB6nHG+WR46m9+HiXSxhlnnE/O+Jf3KRFsAlajDb8o&#10;zbgBG0+umNvt9tSHuxicKnr+kEg/XRWRz/W6GFu79OJvn7Q025eNi/ciCJ7qPzKZ7At51qIojill&#10;JpVKrxpBeTXcbjeiKHqrKl36jiQSybipGT7VmHW73bhcrs/lHX3dGTe9fkqcNgFXnxun6MJ3ooYv&#10;oETplxZRFDl39ixvbn8Ds8XyQcGB0b8jIyNZv3EDcfHxX3i3gZqaGt7b8S4SmZSFCxcyecoUTp08&#10;ye5du4iJjuGOO7/xby08du3cyYH9BygpKWFSQgLf/8H3x9Q2/VfQ2tLCrvfeY8fb72C1WpFKpYSH&#10;h7N5yxYWL13ykbSTa3H4UD7HCwqYGB3FosWLmRARwaFDhyg4cpTc2bNZunzZv+hO/j1wOBycPnWK&#10;vPfzmJadzdp1N1xzn4qKCnbt3Mn+9/OwOxy4BReRUdH84Ic/JHt6zr/9BPGLZnxF+SmRSkHtqwBB&#10;/IzVHb8aDA4McPTIEYxG40dMhAqFgmPHjvGjH/+I6+bP/0KVZW9PL4WnTiGTy0lJTmbylCkMDw1x&#10;4thxenp6ue2Ozf+2irK6qorXXnmVkpISHA4HQYFBWCyWf+k5y8vKeOXll8nb9z5ut5vgkBCsVitn&#10;z56ls7OT6qoqvvf9//hEz7S+vp6CgmNkDGeQM306ERERtDa3cPTIEQKDgr72itLtdtPR0cHRI0dQ&#10;q9XXVJTFxcU88eijFBcVo1QqiZgwge6uLoqLivjFz37Gd793HxtuutHbQHqcazOuKD8FbpcbwQQy&#10;P1A4ZZ+1DvJXArPFwtDQEIIg8I/HH0ev12OzWamurubpJ5/kxLFjxMfHExYRQVJS0hd6bQMDA8jl&#10;cm+JrdCwMJavXEFQcPC/9cy65Nw5Otrb8fHx4Ze//hXpGRmEXSaZ/vMkPz+ff770T3Jm5HDLrbcy&#10;LTsbl8vF3j17+fUvf4leryd7xnTmzp37sY8pim4GBgYYHBxEHDUvDg0NMTAw8LUpun01JBIJw8PD&#10;DAwMXDM1yG638/qrr3Fw/wGmZWdz1733kpycxODgIFtfe53HHn2U5JRk4uPjmTJt2hd0B//+jCvK&#10;T4jLLiAXZNgtNpQGGTLZuP8E8PrH5Ao5M2bO8EZmTpk6FYvFwrbXXmfPrt0sXrrkI4rS5XQiVygw&#10;mUzeqiWXw2QyYbVYUCiVl61ReRGj0Yifn6e7gVKpRCb3tIm66GNIS08ncfQarrTyubSbyJVwi24k&#10;oud8V9vWMlrj1WAwXFMxD/T3E3BJV5WrYXc4EPEo/pm5ud5yfZciuFy4BAGV6toBZ329vcgUCvR+&#10;fpf1C5aVlVFRXo5Go2bFqlWs37jRaz1wu90cOniQzs5ODucf/oiiNJlMjBiNhF+mes6lvtWL1gZP&#10;2TXZFa0PPd2efowhl7nnD3PpeLga/f39iG63t6LOJ6Wvrw+NRnPNUoKiKDI4OOhtjH3ZbfDMv+12&#10;OyqVCplM9rH8z+dLSqiqrESt0XDXPfewfMVyAGJiYxno6+d8SQkXzpdyobT0I4pyxGjE6XJhMBiu&#10;afW5+EwvVpS6iNliQafV4nK5rhp8JggCQ0ND+Oh0qK5Q4ekiNqsVtUbj9WNfeoyuri4mTJhw1f0/&#10;D8YV5SdABGQKKQ6rgCZQ4ekeMr6cHIMoiphMJq+iVKvVLFi4kJPHjlNVWYnjks4e7W1tHMjbz4H9&#10;efjp/enq6mLBwoWsXL2KuLg4wCOAT508Sd6+fTQ2NSEBFAolfn5+3LjpJqZlZ3uFTXdXFwf27+fd&#10;HTsIDg5Bq9Wi1ekwm83o9R8I/9raWgpPniJsdGXpdrt5/n+fw2q1kjs7l0MHD3Lq5EmioqKwWK3c&#10;dffd5Eyf7r1u48gIRw8fZvvWbfj46GhvayczK5OVq1ePKVtXUVHBe+/u5MKF8yjlCrRaLYHBQdz3&#10;H/cTGuIR8MPDwxw7WsBbb76BTqujta2NiIgINt50IwsXLbrsM25uauL9ffs4cvgIg4ODWK1WHn7w&#10;ISZnZTFvwXzCIyI4deIEr736GnabDVF0I5Mr2LzlDm+NU4vFwvHjx2msbyA2LpaScyXU19URFxfH&#10;3ffei7/ho4q/9PwFqioqyZ4+ncyszDGC0NfXl8lTJrOnrZ3enh7v7zXV1Wzfuo3a2loQRdyiyMxZ&#10;s7jjG1vw9fX9+AMLj2A8euQIO95+h6HBQURRJDAoiHkL5rP6+uvHXM/Rw0d47bVXUcgV9PT0kJub&#10;iyEwEMHlJGO0ADt4hPDu3bs4uP8gNpsVm83OxMhI1q27gVmjz+pKiG43hYWFvPzSS568aqsVk9nM&#10;rNxcli5fRlpaGgBVlZXkH8onODgYURQ5fPgwVosFnU5HfPwkbrn91jGTnNILF3jqySeRSqUMDgwy&#10;b948+gcHPEriKuJGFEWKiooYGhwkMzOTlNFi9hdJTUtj7nXX8ewzz1BXVwd4JjCHDh7kvZ07kQAu&#10;l4Db7SY1LZXNd9zhndjs272HpuYmomNiaG5u4fjRo0zLzmbh4sVkZmXS2trKs08/Q1lpKWFhYQwN&#10;DbFm7RrW3HDDmHqyrS0tvLvjXS6cP4/D4UCjUTMxMorv3PddAgICADhTWEjJuRKSUpKxWm1se/01&#10;kpJSmD5zBnOvm8ue3bvZtXMnMrmc1pZWkpKSWLxkCStWrbzGCPr0jCvKT4IoIpFKsJod6P3Hc9k+&#10;Lm5BQMSjNGWjwqyzs5Pt27bx2iuvIgGSUlIYGhri2aefprOjnR/++McEBQfT3NzMk489TmlpKYaA&#10;ACZNmsSJ48dwu0WGh4cwGAwkjRbt3r1rN889+yytLS0EBAai9/NjxGT2FE7390d6SS3Mt998k+iY&#10;GJYtX4bb7Wbra6/hcgmcOHaMkZERrBYrJedKcLlcBAcGo1SpyMrKwul0kn/gIA/9/e8YjUayJk/G&#10;LYpsfW0rLS2t6PV6UtPS6O7u5tH/eYTCkyfx8fElKSWZQ4cOIYoioSGhrF2/jvDwcN56401eeuEF&#10;LGYLiclJOB1O9uzejXx0BTFv/vyPPE+73U5baxu1NTWebih2O4319QQaDJhMZna/t4uXX3yRUydO&#10;kpKWglKlorioGESR3t4+1t6wFrvNRnVlJe+9u5PAoCCqq6ro7+8nPSODLXfeedn32NzcTEd7O7Ny&#10;c72FvS8SFBzMTTffzHXz5hEW5mnB1N7ewZOPP86R/CP4+vkRHR1F6YVSGurrUatUrFpzvXfbj8O5&#10;s2d57JF/UFVVRWpqKqIoUrzvfWpratBoNCxctMjjDy8oYOeOHbzz5luEhoWh9/fnrTffRC6XExYW&#10;jih6Wn+ZzWb27d3L0088RXt7O+npGTidDvbs2kVbaytqrZYplxTA/zD78/LY8fY77Nq1i9jYWCYl&#10;TKKhvoHqqiq6u7r45a9/ha+fHz3d3ezcscMb3etwOrHb7NTX1xE5MZKwiHDWrLkerU5HwdEC9u7e&#10;xc4d76LT6QiPiOC1V1/FZrOhUCi5mqYURZG2llZsNhvRMdEfCaoKDQvlxps3kZGVSXx8PIIgcPzY&#10;cf7x8P/Q3t7OpIQEDAYDh/Pzqautpa+3l98/8ABqtZrDR45QduECcoWcvt4+Ghoa6OrqJnt6Dg31&#10;9ezcsZPtW7cSGhqKRq2mpqqap9qfwGg0cve99wLQ29PDc88+y/v73qenp4e5183l6NGjqJRqfHx8&#10;2HTzJsLCwykpOc/+vDxOnTqF1Wol/9Ahzpw+g0wuY2TEyP88+BD9ff1kZGag02jIe/99ampqkEhg&#10;+cp/jbIcV5SfBDsIRpB+TTqCfCokfMTMVXTmDJUVFSQlJxMU5DFrnTx+nLx9+wgIDOSmTTcxZ+5c&#10;ykrL+Ptf/8rpwtOcPHGSpcuXceL4cQoLCwkODuZXv/kNMTHR1NXV8ej/PMLOHe+y6vrrR1sglVN4&#10;6hQlJSX85ne/JXf2HLq6Otm3Zy/vvP32GJNNd3c3ra2thIaHczFc2Wq10tXVhd1u4+577yU5OZma&#10;2hp27tjBtq1bSUlPJSsri+qqKg4eOMDQ0BBb7ryT1ddf71GKjzxCWWkp77z1NnHx8RzJz+fkiRNo&#10;tVp+8atfkpiUyJHDs/jnSy/z0IMPkpaRjtvtpvDkSYYGB/nW3XezdNkyent7eOmFF8nLy8PXz++y&#10;ijI4JITVa65HEN3s3/c+Wp2OtevXkZCQgNVmJf/QQfbu2cN//epXrFi1EplMRt6+PB744x9wCQKz&#10;58xGLpPR1dVFZWUlOp2OBYsWsmjRYoJDQq5o1h4eHmZkZAS9Xo+vz9h3rFarSU9PJz09HfCsWN/f&#10;s4f9efsJCAzk17/7DRMnTqSg4BgvPvccD/zhD6SkpY4qymt/TxcnVhXl5SxauoR77v0ObrfAU088&#10;ydEjR9ift5+pU6cSHBLC7vd28co//8mWb97J0mVLUanUHD6Uz8MPPURqqtPbfqqtrY133nqb/oEB&#10;Nt1yC+s3bMBqtfCXP/2Zc2fPciT/MAkJCZd1B5hMJgpPFfLiiy/y3fu+yy233Yafnx9HjxbwyEMP&#10;UVp6gXNnz3Ld/PkYR0aor6/HbrezYeNG1q67AalUygvPPc+J48cpLy1lzuzZaHU6jh45wlNPPMlN&#10;N9/M6jVr0Ov1nD93jj/8/vfExl69M4coivT29noCu4KDUWvGmjSlMhmJiYkkJiYC0NHRQXFREY2N&#10;jSxfvpxv3XM3PjodS5Yu5c8PPOBpP/frX6NWq7HbHbS0tNDa0sL6jRv55re/RUxMLGnp6bz7zg4e&#10;+OMfWbt2DZu3bCEkNJSD+/fz//78Zw4eOMic664jOTmZstIytm3dhq+vL3998O9kZmVRUV7OQ3/7&#10;G3//29/ImT6dsPBwBMFFZ2cnBw4cYPGSxfznz35GQmICEiTsz8uju6uLDTfeyK2334bFbOHxxx7j&#10;WEEB+/P2jyvKLwMStYTu4mFCcz6Zyejrgtvtxulw8vxzz+Hn5+eJ1mvv4MjhfDo6OvjJf/4nqamp&#10;uFwu6mpruXC+lO9+7z623Hkncrmc2Lh4WltbePnFlzh//jzzF8ynrraWkOAQZubOYtFijykyftIk&#10;3t+7j6qqKq/pu6y0lJrqahYuWsSKVavIvJgiIYoczs/HzQdBIVKpFPmo3/LS35RKJbfefht3fuub&#10;SCQSZsyayYWS8xQXFWO1WgE4d+4c+99/n+UrVnDb5tsJDQ0lMSkRu93G/d/5LqdPn8bhcNDc3IxG&#10;o2FqdrbXJBQxYQIlZ8+h0WqRSCQMDQ7S39/P5ClTWLJ0KckpySSnJCOKnijHK0WwGgwGps+YQUND&#10;AycKjuGn1zNv3jwmTJzIjnd2UF5eTnZ2NouWLCFr8mTPuxHcvLl9O4MDA1SUlTF56lQkEgk+Pj4k&#10;p6Twk5/+1GvuvuL7FQRv02vpNXzzxqEh3nzjDTQaDWvWrGHxkiWApzHxmcJCmpubaWxoJDsnB/nH&#10;iJAdGBjgze1vkJyczF333ENGZgYAm7fcQU11Nbt27uSuu+/C5XLR0dGBTC5n/vz5LF6yFAA/Xz9O&#10;nznNQF+/9723NDVx/Ngx0tLT+eGPf+Q1Ba/buIHOri6OHD7MpltuvqyitFjM6HQ6IiIimDx1qrel&#10;lr+/gcKTJ6mrq6WzsxMAqUSCVqslOjqa7953H5MSEwBoamyiqbGRC+cvMGIaoauri77eXnx8fMid&#10;M5vV168GICIigkMHD9La2gZcOZtPFEU6Ozux2WyEh0dcs4JTc1MTJWfPkpqSwpzr5jJ16lQADIYA&#10;/vTHPyKMWoLAsziQy+VkT5/ON+68k7nzrgM8ft2GhgZ8fHQsXb6ceQvmA+Dr68OZ04U0t7RyoaSE&#10;CRMmsOu991Cr1SxZtpQNGzcCkJCQwKEDB2hpaWV4aAi4GDcgITU1lQ0bb+SmmzchkUgoOnOG0tJS&#10;UtLSWL5yBckpKQBs+cY3sJjN/9J823FF+TGxDNhRW1SgcSFTjgfwXAm7zc7zz/6vJ3hGFGlqbEQi&#10;kTJj5gxyZsxA76/HODyMiASXy4WPjw+i241xtAWWWq3GaDRSW1uDWq1m6bJlpKSkMnXaVO856uvq&#10;aGxoQBRFLBaT57f6etra2vj23XeNaaM0YeJEYmJiEAXxKiLmg2bT8Zf00/PcA+h0Oq8Zy2wy09Tc&#10;jFwhR+ejY2hoCJVKhY+PD2azmaGhIcxmM6GhodisVqoqKjh08CDzFixAo9Fw93fupb9/gNS0VJqa&#10;mlAqlZwvKWH3e+8RFR2FTqcjPSOTH/3kJ/j5XXlCJooiNpvNW2zAbPYo1b7eXoaGhpk/f/6YdmAq&#10;tYppOdmcLS6mprqaKdOm4RYE9Ho9M2bOvKaSBMYUA7hW+rXNbqexsZHAwEAyszK9gRgqlYqw8HDC&#10;wsI4f/48q65ffdWAuIuWgLbWVswmM4JbIDg4GKPRCHgCmURRZGBgAKfLRUNDA4MD/cTFx+NziQ80&#10;YmIEM2fOZMfbO7yK0u12e1JcgoKQyWSMGI0IgoC/vz8up5OG+gZsoxOkD+Pr60vOjOn8OTqK2XPm&#10;eH8/c+Y0jQ0NyKQy7wTALYre+46KifZuq9VqkMvl2Gw2RFGkq6ODzs5OJiUmev11AAGBAVw3fx4v&#10;v/jS1fQk4FnJC4KATqe7ZiWnqKgo1t+4EY1G4/Vd2+12juTn43Q6x7Y2G33fU6dOJSXtA99nY0MD&#10;Lc1NBAUFeduMecajCb2/AXNFJd1dXVitVpqbm1EqlUxKSGBgoB+FXIFbFFFrNOh0PhQXFzF/4QJk&#10;Mhl2u40VK1cyf8GCS6xBEvz9/Wmor+dwfj4ZmZn4+voyZdpU7rv/fhTKf12a17ii/JgIg2AfhIBJ&#10;46vJK+F2u1EoFCxZuhRfX18Et8Dg4CB5+95neNhIWWkp4eFhmC0WBvr7kEgkHD92HKPRiMvlwmw2&#10;c7a4GJPJRFdnJwqlklm5uczK9QREbH39daqrqmlvbaWivBybzYZE4hGy/f39jIyMoNVqx8ykDQYD&#10;MTExdHR0fKx7sNvt3lWTB49SuNhzUDXaw6/wVCG//+1/o1IpkSChuqYa48gIbrebvt5eMrOyUGu1&#10;lJaW8uTjj1N64QL+/gEsXLyQ9AzPasjlcjFv/nze37ePl19+GafTgUanY86cuSxctPCTzZBHZUlH&#10;RwcDfX2EhIYQGPRB9KxCoUCl8jShHjYakeBRtgqFguDgYARB+FxTZQRRxG6343Q6iYmJGWP6joqK&#10;QqvVIric10x3uPgMBEFApVbR3t7On/7wBwIDPZOA3r5e2lpbPRuPTh4cDicTIiZ4mwsDaDRa1Co1&#10;oigilUpxOh3U1tYikUho7+jg/z3wJ6RSCU6Xi5rqGrq7u73Xfzk0Gi1zr/Osqs4WF/P+3n2YzWYO&#10;7M+jpKSEqaMr9kuRyWTYbDbvpEsQBERRRCbzRPsKbjcul5P/3965xzV533v8HXIhJIFAiIQ7argq&#10;ioAIqGhRa61W227t2q6tPa3tWk+3de3Wrjtn56ztup3u7LXWebr29HI613buoq5qW1tvKF6qIoII&#10;IrcICYQQQiAhCQmXhP0RiNCKYi+vvdbD50+ehye/5/c8v+f7/X2+38/3GxUVReSYzGe5XI5Sqbyq&#10;cwIE5DUDgwNXldbExcdz5113AXD82DH+tn0HFksnRw4d9mciX8bQSiSScdcdddZMHR3s3rmTizod&#10;vmEflk4LR48cwev1Yu91MOwbZmhoCKfTyQe736epsRGxSITX5+P4seNYLBa6rVb6RgpY+HxeVJEq&#10;Qsc4izO1M7n55pv5/ve+x7tvv4PP6yNMGUZBYSELCvKvudDFtWDKUE4Gw8OEJgRjbLcTF/71bEz6&#10;ZUEqlbLhoQeJjo5myOulq8uCy+Vi38d72bd3L5lzMhkaGqK7uxuhSIi500xQjYAhrxeBAGJiY0hL&#10;S0Me6qe7urq6+PD99yk9dJja2loUCgWzZs8mLEyJw+kM/O5o6rx3hB4chUwmQxkejtFo/EL3NXrN&#10;LosFsUhMv8eDoaUl8LETiUTctPYmtMkpiEQiMufM4fEfPkHpocPoW1r4tx8/TWJiElWVFeQXFLDs&#10;+hXExMRw3bJiHt64EUtnJ6+9+hrdPd3cuHo1+QUFrLnpJtLSr01zampvp8dmQywSjzO0Y0vCjTWI&#10;w8PDAX3pZOZg1In4tFEdzXY2tbcTIpMRhP+ZDA4OkjqSbDUKtToysFuZbPEJh8OBQCDA5/XRYerA&#10;bO5keNh/P4uLikAgQC6XBxJmomOixxnK0bGD3/i6XC5MJr/zZLVYuHChNrBbE4pELF+xAp/Pe0X6&#10;Ut+i52hpKTt2bEffoic2NpYIVQQajYbL8RdXM3T+3boPpVI5Ls4/yhpcDQKBgNjYWMxmMyajkb6+&#10;vnHGw+v1Yrfb/Y3Nw8PRaDScr6nhwP79HDtyFLvdjipSxZx5WbS2tQWM7liMzu8oRiU9YpGI7p5u&#10;qqvP4fP5CAoSkpmZSXxCPDO1M+kf6MdisfibWLebYMRhAZielERyspZFixcTIpXi9flghHEae98q&#10;lYplK1bw4qaXOFJ6hLfefBOLxcKNa1aTlp7Ord/4BjlfkTZ0ylBOAr6hYYIkAkQRU+LnK0EkEoEA&#10;EhITAwtUqVRSXLyMZp2O+ro6bDYbURoNIpGIyEg169ato3j5soDnHhwcjDI8HIFAgNvtZs8HH/Lz&#10;Z59DKpVy1913k5WVRW7efB68/36M7ZeM3+iHcKwWD/wfh6EJdgXXgtFFLZfLYXiY2ZmZfPex7wfG&#10;LRQJUcgVyBWKgA7tW3fcwZKlS6k6e5YFBfk06y6yfft2jh87hipSxfU33EBaejq//NUL1Izo2jpM&#10;Jt7fvZtzVVXY7XZ++p//cU1VblQqlX+Mgs8aoU/Xub1WyBUK5HI5tp4e7Hb7OL3g0NAQ+pYW3nrj&#10;DcJVKu5Zvx6v14tILMag15OYdIlydDqdDA4OXlOFptExqyIjeeLJHyESiQJ0bphSiVAYRFx8PNXV&#10;1YA/8ahvDG06ShsDAYZAKvWzD3n5+Tzw4IZLx8RiFAoFPp+PqKioy47HarXy4fsf8NSTP6K4uJhv&#10;33M3Cxctxuly0mnu9H/sP0d1UIEgiL6+Pjwez7ixT4ZdEAgExMTGcuHCBXp6ehgYGBh3vN/jobqq&#10;iu3btrFocRHLVizn3Xfe4f/eeJPsnGy+edtt5BcWECIL4aMP90y67+nAwCDpGRmsv289KampAXZi&#10;dC2HhoVit9kZ9vmdgAe/8yCzMzMD76NMJkMikRCpViOTyRgcmHi9JiQmsOGhh8jOyWF+Xh7t7UZ2&#10;79xF2akyTMZ23tzy+0mN+VoxZSgng5EFFhZ7ZSHxFPyw2+1MGyPaVoaHESwNwazX43S5yImPRxUZ&#10;iUQiISExcZwXaO7ooLKikrj4eKTBUnbv2kVISAi3fvMbPPX0jwNGQyAQjPP25XI5UqmUgcHxjY1H&#10;44aCLxjoHzW2/QP9iCViEpKSPuO9frRnD6FhYSQkJHDsqN9Dn5uVxQ2rVnHDqlVUVlTQbbNRdvIk&#10;NpudugsXqK2tZdasWWTOmUPmnDm4+9wMA6+98goGvZ4ui+WyIv3PYOSbPC1qGkqlMhArHWvM/DSf&#10;cFLFBy6H+IR4omNiaG5uprXVQOyYcblcTg7s38/2bdtZWlwMjNK9wZjN5nGGsrOz09+A+lO7k8ve&#10;1shxjSYakUg0Lp42iuPHjtFjs6HRRBMSEoJEIkGn09Hd1RU4x5+Y4r+Wz+dDLpMTExODRCJBrlCw&#10;ID9/zL24KC87jUgsJmn69MuOS9fUxIkTn5CUmMh3Nm5k7bq1AFRXVyOWSPD1ey77f1fCaAHzXnsv&#10;Npt93NgnooDHQiAQEBoaikgkwmLpor9/vKF0ezwcPHCQre/+kZnaZHSNjezeuYv8ggL+9buPcuNI&#10;xqjX62/pNhkHzev14vV6iYgIR5ucHNCnDg8PU18RfUAKAAANaklEQVRXR/2FOhKTkggLC2VaVBR2&#10;m42ZWi35BQWBa9TX1WFsM+IbHkalUk1YN7uluZlTp06RlJhIXn4+Obm59Pb2EhMTw+/+52X27Nlz&#10;1fF+XkxlpUwCQSL/kwtRfXUc+NcZGk00crmczs5ORCIRAoGAiIgIdLomOjpMgfM8Hg/79+3j6aee&#10;4u0tW/D3YfRXCpmflzdu4YpEIvr7+xGK/H9LSEggOjqaZl0z5g5z4Dy7vZeamhqEQUFfqDTEKD2p&#10;UCgIGqF5+1yuwPFPjh/nicd+wL//+Gk6OjrYvGkTzz/7HB/v2RMg4bJzcpg/fz6RkZE4HA4+OX6c&#10;p3/0JLve24nVagUgRBbC2rVrCQ8Px+fz4RrzG5NBRIQKpVJJQ109HaZLc+t2u2lrbUOpVJKQkIBv&#10;+MrJTZdDcnIyyckpVFVV0dFuGnfM7XZTXl5ObFwcBYUFBEskREVF4R0awqDXjzu33Wiko6ODmTNn&#10;EhwcfMUd7ugxqTQYAf5Q7OhcATQ3N/PCL37Jdx/ZiF6vJyMjgwhVBAZ9C3b7JWPTaTZztrISiUQc&#10;uOb06Ul0mjtpNRjG7b4OlZTw7M9+xn+/8ALd3d2XHdfQ0BBDgwPMzcpCM2bXKRGJcfQ6CBIEXVNb&#10;NJ9vGLVajUYTTUNDPY7eS2O3223omnR+uvsKL7FAIGBBQT4RKhVHjx7FbBr/jFpbWzEYDGiTk5k5&#10;cyY2ux1zRwcxMTHMy7mkF62prg6stVH6eiKHJiwsDI0misrKsxjbLjE8xrY23nrzTZ5/9jlKSg4i&#10;FIqQyWR4PB7Ky8vHXePlzZt59JFHqK2pCYQxLoeTJ0/y5OM/5O0tW2hpaQn8/m233440RPqV1pCe&#10;MpRT+MqhCA1FLPbXWvW4PSOGUoVQKKShoYHqqnMMDA5SW3ue3bt2+euFzp8fkHG4XC7OVlZis9no&#10;dTh4b8cOerr91FKP1YrT6SQlNYX4+HhKDx3m4IEDmEwmmhobOXXyBPX19V9a6rhGE01mZiYnjh/n&#10;wIED/my+lhYO7t+PRCJhXnY2UqkUbUoKHrebI6VHqB+pSGTQG9A1NeF0OhGMxNQ00TEcPnSIo0eO&#10;4HD0YrVaqamuZsjrBYZRjclcvTL8H7Ls3BwyZs2ioqKCI6WldHd3Y7fbOVJ6hFMnTxKfkEBWdval&#10;lmjXgMzMTOITE9A1NXH40CHKT5djNptpvnjRP+/7D6CJ1rCoqMhPuS9bRm9vLzu276CpsRGXy8Xx&#10;Y8epqanB43aTnp6OQqGYFDUeFRXFDK0Wu93O21v+gN1mw9bTw45t2zAajSxbsZzIyEjiExKIjFTj&#10;dDgpKTnEkdLDnCkvZ8f2Hezbu4/g4OAA4xChUiGTyeiyWNj78ce43W7MZjOHSkqwdlnJmpc1YTk6&#10;sVhMmDKc+vp6qqurcTqdGI1GKisqaL7o10w6HI6Ao3PlnbPfIZyp1aJWq2lpbqaqqoqmpibajUb2&#10;793H4UOHRwzIlY1BXl4eSqWSTrOZgwcPcL6mhk6zmYs6Hbvee4/Sw4dZuHAhOTk5CIUiVJGRtBuN&#10;nKs6h7uvj8bGRnZs3x6IRTc1NuL1eidcP1qtFlWkmvY2I7W1tRj0BtzuPqqrqzl29BjTNFHkFxSg&#10;CFWwZOkS7HY7h0sOUV9XT39/P+fPn6etrQ2Xq2+EQhcyOEHMPC4ujpnaGdTV1XO6rIy+kfrSJ06c&#10;YHBw8JorPV0LpqjXKXwpGK1HabfbPvNRCAkJQSaT4e7rY9jnxe12k5uby8MPP8zWrX/C0eugePly&#10;jpaWUnaqjJtvvYXlK69HGiwlPz+f8tOnefftd5DLFSCAfR99jMfjQSqVsm3bNjLnziUrK4u09HRO&#10;l5Wx5a23aL6oQ9+i58KFC8yYMSOQWAL+BB+hUDhOp+hyOgkKChpXbgsItJEa3XHMy55H0dIl/OGt&#10;3/PSb16k3dhO7fkadu3cxdy5Wdxy6y0oFApWrlxJ+aky9u/bhyxESuGiRZw6eYojpaXMmzeP7Nwc&#10;YmJjOVt5lr/+5S9s3vRbmi8243Q62b1zJ9HR0eTk5qKKiJhwzgcGBhAJ/Q2dvSO7pMw5meTl5QWE&#10;6zabjWBJMFv/+EdCQ0MpLCwkKSmJ7m4rwdJgRELhZ2JZEyFSraaoqIgeq5Ud27ZTfrqcoqVLMOj1&#10;HD96jKTERBYvLiIrKwuBQMDadWupOHOG0sOH2fTii2TMms3O996jzdDKvfetD9Tb7e/vRygUIpFI&#10;AslRIdKQEZmAv+RhVHQ0D2x4gF/91wu8+drrDAz04/X6eGfLFsIjVKxduy4ghylevhyn08lf//xn&#10;ysvKEInFuJxOYmNj8fkuvZvxCQk89vgPeOP11/ntiy9hbGvDbDbzwa7daFNSWL1mzbiEoLGIiY1F&#10;pVLR2trKn7ZuxdXnpKG+gYryM0RpNOh0OkpKSkhLTw+ECNyf0sUODg4iEokQi8UMDvqfwezZs1m2&#10;fDmv/+9r1NbWoonScKH2Ar29dtRq9bjY5eWgnjaNG1atYtjnY/NLmzhx/BNmZ2ZiMBg4W1lJUmIi&#10;K1ZeT0JSIv0DA6xbdzNvv/0HXn35dzTW11NXV0dtzXl8vmF6e3vZ9OJL/PwXz4+LO45d34rQULJz&#10;crjuuqVs3rSJizod8/Pm8/GejzCZOrhx9Y1kzJpFiFTK8hUr+GjPR1SUn+E3v/41+QX57N+7n5bm&#10;Ftbffx8ZszJG5smNUCgcL08BUlNTuWf9en7x3PNs+s2LdFut2Gx2/rx1K6GKUG655ertxz4vhM88&#10;88wzX9nVp/D/BiaTCYNeT0JiIjetXTsufhgaGkp9XT19fX3ExcWNlPtKITQslOaLF+m12zlddoqB&#10;/n6WXncd6++7D61WiyTYT9/ZunsIEgo5X1NDu9HInLlzyRuJKXm9QxQuXEh6RgbxCQlIgoOx2WwY&#10;DAbkcjnzcnJIS0sjLCyM+QvySExMpLW1lfb2dmbNmsXioiJ/P83KSsKVSgoXFpI0fXrAg25qamRg&#10;YIDFRYtJS0tDGR6OWq3G5/PS22un8kwFNpuN2Zmz+dadd7Bm7VqCgoJITExkaHAIoVCI2WzmdFkZ&#10;LqeT2ZmZPLzxEfIWLCAsNJRwpRIYxtHbS3V1NYaWFmJiY1m9Zg0PbNgwYTxRIBDQ0dGB1dqFRqNh&#10;8ZIiwkeSoKZNm4YyPByP283587U0NjYQFxvH3ffew9333otYImFwRCc4ODREbm4u6Rnpk6KuklNS&#10;iImNw2g0IhQK0TU1MTAwQKRazV3f/jbr7/+XwLOPjolBqQzD4+mntbWVmnPnCJFKSUtLY8NDDwUE&#10;46b2dqxWK0nTp5OTm0OESoWuqYkem428BQuYnZlJcHAw06ZNo7unm2Gfj7oLdbQ0N5M4PYkbVq3i&#10;jjvvDPxuWnoa6kg1VqsVn89LuFLJN2+/nUh1JA31DSOJIPNRKBTExcdj0OtxuVxUVlTS3m4iLS2N&#10;e+9bT/GyiSU6YWFh/rqoQ0O43W6qq84hFovIzy8gJzeXgYEBFHIFcXFxyBUK2lrbSEtPZ1HR4kCi&#10;W2dnJ5ZOC2q1mkWLF6NWq0lNTUUaLMXhcGC1dmG324iJjWXu3LnIFQqys7OZd4WyegDZOdmAIFDk&#10;/aJOh8/nQyaX84MfPsHqNWsICgoiQhWBXC7Hbrdh67FRe/48Q14va9asIT09HbFEQkdHB6tvugmr&#10;tTvAAsydlzVufSenJCOXyXA6nJhMJmpqqlGEKli9ZjW33X57QNccHhGBOlKNy+WkfWT3PTzsY87c&#10;uWx89FGmT58x7n3IzMwkY9aswHwpFApUKhXmTjMCoLKyAn1LC2FhfonIhocevGojg8+LqcbNU/iH&#10;wm6309jQQGNDA7l5ef4Py6foLqfDQX19PS3NzUyfMYPs7GyChEKamy/i8/qIjYtDKvXHKAYHB9Hr&#10;9Zw9e5aFhYXEfkWdBfz1Vls5c+YMCQkJaLXay3aysFqtXNTpaGxoICY2loLCws9IDlxOJxaLhdOn&#10;TyMNDmZpcTFyufwL6xp7e3spOXgQn9fL0uJiIiIivjQKuq+vD2NbG2VlZcTHx5OSkjLhXFssFhob&#10;GmhtbSU5OZmsrKxJVeOZCI0NDTQ0NBAUFERKairJycmBYx6Phy6LBYfTSVpaWuB+HQ4Hmzf9ll3v&#10;7eThjY+w4aEHA/8zNDRE1dmzNOl0xMXFkZqaOmG266dh6+mhob4eg8HAkuuuIyoqisHBQTpMJn/C&#10;mUw2ThM5WTgdDg7s309MTAxpGRlX7JYzEbq6uug0mzlXVUVyaiopKSmX3SF73G6OHj2Kz+djzpw5&#10;xMbF+d/JLgsup4u0tLRJPS+X00lJyUH6Pf0ULVkyYRu7zs5OGurraTcamaHVkpOdfVnN5kQYzbCu&#10;qKhAJpORMqYs31eFKUM5hSlM4WsDg8HAT3/yE/Z+vJeXX32FlStXIggK4lDJIV7evBlVRASPfv97&#10;LFm69B891Cn8E2EqRjmFKUzha4P4+Hi0Wi3JWi2/fuFXlOw/QIhczumyMvQtLTz2+OMULlp49QtN&#10;YQpjMLWjnMIUpvC1gslk4m/btvPqK6/Q53IhlkgQAPesX8/d997LjJkz/tFDnMI/Gf4OpmTFqE1z&#10;cHgAAAAASUVORK5CYII="/>
  <p:tag name="ISPRING_COMPANY_LOGO" val="ISPRING_PRESENTER_PHOTO_0"/>
  <p:tag name="ISPRING_SCORM_RATE_SLIDES" val="1"/>
  <p:tag name="ISPRING_SCORM_USE_CUSTOM_PASSING_SCORE" val="1"/>
  <p:tag name="ISPRING_SCORM_PASSING_SCORE" val="70.0000000000"/>
  <p:tag name="ISPRING_PLAYERS_CUSTOMIZATION" val="UEsDBBQAAgAIAE5u9Ub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Tm71RiZaCuEBBAAAhRAAACcAAAB1bml2ZXJzYWwvZmxhc2hfcHVibGlzaGluZ19zZXR0aW5ncy54bWzVWN1y2jgUvucpNN7pZTGk+StjyGSJmTAlQMHZNrOzwwj7gLWRJa8lQ+nVPk0fbJ9kj1BCoJDEbCed7FXi43O+86vvWHhnXxJOZpApJkXdqZYrDgERyoiJad25DlpvTx2iNBUR5VJA3RHSIWeNkpfmY85UPAStUVURhBGqluq6E2ud1lx3Pp+XmUoz81byXCO+KocycdMMFAgNmZtyusA/epGCchqlEiGeFV3JKOdAWIQhCGaio7zFqYod16qNaXg7zWQuoqbkMiPZdFx3fjn2jysn1XsdC3XBEhAmOdVAoRHrGo0iZuKhfMi+AomBTWMM/OTQIXMW6bjuvKscGBhUd7dhluA2CWpgmhKzEfoOPwFNI6qpfbQONXzR6l5gRdFC0ISFAb4hpgB15yIYDTvtC3/U7QX+cHQZXHVsDHsYBf7nYA+joB10/H30i8I3e1f98+7N6JP/67AdFHNxedP3B51298Mo6PU6Qbv/YIVd2Cii525W2cNuyDwLYVVkT8d5MhaUcZzQ70qvQOOMc5pNIZAthp2fUK7AIX+mMP2YU870Ao9CBY/CLUB6rlII9cC0uu7oLAfnAc4CYmDY/9UcHb1fzdHJ6UbqrvX+kNbOKD08JSkVi46cyp8cevXoeBX7wfEzwe8K06Na0zDGw4L5LGPz3HXRvdpEio22mGcyljxaZQTJGKIuTWCNA4a3TLRQs+qQCQ4Qx1zPM0a5Q5jG3MOVscrHSjO9ZJ3WuiZBLGQ3IFfDrVqEMc3UxrSsym4Oetj4vSs1qD9sJazoMdVPMucRWciccHYLREuCI5on+F8MZJ08yCSTyVKK/KaJ4gyDmzGYQ3RWxNENukhytDTd4KCth79y9pWMYSIzxAU6QxJGOVMWv7wXcEqVegCl9zG+sZTQ7l74n9+YBGk0oyLcExxnA5JUvwQ+xdyFRBecS6zmGgRWJqS5gmV/IhYt1YqkWdh3TGfLpptGLkGx3QzjsZj4IsQpZiKHooAhFUQKviA0RJZTZoRmTOYKJXZYLLT6TwFaU8LEMtQpHjZ0lkWQFUGrVA/eHR4dn5y+r5Xdf/7+9vZJozvm73NqvFnqbz66jopZfbeUnjF6YjU9Y/nEgtqybcksMbMdbYW7e1Hf8es2BXmuocbdTLlk9NdIlEP/fNC8JAN/eN0JhrUiY9SVBAsWxjiHE/NdV8Smdx1gO/xC8KbqRRT7A/+3QoDYwEKHrZjbbq9Qwh+KaA3spumvbZlCIeCamNqdhIuCs4Th+P4vGOCxI/Xj5PFTjvEPffBYDnihYww0C2Ps6ItNwaunyZcs72uqmH1aXa827lOeu/O2a94kTLAE62g+IFZX5MbRYQVvaDtflUqItvnTQaP0L1BLAwQUAAIACABObvVG5RDtD8kCAABRCgAAIQAAAHVuaXZlcnNhbC9mbGFzaF9za2luX3NldHRpbmdzLnhtbJVW207jMBB936+ouu+k3EqRTCV6QUJid9GCeHeSaWLVsSPbKdu/XzuxG7tNSAEh1TPneC4+MwXJLWHzH6MRSjjl4g2UIiyTxuJsI5I+jONKKc4uEs4UMHXBuCgwHc9/PtU/KKqRQyy+A3EuZ4MTaMPMnq6uF9fnUGyM5eJu+vTYR0h4UWK2f+EZv4hxss0Er1g6mFq+L0FQwrYaOZneXy6u+pCUSPWsoAhyWs9WV/2Xh5RSgJSQDpZ+YFEcA3WRblbm90xOG+rr6o9oOyKJqmn369nkcdJHK3EGYZOn6+nk7rIfz/Tt33iVhqDgn9LQ2+XNZNr7LCXFexDh5avVarbuz56XVfmtbATPTENDzu30ZnF7P8ihHKd6/Aa1ciCYgkygQUHa9pwIw3705x6ZcRWcvpq+Hi0E8+gxhbkSFaDInRqfzPnnn0rp+YD5BlOpAb6pBb3qpF9xJd01oa3F/YVPwlIPZA0t4oPTqoBlk68HDO0tfrlc1KvCz+9g8xIUsLNGL8PW2CJ/67aeID1ji3yjJIU/jO5P4MeehuOeeIHtY37dfe0FhvXR9cudnNdEejGDK73Q1uAwBU9hLk0676QA82ooqm1NStFJTojhHcmwIpz9Mrh4XxcjUXTksErr1hVSRFHokludo17S/nvV51CN1hvKsflSaItrziOld/jDGCuFk7zQX0pyPLI8PSS6MeOom2G2pIaDeGYb7nHq2H0kxhXIc8G8GZRz4QUWWxDvnNPeCCjymoCi7jYjG7er/6wqYhBr/WwEnG5CW4PLSZZT/ac+CHxCGhJ6nA1T5fo6hslBlp7BagCwSHIn2ubQeIqKKkJhB270PUNdcF9lSGqR9untUb3ARvmKs5YjSXpT1CrSLopWKf49oaOD8KHT6mY0nuEdrHAs68KCuXcruE05WMpulxmx+musPlshBRdr/2kDtdH8K/kfUEsDBBQAAgAIAE5u9UapG9cN1AMAAJYPAAAmAAAAdW5pdmVyc2FsL2h0bWxfcHVibGlzaGluZ19zZXR0aW5ncy54bWzVV91y2kYUvucpdtTJZRA4MXYYgcfF8pgJBgpyE0+nwyzaBW292lV2VxBy1afpg/VJelZrYxOwLdrEba9sHZ3zne/8o+Dkc8rRgirNpGh59WrNQ1TEkjAxb3lX0fnrYw9pgwXBXAra8oT00Em7EmT5lDOdjKkxoKoRwAjdzEzLS4zJmr6/XC6rTGfKvpU8N4Cvq7FM/UxRTYWhys84XsEfs8qo9tqVCkKBE11KknOKGAEKgll2mF+YlHu+05ri+GauZC5IR3KpkJpPW94PjbBRO6rf6TikM5ZSYWPTbRBasWliQpilg/mYfaEooWyeAO+jtx5aMmKSlvemdmBhQN3fhinAXQzYwnQkBCPMLX5KDSbYYPfoHBr62eg7gRORlcApiyN4g2z8Le8smox73bNw0h9E4XhyEV32HIc9jKLwY7SHUdSNeuE++mXhO4PL4Wn/evIh/HHcjcq5uLgehqNet/9+Eg0Gvag7vLeCKmwkMfA3sxxANWSuYrpOcmCSPJ0KzDg06Fep19RAi3Os5jSS5wwqP8NcUw/9ltH5TznmzKxgEmowCTeUZqc6o7EZ2VK3PKNy6t3DOUAgBvVf99Hhu3UfHR1vhO477/dh7WQZwJBkWKx6ci5fmHr9sLHmftB4hvwumgE2BscJDAvEU3AL/IeiO7WZFBtlsc9oKjlZRzSDDuEQzKlimHuIGQguXr81NgXmnHHoHWtbr86E2YouTrDSG/VfJ9KObtz+pS8N1b+62JzoMdUPMucErWSOOLuhyEgETZen8F9C0cN1gGZKpoWUY22Q5oxQtGB0SclJGUfX4CLNwdLml1PjPHzK2Rc0pTOpAJfiBWxVkDPt8Kt7AWdY63tQfMfxlRvybv8s/PjKBojJAot4T3CoNk0z8z3wMcQuJLjgXEI2H0BAZmKca1rUhzBSqJUJs7TvBC+KottCFqBQbgZ8HCa8iKELmchpWcAYCyQFXyEcw97StoUWTOYaJK5ZHLT+WwSdKWKioDqHCwrOFKGqDFqtfvDm7WHj6Phds+r/+fsfr580ut3lQ46tN7fMO48emHJWX52ZZ4yeODbPWD5xcrZsz6VKbW+TLbq7T+/txtxeQYFvF9bu3Vfs6JdZfePwdNS5QKNwfNWLxs0yjdGXCFIQJ9BZM/vbq4zN4CqCBIel4G0eyygOR+HPpQChJKXGp5zb/qBUwO/LaI3c7Rg+uBulKMDin7srA6ufs5RBQ/4vZvqxIfnn6+BFBvPpHyVubL/VYFKs4gRq9N3q+u+vsm+asP9SDtzT+jNl47sk8Hd+NVZAvvkt3a78BVBLAwQUAAIACABObvVGOh5k15sBAAALBgAAHwAAAHVuaXZlcnNhbC9odG1sX3NraW5fc2V0dGluZ3MuanONlE1vgjAYx+9+CsKui8E31N1EMFniYcl2W3YoUJFY2qYtTGb87qPgtIUyhQv98+P/vJSnp4FVXXZkWy/WqX6u12/6utag1ATL4bOuox49k7rNURrDjzSDKMXQbiHF36dX+XwjTMY2rk3D8l3acsXPJvLNDiCu4tRgwQwaN2iFQfs2aEdT4B+tsktVTUVKm8NcCIKHEcECYjHEhGWgZuynTX2pBbZgUkB2B92BCGqmi8144k36yJvj2pu7m5XKRSSjAJdbkpBhCKJDwkiO4774+5JCVm34oQEcdznyxiqAUi5eBczagYOFP9atdJIyyDmM+6q5wgiEECm+U1/e/6CacbegFl2kPBV/9DJYOCtHpSlIYKdLbuA685GO4crrfjcbTsCjaIjZeuq4WjspAiVkHSvf9xeBnhmhOX0kJCOJ7EgHnblTb7Y0ooiAOMVJ30ZeOZmstO37N26FXnZNGyHSGqG9YSKzvoPjgakXxsHlrahb08yjB8MSg0ZNhoUxF9E+ROT607KBECDaZ9XZUGX71c7L6F2Ljfng/AtQSwMEFAACAAgATm71Rhra6juqAAAAHwEAABoAAAB1bml2ZXJzYWwvaTE4bl9wcmVzZXRzLnhtbJ2PMQ/CIBCFd34FuV2wW9MA3UzcHHQ2FVFJ6NFw1PrzhdQYZ4dL7l3e915O9a8x8KdL5CNqaMQWuEMbrx7vGk7H3aYFTnnA6xAiOg0YgfeGKd+0eEiOXCZeIpA0PHKeOimXZRGeplQSKIY5l2ASNo6yzBhRVlJOKwor2/m/6M8NDGOcq8vsQ96jKXtRq4VTshoqc3YoPN4iyGpQ8uuuys6US0URSv48ZtgbUEsDBBQAAgAIAE5u9UaUE7MiaQAAAG4AAAAcAAAAdW5pdmVyc2FsL2xvY2FsX3NldHRpbmdzLnhtbA3MMQ6DMAxA0Z1TWN4p7daBwMZWltIDWMRFkRwbkYDg9mT7w9Nv+zMKHLylYOrw9XgisM7mgy4Of9NQvxFSJvUkpuxQDaHvqlZsJvlyzgUmWIUu3iaOJTKPFIscdhGo4VNe/8Aem666AVBLAwQUAAIACABKoctGiiTiqPoCAACwCAAAFAAAAHVuaXZlcnNhbC9wbGF5ZXIueG1srVVNb9swDD2nwP6DoXulpF3XNrBbdAWCHdahQNZtt0C1GVuLvybJddNfP8ry95xuBXZIYFN8jxT5SLvXz0nsPIFUIks9sqBz4kDqZ4FIQ488fF0dX5Drq3dHbh7zPUhHBB4pUmEAPCZOAMqXItcIvuc68kjPQJGZOLkUmRR6j9xnyN1FuiTvjmbokiqPRFrnS8bKsqRCISINVRYXhkRRP0tYLkFBqkEymwZxGuxS/x2NvyRLmd7noHrIXL89cE3ScjwrMSApT2kmQ3Yyny/Yj7vPaz+ChB+LVGme+kAcrOSsKuUj93d3WVDEoIxt5tok16C1SaKyzVy9FIuL1FHS94h12CSgFA9B0TgNCbNYNgF2tzFXUc2jBrSGV+1EzVv5bcz7pnGrOsc657x4jIWK8KgP6ayTQJcNo7pJdd1KQQ+NglaGiTgSfhVCQlC9fmslMl8QG7BVXJUnVaWPB/i04r7O5P4WYaiiuoO0bRq1TaMVqOWgbfR1R0Ga226B60JCU6qZ+yQCyL5wKbmRxZWWBbhsZKyxbAh2mb1y3aSuIW6kk/jsH3pj/Eat+ale60wF+B+N+YREbU1EGsDzSqCPhgRrqgGLbWxU5zE1MbucVPGY9HQ9MNkc66bgRRzNZQg4hgHXnHV2dggKkit08Qs5wvYODoIjEUYx/vQkw/j0IE3C5W6SoXdwEBxn/m4C2prbMrJxHUdiahXksol14vqF0lkiXip5DvaMXlY6fG3kmqObXLQH5/M/RnEQoxnMLZlYXeapt6+aw3szp1p1PpvcWgZqxXkAXeTWq5mFIh/5BLDlRaxv+zk1+7AHHeU8NR3TXN9R71m5Fi/glCIwX7rFqalJBEYzHvlwcdpjwH7idhmEr0yHIm6ztKkDpax6s/9VRZstX7fOdv1Qh12s4ZOA0mLsTH1EdYQyK9Jg1EOadx8RFeNOu5HAnRi2eKPFCYo0yz3yHh/qO1+eXXZXPsdPOOt9a+5tYJvLG1Z6nXCnIFbrur2IW+8GfPwNUEsDBBQAAgAIAE5u9UY129mtaAEAAPMCAAApAAAAdW5pdmVyc2FsL3NraW5fY3VzdG9taXphdGlvbl9zZXR0aW5ncy54bWyNUttqGzEQfc9XiPyAJY1uC1uDrsWQh0IT8rz1qmGJoy0rhYSij682rXHcurSap5lz5gwzOn1+nJJ9zmV+mr4PZZrT51jKlB7y9gqhfj8f5uXTEnMseXOq3E9pnF926eu81lo1lyGNwzLaFc1bjMLbQ0pq5VTLmGEUSeapV8h5bhvWgevANsxRYvvNbxI/dZe4j6lcVu03Z+ifDbuU41J2aYyvWzhnv4fON/i4DOPUeHkr2Br1OLU6tgZihEvuK9UAIJDljjhcpeykJshjxjFUoyhQQIRz0olKJOXQstCJpsJ8JxCTjFFXqaetG2ltHLVVQkeIbtO86mwNwUiMESEEmKtcQDAYNTY0DQ1qPSA4MCCqNpooQMEGE1j1zgvLkaJeYFyZMYDx6bin7d6f61T973WO5/yH4MUvuIiu3tpcMFe/f16WRr6NT98OQ4noy5DjbvxwHe5ubq5/efLNv0fGatS28V99/QNQSwMEFAACAAgATm71Rqxfyn4QMQAAJVQAABcAAAB1bml2ZXJzYWwvdW5pdmVyc2FsLnBuZ+17CVSTV7uuHY72rwjH//dUg0JKsVVEoEyiDElblKhYcWCeogICokTDGMjQ1hZsBSIKBKuQKiJzIgiGIYMtSjABIghExmjDR4AIMQkhfCHDTdAW2r93rXPW/e9d96zjWrLyZX/v++533s/e2X5/6CBizfum769YsWLNvr27j6xY8W7dihVvT7+3Uj/ivu7L5/qPtxKOIL5YQenaNKn/8m70519+vmJFLXG1+vi/6b//7ezeoIQVK4xbDX9vsVHlkStWHG3et/tz39Tw6ZHDWdUinCAFqdi2fo9dyIcuVmndF3sD9iR0/zTh93XhZ4fetbKkxRy++f4PKxKvte25+lPssbux35ieNEJ4cT7xv7TywCnrGKvWs5H/Xtv74MTfqz74JbDmxQ+HN/vb2wzkbP6xYPfQ0zmaq4lC1kcY1RUPRM910OXg29DrHi2Od1syRe5j6p2OIrf4D3CaOEEjmE+YK71mh50hoRjaSYLB4hUmJ18cGSiv87NJT2lX9VDVwZgow3Dqkbqg7PjMaioerJF9Yxh5eSuqpdmsbhQjonFWGwbuN7VnKMwwzOOKzw1fd64fuMMUJpAxJeoPDd+vXzwdKDiMMzyu6Mq2MLB8dfFY+9v6z2cfbagzDDe+l7Hd8Gn7zfLXzzaPzr9YH89UAbR4vHyaOrL3SNc31/+2a2Olo9DWKEhPeEA5gFQNd7pJ1P0lLdTLszXoHWNZ5V05OQYxX03ihVUoeDN32z5BeNeFqRcTi5MVHrzcXHm3JMIww7HmJB8PRe/nl+eOKqKxgQFFZmaeH+hpntRUzfQa//OoWyLCv0frGPnWihVn+/shdbfEnZf0gb8fFBLdfpniskgVfabIwrt5dFG/6w1JGdsn014zbK6ocnVzXbT09pVblL9UyHXfVOXv+v+PZEgcYcg41i48uE7d6chzT5D3HvUZ4QxRmaqpEu+9i4K6vqVQXQRY+fjD9Ug6RjVZJjCjboM03fL9PVKTrmniGlp8ZoWoOJ2yqcb40cTHftEI9mKwEgdTqCytqnO1Hf0xTDV1iRSeNtltM/lj1e8q1LPaSqjFuLkB9PW0TRjG9orfLXiCT5tu4MdDcX5rjihzEUmTzUtciQNAd4AdSy1L1/b/POCQ84d3VxmqqSqDUdhd7p0FfH5P0lJaTaI5gg8L1yPhQAnV+FFc/GTaMkZt1O60cgTS7DIPzok7GXWIG4eOCn2iXUZRHPVhmvThehS5P2CNt88vG2pkzaFiIoDa2/E0/2trn/SO9lLNMs9gOZ/lIZBR64JN9phYkFPE3UhIhVcK7tvA4pXgcAJvJNyFduZZc8dScDxAmS9D3fmVz6/dAeB1cBg09cK0NJ/2qjhsnuQXNk6RYRzPAoejwZD1Hl9K6UuKzUZySqgOz9wr9LPtHkx7S+lpt5WF3d1XEZ4IQ4a0OVNbk2BLQUl76tAReati5fWj3Jd55yZsWw953ZvaIWsgymIqpxzKfk1qLA7tG+i2N5TSp0UHkRklRp5lae8e3SL0ySCzrZAJSSGY/cfMv7yXdDWzAMmXuoYSF3BT8UsTuIZB/GZUNyfuRg0/St3hVRbhOttgR748f6vYtOljwYLMmZWoWzK604Z4hGN5vvhBCbVtNY2XxglbWTUlj6SbmjV3XLmHHSucQSYlJ75qQmW7gLWfYdJCnCuvB2eUGu0v2xDv8J4fOYHe5Q8T3eC6x2J2/zi+LAJaYO0hE4/xMTnwsJ/9U2KlMeNTHEw5sY+Ritvik917fUmLEVYm1vR421Ugzreo2b2nWuUq8yA6jPmRMD2y93Z1LstLTdqFtVtKDoeniHuJTNfeGzfiQZd3x/kW74SYV+S/NbmpOL4R21s4E7Ck9EISxyJufDVNUEbv771BRVXR8f5MbdbZpheeujWZJmB7A2NZiuLN0qZGah3mIne6lrHO2SG9FQ1t9shofKcshmIUipntryj+EWNs+Sx8WSHrZhacmkPhxEDO/QQK0NBUScWNC4wKn1vRXMST3/+4XBcS4gM/z/1bIr4s1iYf1Bvga/65H84E8+6AFVf8TXbZlpMHWsRP/kGy86IuLFNKG3W6oi1v/8oC91/13ju7gHOdfa9ii3RvHbYr66tMr92EiOfDy0Jq1brPudwI49QtQ4EtDxzu+wmGrqiH3jLJvgBpdKIudaYETsn5ys8/Jt5vfoBA+pmlHV9wPyLel19m5o+8wqo9G7+UhuNJB30Ybn6Z4SVT+9YgMouDJ1Dbr4cs2YXRey1M6/ULI4/ld0dlLu99tKX7BjKhs2YpcPQuaUXKXa7gTiCOKN1c/EUQY8dAMZ7BK12mjxutbLTopruqUi8ipiaTkqaPQe1Z/DI9kif2CJROlDEUsprJpt/ReCZPdB/3kaEOD8ctoyo4Bzy+yJQAKLsDope/zGVq237ZIm2/syzOsXjMOeWpYwNPLL8z1pz52gTUU5lrxvVWLUt30Czt1uPi8G/Vj5UbTPpu2NsQf3iyzM9Ft+nhvs51Y4rSucc3+I9+yEzbnceqffl8WWb8KHP9Upz7scxFG4bGFFGxqMxwS2vzU+2V2oy9+qDFLid1mK9GFDz/O3LWg4rIX0tR4fsNhDClJ9OL7+y3lAyJZqZ42eBB0iHtyl/on2n6S6j95lMVOHCwkkewYt0j+S8Z8CRpIumWTBUkCg7f6uFjVl18j//oQv7XkxausyfkJoqYO3FLa9aT2Ja89TgeP4FfZkyJus85qjKXWV0xuM4bOzj+8bKyrgcqMH3P0MZ2quJu0Tmya2Peen9eXLTH9w7X/ZBXDh5dNv89xU0JxlTgSeJdlU4Wlhl7mR8vQHh6TCJgUbtDCGf0wp8ss2zWr8R7rKHcvNI96eXjksKZj/geZWWe/sSP5C4fFC9bUcvsiF8FE23PTen1Lbktm6jwpD7pe1RyT9YA/x6RcyafWqZK02R/V7bMuEnuS/REUvlJnU26sOJ8pvm/9T/iX+V3ppWzcC8LjfXEorm3VemVSwytiROxuLvFxqRzW2hJL1bTRA9F5N7VNHg8Zv9Jhcd1+Xzy5LKeXuhQ5yv03rTQy3BP+rSkq9bH7EV4Iw63AHkk20t1P2Et4aXObS5OLqRiNIxvDy5rCJnix4J1843EbzmA/L3KqXszHxGHB9P2C4Wj2g2N6BbIVfRQmTpkTVXZl+N8/+UGtSZNWJ1LgRyXXaAsuCfdSX8+N4w3j016MQ1F//B1Vdq7wRkuRctcZhLgdUuxwtGXKsnjCkQV5yGlDgfNTIlt09C0W0+talZRWpjMvhvI1uGcP2hnI/zS+UHkUwiAErTwjq5KGGlRr8FDLsm21mR91tR1ZUN9v8x5LO4RP09y3OOsn4+1kSGpl62Md6LcKzMKFzj62ExUQnxGuGfGxB2Fec9thN0vyjZ1JfMRiZONy1ZgLBvmd9ZGeCTjdtZBk8PF/TTsuoCVlCABFzdZv8zd8w5v+0V0hCXZDWs3cyxvymaZQEljJVWzrsCH27usqGZfAhXpxAVfhrssVvzdEK9B6vTQfdoeqbMqvl0oPVC2rD1dmaQQOc3i1TTkCW6ZlfnCCTnkYddkbmz6chprvTu6stbHs/q//sTnKJ17sVOECx/THF82Y+RG4t4f6GcKdw2n1oI/W9aa/zcFp6pwgkZxjR+ePu0/ysyQMZiK/hAi/rY3dVnDSNeCIlRx2lSFsn1hLpzJywoaRCyDLnw98Dwr10MtD9WAS7qiLwBVjFdNXluPxEq70+euWsQhl4GWLw2AcrrwqAfDFhpiHArB6sFqaQoDHL9GhKET5Bxr6rDW3WdfB1sml2qnZCAGJpp/qqrI4hJr4MVUywKaB1Mr1SY1dcjkxGYLaz6EbNlP6mTLxXlEgB2ILwb4hUSMqXBZcuqb8+zP0cWY8W6eMcnCqsQnoybLAbMugOKScZUON6DiIag8hqIuFI/VCTUldLiEK+Kx5XL7z4AdCRosNuszcH7D3TYe+4xoB3ogb62VBGns1TTiKYiwTY9p55wZS8vlXUWUAWJTJHt+ft5U7rwdZdfap3+QYnX8l4mdW4KWdcq8c4CtD3RTSU9daAod5dFTnUnJcoMkeWHcPHlbodAI3+L+Ru2PBWRr+MlDprQiKOmdI/HRYHk1kMS3odJskZ6Ulu00x1GSJAXTEvGCO13Dup2nBMSwWXA52iu6LY25QTn1MijHVVwbA9bmicd3eHFpCIxgQ9kRypWh76XtZfXM6Xq1yuFE9uHTWd7cobB79NFmhTKvQIBw3g+4YgQyNLdyqJe+XKj7tlMe72c7vJ3dXWqKLTjfk/ZTEH57TWbRqTF9GHxMOv79PzC+vvHWKOIQUpAcjMcJuw81FRklnSsHFP01rLJ6NaxSPP7XoqU/HhEmkQuiVpgST+tLvcCH783NjfF4XM2+rbhzhUay+4GJPVM1PK5quGUuWhtkRcvNpaRvE6jSuA43syWoeiyjRj1YTfhSVjs8ij4Q4q9xPRW+LEcDVl4zgkECHX55kHpDZn82yp1z1jHjaujJXX83c4yM2sx55thWZW9qg6R7APfQoLQ5KAVSJ3MNgWQX0I46M3OGx48weQploRKYk0nzoPrIUkI/QSpl4nb+TibbKaNBmtC5vGK4e/Oeb/E8EHknCL7furVTJuQiPgBUXLJo2t69dLgfjeWciRwLGh3dkNp2zAlWMPQo0CmDojhTNjynEjO4JWQ0g9NYgx3N8gFd0elinlvxjxAwtGl4Q51Mk3XOuoBW9WRpnY5F2qwiH9XnJTlC08u8GtUYjDcRJphWLd9ezPVZZVa7o0+775/KA+RZCByQ/siyTZbg0bQUg+mqrM/K0up7N9Sa/5p7mNu93bPfCvrWbeZ/oomMAlbJubLZZvUZvBCHWVMhdfn7bSwWux09EIVhVABsIqY5HBa9nXt0DfvJikxA8EWjIilbOblsb5XIjLrF2erEidsDiCLUj1b/ZLeqRK0eiCbjlELMc2UAEqfoRrBA6TmNupALOwi5g77WpK2TNmTxNnJrqxaaZQ3bV+0qQi5Z3EUzChB2e2Oc/Fb+BDxz9LqR93xisoyM55VUO6ABBysoMueEFZ/BFZwt5F2lfkyDCncgDFv09JUNUSP8fJnH+FwSc1nf4jmoI2NM3znUdksx4eR1M+9cjIevDTdK3l7e3ahxtzmbFckd4p3JHuIuOPobqietnVNS4+AFCJteyFDOL5iUem14Ev4PAo2yc6cOQS60WV6VJXuVZO2HfHcC7P3Z6LhQz5NaKdiKEskBNJfG9/P0hwV41UkxEXoAsNDsBWK5/K4ezDJA5c4NzFtbvu2do7ACabT7D1Zw3l4nc7987pgQknsko9T+I+Ce/L0qQPFkQ1OBZ28zFrsrMnt9Gs+S6cW1qNZLFA/1/VHcnbvm6UcyfjI6WIt9H2kL5bal5juY28Bh+la0tXw43JacKz6UArmOHoqgTzEph5l8BZAIW25c5c8xWT6QH2Vzde4PP4WGFFjEGnmB5zRbq4a16Hp9z7T6BsIosByoU/Cdw9fHjWyoa6bG5Q05RRahloXwrvsXsRoXMGpil9NcFmKXzaryLN+Ick5hPfZb/oaHbaINdpvI4mhfDrs/IijYJKhPFMZkBiiTsmVJvsTPnmB8l1u0ol4dstLRKerfK7Mc3s3mkzmH6jeVOGzOJmbfOKVP1dOgawA3N24grX1/02lmP52AXcMdGlQ1ezVpVWsjXMnLWhUKkqIPWdvR+W1cWUy50f5a84v6taoWiIvw8zFxn837GevBXX/Bp2lEn4D3SESm6RlcWJMaXf8EXOZiLNcyrxKxZ7oGS+Qe/1K0DIvJbX2AKvPn9SQZA6jIcJUsmzlFD7FVFdj0UxKBIPxfhBJClIbjqMuJODOVHLl0MOgYuY9/bZH67r2uSx+HoV6dUw26ehYkMiAG8TvjxEZBPYqTiweb1TUbUyKt/5OnjvuOLJmrvIYiTHeH+e1TzaG9fH9PIBR2brULSzPEkk/YVm3GVV1fs8vyN1uebYYpr7rEM7UNKPdm8bZ9LrToL7oypjoaVy+KX7H+Z4OMFff3fGpIoxVn1y7OtCL03X/B6y3y73gaWWcAS93fyR/VDtowaII0EW1U0/CI+sROx2Id0brCcgjqWmQzOAlXfn+NJR2BtoBxhJeSYfrLdPwJmkyzBiyWMwJYn7zIXPTvlfZPS9iSjUhdW+dGsuYLMG4QAxIJ9E1YykMT3SiZrnEux595uuqV6zQc+EJPSZAXO7GjMB9xzE/Y5cwpuVuJtLQlvwqtw4MJPBCbSdaU8vJZzDhomk5gs6oobk4JmydykNa2r2I66VTm7nFXpQhTrYLPrQYuJUzLnFqn+Be5J1+fLIgXT7udzee038wopY4E6RWACiFxXwXnx4BwVLXKOUdtg+v7qtUFsCL1UTf+/pKv90swGLeJr6WtG31YBpemgXHsKIff9/WT3xEmlZppNP15iDvjLPJVGqScRjHB8c44KiPZGmWXbjjqFOhUYio8jecSwoLDc4bKx2RCeTWcXXcO7FaJSjxJVadxzBqmWowE7yGFEcgxDZXAZ8fj1TgoC8yVqCvcGHAtR0IA5iJyuWaqwI+hvDP+0I0F5ARcOgjK5B4UesZTFT+HG/Xq3Jw9DZCQTMPZ6yukmyp9uB4a9uu1dw6PKg3Q9rUitqgIGxJhspQUL+giZpqSoNlkloxjTRyVdxqHUeoU4D1VTQpePITPlqt8+s4+wQgluqnpM/gpT7KdgCyNoduhCEA2DSVgvXCEa7iSHB+q9rEdLA0VBiseGjiF7cryR6p7SVCGMgQ3lg4HZ/iJWfQCvaJEbuRrRa0s/b2KjYIgaRn2p7OfT1A8/W3h8cKr0cVNmqd6JP5yZkFWXq4uVIrYnoDQ3hTO4+cjkrKNw+KxzFJsDXuuLZr1shgphGoZ8KCcHUX2gaVATIN5nay9qpunmxDTzvtm3Yg1Ot6knn/amK3eOUoiIjhbd4yynMyTnL3uSrXYnFkFlZ5ARZwEGh4UsJJDbV/l5khD1v6IO2l6/K/X/hogwhDayhP5FnEDqYn9aZ9xyvN+14gIWD7U65PMLVs/nkSu/HnctsDT36tCscC+5LyyKitQ6JD7uVXrkWCiN4R8BB/KJBgFgZu4SjsbNgVYkE9QQ1GavDZ2Lv/vIVrtGHqxGxXOULIREdm1p0ZSd/eljlTRNbcyq6XO2fwW18QmbFfDQj027blgfkaI0BucjYBnl03bZFYDJbWViC+yEftxswuCBdewkUv55/TgPfvrbT5+m94ZSB3zh+HJiBM2gPPDAhai6cCrltkSF3Go0qu8ftPNm80vbijLjhoFCXNPCOVmzaEAE5j8jqx9kA61UDS2Hct/y7r1cOTuYOMg+8p44eNjfWuC/EC6EA1pOCg1Dcrlr6vCU9FBr0uAb3uufb8BgkwPRfRW2rowx0sXCsrWj4piv6vdVC27UJlXZgJ7cKlBcaFaAcjLqUB5vrLGTtno8LY/C9m06Xfd3gtmfZXG4bHF0cC00eeYhU0Z1dLBcGFsRqatS4sALBI0LfajPMvOMJtVVWps1h5hRQaGYH7DuXLlrXMbodoS3UsPiSRD7x1qP/pqKAp3DTLQo0IFuXt53Z9SWpNaX1U68cmG8zKX1bZcnlwLfObsdZN+sj8mlGJaetA5svTcxhHgpFJ2agITKraIyzpQItVKXQMhzQ6ns8WiWHys+8fn6PAZPfS+b2qDSnE/td1OxaSr7f9gS/p1h/3ZiHCPhRd3acKj+A7DPDHOGRXtQ1xygM+IOKN6P+VKGw8hJpdJk/xJVVlDTB8lLrInrf0HaXmZ0yjZPhaMqQlFhbr4UUP0rteXq0CFFSNOmYmhhBckjuBu6MpXqesRj5l6hs4zLeGpJjNiPb6IOlDpVT3760W70dEutJE3lS7jTC9YNx00hUNrCMUyjEkYxSF+AQbkHur7LCFAqLhTQP0yv/uUEULMrw7OCbWyPKpo9s89Z02rNW9Cg+cW8s+BWDNh7rGSrJC7XtWphv6u9uBGffp6czKEI4endmp7JAtDgCTI9vxrSDx4kv4SdF5YbNGSkC7ybzt22EsUXfldf1OLCUMnKWChdhF+O/xaGHp4sSbBBa5OJ9SpcVzQ8fUEgo1U7aldPWddCJLzunI1g4t5/cb8NkuNYh3JcZp1Z7x0gLw+Q3qi7wNwK4TpzPgTcipDreGCDr+RU+nSa8BnrSPqDqQ6ElwgyaNen+iEwucQ+HubYic02RJt4B/ekFWPRdzcjBbp7C/cE6/RSPDiwj9ehcSLx7N5+BvuLjO/vEqry4nlKaNgzTWetkfEWYIvg1MuTFUy5jfcsGVf2BJQ3Jy0BD0v9/r9JdD43zKEMORdbi46NVknv4bUKZAsMB8J/sexaFm0G6FNHo2r+h1PxVfZ4Sa9XVAszVynC1OajZDk1pf9FZn7Cc8erVhbHbA0ieGn1fbF5z1POXo8hVgMme0v/hnbJ10XvXt27T0HPejKXYzyxTv5Ft7NOYuqh35bowdaoFJBJWjGG/jhLeD35PnvU3BjltAm8CFS/RBBmnB8LeFH50jc89XIVP6V7WR4iqqUMdtHxSvGqdo+Vppcn88FsNkbJh7NY8m/Ta+E1DlswKmFUBbDschtsMmzCCpvz91yeOalKO4RscecQ65VN3EkYh/sr/+QQGLlC+5EDoeNH4/Gj3enm0Qv4rGPTieRLazP+83steMWTQ/X4v9O7FC9iIanu93alx6rxrg6+dpkUmZ411+b1ofLqKYf9DHPbbCVIJnJPjPHRMaYauSTLcRtEOhFoEiK3U6C8qFQbpEyK0Y8pO8vTQRFAKGB7jHZk2ZYetkDgGVtP6CcDzPPj/pNBQEiEjBOxLsnItw8A2ayiMetSLzHTpySfR9BN5LMgOQEkXvKmOOhqKecojm1uwRKIyFOlIZ+QnOGIfHmPaUFAkEK6IElcReLoPG9kJHo9v1cfnuwSTCkUKZH9/6ATDh5AePUp6r4HnKjraTcwR8QCVVN09hi+9DS4bZU30DYjtGDwtxtPaWvQPGUXikL6+wyVVQix/JmmyWlgJhjio5Ox2S6RTyRCZs8YRnVoQT9lo9epPSLesFJIhHnONNmzfTEvwFKFB6J8mg4a9TGXUvjvE6cqacW1pbdslz/Emk9K8+NL7T6ypuLCAVy0kZJbkJhxQ9WKcP8lGcJoGdKf4Im6yTXoTApZaY0wZawo41cUqkGN0Tw0Q9qfks31+R2jpnIyEeMLksbngyHr/k0pTmB7f5OoLM7ECHsDoa0oDVRYKCtI2d6DCdM5qfMyZ1t4azE7/VbJnU4NKqRQ76h3+M3AWz+b04zc4uMcuI8zitbiEr8QXqhUnqhiq7ta0ww4+ZakzoV7JK9sgiKW0YlUK7HrVVt885e1efSxblxw6OyHByzf2oHic8FEq7OdNv0eOYLroB3nVZW2YREFPyWObWe/jPbifZxmC1pmveqAbOXwLE8tEZaa7QfQmsroaMHAHFEqb1DtnjsHrtoju6xsj6PGpEVWjI8rsI1MQD+9aFAYljPrjxBGcjYNaZEa7O264zabthzlzzs3YPJQ5jYsqsBSzPSb3bpy5eLygrK9KqOfJ1vUe2XKZaLbWb9cWv9pshsGel/rdL7qDoVVUDXzA0R8Z/EEgFeqrYatdTEzii63CTDWOlFJB1Xv/KOD+hYDBeH/B80vP+3DEk4TZVe/V8J2o5OH7UIniLvgarh8eFqGt608Sx49zr8CXi3CC5cEjXij8QIp69BwS5yM+a5Uv3unaN/tnkRGweNSv9t7mNCP21pY3tPFrO90Ri8y/T7XUmaX1Lm+qdlNUs3ZGoq3Vruw84s87DfyEA2fM5OF5RMUYm6mH9+ZWTGmotjtR3EzbdCbXVNd1HLNfFLSW691IDKqBbX/2HSaBejoIWT7c0H3xC/IX5D/C8lTiZbiC0FC49C+tj9o/MLLNUZvBaBJCgjxNwUwwGAnYCwF8ZH6ijEESZuQu7RpXRUt6doe1toLXQtEtRQh4NZutDTfyzzNZ79TP3ypd8JEp7PKTur4LMX9QvbkbayUvsVHjNb/6MiTWcBobaJds2CMsawYgFSwA/KCeDyUjqmiwf9l3WvvqKRTyOnh+w9+6PxKhKKOV9hJ9Cm8r8+KVY+Rb/HsSTB1Ajd8+n3nMynnTJ+UruTuFFHFE0JV7HuUO50lpKaWarfY3fRCSCmjS1jYk9jbYQaT8q1ITMaYzbfZZQJ9mbCCOlXFdO2djQ6I/Ov/NNxydl8X4N5zL1bwFf/iNi0H7SXcFesg2Q6vI3TWEuG8Tnuzp+iRDhQbUVC4nPaU51W3ss6wy2zy+GWqQt58JVle4ULjyy7ZCBacy5EuGCu/xgBjuXTEsBhL1vHUbJ4LI4r2iThDvXtTT71F2FTYrKrgc+e7BN2e7duyDiC73ic13bnisXWVl5j9il1MHfeKT4lKxzTYlona7BDtmw73zuPd/i0Bv6BUNQq4x8D52TybKVIvA88F0rQYMw5f+FeT+OgvoUI7PZWn5U/6feWF8qyjmJ06JcQfhD3yd/kMeXSvVX2pn6e/TJcrRpfWYAMSSoChrhD5hIer6otybznL0TuMgnyBgNXVtqfzBZvuvyWNXGC81M+OcDTP4MCiGNsWORzV7tkrlyaiX4ryWRl3vtnx+9IaOek1qvBnn5JrbRW8fjKDSth3zym+GThuW2oMvt1a4QV6RHXOU/el8dQ6GFrgoQVF4WHQyCMNj48PDrOPd8eyU5l1JSGnnSXWaOIYpHcj5qbT43G4sDA4JxYk6jlm4yprvgNdXPTME9/c7MGbDMyo8STuHMwbXPPfCCFtemiw2zkZ6YAOiKQ81iv0CVqdF53DBbXNAKIo7K5Io2wDnKrDUhoATeVnHrwQ9ahJkaWPxdJNArAEGBMLIGZIfWwYTH/ykZ98V3kNrxpUW+I3xD/f0XsEFmL1AEs2XkAnjJ3ZnmrMEDpbZKXby9c/isUPflPKFrF2YhK9/3gRag2S8RTLXXKMP56uAK4BiUI2Fy3+/ejuORpNUTyf+G6ykwhTNVNrEvoqVs25JCoHqRqTN0Uz00I893w2MlrS6awI9sHXTwL+t+MvBn5z43QIjKqF6/c5weEN2EMp0oMrUpMhKEbDXcNxkERmYWZaRLFM+Z/vUiEycY4fM1OJFsmA6WPlUUSyeWlqws5j/T1yDYK4rnLO6YvKQbjqCPGQSmQ+MWbRdIt/O/pRcfF+wqownNeZQDgeIKh6A+hoajpUxVl5oykq39Si21W5zBOf/nLaiJ+rrP5+SfEZ5wombAOuJB3OCYrVIxwBdIyYTtGWfTprDihq3C6WyZ/cMPCmhzt/utpI38uN7o9ZHSmkRGaDIpr1YMkEly0tPONcNCjHBzS0vp8V5h5Xx4iEkBjfnjenAXH5AXAip/HgDE10tqsaPDpEx+4ZmZDPo29kHBVjxDBOVfIZRko0w4fhO3giNqTZLvQmqk43rM8Yjb1YxTx81OhMPi4yIq0kWxHjjMKgrTK5uZNE4qkzsUJSzDLHvIKrmT8aOQiRuzzi8KanvdpKwpFGX0OaS2IOOpVEvoJfNwVnN/qGQhDtt0AFth38tEjWGb3hgLDzxCJMd9yn9ZjByMoLm13T7VXMufyeA1aLJdbHPenSZ5axGU5pEBqK2V7y4xgkPMO/sB0g/2m7J9jghTa0GhQGKN2J2/xEs7xo+o5K5zNa51X3gUAtogaH4Fl0uEoalH6nyQWWli3dqU2j4RxgKr1yVAfdojJAW7bMSfOUBNDj9SdHmb5cBGRNhvhPMsah5+yK9eeCrO9QnUkJ2BAaRLA/xCK3AETqOJYeX8KhtBYjwETIN859BgJI/o+dPa6LW2/nbf2VNZxcdlWW/iO4nES7WjbDWyOYkH+XqX9ETPTujYRhP9IUWVhTWvYVIZukmoomdV51KSsU6A5qXVAFtfBp5kzumqXNU79KjLX6OnfdjVrZ5yVZ3dqeljb9aydEMxH7/Bksd9H0Dnsfp+gjjtOFBp2d59M08SQNgeKqcdBudGXTXr8zx3aCCQXIOMoZCUQZ0riEYVxHUThDr4w0IummL7+Z1fB7OYoOP/ft1ZmVyziBEZBwQH/9ZEZt8hsVhNq5IZSrP7ncuOy8iWPh8AQVeLVf65sT0u9IRnV3KVLnW6f6Pd3HjOXFIZfdXJ8hd0BEXdcZ7WzMq6dgAkvJmgxPm7u8j/XCjS3j6FRiakCpkdblVo9WUZm4kJES/f5Ug5kVOPcFJcUPd52I/r6d6TBjbnHvZfd51ikSL9gYe1jFWocJB2/hhrFh/75vUGC4eajoe5pqDLaaBr3UtL4n83KrJ7aM1KljG5MmxuIRiHHPN7xhzE33UvE/7P99GPp4cJteic0UIwZcABl23EpHxGz/MLVb24cTPlj/DovlSa9GXkz8n9tJKr9BAs/I8LP/AnC/X9+jv2G4Q3DG4Y3DG8Y3jC8YXjD8IbhfxbDf5uL6t9KGnM377us/2f7oWfB66eP/sVPN0syqqkEoOhaAGFiPerVpWtrli7/2no8z+d6ETYMVMmSxsX5i+SiAXR0+YwQ+QNWI+2W6L5jD36EHgiNDmU1T3vnUnV5IR0RJkG/3/nYxnqakE91QdIWeV2pht9PydPnI2csQ3YzaZTQ8Z7kgpZ2+JMWrI44pGeEgqM+BchnTVw+7gfY3FGCpD9MRdZmsrDyh0htTwkZV6UTX9EpOwWqZzq8uAyvLoMyAky64RoCTDlD1WzRzujACYbgNMj7mOTmq72azdW0hUjMDrAXJCqe4rEkF0IuaRnWyVrtzuDJyjMgIfCk2nvqKSJM5arX8JbcysT1qlTQKppqJcxCYaqDJiSuL3/kvPpukeb+TbZ5nW3Sxx18jxajt3XPWXLyaM47KZOgBJQTR1X+kJ9l2qxPpEj1KkH6Qon5bfVg9H0OFTTRVkDxKR2cQCdt0AMydpzltvOL8TTQnt8JeIG43HNboRtRKX4sxElsTg0XSO+cFinRMPwPBzV7u4bnwowRyEy9YokwgHBfq5CoAkFBfXqPX1i0j4yXOq47TXhhUaW6afuwA82Gn/8C3/Hp4/y1t0whsveuA6mXhpq505NagI/b9T7QvRdC7Ul78SjmKsHfSiicj96RcecwHp6FmIjaEAxLm9IQnhHzI55O6F0UAUcwM6Vz/YDMgyjglZnWmf+aez0F01tK9TTEkCw7/c0UK0p5u6q5a3SMrKg2CkLsKP4mif/cyrMdnbUzDxHpEQpG12mjST9vqVnVRvcwt8mvjTXaB/m2IFtgAvm+n0jh8GjaAXOVB/qFqH0IxA2GxRsFc5WdM3lEmKlsVzPWTD9RDyaPf7BS65ZMbK4Uv/hyhtyRxtju2e+xseSLAHNpHXb3Ab+2K9JyaBFzijyyoa6/5OBoOPHz2FC8U/zdZqzLOjO9eAHvHJ+bhBTgKrXuxV8EJBUdnaikJLxvkL6roOzqNJhU22+Qfrj4xE7LV7L5aXsDC6QfQV1OeJzug7ds2RXpRyMbBaXw/cJE65rNRa5KjOlNQ0hypsGHndZhfUlzUyUC3WoiUyx0jBy5a7/tdH7ZRbPmA17V9B2HFYN7Xc9g0p6h3UOZXv6j8GJYYQE1t2E7CerT6S1UVMmY50JKavjtg78p6zFpYa1zWOjw0ck6NxJ0AURzlF7B61/ww6gJAn6PoV67anxwE3KA0DITpLfIg6thLsw+yKhOStE8xV2/2WIUBKloiztVw93pEB6ZHmhi5PolmNT1k6N2YIz8cEOVwzqA7J3RZr8j57g1POfnaEzRcBf6Q05qPb0r7UBwv8Z813jCmBIQYm18TrVzWr35vHzY3B5oS6U40RhnE0LjJ5HEHanPvfX1PHndVSEYxVEMHgzCmwyLUEEueg9kvR3x4c5eVWxYiTTvl4aZOSeqOlhUkW6fUXW4rURa6/7+qXpsrdIenc210Q1kd1tJeMQQy8PaJujUU17u0Cbh0zBmQY39NNOPYB6B+wqYnlobhJmPhRUoUZqLVH3SWYDuYLBxmOTxQonYln9VGrDW29CXenHahR26kpQz4LqH9PF+WUSTiVQoWZin4bqAqAI0MmLYS9FxYdgfVgDlQ8WJfvzJsbhHykasYN6ULSYCC+08azAVr5HNqSqKm0bocOX3Bfwgt3H+iUaeOApSt7mIPsWLyLqxFfiw2vYf4szi8eftfax3W/pJ8M2r0Bm3umURQpGQvZ/fnyRjZMucT69JMTP4KDSYaEsUHxImywUvMzma72eS0YLNUKjynX6dGax4D7rjYm+KXpesgogjM0dtBDQ6q8EWCo3okeERXjVOeI97g80mKevB6JQDGdv3baGq5IU6t0+nircQyhU/DzTQXwz6i7k2hOpEs+aueTici7ymXi1/am/wiGtm21Y0VDwEsWxPFWyoK1CudXDNjv4q661tZ3AeQsJ2u0xaqAvA6iSRGFWUKdeiw0yWlOnp2T+fGhW6RZAyk5JlgfJ4mo0UQHTbSW38+Z2vnSBMzfMzHq25cVIN/fqwcf+me326v00GI/GxVVLpFHu/PicVrSQ5ASFjeCkm7rZcMqTsDcVRfk5uvyUnNc93lJJRPQ9CcZo5TcTwvpCIjtS8HnS9acmAijUgqaxqPhg9MF9MhNSdULvmcKmENUJfz36VdjTMIXKfKyaEYC63K5gStsoqkmPFum/0cYTcM4VS8dX6p4ox5E12TqCF3u9Fnn2EKhglb+FtiO8JI19Qv6TNo2Me/fs/xNysoYrgHBfh4VAh6yH7cUJl9H5f/uQtLBUclGkAfds3reuvYZfbj5YClvSCg86RD4Un2wcn5GSdunMVfP7na9D5r6GpRLod9Eoi7Z7W3T9OdwRWnI/fxKloDv2DOk1VU7kxmXsNyXlIIag0ZEF3eEQMxNKXc/9K9DfbdRvT6PDzHT2ybv+IFVxiU/xUuHGUt95/Bzl8D6YES87MqAaUEPGqf2wnHykk2sF3bKjTEsQzqtqFxjhIhUOg5ka07kEnSxsNOytv0b1YJRC66WaRjRgBdKF4iLuh/hazBk4Ue85ektpd8cW56+vUKCSbGAD31z8N79ECVwk/V0NLkyYOhyx2xNmdOse5S/XY3f0b4jLs67N0h2FeRQpNdm+2vXDtfhAlkdb/suDuUacP0ZZsSYT7xY/hPkL+STUWw+DIopA9MsXPGVKxW3q7qedzYWR7sGJuCCVwVw4n0CL6WC89obCJFM0zQTPjgO018V7XUIXo3KbKTPPm5h3mXdegVUSE3vLjVQqgYFG/xDbWzh50B4cI6tHHq4imaMj8kJ7+C3XmdSeGMwN1Nd+lQCIKiC+axbgCTwNLzzysgFi+n+gYmc2K2UYKM04V64LwlRZx4FfftZzUK/S1CfbZuEBDZVE3Ubc1naZYTp7tI7MBQQdNTfoyCnz7qz6d2Qa9JN82HQNiA9+Bh70K5EWAGqQFLpOJhON+JJIhoUvtKZusz2Rv7bvUgK3nzautdGuKhoI38i9K91YnCiwoBh/ZsMYB3G3FpQa1eaaRH6h4RN2ThejMlqRrVnxj+G9GO6Aunv03fQiqJzQfSPXKKhudNoXA6+Th55+4oJjJrd9hwPNQBtiqX5rvPOepXQTKCZ92qaEtgoRdxtlBuy6xA69AaeHHag1dcZcvW1QDw09ouvUrFaUgor9uqs4Q1qZeDQ275R1O/095xz8hPSLY2QnIxz+RQJUusjkLrjjqKUQCteTVGvwnS6oheMjWtdIJ7j9ug0IFrcG2V5BX6Az8nfuNRcATKzZVgkMwjmu21rEfXWrYavdrMf9BsImfTuPDxMtZuBfeNH33FOoGyer7nSY43SrujW/lAdkudD6uSuvuZdwKPM/vg2dOflpc5TFVTBrVwxhvY/6m/j72vXhDYxe2Uzubp9CLuZg0wapRUgwQo0Yi9jjoc7o97e/NTFE6UzSOVEF14+lelUoNFa4704oYpdE7WPMi3XgnYW5EID9DEjr4tq6RJAkq4URPraQtdUZ1wyE5O5MdP2lY/PUr9swpD212JXe/oTL9tWWnFQJKer9eG56xB3eMAqn7gKHTSAi8z/6j7+VaMVeDIExoAGAnoe9sa/oITd8Aj5iDeZl3bcmnCmVy90QFxQSY/k3yr48v5FdyFxekQG3LPZWEz5iqpNwNaEKlvDj6PiKjek9Gtdh3zWuf/BMm0R3HkfncZicDrKhM39Glb3o2lcXBhQY/Q8X8R7LeX7j+i9zpFwj7gIRE8BVu3UrN9dWkvDBP8uMPlNAvqLOMgi7CXn5tkmc3p22FguqWEsRoOMFd/02k7V016phzdlfl8wxlM0rM2jW2bkbmHvcaZ3o8IKwnn9cvB+mOcu0jPSI3ke795mgjt+QfMPCRz6ja0HFoa/yKJCqivvVYw+ceoTc/p2uuEF5uBM620tRbCPNXEYQvciS9JmZdZ6hIZBWHv1i9ASmgd5FtUPg/KsUU6t+wFXr8epLoERk2dSKNr5AsMCUL8Uy5j+479J3KsbqmnFvTstCJo2rvbTRwJ+/uXNJiF31SodsiuZJMsjnBIx5we6iL1MNf8d8JVzy67IZJzNnSIT5H5aLrNclr7XvZgn+JGgn/hNSZtLj16BGSdGtb2PZiSsiDcDYd61M2T36hn7/0qMflZ+tyMIlfZFTQw/tZSqSG5sJa4OFfDnlVExQLSDru/RO2EQ8MwGvzJD6sp+vsemLLntAFpW6nmXNkmDd84S48Xf4O/OU7LhKCbkFgKeGyX+2rZs/qF8zFp8S1/+Knt0aG1QTUvbWev5rIiw0bxX17Du6mfHHsm/8FUEsDBBQAAgAIAE5u9UbcXrnoSwAAAGoAAAAbAAAAdW5pdmVyc2FsL3VuaXZlcnNhbC5wbmcueG1ss7GvyM1RKEstKs7Mz7NVMtQzULK34+WyKShKLctMLVeoAIoBBSFASaESyDVCcMszU0oybJUsDQwQYhmpmekZJbZKZuamcEF9oJEAUEsBAgAAFAACAAgATm71Rs7z4upTBAAADRAAAB0AAAAAAAAAAQAAAAAAAAAAAHVuaXZlcnNhbC9jb21tb25fbWVzc2FnZXMubG5nUEsBAgAAFAACAAgATm71RiZaCuEBBAAAhRAAACcAAAAAAAAAAQAAAAAAjgQAAHVuaXZlcnNhbC9mbGFzaF9wdWJsaXNoaW5nX3NldHRpbmdzLnhtbFBLAQIAABQAAgAIAE5u9UblEO0PyQIAAFEKAAAhAAAAAAAAAAEAAAAAANQIAAB1bml2ZXJzYWwvZmxhc2hfc2tpbl9zZXR0aW5ncy54bWxQSwECAAAUAAIACABObvVGqRvXDdQDAACWDwAAJgAAAAAAAAABAAAAAADcCwAAdW5pdmVyc2FsL2h0bWxfcHVibGlzaGluZ19zZXR0aW5ncy54bWxQSwECAAAUAAIACABObvVGOh5k15sBAAALBgAAHwAAAAAAAAABAAAAAAD0DwAAdW5pdmVyc2FsL2h0bWxfc2tpbl9zZXR0aW5ncy5qc1BLAQIAABQAAgAIAE5u9UYa2uo7qgAAAB8BAAAaAAAAAAAAAAEAAAAAAMwRAAB1bml2ZXJzYWwvaTE4bl9wcmVzZXRzLnhtbFBLAQIAABQAAgAIAE5u9UaUE7MiaQAAAG4AAAAcAAAAAAAAAAEAAAAAAK4SAAB1bml2ZXJzYWwvbG9jYWxfc2V0dGluZ3MueG1sUEsBAgAAFAACAAgASqHLRook4qj6AgAAsAgAABQAAAAAAAAAAQAAAAAAURMAAHVuaXZlcnNhbC9wbGF5ZXIueG1sUEsBAgAAFAACAAgATm71RjXb2a1oAQAA8wIAACkAAAAAAAAAAQAAAAAAfRYAAHVuaXZlcnNhbC9za2luX2N1c3RvbWl6YXRpb25fc2V0dGluZ3MueG1sUEsBAgAAFAACAAgATm71Rqxfyn4QMQAAJVQAABcAAAAAAAAAAAAAAAAALBgAAHVuaXZlcnNhbC91bml2ZXJzYWwucG5nUEsBAgAAFAACAAgATm71RtxeuehLAAAAagAAABsAAAAAAAAAAQAAAAAAcUkAAHVuaXZlcnNhbC91bml2ZXJzYWwucG5nLnhtbFBLBQYAAAAACwALAEkDAAD1SQAAAAA="/>
  <p:tag name="ISPRING_SCORM_RATE_QUIZZES" val="1"/>
  <p:tag name="ISPRING_RESOURCE_FOLDER" val="Q:\PARCC_Operational\2015-16\Spring Traditional\Training modules\TA\Test_Administration_Training_CBT-for-TA-DRAFT SPRING 2016\"/>
  <p:tag name="ISPRING_PRESENTATION_PATH" val="Q:\PARCC_Operational\2015-16\Spring Traditional\Training modules\TA\Test_Administration_Training_CBT-for-TA-DRAFT SPRING 2016.pptx"/>
  <p:tag name="ISPRING_PRESENTATION_INFO" val="&lt;?xml version=&quot;1.0&quot; encoding=&quot;UTF-8&quot; standalone=&quot;no&quot; ?&gt;&#10;&lt;presentation&gt;&#10;&#10;  &lt;slides&gt;&#10;    &lt;slide duration=&quot;32340&quot; id=&quot;{DA7918D4-1F89-43D8-874C-8873A1E20A22}&quot; pptId=&quot;466&quot; transitionDuration=&quot;0&quot;/&gt;&#10;    &lt;slide duration=&quot;25940&quot; id=&quot;{FDE5F34F-C376-497E-918D-58FDC4B41723}&quot; pptId=&quot;971&quot; transitionDuration=&quot;0&quot;/&gt;&#10;    &lt;slide duration=&quot;30955&quot; id=&quot;{883AB55E-C632-4209-B0A4-9607DE80B81A}&quot; pptId=&quot;993&quot; transitionDuration=&quot;0&quot;/&gt;&#10;    &lt;slide duration=&quot;29309&quot; id=&quot;{3C83D76C-73B7-4245-8CA5-23675D0C48C0}&quot; pptId=&quot;994&quot; transitionDuration=&quot;0&quot;/&gt;&#10;    &lt;slide duration=&quot;9456&quot; id=&quot;{FC2C3E4D-1A05-4F74-92F7-D851FC490BB0}&quot; pptId=&quot;996&quot; transitionDuration=&quot;0&quot;/&gt;&#10;    &lt;slide duration=&quot;96601&quot; id=&quot;{B192E465-E03C-4F2D-AAEC-37775EE20A20}&quot; pptId=&quot;995&quot; transitionDuration=&quot;0&quot;/&gt;&#10;    &lt;slide duration=&quot;11207&quot; id=&quot;{D0FCC8A4-FDB2-4B42-B02C-752754FAEB30}&quot; pptId=&quot;997&quot; transitionDuration=&quot;0&quot;/&gt;&#10;    &lt;slide duration=&quot;30459&quot; id=&quot;{EFB6FA82-9605-468C-A2D4-D748E812B8F2}&quot; pptId=&quot;998&quot; transitionDuration=&quot;0&quot;/&gt;&#10;    &lt;slide duration=&quot;72072&quot; id=&quot;{77EEF1CD-FB71-4488-96C4-7F9F6F8BD4F3}&quot; pptId=&quot;1000&quot; transitionDuration=&quot;0&quot;/&gt;&#10;    &lt;slide duration=&quot;49998&quot; id=&quot;{89C469C9-8DF0-4D45-B5A3-1202102C8449}&quot; pptId=&quot;1002&quot; transitionDuration=&quot;0&quot;/&gt;&#10;    &lt;slide duration=&quot;6322&quot; id=&quot;{39DE722B-987F-47E3-8E03-7CB97F629742}&quot; pptId=&quot;1003&quot; transitionDuration=&quot;0&quot;/&gt;&#10;    &lt;slide duration=&quot;16562&quot; id=&quot;{329E868B-D017-40DE-A741-C8AC1819B915}&quot; pptId=&quot;973&quot; transitionDuration=&quot;0&quot;/&gt;&#10;    &lt;slide duration=&quot;58645&quot; id=&quot;{64ED1355-25B9-4672-BAC4-98A5BB090B3C}&quot; pptId=&quot;1004&quot; transitionDuration=&quot;0&quot;/&gt;&#10;    &lt;slide duration=&quot;72594&quot; id=&quot;{98B20FE8-6975-4035-9906-E0DB3116855A}&quot; pptId=&quot;1005&quot; transitionDuration=&quot;0&quot;/&gt;&#10;    &lt;slide duration=&quot;64810&quot; id=&quot;{BE193E3A-7943-4F26-8D61-F26E22002E51}&quot; pptId=&quot;1006&quot; transitionDuration=&quot;0&quot;/&gt;&#10;    &lt;slide duration=&quot;46890&quot; id=&quot;{8BB1F968-45F5-4901-A01F-FDA576A5D018}&quot; pptId=&quot;1007&quot; transitionDuration=&quot;0&quot;/&gt;&#10;    &lt;slide duration=&quot;56503&quot; id=&quot;{BC0F18DA-4303-4AE6-ADDF-5A723A6DE9CA}&quot; pptId=&quot;982&quot; transitionDuration=&quot;0&quot;/&gt;&#10;    &lt;slide duration=&quot;22962&quot; id=&quot;{958A6737-96E3-4218-9B11-0CEA92A5112C}&quot; pptId=&quot;991&quot; transitionDuration=&quot;0&quot;/&gt;&#10;    &lt;slide duration=&quot;180428&quot; id=&quot;{04CE363C-114E-4F35-9109-20F09AD46F1C}&quot; pptId=&quot;983&quot; transitionDuration=&quot;0&quot;/&gt;&#10;    &lt;slide duration=&quot;10606&quot; id=&quot;{7D45136F-BBEA-447D-BC93-F15CE14AB909}&quot; pptId=&quot;1008&quot; transitionDuration=&quot;0&quot;/&gt;&#10;    &lt;slide duration=&quot;71726&quot; id=&quot;{E0F5DE9A-C006-4054-93FD-05018CCB794B}&quot; pptId=&quot;1009&quot; transitionDuration=&quot;0&quot;/&gt;&#10;    &lt;slide duration=&quot;142158&quot; id=&quot;{99B714B7-E4B6-47F0-92EF-F35F71A8656F}&quot; pptId=&quot;1010&quot; transitionDuration=&quot;0&quot;/&gt;&#10;    &lt;slide duration=&quot;74475&quot; id=&quot;{A587FCF6-F687-4569-9AEB-403110FB3168}&quot; pptId=&quot;988&quot; transitionDuration=&quot;0&quot;/&gt;&#10;    &lt;slide duration=&quot;13793&quot; id=&quot;{00441C24-7D0C-4C20-852B-AB34CC5E074C}&quot; pptId=&quot;1011&quot; transitionDuration=&quot;0&quot;/&gt;&#10;    &lt;slide duration=&quot;259344&quot; id=&quot;{48455633-6D63-4499-8DD7-434FA972A6AD}&quot; pptId=&quot;775&quot; transitionDuration=&quot;0&quot;/&gt;&#10;    &lt;slide duration=&quot;160758&quot; id=&quot;{F75BAFEC-2150-4A83-805A-E02818649216}&quot; pptId=&quot;1012&quot; transitionDuration=&quot;0&quot;/&gt;&#10;    &lt;slide duration=&quot;169796&quot; id=&quot;{B6684BA7-07EE-4A78-9AB7-77F9657C4041}&quot; pptId=&quot;992&quot; transitionDuration=&quot;0&quot;/&gt;&#10;    &lt;slide duration=&quot;157492&quot; id=&quot;{2B44726C-E63B-4443-89EB-9AA2DE0FD437}&quot; pptId=&quot;986&quot; transitionDuration=&quot;0&quot;/&gt;&#10;    &lt;slide duration=&quot;14080&quot; id=&quot;{B454EBDA-13A5-42C6-A463-F579F6837282}&quot; pptId=&quot;1013&quot; transitionDuration=&quot;0&quot;/&gt;&#10;    &lt;slide duration=&quot;57313&quot; id=&quot;{8E90EB32-CF8E-4D0F-A29F-1C7DE69C65A2}&quot; pptId=&quot;783&quot; transitionDuration=&quot;0&quot;/&gt;&#10;    &lt;slide duration=&quot;5000&quot; id=&quot;{2479D2D7-74E7-4DA8-9994-DA599C35116D}&quot; pptId=&quot;968&quot; transitionDuration=&quot;0&quot;/&gt;&#10;    &lt;slide duration=&quot;5303&quot; id=&quot;{49591E4B-D5AC-480D-9152-AB90B13FB738}&quot; pptId=&quot;1014&quot; transitionDuration=&quot;0&quot;/&gt;&#10;    &lt;slide duration=&quot;40803&quot; id=&quot;{BAF7FD39-A05E-424A-B15E-07196DB77998}&quot; pptId=&quot;1015&quot; transitionDuration=&quot;0&quot;/&gt;&#10;    &lt;slide duration=&quot;8360&quot; id=&quot;{77C7307B-1AE0-4DA1-9295-3734BE63238B}&quot; pptId=&quot;1016&quot; transitionDuration=&quot;0&quot;/&gt;&#10;    &lt;slide duration=&quot;34090&quot; id=&quot;{EFB55DFB-4BE0-4333-8C72-06738A93B8C4}&quot; pptId=&quot;1017&quot; transitionDuration=&quot;0&quot;/&gt;&#10;    &lt;slide duration=&quot;5407&quot; id=&quot;{FF783ED5-7977-4D04-BAB4-435E1C70B201}&quot; pptId=&quot;1018&quot; transitionDuration=&quot;0&quot;/&gt;&#10;    &lt;slide duration=&quot;28212&quot; id=&quot;{7AC051D9-68A3-4DEF-BDD1-5072FEAEAB93}&quot; pptId=&quot;990&quot; transitionDuration=&quot;0&quot;/&gt;&#10;    &lt;slide duration=&quot;28630&quot; id=&quot;{B7477891-770C-4DF2-B385-0DCA08F9A300}&quot; pptId=&quot;728&quot; transitionDuration=&quot;0&quot;/&gt;&#10;  &lt;/slides&gt;&#10;&#10;  &lt;narration&gt;&#10;    &lt;audioTracks&gt;&#10;      &lt;audioTrack duration=&quot;142158&quot; muted=&quot;false&quot; slideId=&quot;{99B714B7-E4B6-47F0-92EF-F35F71A8656F}&quot; startTime=&quot;0&quot; stepIndex=&quot;0&quot; volume=&quot;1&quot;&gt;&#10;        &lt;file modifyTime=&quot;2015-12-14T02:46:28&quot; size=&quot;1705900&quot;&gt;&#10;          &lt;path full=&quot;Q:\PARCC_Operational\2015-16\Spring Traditional\Training modules\TA\Test_Administration_Training_CBT-for-TA-DRAFT SPRING 2016\audio\audio121.mp3&quot; relative=&quot;Test_Administration_Training_CBT-for-TA-DRAFT SPRING 2016\audio\audio121.mp3&quot; resource=&quot;audio121.mp3&quot;/&gt;&#10;        &lt;/file&gt;&#10;        &lt;audio channels=&quot;1&quot; sampleRate=&quot;22050&quot;/&gt;&#10;      &lt;/audioTrack&gt;&#10;      &lt;audioTrack duration=&quot;32340&quot; muted=&quot;false&quot; slideId=&quot;{DA7918D4-1F89-43D8-874C-8873A1E20A22}&quot; startTime=&quot;0&quot; stepIndex=&quot;0&quot; volume=&quot;1&quot;&gt;&#10;        &lt;file modifyTime=&quot;2015-12-13T17:33:53&quot; size=&quot;388075&quot;&gt;&#10;          &lt;path full=&quot;Q:\PARCC_Operational\2015-16\Spring Traditional\Training modules\TA\Test_Administration_Training_CBT-for-TA-DRAFT SPRING 2016\audio\audio122.mp3&quot; relative=&quot;Test_Administration_Training_CBT-for-TA-DRAFT SPRING 2016\audio\audio122.mp3&quot; resource=&quot;audio122.mp3&quot;/&gt;&#10;        &lt;/file&gt;&#10;        &lt;audio channels=&quot;1&quot; sampleRate=&quot;22050&quot;/&gt;&#10;      &lt;/audioTrack&gt;&#10;      &lt;audioTrack duration=&quot;25940&quot; muted=&quot;false&quot; slideId=&quot;{FDE5F34F-C376-497E-918D-58FDC4B41723}&quot; startTime=&quot;0&quot; stepIndex=&quot;0&quot; volume=&quot;1&quot;&gt;&#10;        &lt;file modifyTime=&quot;2015-12-13T17:58:21&quot; size=&quot;311275&quot;&gt;&#10;          &lt;path full=&quot;Q:\PARCC_Operational\2015-16\Spring Traditional\Training modules\TA\Test_Administration_Training_CBT-for-TA-DRAFT SPRING 2016\audio\audio123.mp3&quot; relative=&quot;Test_Administration_Training_CBT-for-TA-DRAFT SPRING 2016\audio\audio123.mp3&quot; resource=&quot;audio123.mp3&quot;/&gt;&#10;        &lt;/file&gt;&#10;        &lt;audio channels=&quot;1&quot; sampleRate=&quot;22050&quot;/&gt;&#10;      &lt;/audioTrack&gt;&#10;      &lt;audioTrack duration=&quot;30955&quot; muted=&quot;false&quot; slideId=&quot;{883AB55E-C632-4209-B0A4-9607DE80B81A}&quot; startTime=&quot;0&quot; stepIndex=&quot;0&quot; volume=&quot;1&quot;&gt;&#10;        &lt;file modifyTime=&quot;2015-12-13T18:00:54&quot; size=&quot;371461&quot;&gt;&#10;          &lt;path full=&quot;Q:\PARCC_Operational\2015-16\Spring Traditional\Training modules\TA\Test_Administration_Training_CBT-for-TA-DRAFT SPRING 2016\audio\audio124.mp3&quot; relative=&quot;Test_Administration_Training_CBT-for-TA-DRAFT SPRING 2016\audio\audio124.mp3&quot; resource=&quot;audio124.mp3&quot;/&gt;&#10;        &lt;/file&gt;&#10;        &lt;audio channels=&quot;1&quot; sampleRate=&quot;22050&quot;/&gt;&#10;      &lt;/audioTrack&gt;&#10;      &lt;audioTrack duration=&quot;29309&quot; muted=&quot;false&quot; slideId=&quot;{3C83D76C-73B7-4245-8CA5-23675D0C48C0}&quot; startTime=&quot;0&quot; stepIndex=&quot;0&quot; volume=&quot;1&quot;&gt;&#10;        &lt;file modifyTime=&quot;2015-12-13T18:03:08&quot; size=&quot;351713&quot;&gt;&#10;          &lt;path full=&quot;Q:\PARCC_Operational\2015-16\Spring Traditional\Training modules\TA\Test_Administration_Training_CBT-for-TA-DRAFT SPRING 2016\audio\audio125.mp3&quot; relative=&quot;Test_Administration_Training_CBT-for-TA-DRAFT SPRING 2016\audio\audio125.mp3&quot; resource=&quot;audio125.mp3&quot;/&gt;&#10;        &lt;/file&gt;&#10;        &lt;audio channels=&quot;1&quot; sampleRate=&quot;22050&quot;/&gt;&#10;      &lt;/audioTrack&gt;&#10;      &lt;audioTrack duration=&quot;9456&quot; muted=&quot;false&quot; slideId=&quot;{FC2C3E4D-1A05-4F74-92F7-D851FC490BB0}&quot; startTime=&quot;0&quot; stepIndex=&quot;0&quot; volume=&quot;1&quot;&gt;&#10;        &lt;file modifyTime=&quot;2015-12-13T18:05:56&quot; size=&quot;113476&quot;&gt;&#10;          &lt;path full=&quot;Q:\PARCC_Operational\2015-16\Spring Traditional\Training modules\TA\Test_Administration_Training_CBT-for-TA-DRAFT SPRING 2016\audio\audio126.mp3&quot; relative=&quot;Test_Administration_Training_CBT-for-TA-DRAFT SPRING 2016\audio\audio126.mp3&quot; resource=&quot;audio126.mp3&quot;/&gt;&#10;        &lt;/file&gt;&#10;        &lt;audio channels=&quot;1&quot; sampleRate=&quot;22050&quot;/&gt;&#10;      &lt;/audioTrack&gt;&#10;      &lt;audioTrack duration=&quot;96601&quot; muted=&quot;false&quot; slideId=&quot;{B192E465-E03C-4F2D-AAEC-37775EE20A20}&quot; startTime=&quot;0&quot; stepIndex=&quot;0&quot; volume=&quot;1&quot;&gt;&#10;        &lt;file modifyTime=&quot;2015-12-14T04:02:37&quot; size=&quot;1159210&quot;&gt;&#10;          &lt;path full=&quot;Q:\PARCC_Operational\2015-16\Spring Traditional\Training modules\TA\Test_Administration_Training_CBT-for-TA-DRAFT SPRING 2016\audio\audio127.mp3&quot; relative=&quot;Test_Administration_Training_CBT-for-TA-DRAFT SPRING 2016\audio\audio127.mp3&quot; resource=&quot;audio127.mp3&quot;/&gt;&#10;        &lt;/file&gt;&#10;        &lt;audio channels=&quot;1&quot; sampleRate=&quot;22050&quot;/&gt;&#10;      &lt;/audioTrack&gt;&#10;      &lt;audioTrack duration=&quot;11207&quot; muted=&quot;false&quot; slideId=&quot;{D0FCC8A4-FDB2-4B42-B02C-752754FAEB30}&quot; startTime=&quot;0&quot; stepIndex=&quot;0&quot; volume=&quot;1&quot;&gt;&#10;        &lt;file modifyTime=&quot;2015-12-13T18:33:58&quot; size=&quot;134478&quot;&gt;&#10;          &lt;path full=&quot;Q:\PARCC_Operational\2015-16\Spring Traditional\Training modules\TA\Test_Administration_Training_CBT-for-TA-DRAFT SPRING 2016\audio\audio128.mp3&quot; relative=&quot;Test_Administration_Training_CBT-for-TA-DRAFT SPRING 2016\audio\audio128.mp3&quot; resource=&quot;audio128.mp3&quot;/&gt;&#10;        &lt;/file&gt;&#10;        &lt;audio channels=&quot;1&quot; sampleRate=&quot;22050&quot;/&gt;&#10;      &lt;/audioTrack&gt;&#10;      &lt;audioTrack duration=&quot;30459&quot; muted=&quot;false&quot; slideId=&quot;{EFB6FA82-9605-468C-A2D4-D748E812B8F2}&quot; startTime=&quot;0&quot; stepIndex=&quot;0&quot; volume=&quot;1&quot;&gt;&#10;        &lt;file modifyTime=&quot;2015-12-13T18:37:39&quot; size=&quot;365505&quot;&gt;&#10;          &lt;path full=&quot;Q:\PARCC_Operational\2015-16\Spring Traditional\Training modules\TA\Test_Administration_Training_CBT-for-TA-DRAFT SPRING 2016\audio\audio129.mp3&quot; relative=&quot;Test_Administration_Training_CBT-for-TA-DRAFT SPRING 2016\audio\audio129.mp3&quot; resource=&quot;audio129.mp3&quot;/&gt;&#10;        &lt;/file&gt;&#10;        &lt;audio channels=&quot;1&quot; sampleRate=&quot;22050&quot;/&gt;&#10;      &lt;/audioTrack&gt;&#10;      &lt;audioTrack duration=&quot;72072&quot; muted=&quot;false&quot; slideId=&quot;{77EEF1CD-FB71-4488-96C4-7F9F6F8BD4F3}&quot; startTime=&quot;0&quot; stepIndex=&quot;0&quot; volume=&quot;1&quot;&gt;&#10;        &lt;file modifyTime=&quot;2015-12-13T18:42:51&quot; size=&quot;864862&quot;&gt;&#10;          &lt;path full=&quot;Q:\PARCC_Operational\2015-16\Spring Traditional\Training modules\TA\Test_Administration_Training_CBT-for-TA-DRAFT SPRING 2016\audio\audio130.mp3&quot; relative=&quot;Test_Administration_Training_CBT-for-TA-DRAFT SPRING 2016\audio\audio130.mp3&quot; resource=&quot;audio130.mp3&quot;/&gt;&#10;        &lt;/file&gt;&#10;        &lt;audio channels=&quot;1&quot; sampleRate=&quot;22050&quot;/&gt;&#10;      &lt;/audioTrack&gt;&#10;      &lt;audioTrack duration=&quot;49998&quot; muted=&quot;false&quot; slideId=&quot;{89C469C9-8DF0-4D45-B5A3-1202102C8449}&quot; startTime=&quot;0&quot; stepIndex=&quot;0&quot; volume=&quot;1&quot;&gt;&#10;        &lt;file modifyTime=&quot;2015-12-13T18:47:57&quot; size=&quot;599980&quot;&gt;&#10;          &lt;path full=&quot;Q:\PARCC_Operational\2015-16\Spring Traditional\Training modules\TA\Test_Administration_Training_CBT-for-TA-DRAFT SPRING 2016\audio\audio131.mp3&quot; relative=&quot;Test_Administration_Training_CBT-for-TA-DRAFT SPRING 2016\audio\audio131.mp3&quot; resource=&quot;audio131.mp3&quot;/&gt;&#10;        &lt;/file&gt;&#10;        &lt;audio channels=&quot;1&quot; sampleRate=&quot;22050&quot;/&gt;&#10;      &lt;/audioTrack&gt;&#10;      &lt;audioTrack duration=&quot;6322&quot; muted=&quot;false&quot; slideId=&quot;{39DE722B-987F-47E3-8E03-7CB97F629742}&quot; startTime=&quot;0&quot; stepIndex=&quot;0&quot; volume=&quot;1&quot;&gt;&#10;        &lt;file modifyTime=&quot;2015-12-13T18:49:50&quot; size=&quot;75860&quot;&gt;&#10;          &lt;path full=&quot;Q:\PARCC_Operational\2015-16\Spring Traditional\Training modules\TA\Test_Administration_Training_CBT-for-TA-DRAFT SPRING 2016\audio\audio132.mp3&quot; relative=&quot;Test_Administration_Training_CBT-for-TA-DRAFT SPRING 2016\audio\audio132.mp3&quot; resource=&quot;audio132.mp3&quot;/&gt;&#10;        &lt;/file&gt;&#10;        &lt;audio channels=&quot;1&quot; sampleRate=&quot;22050&quot;/&gt;&#10;      &lt;/audioTrack&gt;&#10;      &lt;audioTrack duration=&quot;16562&quot; muted=&quot;false&quot; slideId=&quot;{329E868B-D017-40DE-A741-C8AC1819B915}&quot; startTime=&quot;0&quot; stepIndex=&quot;0&quot; volume=&quot;1&quot;&gt;&#10;        &lt;file modifyTime=&quot;2015-12-13T18:51:12&quot; size=&quot;198740&quot;&gt;&#10;          &lt;path full=&quot;Q:\PARCC_Operational\2015-16\Spring Traditional\Training modules\TA\Test_Administration_Training_CBT-for-TA-DRAFT SPRING 2016\audio\audio133.mp3&quot; relative=&quot;Test_Administration_Training_CBT-for-TA-DRAFT SPRING 2016\audio\audio133.mp3&quot; resource=&quot;audio133.mp3&quot;/&gt;&#10;        &lt;/file&gt;&#10;        &lt;audio channels=&quot;1&quot; sampleRate=&quot;22050&quot;/&gt;&#10;      &lt;/audioTrack&gt;&#10;      &lt;audioTrack duration=&quot;58645&quot; muted=&quot;false&quot; slideId=&quot;{64ED1355-25B9-4672-BAC4-98A5BB090B3C}&quot; startTime=&quot;0&quot; stepIndex=&quot;0&quot; volume=&quot;1&quot;&gt;&#10;        &lt;file modifyTime=&quot;2015-12-13T19:10:29&quot; size=&quot;703739&quot;&gt;&#10;          &lt;path full=&quot;Q:\PARCC_Operational\2015-16\Spring Traditional\Training modules\TA\Test_Administration_Training_CBT-for-TA-DRAFT SPRING 2016\audio\audio134.mp3&quot; relative=&quot;Test_Administration_Training_CBT-for-TA-DRAFT SPRING 2016\audio\audio134.mp3&quot; resource=&quot;audio134.mp3&quot;/&gt;&#10;        &lt;/file&gt;&#10;        &lt;audio channels=&quot;1&quot; sampleRate=&quot;22050&quot;/&gt;&#10;      &lt;/audioTrack&gt;&#10;      &lt;audioTrack duration=&quot;72594&quot; muted=&quot;false&quot; slideId=&quot;{98B20FE8-6975-4035-9906-E0DB3116855A}&quot; startTime=&quot;0&quot; stepIndex=&quot;0&quot; volume=&quot;1&quot;&gt;&#10;        &lt;file modifyTime=&quot;2015-12-13T19:15:43&quot; size=&quot;871131&quot;&gt;&#10;          &lt;path full=&quot;Q:\PARCC_Operational\2015-16\Spring Traditional\Training modules\TA\Test_Administration_Training_CBT-for-TA-DRAFT SPRING 2016\audio\audio135.mp3&quot; relative=&quot;Test_Administration_Training_CBT-for-TA-DRAFT SPRING 2016\audio\audio135.mp3&quot; resource=&quot;audio135.mp3&quot;/&gt;&#10;        &lt;/file&gt;&#10;        &lt;audio channels=&quot;1&quot; sampleRate=&quot;22050&quot;/&gt;&#10;      &lt;/audioTrack&gt;&#10;      &lt;audioTrack duration=&quot;64810&quot; muted=&quot;false&quot; slideId=&quot;{BE193E3A-7943-4F26-8D61-F26E22002E51}&quot; startTime=&quot;0&quot; stepIndex=&quot;0&quot; volume=&quot;1&quot;&gt;&#10;        &lt;file modifyTime=&quot;2015-12-13T19:19:42&quot; size=&quot;777718&quot;&gt;&#10;          &lt;path full=&quot;Q:\PARCC_Operational\2015-16\Spring Traditional\Training modules\TA\Test_Administration_Training_CBT-for-TA-DRAFT SPRING 2016\audio\audio136.mp3&quot; relative=&quot;Test_Administration_Training_CBT-for-TA-DRAFT SPRING 2016\audio\audio136.mp3&quot; resource=&quot;audio136.mp3&quot;/&gt;&#10;        &lt;/file&gt;&#10;        &lt;audio channels=&quot;1&quot; sampleRate=&quot;22050&quot;/&gt;&#10;      &lt;/audioTrack&gt;&#10;      &lt;audioTrack duration=&quot;46890&quot; muted=&quot;false&quot; slideId=&quot;{8BB1F968-45F5-4901-A01F-FDA576A5D018}&quot; startTime=&quot;0&quot; stepIndex=&quot;0&quot; volume=&quot;1&quot;&gt;&#10;        &lt;file modifyTime=&quot;2015-12-13T19:25:53&quot; size=&quot;562678&quot;&gt;&#10;          &lt;path full=&quot;Q:\PARCC_Operational\2015-16\Spring Traditional\Training modules\TA\Test_Administration_Training_CBT-for-TA-DRAFT SPRING 2016\audio\audio137.mp3&quot; relative=&quot;Test_Administration_Training_CBT-for-TA-DRAFT SPRING 2016\audio\audio137.mp3&quot; resource=&quot;audio137.mp3&quot;/&gt;&#10;        &lt;/file&gt;&#10;        &lt;audio channels=&quot;1&quot; sampleRate=&quot;22050&quot;/&gt;&#10;      &lt;/audioTrack&gt;&#10;      &lt;audioTrack duration=&quot;56503&quot; muted=&quot;false&quot; slideId=&quot;{BC0F18DA-4303-4AE6-ADDF-5A723A6DE9CA}&quot; startTime=&quot;0&quot; stepIndex=&quot;0&quot; volume=&quot;1&quot;&gt;&#10;        &lt;file modifyTime=&quot;2015-12-13T19:28:43&quot; size=&quot;678034&quot;&gt;&#10;          &lt;path full=&quot;Q:\PARCC_Operational\2015-16\Spring Traditional\Training modules\TA\Test_Administration_Training_CBT-for-TA-DRAFT SPRING 2016\audio\audio138.mp3&quot; relative=&quot;Test_Administration_Training_CBT-for-TA-DRAFT SPRING 2016\audio\audio138.mp3&quot; resource=&quot;audio138.mp3&quot;/&gt;&#10;        &lt;/file&gt;&#10;        &lt;audio channels=&quot;1&quot; sampleRate=&quot;22050&quot;/&gt;&#10;      &lt;/audioTrack&gt;&#10;      &lt;audioTrack duration=&quot;22962&quot; muted=&quot;false&quot; slideId=&quot;{958A6737-96E3-4218-9B11-0CEA92A5112C}&quot; startTime=&quot;0&quot; stepIndex=&quot;0&quot; volume=&quot;1&quot;&gt;&#10;        &lt;file modifyTime=&quot;2015-12-13T19:31:19&quot; size=&quot;275540&quot;&gt;&#10;          &lt;path full=&quot;Q:\PARCC_Operational\2015-16\Spring Traditional\Training modules\TA\Test_Administration_Training_CBT-for-TA-DRAFT SPRING 2016\audio\audio139.mp3&quot; relative=&quot;Test_Administration_Training_CBT-for-TA-DRAFT SPRING 2016\audio\audio139.mp3&quot; resource=&quot;audio139.mp3&quot;/&gt;&#10;        &lt;/file&gt;&#10;        &lt;audio channels=&quot;1&quot; sampleRate=&quot;22050&quot;/&gt;&#10;      &lt;/audioTrack&gt;&#10;      &lt;audioTrack duration=&quot;180428&quot; muted=&quot;false&quot; slideId=&quot;{04CE363C-114E-4F35-9109-20F09AD46F1C}&quot; startTime=&quot;0&quot; stepIndex=&quot;0&quot; volume=&quot;1&quot;&gt;&#10;        &lt;file modifyTime=&quot;2015-12-14T04:16:09&quot; size=&quot;2165133&quot;&gt;&#10;          &lt;path full=&quot;Q:\PARCC_Operational\2015-16\Spring Traditional\Training modules\TA\Test_Administration_Training_CBT-for-TA-DRAFT SPRING 2016\audio\audio140.mp3&quot; relative=&quot;Test_Administration_Training_CBT-for-TA-DRAFT SPRING 2016\audio\audio140.mp3&quot; resource=&quot;audio140.mp3&quot;/&gt;&#10;        &lt;/file&gt;&#10;        &lt;audio channels=&quot;1&quot; sampleRate=&quot;22050&quot;/&gt;&#10;      &lt;/audioTrack&gt;&#10;      &lt;audioTrack duration=&quot;10606&quot; muted=&quot;false&quot; slideId=&quot;{7D45136F-BBEA-447D-BC93-F15CE14AB909}&quot; startTime=&quot;0&quot; stepIndex=&quot;0&quot; volume=&quot;1&quot;&gt;&#10;        &lt;file modifyTime=&quot;2015-12-13T19:44:51&quot; size=&quot;127269&quot;&gt;&#10;          &lt;path full=&quot;Q:\PARCC_Operational\2015-16\Spring Traditional\Training modules\TA\Test_Administration_Training_CBT-for-TA-DRAFT SPRING 2016\audio\audio141.mp3&quot; relative=&quot;Test_Administration_Training_CBT-for-TA-DRAFT SPRING 2016\audio\audio141.mp3&quot; resource=&quot;audio141.mp3&quot;/&gt;&#10;        &lt;/file&gt;&#10;        &lt;audio channels=&quot;1&quot; sampleRate=&quot;22050&quot;/&gt;&#10;      &lt;/audioTrack&gt;&#10;      &lt;audioTrack duration=&quot;71726&quot; muted=&quot;false&quot; slideId=&quot;{E0F5DE9A-C006-4054-93FD-05018CCB794B}&quot; startTime=&quot;0&quot; stepIndex=&quot;0&quot; volume=&quot;1&quot;&gt;&#10;        &lt;file modifyTime=&quot;2015-12-14T04:23:36&quot; size=&quot;1248571&quot;&gt;&#10;          &lt;path full=&quot;Q:\PARCC_Operational\2015-16\Spring Traditional\Training modules\TA\Test_Administration_Training_CBT-for-TA-DRAFT SPRING 2016\audio\audio1.mp4&quot; relative=&quot;Test_Administration_Training_CBT-for-TA-DRAFT SPRING 2016\audio\audio1.mp4&quot; resource=&quot;audio1.mp4&quot;/&gt;&#10;        &lt;/file&gt;&#10;        &lt;audio channels=&quot;2&quot; sampleRate=&quot;44100&quot;/&gt;&#10;      &lt;/audioTrack&gt;&#10;      &lt;audioTrack duration=&quot;74475&quot; muted=&quot;false&quot; slideId=&quot;{A587FCF6-F687-4569-9AEB-403110FB3168}&quot; startTime=&quot;0&quot; stepIndex=&quot;0&quot; volume=&quot;1&quot;&gt;&#10;        &lt;file modifyTime=&quot;2015-12-13T20:04:10&quot; size=&quot;893701&quot;&gt;&#10;          &lt;path full=&quot;Q:\PARCC_Operational\2015-16\Spring Traditional\Training modules\TA\Test_Administration_Training_CBT-for-TA-DRAFT SPRING 2016\audio\audio142.mp3&quot; relative=&quot;Test_Administration_Training_CBT-for-TA-DRAFT SPRING 2016\audio\audio142.mp3&quot; resource=&quot;audio142.mp3&quot;/&gt;&#10;        &lt;/file&gt;&#10;        &lt;audio channels=&quot;1&quot; sampleRate=&quot;22050&quot;/&gt;&#10;      &lt;/audioTrack&gt;&#10;      &lt;audioTrack duration=&quot;13793&quot; muted=&quot;false&quot; slideId=&quot;{00441C24-7D0C-4C20-852B-AB34CC5E074C}&quot; startTime=&quot;0&quot; stepIndex=&quot;0&quot; volume=&quot;1&quot;&gt;&#10;        &lt;file modifyTime=&quot;2015-12-13T20:06:04&quot; size=&quot;165512&quot;&gt;&#10;          &lt;path full=&quot;Q:\PARCC_Operational\2015-16\Spring Traditional\Training modules\TA\Test_Administration_Training_CBT-for-TA-DRAFT SPRING 2016\audio\audio143.mp3&quot; relative=&quot;Test_Administration_Training_CBT-for-TA-DRAFT SPRING 2016\audio\audio143.mp3&quot; resource=&quot;audio143.mp3&quot;/&gt;&#10;        &lt;/file&gt;&#10;        &lt;audio channels=&quot;1&quot; sampleRate=&quot;22050&quot;/&gt;&#10;      &lt;/audioTrack&gt;&#10;      &lt;audioTrack duration=&quot;259344&quot; muted=&quot;false&quot; slideId=&quot;{48455633-6D63-4499-8DD7-434FA972A6AD}&quot; startTime=&quot;0&quot; stepIndex=&quot;0&quot; volume=&quot;1&quot;&gt;&#10;        &lt;file modifyTime=&quot;2015-12-14T05:05:52&quot; size=&quot;3112124&quot;&gt;&#10;          &lt;path full=&quot;Q:\PARCC_Operational\2015-16\Spring Traditional\Training modules\TA\Test_Administration_Training_CBT-for-TA-DRAFT SPRING 2016\audio\audio144.mp3&quot; relative=&quot;Test_Administration_Training_CBT-for-TA-DRAFT SPRING 2016\audio\audio144.mp3&quot; resource=&quot;audio144.mp3&quot;/&gt;&#10;        &lt;/file&gt;&#10;        &lt;audio channels=&quot;1&quot; sampleRate=&quot;22050&quot;/&gt;&#10;      &lt;/audioTrack&gt;&#10;      &lt;audioTrack duration=&quot;106397&quot; muted=&quot;false&quot; slideId=&quot;{F75BAFEC-2150-4A83-805A-E02818649216}&quot; startTime=&quot;0&quot; stepIndex=&quot;0&quot; volume=&quot;1&quot;&gt;&#10;        &lt;file modifyTime=&quot;2015-12-14T05:08:10&quot; size=&quot;1276761&quot;&gt;&#10;          &lt;path full=&quot;Q:\PARCC_Operational\2015-16\Spring Traditional\Training modules\TA\Test_Administration_Training_CBT-for-TA-DRAFT SPRING 2016\audio\audio145.mp3&quot; relative=&quot;Test_Administration_Training_CBT-for-TA-DRAFT SPRING 2016\audio\audio145.mp3&quot; resource=&quot;audio145.mp3&quot;/&gt;&#10;        &lt;/file&gt;&#10;        &lt;audio channels=&quot;1&quot; sampleRate=&quot;22050&quot;/&gt;&#10;      &lt;/audioTrack&gt;&#10;      &lt;audioTrack duration=&quot;169796&quot; muted=&quot;false&quot; slideId=&quot;{B6684BA7-07EE-4A78-9AB7-77F9657C4041}&quot; startTime=&quot;0&quot; stepIndex=&quot;0&quot; volume=&quot;1&quot;&gt;&#10;        &lt;file modifyTime=&quot;2015-12-14T05:12:59&quot; size=&quot;2037551&quot;&gt;&#10;          &lt;path full=&quot;Q:\PARCC_Operational\2015-16\Spring Traditional\Training modules\TA\Test_Administration_Training_CBT-for-TA-DRAFT SPRING 2016\audio\audio146.mp3&quot; relative=&quot;Test_Administration_Training_CBT-for-TA-DRAFT SPRING 2016\audio\audio146.mp3&quot; resource=&quot;audio146.mp3&quot;/&gt;&#10;        &lt;/file&gt;&#10;        &lt;audio channels=&quot;1&quot; sampleRate=&quot;22050&quot;/&gt;&#10;      &lt;/audioTrack&gt;&#10;      &lt;audioTrack duration=&quot;157492&quot; muted=&quot;false&quot; slideId=&quot;{2B44726C-E63B-4443-89EB-9AA2DE0FD437}&quot; startTime=&quot;0&quot; stepIndex=&quot;0&quot; volume=&quot;1&quot;&gt;&#10;        &lt;file modifyTime=&quot;2015-12-14T05:20:01&quot; size=&quot;1889907&quot;&gt;&#10;          &lt;path full=&quot;Q:\PARCC_Operational\2015-16\Spring Traditional\Training modules\TA\Test_Administration_Training_CBT-for-TA-DRAFT SPRING 2016\audio\audio147.mp3&quot; relative=&quot;Test_Administration_Training_CBT-for-TA-DRAFT SPRING 2016\audio\audio147.mp3&quot; resource=&quot;audio147.mp3&quot;/&gt;&#10;        &lt;/file&gt;&#10;        &lt;audio channels=&quot;1&quot; sampleRate=&quot;22050&quot;/&gt;&#10;      &lt;/audioTrack&gt;&#10;      &lt;audioTrack duration=&quot;14080&quot; muted=&quot;false&quot; slideId=&quot;{B454EBDA-13A5-42C6-A463-F579F6837282}&quot; startTime=&quot;0&quot; stepIndex=&quot;0&quot; volume=&quot;1&quot;&gt;&#10;        &lt;file modifyTime=&quot;2015-12-13T21:04:06&quot; size=&quot;168960&quot;&gt;&#10;          &lt;path full=&quot;Q:\PARCC_Operational\2015-16\Spring Traditional\Training modules\TA\Test_Administration_Training_CBT-for-TA-DRAFT SPRING 2016\audio\audio148.mp3&quot; relative=&quot;Test_Administration_Training_CBT-for-TA-DRAFT SPRING 2016\audio\audio148.mp3&quot; resource=&quot;audio148.mp3&quot;/&gt;&#10;        &lt;/file&gt;&#10;        &lt;audio channels=&quot;1&quot; sampleRate=&quot;22050&quot;/&gt;&#10;      &lt;/audioTrack&gt;&#10;      &lt;audioTrack duration=&quot;57313&quot; muted=&quot;false&quot; slideId=&quot;{8E90EB32-CF8E-4D0F-A29F-1C7DE69C65A2}&quot; startTime=&quot;0&quot; stepIndex=&quot;0&quot; volume=&quot;1&quot;&gt;&#10;        &lt;file modifyTime=&quot;2015-12-13T21:07:57&quot; size=&quot;687752&quot;&gt;&#10;          &lt;path full=&quot;Q:\PARCC_Operational\2015-16\Spring Traditional\Training modules\TA\Test_Administration_Training_CBT-for-TA-DRAFT SPRING 2016\audio\audio149.mp3&quot; relative=&quot;Test_Administration_Training_CBT-for-TA-DRAFT SPRING 2016\audio\audio149.mp3&quot; resource=&quot;audio149.mp3&quot;/&gt;&#10;        &lt;/file&gt;&#10;        &lt;audio channels=&quot;1&quot; sampleRate=&quot;22050&quot;/&gt;&#10;      &lt;/audioTrack&gt;&#10;      &lt;audioTrack duration=&quot;4389&quot; muted=&quot;false&quot; slideId=&quot;{49591E4B-D5AC-480D-9152-AB90B13FB738}&quot; startTime=&quot;0&quot; stepIndex=&quot;0&quot; volume=&quot;1&quot;&gt;&#10;        &lt;file modifyTime=&quot;2015-12-13T21:09:17&quot; size=&quot;52663&quot;&gt;&#10;          &lt;path full=&quot;Q:\PARCC_Operational\2015-16\Spring Traditional\Training modules\TA\Test_Administration_Training_CBT-for-TA-DRAFT SPRING 2016\audio\audio150.mp3&quot; relative=&quot;Test_Administration_Training_CBT-for-TA-DRAFT SPRING 2016\audio\audio150.mp3&quot; resource=&quot;audio150.mp3&quot;/&gt;&#10;        &lt;/file&gt;&#10;        &lt;audio channels=&quot;1&quot; sampleRate=&quot;22050&quot;/&gt;&#10;      &lt;/audioTrack&gt;&#10;      &lt;audioTrack duration=&quot;40803&quot; muted=&quot;false&quot; slideId=&quot;{BAF7FD39-A05E-424A-B15E-07196DB77998}&quot; startTime=&quot;0&quot; stepIndex=&quot;0&quot; volume=&quot;1&quot;&gt;&#10;        &lt;file modifyTime=&quot;2015-12-13T21:14:15&quot; size=&quot;489639&quot;&gt;&#10;          &lt;path full=&quot;Q:\PARCC_Operational\2015-16\Spring Traditional\Training modules\TA\Test_Administration_Training_CBT-for-TA-DRAFT SPRING 2016\audio\audio151.mp3&quot; relative=&quot;Test_Administration_Training_CBT-for-TA-DRAFT SPRING 2016\audio\audio151.mp3&quot; resource=&quot;audio151.mp3&quot;/&gt;&#10;        &lt;/file&gt;&#10;        &lt;audio channels=&quot;1&quot; sampleRate=&quot;22050&quot;/&gt;&#10;      &lt;/audioTrack&gt;&#10;      &lt;audioTrack duration=&quot;8098&quot; muted=&quot;false&quot; slideId=&quot;{77C7307B-1AE0-4DA1-9295-3734BE63238B}&quot; startTime=&quot;0&quot; stepIndex=&quot;0&quot; volume=&quot;1&quot;&gt;&#10;        &lt;file modifyTime=&quot;2015-12-13T21:15:53&quot; size=&quot;97176&quot;&gt;&#10;          &lt;path full=&quot;Q:\PARCC_Operational\2015-16\Spring Traditional\Training modules\TA\Test_Administration_Training_CBT-for-TA-DRAFT SPRING 2016\audio\audio152.mp3&quot; relative=&quot;Test_Administration_Training_CBT-for-TA-DRAFT SPRING 2016\audio\audio152.mp3&quot; resource=&quot;audio152.mp3&quot;/&gt;&#10;        &lt;/file&gt;&#10;        &lt;audio channels=&quot;1&quot; sampleRate=&quot;22050&quot;/&gt;&#10;      &lt;/audioTrack&gt;&#10;      &lt;audioTrack duration=&quot;34090&quot; muted=&quot;false&quot; slideId=&quot;{EFB55DFB-4BE0-4333-8C72-06738A93B8C4}&quot; startTime=&quot;0&quot; stepIndex=&quot;0&quot; volume=&quot;1&quot;&gt;&#10;        &lt;file modifyTime=&quot;2015-12-13T21:17:29&quot; size=&quot;409078&quot;&gt;&#10;          &lt;path full=&quot;Q:\PARCC_Operational\2015-16\Spring Traditional\Training modules\TA\Test_Administration_Training_CBT-for-TA-DRAFT SPRING 2016\audio\audio153.mp3&quot; relative=&quot;Test_Administration_Training_CBT-for-TA-DRAFT SPRING 2016\audio\audio153.mp3&quot; resource=&quot;audio153.mp3&quot;/&gt;&#10;        &lt;/file&gt;&#10;        &lt;audio channels=&quot;1&quot; sampleRate=&quot;22050&quot;/&gt;&#10;      &lt;/audioTrack&gt;&#10;      &lt;audioTrack duration=&quot;4963&quot; muted=&quot;false&quot; slideId=&quot;{FF783ED5-7977-4D04-BAB4-435E1C70B201}&quot; startTime=&quot;0&quot; stepIndex=&quot;0&quot; volume=&quot;1&quot;&gt;&#10;        &lt;file modifyTime=&quot;2015-12-13T21:19:06&quot; size=&quot;59559&quot;&gt;&#10;          &lt;path full=&quot;Q:\PARCC_Operational\2015-16\Spring Traditional\Training modules\TA\Test_Administration_Training_CBT-for-TA-DRAFT SPRING 2016\audio\audio154.mp3&quot; relative=&quot;Test_Administration_Training_CBT-for-TA-DRAFT SPRING 2016\audio\audio154.mp3&quot; resource=&quot;audio154.mp3&quot;/&gt;&#10;        &lt;/file&gt;&#10;        &lt;audio channels=&quot;1&quot; sampleRate=&quot;22050&quot;/&gt;&#10;      &lt;/audioTrack&gt;&#10;      &lt;audioTrack duration=&quot;28212&quot; muted=&quot;false&quot; slideId=&quot;{7AC051D9-68A3-4DEF-BDD1-5072FEAEAB93}&quot; startTime=&quot;0&quot; stepIndex=&quot;0&quot; volume=&quot;1&quot;&gt;&#10;        &lt;file modifyTime=&quot;2015-12-13T21:21:32&quot; size=&quot;338547&quot;&gt;&#10;          &lt;path full=&quot;Q:\PARCC_Operational\2015-16\Spring Traditional\Training modules\TA\Test_Administration_Training_CBT-for-TA-DRAFT SPRING 2016\audio\audio155.mp3&quot; relative=&quot;Test_Administration_Training_CBT-for-TA-DRAFT SPRING 2016\audio\audio155.mp3&quot; resource=&quot;audio155.mp3&quot;/&gt;&#10;        &lt;/file&gt;&#10;        &lt;audio channels=&quot;1&quot; sampleRate=&quot;22050&quot;/&gt;&#10;      &lt;/audioTrack&gt;&#10;      &lt;audioTrack duration=&quot;28056&quot; muted=&quot;false&quot; slideId=&quot;{B7477891-770C-4DF2-B385-0DCA08F9A300}&quot; startTime=&quot;0&quot; stepIndex=&quot;0&quot; volume=&quot;1&quot;&gt;&#10;        &lt;file modifyTime=&quot;2015-12-13T21:23:17&quot; size=&quot;336666&quot;&gt;&#10;          &lt;path full=&quot;Q:\PARCC_Operational\2015-16\Spring Traditional\Training modules\TA\Test_Administration_Training_CBT-for-TA-DRAFT SPRING 2016\audio\audio156.mp3&quot; relative=&quot;Test_Administration_Training_CBT-for-TA-DRAFT SPRING 2016\audio\audio156.mp3&quot; resource=&quot;audio156.mp3&quot;/&gt;&#10;        &lt;/file&gt;&#10;        &lt;audio channels=&quot;1&quot; sampleRate=&quot;22050&quot;/&gt;&#10;      &lt;/audioTrack&gt;&#10;    &lt;/audioTracks&gt;&#10;  &lt;/narration&gt;&#10;&#10;&lt;/presentation&gt;&#10;"/>
  <p:tag name="ISPRING_RESOURCE_PATHS_HASH_PRESENTER" val="98f28a158fc13e36f7d2cffc4ff78a71dcf8a"/>
  <p:tag name="ISPRING_ULTRA_SCORM_COURCE_TITLE" val="Test Administration Training on CBT for TA-Spring 2016"/>
  <p:tag name="ISPRING_ULTRA_SCORM_LESSON_TITLE" val="Test Administration Training on CBT for TA-Spring 2016"/>
  <p:tag name="ISPRING_ULTRA_SCORM_SLIDE_COUNT" val="31"/>
  <p:tag name="ISPRING_SCORM_ENDPOINT" val="&lt;endpoint&gt;&lt;enable&gt;0&lt;/enable&gt;&lt;lrs&gt;http://&lt;/lrs&gt;&lt;auth&gt;0&lt;/auth&gt;&lt;login&gt;&lt;/login&gt;&lt;password&gt;&lt;/password&gt;&lt;key&gt;&lt;/key&gt;&lt;name&gt;&lt;/name&gt;&lt;email&gt;&lt;/email&gt;&lt;/endpoint&gt;&#10;"/>
  <p:tag name="ISPRING_PRESENTATION_TITLE" val="Computer Based Testing-Test Adminstrator-Spring 2016"/>
</p:tagLst>
</file>

<file path=ppt/tags/tag10.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72.411"/>
  <p:tag name="ISPRING_SLIDE_ID" val="{1906B45E-9D14-4141-8678-F1E1DAA560C8}"/>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6EB0BE6D-BBE5-4211-92B2-78F6740E0B71}"/>
  <p:tag name="GENSWF_ADVANCE_TIME" val="64.81"/>
</p:tagLst>
</file>

<file path=ppt/tags/tag12.xml><?xml version="1.0" encoding="utf-8"?>
<p:tagLst xmlns:a="http://schemas.openxmlformats.org/drawingml/2006/main" xmlns:r="http://schemas.openxmlformats.org/officeDocument/2006/relationships" xmlns:p="http://schemas.openxmlformats.org/presentationml/2006/main">
  <p:tag name="ISPRING_SLIDE_INDENT_LEVEL" val="1"/>
  <p:tag name="GENSWF_SLIDE_TITLE" val="Guidelines for Total Test Administration Time (continued)"/>
  <p:tag name="ISPRING_CUSTOM_TIMING_USED" val="1"/>
  <p:tag name="GENSWF_ADVANCE_TIME" val="49.711"/>
  <p:tag name="ISPRING_SLIDE_ID" val="{59BD1E1C-E5B8-4BDC-A181-8EB08AD90512}"/>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54860FCA-356A-4C4F-A104-7099D7080D48}"/>
  <p:tag name="GENSWF_ADVANCE_TIME" val="89.104"/>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81.22"/>
  <p:tag name="ISPRING_SLIDE_INDENT_LEVEL" val="1"/>
  <p:tag name="ISPRING_SLIDE_ID" val="{7660E915-14BA-4F99-8BA2-80B071E4AFBC}"/>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2"/>
  <p:tag name="ISPRING_SLIDE_ID" val="{7C5D1451-4447-4917-8F3B-32CCC9FF3FF0}"/>
  <p:tag name="GENSWF_ADVANCE_TIME" val="72.072"/>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2"/>
  <p:tag name="ISPRING_SLIDE_ID" val="{C73175A3-F8AC-46C6-986D-63D4FA59430F}"/>
  <p:tag name="GENSWF_ADVANCE_TIME" val="49.998"/>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asks to Complete Before Testing"/>
  <p:tag name="ISPRING_SLIDE_ID" val="{A747016C-8AAF-4438-8E56-CBE097A422DF}"/>
  <p:tag name="GENSWF_ADVANCE_TIME" val="10.606"/>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asks to Complete Before Testing"/>
  <p:tag name="ISPRING_SLIDE_INDENT_LEVEL" val="1"/>
  <p:tag name="ISPRING_SLIDE_ID" val="{C09C0C89-8BEF-4590-ACD8-2D81884480AF}"/>
  <p:tag name="GENSWF_ADVANCE_TIME" val="69.93"/>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asks to Complete Before Testing"/>
  <p:tag name="ISPRING_SLIDE_INDENT_LEVEL" val="1"/>
  <p:tag name="ISPRING_SLIDE_ID" val="{88B5139B-BEE9-485C-9891-4F57833E2411}"/>
  <p:tag name="GENSWF_ADVANCE_TIME" val="128.993"/>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Welcome"/>
  <p:tag name="ISPRING_SLIDE_INDENT_LEVEL" val="0"/>
  <p:tag name="ISPRING_SLIDE_ID" val="{1FB8FFC4-8C33-4C22-9488-A776F1358288}"/>
  <p:tag name="GENSWF_ADVANCE_TIME" val="16.509"/>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asks to Complete Before Testing"/>
  <p:tag name="ISPRING_SLIDE_INDENT_LEVEL" val="1"/>
  <p:tag name="ISPRING_SLIDE_ID" val="{6596C950-D0D8-4AC7-9CF0-CBFBC8043BED}"/>
  <p:tag name="GENSWF_ADVANCE_TIME" val="142.158"/>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asks to Complete Before Testing"/>
  <p:tag name="ISPRING_SLIDE_INDENT_LEVEL" val="1"/>
  <p:tag name="ISPRING_SLIDE_ID" val="{A587FCF6-F687-4569-9AEB-403110FB3168}"/>
  <p:tag name="GENSWF_ADVANCE_TIME" val="74.475"/>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a9e9228f-5369-4465-b9ef-a6bdf4a0867c"/>
  <p:tag name="ARTICULATE_TITLE_TAG" val="http://www.TexasAssessment.com"/>
  <p:tag name="ARTICULATE_SLIDE_PAUSE" val="1"/>
  <p:tag name="ARTICULATE_NAV_LEVEL" val="3"/>
  <p:tag name="ARTICULATE_PLAYLIST_ID" val="-1"/>
  <p:tag name="ARTICULATE_LOCK_SLIDE" val="0"/>
  <p:tag name="ARTICULATE_SLIDE_NAV" val="7"/>
  <p:tag name="ISPRING_SLIDE_INDENT_LEVEL" val="1"/>
  <p:tag name="ISPRING_CUSTOM_TIMING_USED" val="1"/>
  <p:tag name="TIMING" val="|10.5"/>
  <p:tag name="ISPRING_SLIDE_ID" val="{04CE363C-114E-4F35-9109-20F09AD46F1C}"/>
  <p:tag name="GENSWF_SLIDE_TITLE" val="PearsonAccessnext Monitoring Test Sessions"/>
  <p:tag name="GENSWF_ADVANCE_TIME" val="180.43"/>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asks to Complete Before Testing"/>
  <p:tag name="ISPRING_SLIDE_INDENT_LEVEL" val="1"/>
  <p:tag name="ISPRING_SLIDE_ID" val="{A587FCF6-F687-4569-9AEB-403110FB3168}"/>
  <p:tag name="GENSWF_ADVANCE_TIME" val="74.475"/>
</p:tagLst>
</file>

<file path=ppt/tags/tag24.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asks to Complete Before Testing"/>
  <p:tag name="ISPRING_SLIDE_INDENT_LEVEL" val="1"/>
  <p:tag name="ISPRING_SLIDE_ID" val="{A587FCF6-F687-4569-9AEB-403110FB3168}"/>
  <p:tag name="GENSWF_ADVANCE_TIME" val="74.475"/>
</p:tagLst>
</file>

<file path=ppt/tags/tag2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asks to Complete During Testing"/>
  <p:tag name="ISPRING_SLIDE_ID" val="{1E65132B-810C-4560-B938-6A9C0712977D}"/>
  <p:tag name="GENSWF_ADVANCE_TIME" val="13.793"/>
</p:tagLst>
</file>

<file path=ppt/tags/tag2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ADVANCE_TIME" val="160.758"/>
  <p:tag name="ISPRING_SLIDE_ID" val="{F75BAFEC-2150-4A83-805A-E02818649216}"/>
</p:tagLst>
</file>

<file path=ppt/tags/tag2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48455633-6D63-4499-8DD7-434FA972A6AD}"/>
  <p:tag name="GENSWF_ADVANCE_TIME" val="259.344"/>
</p:tagLst>
</file>

<file path=ppt/tags/tag2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48455633-6D63-4499-8DD7-434FA972A6AD}"/>
  <p:tag name="GENSWF_ADVANCE_TIME" val="259.344"/>
</p:tagLst>
</file>

<file path=ppt/tags/tag2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48455633-6D63-4499-8DD7-434FA972A6AD}"/>
  <p:tag name="GENSWF_ADVANCE_TIME" val="259.344"/>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est Overview"/>
  <p:tag name="ISPRING_SLIDE_ID" val="{AE4F7C6B-77AE-44F9-ACE7-F01364B3493C}"/>
  <p:tag name="GENSWF_ADVANCE_TIME" val="9.456"/>
</p:tagLst>
</file>

<file path=ppt/tags/tag30.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48455633-6D63-4499-8DD7-434FA972A6AD}"/>
  <p:tag name="GENSWF_ADVANCE_TIME" val="259.344"/>
</p:tagLst>
</file>

<file path=ppt/tags/tag3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 val="{2B44726C-E63B-4443-89EB-9AA2DE0FD437}"/>
  <p:tag name="GENSWF_ADVANCE_TIME" val="157.49"/>
  <p:tag name="ISPRING_SLIDE_INDENT_LEVEL" val="2"/>
</p:tagLst>
</file>

<file path=ppt/tags/tag3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 val="{B6684BA7-07EE-4A78-9AB7-77F9657C4041}"/>
  <p:tag name="GENSWF_ADVANCE_TIME" val="169.80"/>
  <p:tag name="ISPRING_SLIDE_INDENT_LEVEL" val="1"/>
</p:tagLst>
</file>

<file path=ppt/tags/tag3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asks to Complete After Testing"/>
  <p:tag name="ISPRING_SLIDE_ID" val="{B454EBDA-13A5-42C6-A463-F579F6837282}"/>
  <p:tag name="GENSWF_ADVANCE_TIME" val="14.08"/>
</p:tagLst>
</file>

<file path=ppt/tags/tag34.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8E90EB32-CF8E-4D0F-A29F-1C7DE69C65A2}"/>
  <p:tag name="GENSWF_ADVANCE_TIME" val="57.313"/>
</p:tagLst>
</file>

<file path=ppt/tags/tag35.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Resources"/>
  <p:tag name="ISPRING_SLIDE_INDENT_LEVEL" val="0"/>
  <p:tag name="GENSWF_ADVANCE_TIME" val="5.303"/>
  <p:tag name="ISPRING_SLIDE_ID" val="{49591E4B-D5AC-480D-9152-AB90B13FB738}"/>
</p:tagLst>
</file>

<file path=ppt/tags/tag3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SLIDE_TITLE" val="Support Page"/>
  <p:tag name="ISPRING_SLIDE_ID" val="{65C3EF8F-4BF5-41FE-A5C5-86E46CAD0F23}"/>
  <p:tag name="GENSWF_ADVANCE_TIME" val="40.803"/>
</p:tagLst>
</file>

<file path=ppt/tags/tag3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SLIDE_TITLE" val="Support Page"/>
  <p:tag name="ISPRING_SLIDE_ID" val="{BAF7FD39-A05E-424A-B15E-07196DB77998}"/>
  <p:tag name="GENSWF_ADVANCE_TIME" val="40.803"/>
</p:tagLst>
</file>

<file path=ppt/tags/tag3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SLIDE_TITLE" val="Test Administrator Manual"/>
  <p:tag name="GENSWF_ADVANCE_TIME" val="8.36"/>
  <p:tag name="ISPRING_SLIDE_ID" val="{77C7307B-1AE0-4DA1-9295-3734BE63238B}"/>
</p:tagLst>
</file>

<file path=ppt/tags/tag3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SLIDE_TITLE" val="Accessibility Features and Accommodations"/>
  <p:tag name="ISPRING_SLIDE_ID" val="{EFB55DFB-4BE0-4333-8C72-06738A93B8C4}"/>
  <p:tag name="GENSWF_ADVANCE_TIME" val="34.09"/>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 val="{3D771C4D-9E33-4504-951A-396D2A1DA42A}"/>
  <p:tag name="GENSWF_ADVANCE_TIME" val="25.94"/>
</p:tagLst>
</file>

<file path=ppt/tags/tag40.xml><?xml version="1.0" encoding="utf-8"?>
<p:tagLst xmlns:a="http://schemas.openxmlformats.org/drawingml/2006/main" xmlns:r="http://schemas.openxmlformats.org/officeDocument/2006/relationships" xmlns:p="http://schemas.openxmlformats.org/presentationml/2006/main">
  <p:tag name="ARTICULATE_SLIDE_GUID" val="a9e9228f-5369-4465-b9ef-a6bdf4a0867c"/>
  <p:tag name="ARTICULATE_TITLE_TAG" val="http://www.TexasAssessment.com"/>
  <p:tag name="ARTICULATE_SLIDE_PAUSE" val="1"/>
  <p:tag name="ARTICULATE_NAV_LEVEL" val="3"/>
  <p:tag name="ARTICULATE_PLAYLIST_ID" val="-1"/>
  <p:tag name="ARTICULATE_LOCK_SLIDE" val="0"/>
  <p:tag name="ARTICULATE_SLIDE_NAV" val="7"/>
  <p:tag name="ISPRING_SLIDE_INDENT_LEVEL" val="1"/>
  <p:tag name="ISPRING_CUSTOM_TIMING_USED" val="1"/>
  <p:tag name="ISPRING_SLIDE_ID" val="{958A6737-96E3-4218-9B11-0CEA92A5112C}"/>
  <p:tag name="GENSWF_SLIDE_TITLE" val="PearsonAccessnext Monitoring Test Sessions"/>
  <p:tag name="GENSWF_ADVANCE_TIME" val="22.96"/>
</p:tagLst>
</file>

<file path=ppt/tags/tag41.xml><?xml version="1.0" encoding="utf-8"?>
<p:tagLst xmlns:a="http://schemas.openxmlformats.org/drawingml/2006/main" xmlns:r="http://schemas.openxmlformats.org/officeDocument/2006/relationships" xmlns:p="http://schemas.openxmlformats.org/presentationml/2006/main">
  <p:tag name="ISPRING_SLIDE_INDENT_LEVEL" val="1"/>
  <p:tag name="GENSWF_SLIDE_TITLE" val="PARCC Support"/>
  <p:tag name="ISPRING_CUSTOM_TIMING_USED" val="1"/>
  <p:tag name="GENSWF_ADVANCE_TIME" val="49.789"/>
  <p:tag name="ISPRING_SLIDE_ID" val="{ABBF3096-575F-40F3-ABE3-29C72EAB3B8E}"/>
</p:tagLst>
</file>

<file path=ppt/tags/tag4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hank you"/>
  <p:tag name="ISPRING_SLIDE_INDENT_LEVEL" val="0"/>
  <p:tag name="GENSWF_ADVANCE_TIME" val="28.63"/>
  <p:tag name="ISPRING_SLIDE_ID" val="{B7477891-770C-4DF2-B385-0DCA08F9A300}"/>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SLIDE_ID" val="{B7C04BBA-CA8F-4499-8575-DD85E02705E8}"/>
  <p:tag name="GENSWF_ADVANCE_TIME" val="29.309"/>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est Overview"/>
  <p:tag name="ISPRING_SLIDE_ID" val="{AE4F7C6B-77AE-44F9-ACE7-F01364B3493C}"/>
  <p:tag name="GENSWF_ADVANCE_TIME" val="9.456"/>
</p:tagLst>
</file>

<file path=ppt/tags/tag7.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50.834"/>
  <p:tag name="ISPRING_SLIDE_ID" val="{50BA6126-D509-4521-8A68-A1942E72F38B}"/>
</p:tagLst>
</file>

<file path=ppt/tags/tag8.xml><?xml version="1.0" encoding="utf-8"?>
<p:tagLst xmlns:a="http://schemas.openxmlformats.org/drawingml/2006/main" xmlns:r="http://schemas.openxmlformats.org/officeDocument/2006/relationships" xmlns:p="http://schemas.openxmlformats.org/presentationml/2006/main">
  <p:tag name="ISPRING_SLIDE_INDENT_LEVEL" val="1"/>
  <p:tag name="GENSWF_SLIDE_TITLE" val="Guidelines for Total Test Administration Time (continued)"/>
  <p:tag name="ISPRING_CUSTOM_TIMING_USED" val="1"/>
  <p:tag name="GENSWF_ADVANCE_TIME" val="49.711"/>
  <p:tag name="ISPRING_SLIDE_ID" val="{59BD1E1C-E5B8-4BDC-A181-8EB08AD90512}"/>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est Overview"/>
  <p:tag name="ISPRING_SLIDE_ID" val="{AE4F7C6B-77AE-44F9-ACE7-F01364B3493C}"/>
  <p:tag name="GENSWF_ADVANCE_TIME" val="9.45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2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2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3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3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PARCC-Overview-March2011-SHORT</Template>
  <TotalTime>62238</TotalTime>
  <Words>6320</Words>
  <Application>Microsoft Office PowerPoint</Application>
  <PresentationFormat>Custom</PresentationFormat>
  <Paragraphs>978</Paragraphs>
  <Slides>80</Slides>
  <Notes>64</Notes>
  <HiddenSlides>0</HiddenSlides>
  <MMClips>0</MMClips>
  <ScaleCrop>false</ScaleCrop>
  <HeadingPairs>
    <vt:vector size="4" baseType="variant">
      <vt:variant>
        <vt:lpstr>Theme</vt:lpstr>
      </vt:variant>
      <vt:variant>
        <vt:i4>40</vt:i4>
      </vt:variant>
      <vt:variant>
        <vt:lpstr>Slide Titles</vt:lpstr>
      </vt:variant>
      <vt:variant>
        <vt:i4>80</vt:i4>
      </vt:variant>
    </vt:vector>
  </HeadingPairs>
  <TitlesOfParts>
    <vt:vector size="120" baseType="lpstr">
      <vt:lpstr>1_Office Theme</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Office Theme</vt:lpstr>
      <vt:lpstr>26_Custom Design</vt:lpstr>
      <vt:lpstr>3_Office Theme</vt:lpstr>
      <vt:lpstr>27_Custom Design</vt:lpstr>
      <vt:lpstr>4_Office Theme</vt:lpstr>
      <vt:lpstr>5_Office Theme</vt:lpstr>
      <vt:lpstr>28_Custom Design</vt:lpstr>
      <vt:lpstr>29_Custom Design</vt:lpstr>
      <vt:lpstr>2_Office Theme</vt:lpstr>
      <vt:lpstr>30_Custom Design</vt:lpstr>
      <vt:lpstr>31_Custom Design</vt:lpstr>
      <vt:lpstr>32_Custom Design</vt:lpstr>
      <vt:lpstr>33_Custom Design</vt:lpstr>
      <vt:lpstr>ATTENTION</vt:lpstr>
      <vt:lpstr>Welcome</vt:lpstr>
      <vt:lpstr>Topics</vt:lpstr>
      <vt:lpstr>Test Administrator Manual (TAM)</vt:lpstr>
      <vt:lpstr>Acronyms</vt:lpstr>
      <vt:lpstr>Note about this Training</vt:lpstr>
      <vt:lpstr>Accessibility Features &amp; Accommodations</vt:lpstr>
      <vt:lpstr>Access to Materials</vt:lpstr>
      <vt:lpstr>Field Testing ELA in 2016</vt:lpstr>
      <vt:lpstr>Comparisons between PARCC ELA/Math and CMAS S&amp;SS</vt:lpstr>
      <vt:lpstr>PowerPoint Presentation</vt:lpstr>
      <vt:lpstr>CMAS Administration Overview</vt:lpstr>
      <vt:lpstr>PowerPoint Presentation</vt:lpstr>
      <vt:lpstr>Spring 2016 CMAS Window</vt:lpstr>
      <vt:lpstr>Guidelines for  Administration Time</vt:lpstr>
      <vt:lpstr>Unit Testing Times:  PARCC ELA/L &amp; Math Grades 3-5</vt:lpstr>
      <vt:lpstr>Unit Testing Times:  PARCC ELA/L &amp; Math Grades 6-8</vt:lpstr>
      <vt:lpstr>Unit Testing Times:  PARCC ELA/L &amp; Math Grade 9</vt:lpstr>
      <vt:lpstr>Section Testing Times: Science and Social Studies</vt:lpstr>
      <vt:lpstr>Guidelines for Administration Time</vt:lpstr>
      <vt:lpstr>PowerPoint Presentation</vt:lpstr>
      <vt:lpstr>Active Administrators: (maintain standardization of the assessments)</vt:lpstr>
      <vt:lpstr>Test Administrators May Not: (engage in activities that impact validity, reliability, or fairness of the tests)</vt:lpstr>
      <vt:lpstr>Guidelines for Breaks</vt:lpstr>
      <vt:lpstr>Make-Up Testing</vt:lpstr>
      <vt:lpstr>Guidelines for Administration</vt:lpstr>
      <vt:lpstr>Guidelines for Administration</vt:lpstr>
      <vt:lpstr>Administrative Considerations</vt:lpstr>
      <vt:lpstr>Emergency Accommodation</vt:lpstr>
      <vt:lpstr>Colorado Spanish Language Arts Accommodated Form</vt:lpstr>
      <vt:lpstr>PARCC: Student Accommodation Refusal</vt:lpstr>
      <vt:lpstr>Chain of Custody</vt:lpstr>
      <vt:lpstr>Maintaining Security of the Assessments</vt:lpstr>
      <vt:lpstr>Test Materials Security</vt:lpstr>
      <vt:lpstr>Headphones</vt:lpstr>
      <vt:lpstr>Testing Different Grades/Courses Together</vt:lpstr>
      <vt:lpstr>Test Environment</vt:lpstr>
      <vt:lpstr>Test Environment</vt:lpstr>
      <vt:lpstr>Test Environment</vt:lpstr>
      <vt:lpstr>Test Environment</vt:lpstr>
      <vt:lpstr>Test Environment</vt:lpstr>
      <vt:lpstr>Student-to-Test Administrator Ratio</vt:lpstr>
      <vt:lpstr>Unauthorized Visitors and the Media</vt:lpstr>
      <vt:lpstr>Security Breaches</vt:lpstr>
      <vt:lpstr>Safety Threats and Severe Weather</vt:lpstr>
      <vt:lpstr>Topics</vt:lpstr>
      <vt:lpstr>PowerPoint Presentation</vt:lpstr>
      <vt:lpstr>PowerPoint Presentation</vt:lpstr>
      <vt:lpstr>PowerPoint Presentation</vt:lpstr>
      <vt:lpstr>Tasks to Complete Before Testing</vt:lpstr>
      <vt:lpstr>Understand Session Management in PearsonAccessnext</vt:lpstr>
      <vt:lpstr>Tasks to Complete Before Testing: Starting Test Sessions</vt:lpstr>
      <vt:lpstr>Tasks to Complete Before Testing: Unlocking Test Units/Sections</vt:lpstr>
      <vt:lpstr>PowerPoint Presentation</vt:lpstr>
      <vt:lpstr>PowerPoint Presentation</vt:lpstr>
      <vt:lpstr>PowerPoint Presentation</vt:lpstr>
      <vt:lpstr>PowerPoint Presentation</vt:lpstr>
      <vt:lpstr>PowerPoint Presentation</vt:lpstr>
      <vt:lpstr>PowerPoint Presentation</vt:lpstr>
      <vt:lpstr>s</vt:lpstr>
      <vt:lpstr>PARCC Units with Two Sections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PearsonAccessnext Landing Page</vt:lpstr>
      <vt:lpstr>PowerPoint Presentation</vt:lpstr>
      <vt:lpstr>Resources – TAM</vt:lpstr>
      <vt:lpstr>PowerPoint Presentation</vt:lpstr>
      <vt:lpstr>PowerPoint Presentation</vt:lpstr>
      <vt:lpstr>Customer Support</vt:lpstr>
      <vt:lpstr>PowerPoint Presentation</vt:lpstr>
      <vt:lpstr>Security Agreement Form</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Based Testing-Test Adminstrator-Spring 2016</dc:title>
  <dc:creator>Mike Cohen</dc:creator>
  <cp:lastModifiedBy>Loerzel, Sara</cp:lastModifiedBy>
  <cp:revision>3694</cp:revision>
  <cp:lastPrinted>2015-07-31T21:07:36Z</cp:lastPrinted>
  <dcterms:created xsi:type="dcterms:W3CDTF">2011-03-23T08:48:34Z</dcterms:created>
  <dcterms:modified xsi:type="dcterms:W3CDTF">2016-01-28T20:09:16Z</dcterms:modified>
</cp:coreProperties>
</file>