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sldIdLst>
    <p:sldId id="483" r:id="rId2"/>
    <p:sldId id="258" r:id="rId3"/>
    <p:sldId id="471" r:id="rId4"/>
    <p:sldId id="481" r:id="rId5"/>
    <p:sldId id="530" r:id="rId6"/>
    <p:sldId id="259" r:id="rId7"/>
    <p:sldId id="472" r:id="rId8"/>
    <p:sldId id="474" r:id="rId9"/>
    <p:sldId id="485" r:id="rId10"/>
    <p:sldId id="486" r:id="rId11"/>
    <p:sldId id="484" r:id="rId12"/>
    <p:sldId id="473" r:id="rId13"/>
    <p:sldId id="480" r:id="rId14"/>
    <p:sldId id="512" r:id="rId15"/>
    <p:sldId id="488" r:id="rId16"/>
    <p:sldId id="490" r:id="rId17"/>
    <p:sldId id="489" r:id="rId18"/>
    <p:sldId id="477" r:id="rId19"/>
    <p:sldId id="511" r:id="rId20"/>
    <p:sldId id="475" r:id="rId21"/>
    <p:sldId id="487" r:id="rId22"/>
    <p:sldId id="505" r:id="rId23"/>
    <p:sldId id="478" r:id="rId24"/>
    <p:sldId id="516" r:id="rId25"/>
    <p:sldId id="517" r:id="rId26"/>
    <p:sldId id="518" r:id="rId27"/>
    <p:sldId id="523" r:id="rId28"/>
    <p:sldId id="515" r:id="rId29"/>
    <p:sldId id="521" r:id="rId30"/>
    <p:sldId id="514" r:id="rId31"/>
    <p:sldId id="519" r:id="rId32"/>
    <p:sldId id="520" r:id="rId33"/>
    <p:sldId id="492" r:id="rId34"/>
    <p:sldId id="503" r:id="rId35"/>
    <p:sldId id="509" r:id="rId36"/>
    <p:sldId id="508" r:id="rId37"/>
    <p:sldId id="510" r:id="rId38"/>
    <p:sldId id="507" r:id="rId39"/>
    <p:sldId id="504" r:id="rId40"/>
    <p:sldId id="531" r:id="rId41"/>
    <p:sldId id="532" r:id="rId42"/>
    <p:sldId id="533" r:id="rId43"/>
    <p:sldId id="494" r:id="rId44"/>
    <p:sldId id="495" r:id="rId45"/>
    <p:sldId id="479" r:id="rId46"/>
    <p:sldId id="525" r:id="rId47"/>
    <p:sldId id="496" r:id="rId48"/>
    <p:sldId id="527" r:id="rId49"/>
    <p:sldId id="528" r:id="rId50"/>
    <p:sldId id="476" r:id="rId51"/>
    <p:sldId id="526" r:id="rId52"/>
    <p:sldId id="502" r:id="rId53"/>
    <p:sldId id="342" r:id="rId54"/>
    <p:sldId id="529" r:id="rId55"/>
    <p:sldId id="498" r:id="rId56"/>
    <p:sldId id="500" r:id="rId57"/>
    <p:sldId id="501" r:id="rId58"/>
    <p:sldId id="522" r:id="rId59"/>
    <p:sldId id="497" r:id="rId60"/>
    <p:sldId id="499" r:id="rId61"/>
    <p:sldId id="349" r:id="rId62"/>
    <p:sldId id="5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40B00-A570-82D5-E1E4-5E5440099D1D}" name="Wirth-Hawkins, Christina" initials="WHC" userId="S::Wirth-Hawkins_C@cde.state.co.us::8d4d8cee-ae6c-43f5-9a98-c68e2b1cb366" providerId="AD"/>
  <p188:author id="{3471B100-2413-CBB5-80A4-262BDA7E0256}" name="Bonner, Collin" initials="CB" userId="S::Bonner_C@cde.state.co.us::e840a39e-639f-46f6-8389-41ecbca21bd8" providerId="AD"/>
  <p188:author id="{316F520E-8C8A-688A-458F-53544763B82B}" name="Loerzel, Sara" initials="LS" userId="S::Loerzel_S@cde.state.co.us::169e59bf-37fe-4389-9a2d-56a93b8ce5b7" providerId="AD"/>
  <p188:author id="{C946D011-5791-E61F-4C7B-F079CCDF3F63}" name="Sachdeva, Ed.D., Arti" initials="SA" userId="S::sachdeva_a@cde.state.co.us::e9d21b97-d6bc-4abe-94e7-cb1eb06695ef" providerId="AD"/>
  <p188:author id="{5BF6FC1A-D92C-FB50-70E5-1481DF4CC753}" name="Sachdeva, Arti" initials="SA" userId="S::Sachdeva_a@cde.state.co.us::e9d21b97-d6bc-4abe-94e7-cb1eb06695ef" providerId="AD"/>
  <p188:author id="{8AC45C34-F8DD-5F16-1893-0E8EE7714BD7}" name="Wirth-Hawkins, Christina" initials="WC" userId="S::wirth-hawkins_c@cde.state.co.us::8d4d8cee-ae6c-43f5-9a98-c68e2b1cb366" providerId="AD"/>
  <p188:author id="{50944F5D-D59E-AF81-A5D1-0C6A7711C912}" name="Carpenter, Melissa" initials="CM" userId="S::Carpenter_M@cde.state.co.us::eecffc7c-1d7e-4a46-ba9e-ad33de6f99dc" providerId="AD"/>
  <p188:author id="{4A7AA86D-F8C6-6A95-B98B-91B5B5E9D154}" name="Villalobos Pavia, Heather" initials="VPH" userId="S::VillalobosPavia_H@cde.state.co.us::29832d76-5367-411d-91b4-60ca61439ef5" providerId="AD"/>
  <p188:author id="{F3A2468D-020B-177D-AB18-A000ED34EDE6}" name="Carpenter, Melissa" initials="CM" userId="S::carpenter_m@cde.state.co.us::eecffc7c-1d7e-4a46-ba9e-ad33de6f99dc" providerId="AD"/>
  <p188:author id="{36350293-73ED-11F4-A3E4-586F22CED9F0}" name="Oliver, Lisa" initials="OL" userId="S::oliver_l@cde.state.co.us::64875b8c-5da6-498f-874a-52bb248e00ed" providerId="AD"/>
  <p188:author id="{E7D73FA3-5F64-3219-5AA1-B33C474665D5}" name="Oliver, Lisa" initials="" userId="S::Oliver_L@cde.state.co.us::64875b8c-5da6-498f-874a-52bb248e00ed" providerId="AD"/>
  <p188:author id="{851B35AE-2BC6-CCAB-B5DA-C6F1D7582970}" name="Loerzel, Sara" initials="LS" userId="S::loerzel_s@cde.state.co.us::169e59bf-37fe-4389-9a2d-56a93b8ce5b7" providerId="AD"/>
  <p188:author id="{6AFDC1B4-30C9-CF02-FEE0-CBB81C74ACA1}" name="Landrum, Angela" initials="LA" userId="S::landrum_a@cde.state.co.us::da99e365-166d-4ad5-beb5-fb6d05a8c0c4" providerId="AD"/>
  <p188:author id="{331D43F4-253A-50F9-3AA0-13E20BCACCF8}" name="Villalobos Pavia, Ed.D., Heather" initials="VH" userId="S::villalobospavia_h@cde.state.co.us::29832d76-5367-411d-91b4-60ca61439ef5" providerId="AD"/>
  <p188:author id="{0074FEFE-B422-C7A5-727A-938BCD59B58F}" name="Carey, Jasmine" initials="CJ" userId="S::carey_j@cde.state.co.us::f824631c-ee58-4147-9207-eaf0ccde49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26510"/>
    <a:srgbClr val="001970"/>
    <a:srgbClr val="245D38"/>
    <a:srgbClr val="EAEFF7"/>
    <a:srgbClr val="D2DEEF"/>
    <a:srgbClr val="FF815B"/>
    <a:srgbClr val="FBDDC9"/>
    <a:srgbClr val="F8C29E"/>
    <a:srgbClr val="FEC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2A115-29E0-4B6E-B4BA-BBAD1A25E954}" v="39" dt="2025-09-30T21:35:04.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84"/>
      </p:cViewPr>
      <p:guideLst/>
    </p:cSldViewPr>
  </p:slid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lobos Pavia, Ed.D., Heather" userId="29832d76-5367-411d-91b4-60ca61439ef5" providerId="ADAL" clId="{1D99E777-96B5-4C9A-9D83-6103EA8A81D1}"/>
    <pc:docChg chg="undo custSel addSld delSld modSld sldOrd">
      <pc:chgData name="Villalobos Pavia, Ed.D., Heather" userId="29832d76-5367-411d-91b4-60ca61439ef5" providerId="ADAL" clId="{1D99E777-96B5-4C9A-9D83-6103EA8A81D1}" dt="2025-10-01T18:54:46.881" v="5250" actId="729"/>
      <pc:docMkLst>
        <pc:docMk/>
      </pc:docMkLst>
      <pc:sldChg chg="modSp mod">
        <pc:chgData name="Villalobos Pavia, Ed.D., Heather" userId="29832d76-5367-411d-91b4-60ca61439ef5" providerId="ADAL" clId="{1D99E777-96B5-4C9A-9D83-6103EA8A81D1}" dt="2025-09-29T16:30:53.333" v="1909" actId="20577"/>
        <pc:sldMkLst>
          <pc:docMk/>
          <pc:sldMk cId="2534138002" sldId="258"/>
        </pc:sldMkLst>
        <pc:spChg chg="mod">
          <ac:chgData name="Villalobos Pavia, Ed.D., Heather" userId="29832d76-5367-411d-91b4-60ca61439ef5" providerId="ADAL" clId="{1D99E777-96B5-4C9A-9D83-6103EA8A81D1}" dt="2025-09-29T16:30:53.333" v="1909" actId="20577"/>
          <ac:spMkLst>
            <pc:docMk/>
            <pc:sldMk cId="2534138002" sldId="258"/>
            <ac:spMk id="3" creationId="{00000000-0000-0000-0000-000000000000}"/>
          </ac:spMkLst>
        </pc:spChg>
      </pc:sldChg>
      <pc:sldChg chg="modSp mod">
        <pc:chgData name="Villalobos Pavia, Ed.D., Heather" userId="29832d76-5367-411d-91b4-60ca61439ef5" providerId="ADAL" clId="{1D99E777-96B5-4C9A-9D83-6103EA8A81D1}" dt="2025-09-30T21:34:08.074" v="5178" actId="6549"/>
        <pc:sldMkLst>
          <pc:docMk/>
          <pc:sldMk cId="3995487683" sldId="259"/>
        </pc:sldMkLst>
        <pc:graphicFrameChg chg="mod modGraphic">
          <ac:chgData name="Villalobos Pavia, Ed.D., Heather" userId="29832d76-5367-411d-91b4-60ca61439ef5" providerId="ADAL" clId="{1D99E777-96B5-4C9A-9D83-6103EA8A81D1}" dt="2025-09-30T21:34:08.074" v="5178" actId="6549"/>
          <ac:graphicFrameMkLst>
            <pc:docMk/>
            <pc:sldMk cId="3995487683" sldId="259"/>
            <ac:graphicFrameMk id="7" creationId="{89954C97-BF74-FD48-B0BE-5F82756E6747}"/>
          </ac:graphicFrameMkLst>
        </pc:graphicFrameChg>
      </pc:sldChg>
      <pc:sldChg chg="ord">
        <pc:chgData name="Villalobos Pavia, Ed.D., Heather" userId="29832d76-5367-411d-91b4-60ca61439ef5" providerId="ADAL" clId="{1D99E777-96B5-4C9A-9D83-6103EA8A81D1}" dt="2025-09-29T16:37:18.031" v="1933"/>
        <pc:sldMkLst>
          <pc:docMk/>
          <pc:sldMk cId="596351741" sldId="342"/>
        </pc:sldMkLst>
      </pc:sldChg>
      <pc:sldChg chg="addSp delSp modSp mod modClrScheme modShow chgLayout">
        <pc:chgData name="Villalobos Pavia, Ed.D., Heather" userId="29832d76-5367-411d-91b4-60ca61439ef5" providerId="ADAL" clId="{1D99E777-96B5-4C9A-9D83-6103EA8A81D1}" dt="2025-10-01T18:54:43.384" v="5249" actId="729"/>
        <pc:sldMkLst>
          <pc:docMk/>
          <pc:sldMk cId="2572846087" sldId="471"/>
        </pc:sldMkLst>
        <pc:spChg chg="mod ord">
          <ac:chgData name="Villalobos Pavia, Ed.D., Heather" userId="29832d76-5367-411d-91b4-60ca61439ef5" providerId="ADAL" clId="{1D99E777-96B5-4C9A-9D83-6103EA8A81D1}" dt="2025-09-30T21:33:46.885" v="5174" actId="700"/>
          <ac:spMkLst>
            <pc:docMk/>
            <pc:sldMk cId="2572846087" sldId="471"/>
            <ac:spMk id="2" creationId="{A23FE7A6-048E-19E1-985D-3F367081044A}"/>
          </ac:spMkLst>
        </pc:spChg>
        <pc:spChg chg="mod ord">
          <ac:chgData name="Villalobos Pavia, Ed.D., Heather" userId="29832d76-5367-411d-91b4-60ca61439ef5" providerId="ADAL" clId="{1D99E777-96B5-4C9A-9D83-6103EA8A81D1}" dt="2025-09-30T21:33:46.885" v="5174" actId="700"/>
          <ac:spMkLst>
            <pc:docMk/>
            <pc:sldMk cId="2572846087" sldId="471"/>
            <ac:spMk id="4" creationId="{0F40ADEC-7D6B-4B78-3F16-F01053003EB5}"/>
          </ac:spMkLst>
        </pc:spChg>
        <pc:spChg chg="mod ord">
          <ac:chgData name="Villalobos Pavia, Ed.D., Heather" userId="29832d76-5367-411d-91b4-60ca61439ef5" providerId="ADAL" clId="{1D99E777-96B5-4C9A-9D83-6103EA8A81D1}" dt="2025-09-30T21:33:46.885" v="5174" actId="700"/>
          <ac:spMkLst>
            <pc:docMk/>
            <pc:sldMk cId="2572846087" sldId="471"/>
            <ac:spMk id="5" creationId="{D9ED8B18-26A8-6091-3CD3-33C1DAA2C350}"/>
          </ac:spMkLst>
        </pc:spChg>
        <pc:spChg chg="del">
          <ac:chgData name="Villalobos Pavia, Ed.D., Heather" userId="29832d76-5367-411d-91b4-60ca61439ef5" providerId="ADAL" clId="{1D99E777-96B5-4C9A-9D83-6103EA8A81D1}" dt="2025-09-30T21:33:40.460" v="5173" actId="21"/>
          <ac:spMkLst>
            <pc:docMk/>
            <pc:sldMk cId="2572846087" sldId="471"/>
            <ac:spMk id="6" creationId="{3917A35B-7E0E-7D83-B4F2-24EB1C5CC817}"/>
          </ac:spMkLst>
        </pc:spChg>
        <pc:spChg chg="add del mod">
          <ac:chgData name="Villalobos Pavia, Ed.D., Heather" userId="29832d76-5367-411d-91b4-60ca61439ef5" providerId="ADAL" clId="{1D99E777-96B5-4C9A-9D83-6103EA8A81D1}" dt="2025-09-30T21:33:46.885" v="5174" actId="700"/>
          <ac:spMkLst>
            <pc:docMk/>
            <pc:sldMk cId="2572846087" sldId="471"/>
            <ac:spMk id="7" creationId="{ABF4F527-DB04-6F2F-EDF5-DCA3B2B6B619}"/>
          </ac:spMkLst>
        </pc:spChg>
        <pc:picChg chg="del">
          <ac:chgData name="Villalobos Pavia, Ed.D., Heather" userId="29832d76-5367-411d-91b4-60ca61439ef5" providerId="ADAL" clId="{1D99E777-96B5-4C9A-9D83-6103EA8A81D1}" dt="2025-09-30T21:33:30.871" v="5172" actId="478"/>
          <ac:picMkLst>
            <pc:docMk/>
            <pc:sldMk cId="2572846087" sldId="471"/>
            <ac:picMk id="9" creationId="{D891E648-92AE-5ACC-FA77-2729AA509ADE}"/>
          </ac:picMkLst>
        </pc:picChg>
        <pc:picChg chg="mod">
          <ac:chgData name="Villalobos Pavia, Ed.D., Heather" userId="29832d76-5367-411d-91b4-60ca61439ef5" providerId="ADAL" clId="{1D99E777-96B5-4C9A-9D83-6103EA8A81D1}" dt="2025-09-30T21:33:52.314" v="5177" actId="1076"/>
          <ac:picMkLst>
            <pc:docMk/>
            <pc:sldMk cId="2572846087" sldId="471"/>
            <ac:picMk id="11" creationId="{C02050E3-7644-86E2-B709-FEF4CFE0EE03}"/>
          </ac:picMkLst>
        </pc:picChg>
      </pc:sldChg>
      <pc:sldChg chg="modSp mod">
        <pc:chgData name="Villalobos Pavia, Ed.D., Heather" userId="29832d76-5367-411d-91b4-60ca61439ef5" providerId="ADAL" clId="{1D99E777-96B5-4C9A-9D83-6103EA8A81D1}" dt="2025-09-19T22:27:16.357" v="173" actId="403"/>
        <pc:sldMkLst>
          <pc:docMk/>
          <pc:sldMk cId="615029687" sldId="472"/>
        </pc:sldMkLst>
        <pc:spChg chg="mod">
          <ac:chgData name="Villalobos Pavia, Ed.D., Heather" userId="29832d76-5367-411d-91b4-60ca61439ef5" providerId="ADAL" clId="{1D99E777-96B5-4C9A-9D83-6103EA8A81D1}" dt="2025-09-19T22:27:16.357" v="173" actId="403"/>
          <ac:spMkLst>
            <pc:docMk/>
            <pc:sldMk cId="615029687" sldId="472"/>
            <ac:spMk id="4" creationId="{0D2C0B18-91D7-097F-5CAB-164E1253AA72}"/>
          </ac:spMkLst>
        </pc:spChg>
      </pc:sldChg>
      <pc:sldChg chg="modSp mod ord">
        <pc:chgData name="Villalobos Pavia, Ed.D., Heather" userId="29832d76-5367-411d-91b4-60ca61439ef5" providerId="ADAL" clId="{1D99E777-96B5-4C9A-9D83-6103EA8A81D1}" dt="2025-09-30T21:35:44.416" v="5192" actId="20577"/>
        <pc:sldMkLst>
          <pc:docMk/>
          <pc:sldMk cId="2533036970" sldId="473"/>
        </pc:sldMkLst>
        <pc:spChg chg="mod">
          <ac:chgData name="Villalobos Pavia, Ed.D., Heather" userId="29832d76-5367-411d-91b4-60ca61439ef5" providerId="ADAL" clId="{1D99E777-96B5-4C9A-9D83-6103EA8A81D1}" dt="2025-09-29T16:33:52.133" v="1919" actId="403"/>
          <ac:spMkLst>
            <pc:docMk/>
            <pc:sldMk cId="2533036970" sldId="473"/>
            <ac:spMk id="2" creationId="{45A80DD7-B843-000B-26F4-E1790C4F5F04}"/>
          </ac:spMkLst>
        </pc:spChg>
        <pc:spChg chg="mod">
          <ac:chgData name="Villalobos Pavia, Ed.D., Heather" userId="29832d76-5367-411d-91b4-60ca61439ef5" providerId="ADAL" clId="{1D99E777-96B5-4C9A-9D83-6103EA8A81D1}" dt="2025-09-30T21:35:44.416" v="5192" actId="20577"/>
          <ac:spMkLst>
            <pc:docMk/>
            <pc:sldMk cId="2533036970" sldId="473"/>
            <ac:spMk id="3" creationId="{9C2F0BA1-1CC8-7496-5947-CE46AE4C663A}"/>
          </ac:spMkLst>
        </pc:spChg>
      </pc:sldChg>
      <pc:sldChg chg="modSp mod">
        <pc:chgData name="Villalobos Pavia, Ed.D., Heather" userId="29832d76-5367-411d-91b4-60ca61439ef5" providerId="ADAL" clId="{1D99E777-96B5-4C9A-9D83-6103EA8A81D1}" dt="2025-09-19T22:27:09.456" v="172" actId="403"/>
        <pc:sldMkLst>
          <pc:docMk/>
          <pc:sldMk cId="2804244035" sldId="474"/>
        </pc:sldMkLst>
        <pc:spChg chg="mod">
          <ac:chgData name="Villalobos Pavia, Ed.D., Heather" userId="29832d76-5367-411d-91b4-60ca61439ef5" providerId="ADAL" clId="{1D99E777-96B5-4C9A-9D83-6103EA8A81D1}" dt="2025-09-19T22:27:09.456" v="172" actId="403"/>
          <ac:spMkLst>
            <pc:docMk/>
            <pc:sldMk cId="2804244035" sldId="474"/>
            <ac:spMk id="2" creationId="{6319FAE2-1ABD-9973-B0BE-8EFC17EF7421}"/>
          </ac:spMkLst>
        </pc:spChg>
      </pc:sldChg>
      <pc:sldChg chg="modSp mod ord">
        <pc:chgData name="Villalobos Pavia, Ed.D., Heather" userId="29832d76-5367-411d-91b4-60ca61439ef5" providerId="ADAL" clId="{1D99E777-96B5-4C9A-9D83-6103EA8A81D1}" dt="2025-09-29T17:08:35.475" v="3169"/>
        <pc:sldMkLst>
          <pc:docMk/>
          <pc:sldMk cId="2352082840" sldId="475"/>
        </pc:sldMkLst>
        <pc:spChg chg="mod">
          <ac:chgData name="Villalobos Pavia, Ed.D., Heather" userId="29832d76-5367-411d-91b4-60ca61439ef5" providerId="ADAL" clId="{1D99E777-96B5-4C9A-9D83-6103EA8A81D1}" dt="2025-09-29T16:34:05.245" v="1923" actId="403"/>
          <ac:spMkLst>
            <pc:docMk/>
            <pc:sldMk cId="2352082840" sldId="475"/>
            <ac:spMk id="2" creationId="{70DA7AE3-6829-7A7C-1290-EEBE126680AC}"/>
          </ac:spMkLst>
        </pc:spChg>
      </pc:sldChg>
      <pc:sldChg chg="modSp mod ord">
        <pc:chgData name="Villalobos Pavia, Ed.D., Heather" userId="29832d76-5367-411d-91b4-60ca61439ef5" providerId="ADAL" clId="{1D99E777-96B5-4C9A-9D83-6103EA8A81D1}" dt="2025-09-30T16:10:28.862" v="5171" actId="403"/>
        <pc:sldMkLst>
          <pc:docMk/>
          <pc:sldMk cId="326334326" sldId="476"/>
        </pc:sldMkLst>
        <pc:spChg chg="mod">
          <ac:chgData name="Villalobos Pavia, Ed.D., Heather" userId="29832d76-5367-411d-91b4-60ca61439ef5" providerId="ADAL" clId="{1D99E777-96B5-4C9A-9D83-6103EA8A81D1}" dt="2025-09-30T16:10:28.862" v="5171" actId="403"/>
          <ac:spMkLst>
            <pc:docMk/>
            <pc:sldMk cId="326334326" sldId="476"/>
            <ac:spMk id="2" creationId="{91926D48-B33E-69EF-8F4B-2AACB5243AA2}"/>
          </ac:spMkLst>
        </pc:spChg>
        <pc:spChg chg="mod">
          <ac:chgData name="Villalobos Pavia, Ed.D., Heather" userId="29832d76-5367-411d-91b4-60ca61439ef5" providerId="ADAL" clId="{1D99E777-96B5-4C9A-9D83-6103EA8A81D1}" dt="2025-09-30T16:10:23.554" v="5169" actId="20577"/>
          <ac:spMkLst>
            <pc:docMk/>
            <pc:sldMk cId="326334326" sldId="476"/>
            <ac:spMk id="3" creationId="{6B663E72-5EF4-E15E-1F4C-61E75BDE7C79}"/>
          </ac:spMkLst>
        </pc:spChg>
      </pc:sldChg>
      <pc:sldChg chg="modSp mod ord">
        <pc:chgData name="Villalobos Pavia, Ed.D., Heather" userId="29832d76-5367-411d-91b4-60ca61439ef5" providerId="ADAL" clId="{1D99E777-96B5-4C9A-9D83-6103EA8A81D1}" dt="2025-09-30T21:38:44.443" v="5225" actId="20577"/>
        <pc:sldMkLst>
          <pc:docMk/>
          <pc:sldMk cId="1743446507" sldId="477"/>
        </pc:sldMkLst>
        <pc:spChg chg="mod">
          <ac:chgData name="Villalobos Pavia, Ed.D., Heather" userId="29832d76-5367-411d-91b4-60ca61439ef5" providerId="ADAL" clId="{1D99E777-96B5-4C9A-9D83-6103EA8A81D1}" dt="2025-09-19T22:27:35.306" v="175" actId="403"/>
          <ac:spMkLst>
            <pc:docMk/>
            <pc:sldMk cId="1743446507" sldId="477"/>
            <ac:spMk id="2" creationId="{5D510DA2-B12F-ECC9-F982-D2B393189E70}"/>
          </ac:spMkLst>
        </pc:spChg>
        <pc:spChg chg="mod">
          <ac:chgData name="Villalobos Pavia, Ed.D., Heather" userId="29832d76-5367-411d-91b4-60ca61439ef5" providerId="ADAL" clId="{1D99E777-96B5-4C9A-9D83-6103EA8A81D1}" dt="2025-09-30T21:38:44.443" v="5225" actId="20577"/>
          <ac:spMkLst>
            <pc:docMk/>
            <pc:sldMk cId="1743446507" sldId="477"/>
            <ac:spMk id="3" creationId="{A9091620-BE45-94DF-22B8-9774EFB375BE}"/>
          </ac:spMkLst>
        </pc:spChg>
      </pc:sldChg>
      <pc:sldChg chg="modSp mod ord modShow">
        <pc:chgData name="Villalobos Pavia, Ed.D., Heather" userId="29832d76-5367-411d-91b4-60ca61439ef5" providerId="ADAL" clId="{1D99E777-96B5-4C9A-9D83-6103EA8A81D1}" dt="2025-09-29T20:25:13.489" v="4452" actId="403"/>
        <pc:sldMkLst>
          <pc:docMk/>
          <pc:sldMk cId="3486685112" sldId="480"/>
        </pc:sldMkLst>
        <pc:spChg chg="mod">
          <ac:chgData name="Villalobos Pavia, Ed.D., Heather" userId="29832d76-5367-411d-91b4-60ca61439ef5" providerId="ADAL" clId="{1D99E777-96B5-4C9A-9D83-6103EA8A81D1}" dt="2025-09-29T20:25:13.489" v="4452" actId="403"/>
          <ac:spMkLst>
            <pc:docMk/>
            <pc:sldMk cId="3486685112" sldId="480"/>
            <ac:spMk id="2" creationId="{5B676D7B-7133-230D-0C08-181E812A2253}"/>
          </ac:spMkLst>
        </pc:spChg>
      </pc:sldChg>
      <pc:sldChg chg="mod modShow">
        <pc:chgData name="Villalobos Pavia, Ed.D., Heather" userId="29832d76-5367-411d-91b4-60ca61439ef5" providerId="ADAL" clId="{1D99E777-96B5-4C9A-9D83-6103EA8A81D1}" dt="2025-10-01T18:54:41.299" v="5248" actId="729"/>
        <pc:sldMkLst>
          <pc:docMk/>
          <pc:sldMk cId="155352951" sldId="483"/>
        </pc:sldMkLst>
      </pc:sldChg>
      <pc:sldChg chg="modSp mod ord">
        <pc:chgData name="Villalobos Pavia, Ed.D., Heather" userId="29832d76-5367-411d-91b4-60ca61439ef5" providerId="ADAL" clId="{1D99E777-96B5-4C9A-9D83-6103EA8A81D1}" dt="2025-09-29T17:09:08.828" v="3171"/>
        <pc:sldMkLst>
          <pc:docMk/>
          <pc:sldMk cId="3624995644" sldId="484"/>
        </pc:sldMkLst>
        <pc:spChg chg="mod">
          <ac:chgData name="Villalobos Pavia, Ed.D., Heather" userId="29832d76-5367-411d-91b4-60ca61439ef5" providerId="ADAL" clId="{1D99E777-96B5-4C9A-9D83-6103EA8A81D1}" dt="2025-09-29T16:33:46.364" v="1917" actId="113"/>
          <ac:spMkLst>
            <pc:docMk/>
            <pc:sldMk cId="3624995644" sldId="484"/>
            <ac:spMk id="2" creationId="{F9E189FC-02C2-A731-F527-6A8E258AAEB4}"/>
          </ac:spMkLst>
        </pc:spChg>
        <pc:spChg chg="mod">
          <ac:chgData name="Villalobos Pavia, Ed.D., Heather" userId="29832d76-5367-411d-91b4-60ca61439ef5" providerId="ADAL" clId="{1D99E777-96B5-4C9A-9D83-6103EA8A81D1}" dt="2025-09-26T21:59:38.860" v="1905" actId="6549"/>
          <ac:spMkLst>
            <pc:docMk/>
            <pc:sldMk cId="3624995644" sldId="484"/>
            <ac:spMk id="3" creationId="{F4811C9B-1E23-44DD-EDCD-20231C1AF401}"/>
          </ac:spMkLst>
        </pc:spChg>
      </pc:sldChg>
      <pc:sldChg chg="ord">
        <pc:chgData name="Villalobos Pavia, Ed.D., Heather" userId="29832d76-5367-411d-91b4-60ca61439ef5" providerId="ADAL" clId="{1D99E777-96B5-4C9A-9D83-6103EA8A81D1}" dt="2025-09-29T17:09:08.828" v="3171"/>
        <pc:sldMkLst>
          <pc:docMk/>
          <pc:sldMk cId="4286514344" sldId="485"/>
        </pc:sldMkLst>
      </pc:sldChg>
      <pc:sldChg chg="modSp mod ord">
        <pc:chgData name="Villalobos Pavia, Ed.D., Heather" userId="29832d76-5367-411d-91b4-60ca61439ef5" providerId="ADAL" clId="{1D99E777-96B5-4C9A-9D83-6103EA8A81D1}" dt="2025-09-29T17:09:08.828" v="3171"/>
        <pc:sldMkLst>
          <pc:docMk/>
          <pc:sldMk cId="2616774131" sldId="486"/>
        </pc:sldMkLst>
        <pc:spChg chg="mod">
          <ac:chgData name="Villalobos Pavia, Ed.D., Heather" userId="29832d76-5367-411d-91b4-60ca61439ef5" providerId="ADAL" clId="{1D99E777-96B5-4C9A-9D83-6103EA8A81D1}" dt="2025-09-29T16:33:39.158" v="1914" actId="403"/>
          <ac:spMkLst>
            <pc:docMk/>
            <pc:sldMk cId="2616774131" sldId="486"/>
            <ac:spMk id="2" creationId="{45CFA6A4-3CC6-A9D4-7711-01902BD6D6C9}"/>
          </ac:spMkLst>
        </pc:spChg>
        <pc:spChg chg="mod">
          <ac:chgData name="Villalobos Pavia, Ed.D., Heather" userId="29832d76-5367-411d-91b4-60ca61439ef5" providerId="ADAL" clId="{1D99E777-96B5-4C9A-9D83-6103EA8A81D1}" dt="2025-09-26T17:20:59.263" v="1343" actId="313"/>
          <ac:spMkLst>
            <pc:docMk/>
            <pc:sldMk cId="2616774131" sldId="486"/>
            <ac:spMk id="3" creationId="{CEFD9AAC-DCF8-0795-D3DC-B18FC7715137}"/>
          </ac:spMkLst>
        </pc:spChg>
      </pc:sldChg>
      <pc:sldChg chg="modSp mod ord">
        <pc:chgData name="Villalobos Pavia, Ed.D., Heather" userId="29832d76-5367-411d-91b4-60ca61439ef5" providerId="ADAL" clId="{1D99E777-96B5-4C9A-9D83-6103EA8A81D1}" dt="2025-09-30T21:40:37.982" v="5226" actId="20577"/>
        <pc:sldMkLst>
          <pc:docMk/>
          <pc:sldMk cId="2696633889" sldId="487"/>
        </pc:sldMkLst>
        <pc:spChg chg="mod">
          <ac:chgData name="Villalobos Pavia, Ed.D., Heather" userId="29832d76-5367-411d-91b4-60ca61439ef5" providerId="ADAL" clId="{1D99E777-96B5-4C9A-9D83-6103EA8A81D1}" dt="2025-09-29T16:34:11.437" v="1925" actId="403"/>
          <ac:spMkLst>
            <pc:docMk/>
            <pc:sldMk cId="2696633889" sldId="487"/>
            <ac:spMk id="2" creationId="{70DA7AE3-6829-7A7C-1290-EEBE126680AC}"/>
          </ac:spMkLst>
        </pc:spChg>
        <pc:spChg chg="mod">
          <ac:chgData name="Villalobos Pavia, Ed.D., Heather" userId="29832d76-5367-411d-91b4-60ca61439ef5" providerId="ADAL" clId="{1D99E777-96B5-4C9A-9D83-6103EA8A81D1}" dt="2025-09-30T21:40:37.982" v="5226" actId="20577"/>
          <ac:spMkLst>
            <pc:docMk/>
            <pc:sldMk cId="2696633889" sldId="487"/>
            <ac:spMk id="3" creationId="{E25BF59B-81F5-5187-C213-E19356998E70}"/>
          </ac:spMkLst>
        </pc:spChg>
      </pc:sldChg>
      <pc:sldChg chg="modSp mod ord">
        <pc:chgData name="Villalobos Pavia, Ed.D., Heather" userId="29832d76-5367-411d-91b4-60ca61439ef5" providerId="ADAL" clId="{1D99E777-96B5-4C9A-9D83-6103EA8A81D1}" dt="2025-09-30T21:35:07.470" v="5186" actId="20577"/>
        <pc:sldMkLst>
          <pc:docMk/>
          <pc:sldMk cId="3936307732" sldId="488"/>
        </pc:sldMkLst>
        <pc:spChg chg="mod">
          <ac:chgData name="Villalobos Pavia, Ed.D., Heather" userId="29832d76-5367-411d-91b4-60ca61439ef5" providerId="ADAL" clId="{1D99E777-96B5-4C9A-9D83-6103EA8A81D1}" dt="2025-09-30T21:35:07.470" v="5186" actId="20577"/>
          <ac:spMkLst>
            <pc:docMk/>
            <pc:sldMk cId="3936307732" sldId="488"/>
            <ac:spMk id="3" creationId="{B506781B-D65A-D1EC-E4BB-1D941A15E9F7}"/>
          </ac:spMkLst>
        </pc:spChg>
      </pc:sldChg>
      <pc:sldChg chg="modSp mod ord">
        <pc:chgData name="Villalobos Pavia, Ed.D., Heather" userId="29832d76-5367-411d-91b4-60ca61439ef5" providerId="ADAL" clId="{1D99E777-96B5-4C9A-9D83-6103EA8A81D1}" dt="2025-09-30T21:38:00.454" v="5204" actId="6549"/>
        <pc:sldMkLst>
          <pc:docMk/>
          <pc:sldMk cId="527863857" sldId="489"/>
        </pc:sldMkLst>
        <pc:spChg chg="mod">
          <ac:chgData name="Villalobos Pavia, Ed.D., Heather" userId="29832d76-5367-411d-91b4-60ca61439ef5" providerId="ADAL" clId="{1D99E777-96B5-4C9A-9D83-6103EA8A81D1}" dt="2025-09-19T22:27:52.006" v="179" actId="1076"/>
          <ac:spMkLst>
            <pc:docMk/>
            <pc:sldMk cId="527863857" sldId="489"/>
            <ac:spMk id="2" creationId="{51F61B5A-1EB4-6EA1-4684-B7DA396305C9}"/>
          </ac:spMkLst>
        </pc:spChg>
        <pc:spChg chg="mod">
          <ac:chgData name="Villalobos Pavia, Ed.D., Heather" userId="29832d76-5367-411d-91b4-60ca61439ef5" providerId="ADAL" clId="{1D99E777-96B5-4C9A-9D83-6103EA8A81D1}" dt="2025-09-30T21:38:00.454" v="5204" actId="6549"/>
          <ac:spMkLst>
            <pc:docMk/>
            <pc:sldMk cId="527863857" sldId="489"/>
            <ac:spMk id="3" creationId="{FC2F6EEB-8E8F-E5AE-F222-5D3EE8F1E881}"/>
          </ac:spMkLst>
        </pc:spChg>
      </pc:sldChg>
      <pc:sldChg chg="modSp mod ord">
        <pc:chgData name="Villalobos Pavia, Ed.D., Heather" userId="29832d76-5367-411d-91b4-60ca61439ef5" providerId="ADAL" clId="{1D99E777-96B5-4C9A-9D83-6103EA8A81D1}" dt="2025-09-30T21:35:18.507" v="5191" actId="20577"/>
        <pc:sldMkLst>
          <pc:docMk/>
          <pc:sldMk cId="2950007640" sldId="490"/>
        </pc:sldMkLst>
        <pc:spChg chg="mod">
          <ac:chgData name="Villalobos Pavia, Ed.D., Heather" userId="29832d76-5367-411d-91b4-60ca61439ef5" providerId="ADAL" clId="{1D99E777-96B5-4C9A-9D83-6103EA8A81D1}" dt="2025-09-30T21:35:18.507" v="5191" actId="20577"/>
          <ac:spMkLst>
            <pc:docMk/>
            <pc:sldMk cId="2950007640" sldId="490"/>
            <ac:spMk id="3" creationId="{6D64F850-B596-9D3E-B9DD-1FA07C646084}"/>
          </ac:spMkLst>
        </pc:spChg>
      </pc:sldChg>
      <pc:sldChg chg="modSp add mod">
        <pc:chgData name="Villalobos Pavia, Ed.D., Heather" userId="29832d76-5367-411d-91b4-60ca61439ef5" providerId="ADAL" clId="{1D99E777-96B5-4C9A-9D83-6103EA8A81D1}" dt="2025-09-19T21:58:10.485" v="145" actId="403"/>
        <pc:sldMkLst>
          <pc:docMk/>
          <pc:sldMk cId="1608422116" sldId="492"/>
        </pc:sldMkLst>
        <pc:spChg chg="mod">
          <ac:chgData name="Villalobos Pavia, Ed.D., Heather" userId="29832d76-5367-411d-91b4-60ca61439ef5" providerId="ADAL" clId="{1D99E777-96B5-4C9A-9D83-6103EA8A81D1}" dt="2025-09-19T21:58:10.485" v="145" actId="403"/>
          <ac:spMkLst>
            <pc:docMk/>
            <pc:sldMk cId="1608422116" sldId="492"/>
            <ac:spMk id="2" creationId="{F4896C10-D7A4-1003-F2DA-ABB96B25C430}"/>
          </ac:spMkLst>
        </pc:spChg>
        <pc:spChg chg="mod">
          <ac:chgData name="Villalobos Pavia, Ed.D., Heather" userId="29832d76-5367-411d-91b4-60ca61439ef5" providerId="ADAL" clId="{1D99E777-96B5-4C9A-9D83-6103EA8A81D1}" dt="2025-09-19T21:39:37.436" v="143" actId="14"/>
          <ac:spMkLst>
            <pc:docMk/>
            <pc:sldMk cId="1608422116" sldId="492"/>
            <ac:spMk id="3" creationId="{64DDF0A4-FB42-4C9B-7B55-3AA311E9A7FE}"/>
          </ac:spMkLst>
        </pc:spChg>
      </pc:sldChg>
      <pc:sldChg chg="modSp mod ord modCm">
        <pc:chgData name="Villalobos Pavia, Ed.D., Heather" userId="29832d76-5367-411d-91b4-60ca61439ef5" providerId="ADAL" clId="{1D99E777-96B5-4C9A-9D83-6103EA8A81D1}" dt="2025-09-29T20:16:15.365" v="4421"/>
        <pc:sldMkLst>
          <pc:docMk/>
          <pc:sldMk cId="3397163266" sldId="496"/>
        </pc:sldMkLst>
        <pc:spChg chg="mod">
          <ac:chgData name="Villalobos Pavia, Ed.D., Heather" userId="29832d76-5367-411d-91b4-60ca61439ef5" providerId="ADAL" clId="{1D99E777-96B5-4C9A-9D83-6103EA8A81D1}" dt="2025-09-24T14:41:34.181" v="903" actId="6549"/>
          <ac:spMkLst>
            <pc:docMk/>
            <pc:sldMk cId="3397163266" sldId="496"/>
            <ac:spMk id="3" creationId="{AD28A029-E93A-6511-FDED-FD0FCDB309F5}"/>
          </ac:spMkLst>
        </pc:spChg>
        <pc:extLst>
          <p:ext xmlns:p="http://schemas.openxmlformats.org/presentationml/2006/main" uri="{D6D511B9-2390-475A-947B-AFAB55BFBCF1}">
            <pc226:cmChg xmlns:pc226="http://schemas.microsoft.com/office/powerpoint/2022/06/main/command" chg="mod">
              <pc226:chgData name="Villalobos Pavia, Ed.D., Heather" userId="29832d76-5367-411d-91b4-60ca61439ef5" providerId="ADAL" clId="{1D99E777-96B5-4C9A-9D83-6103EA8A81D1}" dt="2025-09-24T14:41:34.181" v="903" actId="6549"/>
              <pc2:cmMkLst xmlns:pc2="http://schemas.microsoft.com/office/powerpoint/2019/9/main/command">
                <pc:docMk/>
                <pc:sldMk cId="3397163266" sldId="496"/>
                <pc2:cmMk id="{AF521089-99FF-4D80-893D-24A67599241B}"/>
              </pc2:cmMkLst>
            </pc226:cmChg>
          </p:ext>
        </pc:extLst>
      </pc:sldChg>
      <pc:sldChg chg="modSp mod">
        <pc:chgData name="Villalobos Pavia, Ed.D., Heather" userId="29832d76-5367-411d-91b4-60ca61439ef5" providerId="ADAL" clId="{1D99E777-96B5-4C9A-9D83-6103EA8A81D1}" dt="2025-10-01T18:54:30.428" v="5246" actId="20577"/>
        <pc:sldMkLst>
          <pc:docMk/>
          <pc:sldMk cId="3663582788" sldId="500"/>
        </pc:sldMkLst>
        <pc:spChg chg="mod">
          <ac:chgData name="Villalobos Pavia, Ed.D., Heather" userId="29832d76-5367-411d-91b4-60ca61439ef5" providerId="ADAL" clId="{1D99E777-96B5-4C9A-9D83-6103EA8A81D1}" dt="2025-10-01T18:54:30.428" v="5246" actId="20577"/>
          <ac:spMkLst>
            <pc:docMk/>
            <pc:sldMk cId="3663582788" sldId="500"/>
            <ac:spMk id="3" creationId="{A79F35CB-F526-47C6-EC2E-2715C236F28E}"/>
          </ac:spMkLst>
        </pc:spChg>
      </pc:sldChg>
      <pc:sldChg chg="addSp delSp modSp mod ord modClrScheme chgLayout">
        <pc:chgData name="Villalobos Pavia, Ed.D., Heather" userId="29832d76-5367-411d-91b4-60ca61439ef5" providerId="ADAL" clId="{1D99E777-96B5-4C9A-9D83-6103EA8A81D1}" dt="2025-09-29T19:53:45.181" v="4029" actId="113"/>
        <pc:sldMkLst>
          <pc:docMk/>
          <pc:sldMk cId="2082494093" sldId="502"/>
        </pc:sldMkLst>
        <pc:spChg chg="add mod ord">
          <ac:chgData name="Villalobos Pavia, Ed.D., Heather" userId="29832d76-5367-411d-91b4-60ca61439ef5" providerId="ADAL" clId="{1D99E777-96B5-4C9A-9D83-6103EA8A81D1}" dt="2025-09-29T19:53:40.219" v="4028" actId="113"/>
          <ac:spMkLst>
            <pc:docMk/>
            <pc:sldMk cId="2082494093" sldId="502"/>
            <ac:spMk id="2" creationId="{1AFA6212-4003-D11E-709A-0C83C23244B4}"/>
          </ac:spMkLst>
        </pc:spChg>
        <pc:spChg chg="mod ord">
          <ac:chgData name="Villalobos Pavia, Ed.D., Heather" userId="29832d76-5367-411d-91b4-60ca61439ef5" providerId="ADAL" clId="{1D99E777-96B5-4C9A-9D83-6103EA8A81D1}" dt="2025-09-29T19:35:28.474" v="4018" actId="1076"/>
          <ac:spMkLst>
            <pc:docMk/>
            <pc:sldMk cId="2082494093" sldId="502"/>
            <ac:spMk id="3" creationId="{1B7C193E-B6EF-03CD-1B18-3D093D3AB7A7}"/>
          </ac:spMkLst>
        </pc:spChg>
        <pc:spChg chg="mod ord">
          <ac:chgData name="Villalobos Pavia, Ed.D., Heather" userId="29832d76-5367-411d-91b4-60ca61439ef5" providerId="ADAL" clId="{1D99E777-96B5-4C9A-9D83-6103EA8A81D1}" dt="2025-09-29T19:30:22.804" v="3871" actId="700"/>
          <ac:spMkLst>
            <pc:docMk/>
            <pc:sldMk cId="2082494093" sldId="502"/>
            <ac:spMk id="4" creationId="{4CF1E704-45A4-EC36-3268-0672ACB2CE8E}"/>
          </ac:spMkLst>
        </pc:spChg>
        <pc:spChg chg="mod">
          <ac:chgData name="Villalobos Pavia, Ed.D., Heather" userId="29832d76-5367-411d-91b4-60ca61439ef5" providerId="ADAL" clId="{1D99E777-96B5-4C9A-9D83-6103EA8A81D1}" dt="2025-09-29T19:32:26.802" v="4015" actId="1076"/>
          <ac:spMkLst>
            <pc:docMk/>
            <pc:sldMk cId="2082494093" sldId="502"/>
            <ac:spMk id="7" creationId="{B2D16572-0686-1FBC-6F8E-351202A6FC35}"/>
          </ac:spMkLst>
        </pc:spChg>
        <pc:spChg chg="add mod">
          <ac:chgData name="Villalobos Pavia, Ed.D., Heather" userId="29832d76-5367-411d-91b4-60ca61439ef5" providerId="ADAL" clId="{1D99E777-96B5-4C9A-9D83-6103EA8A81D1}" dt="2025-09-29T19:53:45.181" v="4029" actId="113"/>
          <ac:spMkLst>
            <pc:docMk/>
            <pc:sldMk cId="2082494093" sldId="502"/>
            <ac:spMk id="10" creationId="{99246B25-16CC-55F6-DAA1-643E68A24682}"/>
          </ac:spMkLst>
        </pc:spChg>
        <pc:picChg chg="add mod ord">
          <ac:chgData name="Villalobos Pavia, Ed.D., Heather" userId="29832d76-5367-411d-91b4-60ca61439ef5" providerId="ADAL" clId="{1D99E777-96B5-4C9A-9D83-6103EA8A81D1}" dt="2025-09-29T19:32:30.185" v="4016" actId="1076"/>
          <ac:picMkLst>
            <pc:docMk/>
            <pc:sldMk cId="2082494093" sldId="502"/>
            <ac:picMk id="9" creationId="{87317C0D-4CEC-6BDD-209B-E0C065DF5618}"/>
          </ac:picMkLst>
        </pc:picChg>
        <pc:picChg chg="add mod">
          <ac:chgData name="Villalobos Pavia, Ed.D., Heather" userId="29832d76-5367-411d-91b4-60ca61439ef5" providerId="ADAL" clId="{1D99E777-96B5-4C9A-9D83-6103EA8A81D1}" dt="2025-09-29T19:51:36.701" v="4027" actId="1076"/>
          <ac:picMkLst>
            <pc:docMk/>
            <pc:sldMk cId="2082494093" sldId="502"/>
            <ac:picMk id="12" creationId="{0BE91273-6D5E-488C-386F-348B2C89273E}"/>
          </ac:picMkLst>
        </pc:picChg>
      </pc:sldChg>
      <pc:sldChg chg="ord">
        <pc:chgData name="Villalobos Pavia, Ed.D., Heather" userId="29832d76-5367-411d-91b4-60ca61439ef5" providerId="ADAL" clId="{1D99E777-96B5-4C9A-9D83-6103EA8A81D1}" dt="2025-09-29T16:35:29.729" v="1929"/>
        <pc:sldMkLst>
          <pc:docMk/>
          <pc:sldMk cId="2754262977" sldId="503"/>
        </pc:sldMkLst>
      </pc:sldChg>
      <pc:sldChg chg="modSp mod ord">
        <pc:chgData name="Villalobos Pavia, Ed.D., Heather" userId="29832d76-5367-411d-91b4-60ca61439ef5" providerId="ADAL" clId="{1D99E777-96B5-4C9A-9D83-6103EA8A81D1}" dt="2025-09-29T16:35:29.729" v="1929"/>
        <pc:sldMkLst>
          <pc:docMk/>
          <pc:sldMk cId="2690919272" sldId="504"/>
        </pc:sldMkLst>
        <pc:spChg chg="mod">
          <ac:chgData name="Villalobos Pavia, Ed.D., Heather" userId="29832d76-5367-411d-91b4-60ca61439ef5" providerId="ADAL" clId="{1D99E777-96B5-4C9A-9D83-6103EA8A81D1}" dt="2025-09-19T21:35:15.039" v="85" actId="21"/>
          <ac:spMkLst>
            <pc:docMk/>
            <pc:sldMk cId="2690919272" sldId="504"/>
            <ac:spMk id="2" creationId="{D7A25939-D365-B49F-06DA-DCADE5413CED}"/>
          </ac:spMkLst>
        </pc:spChg>
        <pc:spChg chg="mod">
          <ac:chgData name="Villalobos Pavia, Ed.D., Heather" userId="29832d76-5367-411d-91b4-60ca61439ef5" providerId="ADAL" clId="{1D99E777-96B5-4C9A-9D83-6103EA8A81D1}" dt="2025-09-19T21:35:22.549" v="89"/>
          <ac:spMkLst>
            <pc:docMk/>
            <pc:sldMk cId="2690919272" sldId="504"/>
            <ac:spMk id="3" creationId="{527E3DDB-ACFC-C015-0C72-8F45C6B2CB10}"/>
          </ac:spMkLst>
        </pc:spChg>
      </pc:sldChg>
      <pc:sldChg chg="modSp mod ord">
        <pc:chgData name="Villalobos Pavia, Ed.D., Heather" userId="29832d76-5367-411d-91b4-60ca61439ef5" providerId="ADAL" clId="{1D99E777-96B5-4C9A-9D83-6103EA8A81D1}" dt="2025-09-29T17:08:35.475" v="3169"/>
        <pc:sldMkLst>
          <pc:docMk/>
          <pc:sldMk cId="1370885720" sldId="505"/>
        </pc:sldMkLst>
        <pc:spChg chg="mod">
          <ac:chgData name="Villalobos Pavia, Ed.D., Heather" userId="29832d76-5367-411d-91b4-60ca61439ef5" providerId="ADAL" clId="{1D99E777-96B5-4C9A-9D83-6103EA8A81D1}" dt="2025-09-29T16:34:18.071" v="1927" actId="403"/>
          <ac:spMkLst>
            <pc:docMk/>
            <pc:sldMk cId="1370885720" sldId="505"/>
            <ac:spMk id="2" creationId="{DCC4CB7B-F8C7-0140-E1D3-FC7525A163B6}"/>
          </ac:spMkLst>
        </pc:spChg>
      </pc:sldChg>
      <pc:sldChg chg="ord">
        <pc:chgData name="Villalobos Pavia, Ed.D., Heather" userId="29832d76-5367-411d-91b4-60ca61439ef5" providerId="ADAL" clId="{1D99E777-96B5-4C9A-9D83-6103EA8A81D1}" dt="2025-09-29T16:35:29.729" v="1929"/>
        <pc:sldMkLst>
          <pc:docMk/>
          <pc:sldMk cId="925687052" sldId="507"/>
        </pc:sldMkLst>
      </pc:sldChg>
      <pc:sldChg chg="ord">
        <pc:chgData name="Villalobos Pavia, Ed.D., Heather" userId="29832d76-5367-411d-91b4-60ca61439ef5" providerId="ADAL" clId="{1D99E777-96B5-4C9A-9D83-6103EA8A81D1}" dt="2025-09-29T16:35:29.729" v="1929"/>
        <pc:sldMkLst>
          <pc:docMk/>
          <pc:sldMk cId="1427335652" sldId="508"/>
        </pc:sldMkLst>
      </pc:sldChg>
      <pc:sldChg chg="addSp delSp modSp mod ord modClrScheme chgLayout">
        <pc:chgData name="Villalobos Pavia, Ed.D., Heather" userId="29832d76-5367-411d-91b4-60ca61439ef5" providerId="ADAL" clId="{1D99E777-96B5-4C9A-9D83-6103EA8A81D1}" dt="2025-09-29T20:12:46.539" v="4417"/>
        <pc:sldMkLst>
          <pc:docMk/>
          <pc:sldMk cId="1981862937" sldId="509"/>
        </pc:sldMkLst>
        <pc:spChg chg="mod">
          <ac:chgData name="Villalobos Pavia, Ed.D., Heather" userId="29832d76-5367-411d-91b4-60ca61439ef5" providerId="ADAL" clId="{1D99E777-96B5-4C9A-9D83-6103EA8A81D1}" dt="2025-09-19T21:26:55.349" v="63" actId="26606"/>
          <ac:spMkLst>
            <pc:docMk/>
            <pc:sldMk cId="1981862937" sldId="509"/>
            <ac:spMk id="2" creationId="{C7E4D992-FC31-AEDA-07AF-20E58B3E86A5}"/>
          </ac:spMkLst>
        </pc:spChg>
        <pc:spChg chg="add del mod">
          <ac:chgData name="Villalobos Pavia, Ed.D., Heather" userId="29832d76-5367-411d-91b4-60ca61439ef5" providerId="ADAL" clId="{1D99E777-96B5-4C9A-9D83-6103EA8A81D1}" dt="2025-09-19T21:27:54.273" v="84" actId="404"/>
          <ac:spMkLst>
            <pc:docMk/>
            <pc:sldMk cId="1981862937" sldId="509"/>
            <ac:spMk id="3" creationId="{FE854258-FDD9-884D-5082-16632D0A631B}"/>
          </ac:spMkLst>
        </pc:spChg>
        <pc:spChg chg="mod">
          <ac:chgData name="Villalobos Pavia, Ed.D., Heather" userId="29832d76-5367-411d-91b4-60ca61439ef5" providerId="ADAL" clId="{1D99E777-96B5-4C9A-9D83-6103EA8A81D1}" dt="2025-09-19T21:26:55.349" v="63" actId="26606"/>
          <ac:spMkLst>
            <pc:docMk/>
            <pc:sldMk cId="1981862937" sldId="509"/>
            <ac:spMk id="4" creationId="{C4F933D8-96D2-753D-EB27-271246519061}"/>
          </ac:spMkLst>
        </pc:spChg>
      </pc:sldChg>
      <pc:sldChg chg="modSp mod ord">
        <pc:chgData name="Villalobos Pavia, Ed.D., Heather" userId="29832d76-5367-411d-91b4-60ca61439ef5" providerId="ADAL" clId="{1D99E777-96B5-4C9A-9D83-6103EA8A81D1}" dt="2025-09-29T16:35:29.729" v="1929"/>
        <pc:sldMkLst>
          <pc:docMk/>
          <pc:sldMk cId="794601679" sldId="510"/>
        </pc:sldMkLst>
        <pc:spChg chg="mod">
          <ac:chgData name="Villalobos Pavia, Ed.D., Heather" userId="29832d76-5367-411d-91b4-60ca61439ef5" providerId="ADAL" clId="{1D99E777-96B5-4C9A-9D83-6103EA8A81D1}" dt="2025-09-26T20:15:22.784" v="1847" actId="403"/>
          <ac:spMkLst>
            <pc:docMk/>
            <pc:sldMk cId="794601679" sldId="510"/>
            <ac:spMk id="3" creationId="{54C28CCA-9BE3-7125-27E6-32A7B482F873}"/>
          </ac:spMkLst>
        </pc:spChg>
      </pc:sldChg>
      <pc:sldChg chg="modSp mod ord">
        <pc:chgData name="Villalobos Pavia, Ed.D., Heather" userId="29832d76-5367-411d-91b4-60ca61439ef5" providerId="ADAL" clId="{1D99E777-96B5-4C9A-9D83-6103EA8A81D1}" dt="2025-09-29T17:08:35.475" v="3169"/>
        <pc:sldMkLst>
          <pc:docMk/>
          <pc:sldMk cId="3733086805" sldId="511"/>
        </pc:sldMkLst>
        <pc:spChg chg="mod">
          <ac:chgData name="Villalobos Pavia, Ed.D., Heather" userId="29832d76-5367-411d-91b4-60ca61439ef5" providerId="ADAL" clId="{1D99E777-96B5-4C9A-9D83-6103EA8A81D1}" dt="2025-09-29T16:33:58.426" v="1921" actId="403"/>
          <ac:spMkLst>
            <pc:docMk/>
            <pc:sldMk cId="3733086805" sldId="511"/>
            <ac:spMk id="5" creationId="{80B6B8B8-5EB7-DFDB-A31D-A0ED3FACBFE1}"/>
          </ac:spMkLst>
        </pc:spChg>
      </pc:sldChg>
      <pc:sldChg chg="ord">
        <pc:chgData name="Villalobos Pavia, Ed.D., Heather" userId="29832d76-5367-411d-91b4-60ca61439ef5" providerId="ADAL" clId="{1D99E777-96B5-4C9A-9D83-6103EA8A81D1}" dt="2025-09-29T20:12:33.646" v="4415"/>
        <pc:sldMkLst>
          <pc:docMk/>
          <pc:sldMk cId="2124767897" sldId="512"/>
        </pc:sldMkLst>
      </pc:sldChg>
      <pc:sldChg chg="addSp delSp modSp mod">
        <pc:chgData name="Villalobos Pavia, Ed.D., Heather" userId="29832d76-5367-411d-91b4-60ca61439ef5" providerId="ADAL" clId="{1D99E777-96B5-4C9A-9D83-6103EA8A81D1}" dt="2025-09-19T21:24:21.113" v="13" actId="1076"/>
        <pc:sldMkLst>
          <pc:docMk/>
          <pc:sldMk cId="1796012260" sldId="513"/>
        </pc:sldMkLst>
        <pc:spChg chg="mod">
          <ac:chgData name="Villalobos Pavia, Ed.D., Heather" userId="29832d76-5367-411d-91b4-60ca61439ef5" providerId="ADAL" clId="{1D99E777-96B5-4C9A-9D83-6103EA8A81D1}" dt="2025-09-19T21:24:21.113" v="13" actId="1076"/>
          <ac:spMkLst>
            <pc:docMk/>
            <pc:sldMk cId="1796012260" sldId="513"/>
            <ac:spMk id="2" creationId="{00000000-0000-0000-0000-000000000000}"/>
          </ac:spMkLst>
        </pc:spChg>
        <pc:spChg chg="mod">
          <ac:chgData name="Villalobos Pavia, Ed.D., Heather" userId="29832d76-5367-411d-91b4-60ca61439ef5" providerId="ADAL" clId="{1D99E777-96B5-4C9A-9D83-6103EA8A81D1}" dt="2025-09-19T21:23:29.086" v="5" actId="207"/>
          <ac:spMkLst>
            <pc:docMk/>
            <pc:sldMk cId="1796012260" sldId="513"/>
            <ac:spMk id="3" creationId="{00000000-0000-0000-0000-000000000000}"/>
          </ac:spMkLst>
        </pc:spChg>
        <pc:picChg chg="add mod">
          <ac:chgData name="Villalobos Pavia, Ed.D., Heather" userId="29832d76-5367-411d-91b4-60ca61439ef5" providerId="ADAL" clId="{1D99E777-96B5-4C9A-9D83-6103EA8A81D1}" dt="2025-09-19T21:24:12.303" v="11" actId="1076"/>
          <ac:picMkLst>
            <pc:docMk/>
            <pc:sldMk cId="1796012260" sldId="513"/>
            <ac:picMk id="8" creationId="{E1494C4D-8811-DEB2-0209-E0762C0206D1}"/>
          </ac:picMkLst>
        </pc:picChg>
        <pc:picChg chg="mod">
          <ac:chgData name="Villalobos Pavia, Ed.D., Heather" userId="29832d76-5367-411d-91b4-60ca61439ef5" providerId="ADAL" clId="{1D99E777-96B5-4C9A-9D83-6103EA8A81D1}" dt="2025-09-19T21:24:18.292" v="12" actId="1076"/>
          <ac:picMkLst>
            <pc:docMk/>
            <pc:sldMk cId="1796012260" sldId="513"/>
            <ac:picMk id="17" creationId="{A6427698-5F96-F0E5-7D67-CA1CD5EDE31D}"/>
          </ac:picMkLst>
        </pc:picChg>
      </pc:sldChg>
      <pc:sldChg chg="modSp mod">
        <pc:chgData name="Villalobos Pavia, Ed.D., Heather" userId="29832d76-5367-411d-91b4-60ca61439ef5" providerId="ADAL" clId="{1D99E777-96B5-4C9A-9D83-6103EA8A81D1}" dt="2025-09-29T16:52:29.506" v="1988" actId="20577"/>
        <pc:sldMkLst>
          <pc:docMk/>
          <pc:sldMk cId="1923848357" sldId="514"/>
        </pc:sldMkLst>
        <pc:spChg chg="mod">
          <ac:chgData name="Villalobos Pavia, Ed.D., Heather" userId="29832d76-5367-411d-91b4-60ca61439ef5" providerId="ADAL" clId="{1D99E777-96B5-4C9A-9D83-6103EA8A81D1}" dt="2025-09-19T21:58:34.883" v="149" actId="403"/>
          <ac:spMkLst>
            <pc:docMk/>
            <pc:sldMk cId="1923848357" sldId="514"/>
            <ac:spMk id="2" creationId="{317E9869-274A-B32E-BACE-F54AECD62777}"/>
          </ac:spMkLst>
        </pc:spChg>
        <pc:spChg chg="mod">
          <ac:chgData name="Villalobos Pavia, Ed.D., Heather" userId="29832d76-5367-411d-91b4-60ca61439ef5" providerId="ADAL" clId="{1D99E777-96B5-4C9A-9D83-6103EA8A81D1}" dt="2025-09-29T16:52:29.506" v="1988" actId="20577"/>
          <ac:spMkLst>
            <pc:docMk/>
            <pc:sldMk cId="1923848357" sldId="514"/>
            <ac:spMk id="3" creationId="{01B93AFA-6F3C-30D2-9C88-C691C5241609}"/>
          </ac:spMkLst>
        </pc:spChg>
      </pc:sldChg>
      <pc:sldChg chg="modSp mod">
        <pc:chgData name="Villalobos Pavia, Ed.D., Heather" userId="29832d76-5367-411d-91b4-60ca61439ef5" providerId="ADAL" clId="{1D99E777-96B5-4C9A-9D83-6103EA8A81D1}" dt="2025-09-19T21:59:59.270" v="157" actId="403"/>
        <pc:sldMkLst>
          <pc:docMk/>
          <pc:sldMk cId="167577095" sldId="515"/>
        </pc:sldMkLst>
        <pc:spChg chg="mod">
          <ac:chgData name="Villalobos Pavia, Ed.D., Heather" userId="29832d76-5367-411d-91b4-60ca61439ef5" providerId="ADAL" clId="{1D99E777-96B5-4C9A-9D83-6103EA8A81D1}" dt="2025-09-19T21:59:59.270" v="157" actId="403"/>
          <ac:spMkLst>
            <pc:docMk/>
            <pc:sldMk cId="167577095" sldId="515"/>
            <ac:spMk id="5" creationId="{8783A8D4-5989-D3A4-4F7C-C395D7E81554}"/>
          </ac:spMkLst>
        </pc:spChg>
      </pc:sldChg>
      <pc:sldChg chg="modSp mod">
        <pc:chgData name="Villalobos Pavia, Ed.D., Heather" userId="29832d76-5367-411d-91b4-60ca61439ef5" providerId="ADAL" clId="{1D99E777-96B5-4C9A-9D83-6103EA8A81D1}" dt="2025-09-19T22:01:23.378" v="170" actId="1076"/>
        <pc:sldMkLst>
          <pc:docMk/>
          <pc:sldMk cId="2467538381" sldId="516"/>
        </pc:sldMkLst>
        <pc:spChg chg="mod">
          <ac:chgData name="Villalobos Pavia, Ed.D., Heather" userId="29832d76-5367-411d-91b4-60ca61439ef5" providerId="ADAL" clId="{1D99E777-96B5-4C9A-9D83-6103EA8A81D1}" dt="2025-09-19T22:01:23.378" v="170" actId="1076"/>
          <ac:spMkLst>
            <pc:docMk/>
            <pc:sldMk cId="2467538381" sldId="516"/>
            <ac:spMk id="2" creationId="{B503C2EB-089A-E67C-2E16-8D9AEB84591F}"/>
          </ac:spMkLst>
        </pc:spChg>
      </pc:sldChg>
      <pc:sldChg chg="modSp mod">
        <pc:chgData name="Villalobos Pavia, Ed.D., Heather" userId="29832d76-5367-411d-91b4-60ca61439ef5" providerId="ADAL" clId="{1D99E777-96B5-4C9A-9D83-6103EA8A81D1}" dt="2025-09-29T16:53:19.209" v="1991" actId="6549"/>
        <pc:sldMkLst>
          <pc:docMk/>
          <pc:sldMk cId="4065876145" sldId="517"/>
        </pc:sldMkLst>
        <pc:spChg chg="mod">
          <ac:chgData name="Villalobos Pavia, Ed.D., Heather" userId="29832d76-5367-411d-91b4-60ca61439ef5" providerId="ADAL" clId="{1D99E777-96B5-4C9A-9D83-6103EA8A81D1}" dt="2025-09-19T22:00:39.642" v="162" actId="20577"/>
          <ac:spMkLst>
            <pc:docMk/>
            <pc:sldMk cId="4065876145" sldId="517"/>
            <ac:spMk id="2" creationId="{79BB01DB-4AFD-CFBD-63B2-DC5806A47DBA}"/>
          </ac:spMkLst>
        </pc:spChg>
        <pc:spChg chg="mod">
          <ac:chgData name="Villalobos Pavia, Ed.D., Heather" userId="29832d76-5367-411d-91b4-60ca61439ef5" providerId="ADAL" clId="{1D99E777-96B5-4C9A-9D83-6103EA8A81D1}" dt="2025-09-29T16:53:19.209" v="1991" actId="6549"/>
          <ac:spMkLst>
            <pc:docMk/>
            <pc:sldMk cId="4065876145" sldId="517"/>
            <ac:spMk id="3" creationId="{D2AD65AA-5307-E488-EAB4-CC0A6B2C6820}"/>
          </ac:spMkLst>
        </pc:spChg>
      </pc:sldChg>
      <pc:sldChg chg="modSp mod">
        <pc:chgData name="Villalobos Pavia, Ed.D., Heather" userId="29832d76-5367-411d-91b4-60ca61439ef5" providerId="ADAL" clId="{1D99E777-96B5-4C9A-9D83-6103EA8A81D1}" dt="2025-09-19T22:00:13.832" v="158" actId="20577"/>
        <pc:sldMkLst>
          <pc:docMk/>
          <pc:sldMk cId="2305177727" sldId="518"/>
        </pc:sldMkLst>
        <pc:spChg chg="mod">
          <ac:chgData name="Villalobos Pavia, Ed.D., Heather" userId="29832d76-5367-411d-91b4-60ca61439ef5" providerId="ADAL" clId="{1D99E777-96B5-4C9A-9D83-6103EA8A81D1}" dt="2025-09-19T22:00:13.832" v="158" actId="20577"/>
          <ac:spMkLst>
            <pc:docMk/>
            <pc:sldMk cId="2305177727" sldId="518"/>
            <ac:spMk id="3" creationId="{8834395C-E539-FC6A-3FB8-6AE1ACC800C2}"/>
          </ac:spMkLst>
        </pc:spChg>
      </pc:sldChg>
      <pc:sldChg chg="modSp mod ord">
        <pc:chgData name="Villalobos Pavia, Ed.D., Heather" userId="29832d76-5367-411d-91b4-60ca61439ef5" providerId="ADAL" clId="{1D99E777-96B5-4C9A-9D83-6103EA8A81D1}" dt="2025-09-30T21:41:38.635" v="5230" actId="6549"/>
        <pc:sldMkLst>
          <pc:docMk/>
          <pc:sldMk cId="1358993809" sldId="519"/>
        </pc:sldMkLst>
        <pc:spChg chg="mod">
          <ac:chgData name="Villalobos Pavia, Ed.D., Heather" userId="29832d76-5367-411d-91b4-60ca61439ef5" providerId="ADAL" clId="{1D99E777-96B5-4C9A-9D83-6103EA8A81D1}" dt="2025-09-19T21:59:35.978" v="156" actId="404"/>
          <ac:spMkLst>
            <pc:docMk/>
            <pc:sldMk cId="1358993809" sldId="519"/>
            <ac:spMk id="2" creationId="{33C8DC81-A6EF-AE4D-920B-61DEA54053F8}"/>
          </ac:spMkLst>
        </pc:spChg>
        <pc:spChg chg="mod">
          <ac:chgData name="Villalobos Pavia, Ed.D., Heather" userId="29832d76-5367-411d-91b4-60ca61439ef5" providerId="ADAL" clId="{1D99E777-96B5-4C9A-9D83-6103EA8A81D1}" dt="2025-09-30T21:41:38.635" v="5230" actId="6549"/>
          <ac:spMkLst>
            <pc:docMk/>
            <pc:sldMk cId="1358993809" sldId="519"/>
            <ac:spMk id="3" creationId="{29986FFC-6A8A-BB01-48CE-DD7F04E3CA69}"/>
          </ac:spMkLst>
        </pc:spChg>
      </pc:sldChg>
      <pc:sldChg chg="modSp mod">
        <pc:chgData name="Villalobos Pavia, Ed.D., Heather" userId="29832d76-5367-411d-91b4-60ca61439ef5" providerId="ADAL" clId="{1D99E777-96B5-4C9A-9D83-6103EA8A81D1}" dt="2025-09-30T16:03:11.214" v="4949" actId="13926"/>
        <pc:sldMkLst>
          <pc:docMk/>
          <pc:sldMk cId="3942855041" sldId="520"/>
        </pc:sldMkLst>
        <pc:spChg chg="mod">
          <ac:chgData name="Villalobos Pavia, Ed.D., Heather" userId="29832d76-5367-411d-91b4-60ca61439ef5" providerId="ADAL" clId="{1D99E777-96B5-4C9A-9D83-6103EA8A81D1}" dt="2025-09-19T21:58:25.681" v="147" actId="403"/>
          <ac:spMkLst>
            <pc:docMk/>
            <pc:sldMk cId="3942855041" sldId="520"/>
            <ac:spMk id="2" creationId="{0425DEE0-C62C-6AA8-4423-B54A151ACC82}"/>
          </ac:spMkLst>
        </pc:spChg>
        <pc:spChg chg="mod">
          <ac:chgData name="Villalobos Pavia, Ed.D., Heather" userId="29832d76-5367-411d-91b4-60ca61439ef5" providerId="ADAL" clId="{1D99E777-96B5-4C9A-9D83-6103EA8A81D1}" dt="2025-09-30T16:03:11.214" v="4949" actId="13926"/>
          <ac:spMkLst>
            <pc:docMk/>
            <pc:sldMk cId="3942855041" sldId="520"/>
            <ac:spMk id="3" creationId="{E476BCF9-6E9C-906F-3D04-A19E0925DA71}"/>
          </ac:spMkLst>
        </pc:spChg>
      </pc:sldChg>
      <pc:sldChg chg="modSp new mod">
        <pc:chgData name="Villalobos Pavia, Ed.D., Heather" userId="29832d76-5367-411d-91b4-60ca61439ef5" providerId="ADAL" clId="{1D99E777-96B5-4C9A-9D83-6103EA8A81D1}" dt="2025-09-30T21:41:19.724" v="5227" actId="20577"/>
        <pc:sldMkLst>
          <pc:docMk/>
          <pc:sldMk cId="1543742982" sldId="521"/>
        </pc:sldMkLst>
        <pc:spChg chg="mod">
          <ac:chgData name="Villalobos Pavia, Ed.D., Heather" userId="29832d76-5367-411d-91b4-60ca61439ef5" providerId="ADAL" clId="{1D99E777-96B5-4C9A-9D83-6103EA8A81D1}" dt="2025-09-29T16:33:07.356" v="1912" actId="403"/>
          <ac:spMkLst>
            <pc:docMk/>
            <pc:sldMk cId="1543742982" sldId="521"/>
            <ac:spMk id="2" creationId="{C94A1F35-524F-C2AF-E4CF-6C850C794163}"/>
          </ac:spMkLst>
        </pc:spChg>
        <pc:spChg chg="mod">
          <ac:chgData name="Villalobos Pavia, Ed.D., Heather" userId="29832d76-5367-411d-91b4-60ca61439ef5" providerId="ADAL" clId="{1D99E777-96B5-4C9A-9D83-6103EA8A81D1}" dt="2025-09-30T21:41:19.724" v="5227" actId="20577"/>
          <ac:spMkLst>
            <pc:docMk/>
            <pc:sldMk cId="1543742982" sldId="521"/>
            <ac:spMk id="3" creationId="{A19888C3-0041-D4F1-9E46-85067CFC8E78}"/>
          </ac:spMkLst>
        </pc:spChg>
      </pc:sldChg>
      <pc:sldChg chg="modSp new mod">
        <pc:chgData name="Villalobos Pavia, Ed.D., Heather" userId="29832d76-5367-411d-91b4-60ca61439ef5" providerId="ADAL" clId="{1D99E777-96B5-4C9A-9D83-6103EA8A81D1}" dt="2025-09-26T17:26:59.040" v="1846" actId="20577"/>
        <pc:sldMkLst>
          <pc:docMk/>
          <pc:sldMk cId="4261106705" sldId="522"/>
        </pc:sldMkLst>
        <pc:spChg chg="mod">
          <ac:chgData name="Villalobos Pavia, Ed.D., Heather" userId="29832d76-5367-411d-91b4-60ca61439ef5" providerId="ADAL" clId="{1D99E777-96B5-4C9A-9D83-6103EA8A81D1}" dt="2025-09-26T17:25:20.794" v="1636" actId="1076"/>
          <ac:spMkLst>
            <pc:docMk/>
            <pc:sldMk cId="4261106705" sldId="522"/>
            <ac:spMk id="2" creationId="{A7FE7446-80CD-899B-3907-AD1B91064C93}"/>
          </ac:spMkLst>
        </pc:spChg>
        <pc:spChg chg="mod">
          <ac:chgData name="Villalobos Pavia, Ed.D., Heather" userId="29832d76-5367-411d-91b4-60ca61439ef5" providerId="ADAL" clId="{1D99E777-96B5-4C9A-9D83-6103EA8A81D1}" dt="2025-09-26T17:26:59.040" v="1846" actId="20577"/>
          <ac:spMkLst>
            <pc:docMk/>
            <pc:sldMk cId="4261106705" sldId="522"/>
            <ac:spMk id="3" creationId="{C1A650BD-AD07-F1E0-D354-04E11FBF949A}"/>
          </ac:spMkLst>
        </pc:spChg>
      </pc:sldChg>
      <pc:sldChg chg="modSp new del mod">
        <pc:chgData name="Villalobos Pavia, Ed.D., Heather" userId="29832d76-5367-411d-91b4-60ca61439ef5" providerId="ADAL" clId="{1D99E777-96B5-4C9A-9D83-6103EA8A81D1}" dt="2025-09-26T14:30:47.765" v="1252" actId="2696"/>
        <pc:sldMkLst>
          <pc:docMk/>
          <pc:sldMk cId="4281695787" sldId="522"/>
        </pc:sldMkLst>
      </pc:sldChg>
      <pc:sldChg chg="addSp delSp modSp new mod ord">
        <pc:chgData name="Villalobos Pavia, Ed.D., Heather" userId="29832d76-5367-411d-91b4-60ca61439ef5" providerId="ADAL" clId="{1D99E777-96B5-4C9A-9D83-6103EA8A81D1}" dt="2025-09-29T16:52:04.757" v="1984" actId="20577"/>
        <pc:sldMkLst>
          <pc:docMk/>
          <pc:sldMk cId="1768556437" sldId="523"/>
        </pc:sldMkLst>
        <pc:spChg chg="mod">
          <ac:chgData name="Villalobos Pavia, Ed.D., Heather" userId="29832d76-5367-411d-91b4-60ca61439ef5" providerId="ADAL" clId="{1D99E777-96B5-4C9A-9D83-6103EA8A81D1}" dt="2025-09-29T16:52:04.757" v="1984" actId="20577"/>
          <ac:spMkLst>
            <pc:docMk/>
            <pc:sldMk cId="1768556437" sldId="523"/>
            <ac:spMk id="2" creationId="{1E14CC27-B4A8-F396-52F2-CF0875E96A0A}"/>
          </ac:spMkLst>
        </pc:spChg>
        <pc:picChg chg="add mod ord">
          <ac:chgData name="Villalobos Pavia, Ed.D., Heather" userId="29832d76-5367-411d-91b4-60ca61439ef5" providerId="ADAL" clId="{1D99E777-96B5-4C9A-9D83-6103EA8A81D1}" dt="2025-09-29T16:51:47.327" v="1963" actId="22"/>
          <ac:picMkLst>
            <pc:docMk/>
            <pc:sldMk cId="1768556437" sldId="523"/>
            <ac:picMk id="6" creationId="{3ED12D7E-B0FD-33E9-6518-B8C15E9995F7}"/>
          </ac:picMkLst>
        </pc:picChg>
      </pc:sldChg>
      <pc:sldChg chg="new del">
        <pc:chgData name="Villalobos Pavia, Ed.D., Heather" userId="29832d76-5367-411d-91b4-60ca61439ef5" providerId="ADAL" clId="{1D99E777-96B5-4C9A-9D83-6103EA8A81D1}" dt="2025-09-29T17:07:36.152" v="3167" actId="2696"/>
        <pc:sldMkLst>
          <pc:docMk/>
          <pc:sldMk cId="836861206" sldId="524"/>
        </pc:sldMkLst>
      </pc:sldChg>
      <pc:sldChg chg="modSp new mod">
        <pc:chgData name="Villalobos Pavia, Ed.D., Heather" userId="29832d76-5367-411d-91b4-60ca61439ef5" providerId="ADAL" clId="{1D99E777-96B5-4C9A-9D83-6103EA8A81D1}" dt="2025-09-29T17:00:02.605" v="2843" actId="20577"/>
        <pc:sldMkLst>
          <pc:docMk/>
          <pc:sldMk cId="3514543143" sldId="525"/>
        </pc:sldMkLst>
        <pc:spChg chg="mod">
          <ac:chgData name="Villalobos Pavia, Ed.D., Heather" userId="29832d76-5367-411d-91b4-60ca61439ef5" providerId="ADAL" clId="{1D99E777-96B5-4C9A-9D83-6103EA8A81D1}" dt="2025-09-29T16:54:13.961" v="2009" actId="20577"/>
          <ac:spMkLst>
            <pc:docMk/>
            <pc:sldMk cId="3514543143" sldId="525"/>
            <ac:spMk id="2" creationId="{9E62728C-A9BD-620D-CED1-810A718459A6}"/>
          </ac:spMkLst>
        </pc:spChg>
        <pc:spChg chg="mod">
          <ac:chgData name="Villalobos Pavia, Ed.D., Heather" userId="29832d76-5367-411d-91b4-60ca61439ef5" providerId="ADAL" clId="{1D99E777-96B5-4C9A-9D83-6103EA8A81D1}" dt="2025-09-29T17:00:02.605" v="2843" actId="20577"/>
          <ac:spMkLst>
            <pc:docMk/>
            <pc:sldMk cId="3514543143" sldId="525"/>
            <ac:spMk id="3" creationId="{1C492F76-F395-398E-8A10-8DE9D697F6DF}"/>
          </ac:spMkLst>
        </pc:spChg>
      </pc:sldChg>
      <pc:sldChg chg="modSp new mod">
        <pc:chgData name="Villalobos Pavia, Ed.D., Heather" userId="29832d76-5367-411d-91b4-60ca61439ef5" providerId="ADAL" clId="{1D99E777-96B5-4C9A-9D83-6103EA8A81D1}" dt="2025-09-29T19:54:04.048" v="4030" actId="1076"/>
        <pc:sldMkLst>
          <pc:docMk/>
          <pc:sldMk cId="1196516966" sldId="526"/>
        </pc:sldMkLst>
        <pc:spChg chg="mod">
          <ac:chgData name="Villalobos Pavia, Ed.D., Heather" userId="29832d76-5367-411d-91b4-60ca61439ef5" providerId="ADAL" clId="{1D99E777-96B5-4C9A-9D83-6103EA8A81D1}" dt="2025-09-29T19:54:04.048" v="4030" actId="1076"/>
          <ac:spMkLst>
            <pc:docMk/>
            <pc:sldMk cId="1196516966" sldId="526"/>
            <ac:spMk id="2" creationId="{C12E657A-8179-59D8-49BE-E3CDF0BFE44D}"/>
          </ac:spMkLst>
        </pc:spChg>
        <pc:spChg chg="mod">
          <ac:chgData name="Villalobos Pavia, Ed.D., Heather" userId="29832d76-5367-411d-91b4-60ca61439ef5" providerId="ADAL" clId="{1D99E777-96B5-4C9A-9D83-6103EA8A81D1}" dt="2025-09-29T19:25:08.420" v="3869" actId="20577"/>
          <ac:spMkLst>
            <pc:docMk/>
            <pc:sldMk cId="1196516966" sldId="526"/>
            <ac:spMk id="3" creationId="{F4DE6C32-4137-7B61-9A52-A377474A51DB}"/>
          </ac:spMkLst>
        </pc:spChg>
      </pc:sldChg>
      <pc:sldChg chg="addSp delSp modSp new mod">
        <pc:chgData name="Villalobos Pavia, Ed.D., Heather" userId="29832d76-5367-411d-91b4-60ca61439ef5" providerId="ADAL" clId="{1D99E777-96B5-4C9A-9D83-6103EA8A81D1}" dt="2025-09-29T17:06:33.094" v="3164" actId="1076"/>
        <pc:sldMkLst>
          <pc:docMk/>
          <pc:sldMk cId="390563075" sldId="527"/>
        </pc:sldMkLst>
        <pc:spChg chg="mod">
          <ac:chgData name="Villalobos Pavia, Ed.D., Heather" userId="29832d76-5367-411d-91b4-60ca61439ef5" providerId="ADAL" clId="{1D99E777-96B5-4C9A-9D83-6103EA8A81D1}" dt="2025-09-29T17:06:33.094" v="3164" actId="1076"/>
          <ac:spMkLst>
            <pc:docMk/>
            <pc:sldMk cId="390563075" sldId="527"/>
            <ac:spMk id="2" creationId="{A9BEEC2F-8E0F-91AD-A0AB-A1C3F679512D}"/>
          </ac:spMkLst>
        </pc:spChg>
        <pc:picChg chg="add mod ord">
          <ac:chgData name="Villalobos Pavia, Ed.D., Heather" userId="29832d76-5367-411d-91b4-60ca61439ef5" providerId="ADAL" clId="{1D99E777-96B5-4C9A-9D83-6103EA8A81D1}" dt="2025-09-29T17:05:54.904" v="3103" actId="1076"/>
          <ac:picMkLst>
            <pc:docMk/>
            <pc:sldMk cId="390563075" sldId="527"/>
            <ac:picMk id="6" creationId="{1A096008-0A08-C3BF-E0B9-71E157615ABA}"/>
          </ac:picMkLst>
        </pc:picChg>
      </pc:sldChg>
      <pc:sldChg chg="new del">
        <pc:chgData name="Villalobos Pavia, Ed.D., Heather" userId="29832d76-5367-411d-91b4-60ca61439ef5" providerId="ADAL" clId="{1D99E777-96B5-4C9A-9D83-6103EA8A81D1}" dt="2025-09-29T17:31:50.843" v="3193" actId="2696"/>
        <pc:sldMkLst>
          <pc:docMk/>
          <pc:sldMk cId="799179155" sldId="528"/>
        </pc:sldMkLst>
      </pc:sldChg>
      <pc:sldChg chg="addSp modSp new mod">
        <pc:chgData name="Villalobos Pavia, Ed.D., Heather" userId="29832d76-5367-411d-91b4-60ca61439ef5" providerId="ADAL" clId="{1D99E777-96B5-4C9A-9D83-6103EA8A81D1}" dt="2025-09-30T21:41:57.959" v="5232" actId="20577"/>
        <pc:sldMkLst>
          <pc:docMk/>
          <pc:sldMk cId="1791697969" sldId="528"/>
        </pc:sldMkLst>
        <pc:spChg chg="mod">
          <ac:chgData name="Villalobos Pavia, Ed.D., Heather" userId="29832d76-5367-411d-91b4-60ca61439ef5" providerId="ADAL" clId="{1D99E777-96B5-4C9A-9D83-6103EA8A81D1}" dt="2025-09-29T20:14:09.272" v="4418" actId="1076"/>
          <ac:spMkLst>
            <pc:docMk/>
            <pc:sldMk cId="1791697969" sldId="528"/>
            <ac:spMk id="2" creationId="{C6CA7775-19B5-F22A-DC62-3FBA34071902}"/>
          </ac:spMkLst>
        </pc:spChg>
        <pc:spChg chg="mod">
          <ac:chgData name="Villalobos Pavia, Ed.D., Heather" userId="29832d76-5367-411d-91b4-60ca61439ef5" providerId="ADAL" clId="{1D99E777-96B5-4C9A-9D83-6103EA8A81D1}" dt="2025-09-30T21:41:57.959" v="5232" actId="20577"/>
          <ac:spMkLst>
            <pc:docMk/>
            <pc:sldMk cId="1791697969" sldId="528"/>
            <ac:spMk id="3" creationId="{A2A1A955-9356-FDE8-B137-B293E581675A}"/>
          </ac:spMkLst>
        </pc:spChg>
      </pc:sldChg>
      <pc:sldChg chg="modSp new mod">
        <pc:chgData name="Villalobos Pavia, Ed.D., Heather" userId="29832d76-5367-411d-91b4-60ca61439ef5" providerId="ADAL" clId="{1D99E777-96B5-4C9A-9D83-6103EA8A81D1}" dt="2025-09-29T20:18:46.370" v="4447" actId="20577"/>
        <pc:sldMkLst>
          <pc:docMk/>
          <pc:sldMk cId="914387074" sldId="529"/>
        </pc:sldMkLst>
        <pc:spChg chg="mod">
          <ac:chgData name="Villalobos Pavia, Ed.D., Heather" userId="29832d76-5367-411d-91b4-60ca61439ef5" providerId="ADAL" clId="{1D99E777-96B5-4C9A-9D83-6103EA8A81D1}" dt="2025-09-29T20:00:15.320" v="4404" actId="1076"/>
          <ac:spMkLst>
            <pc:docMk/>
            <pc:sldMk cId="914387074" sldId="529"/>
            <ac:spMk id="2" creationId="{B433EE12-B109-5D68-535F-31520CE952BA}"/>
          </ac:spMkLst>
        </pc:spChg>
        <pc:spChg chg="mod">
          <ac:chgData name="Villalobos Pavia, Ed.D., Heather" userId="29832d76-5367-411d-91b4-60ca61439ef5" providerId="ADAL" clId="{1D99E777-96B5-4C9A-9D83-6103EA8A81D1}" dt="2025-09-29T20:18:46.370" v="4447" actId="20577"/>
          <ac:spMkLst>
            <pc:docMk/>
            <pc:sldMk cId="914387074" sldId="529"/>
            <ac:spMk id="3" creationId="{5D143217-5244-AD1C-A022-A24038DEB494}"/>
          </ac:spMkLst>
        </pc:spChg>
      </pc:sldChg>
      <pc:sldChg chg="new del">
        <pc:chgData name="Villalobos Pavia, Ed.D., Heather" userId="29832d76-5367-411d-91b4-60ca61439ef5" providerId="ADAL" clId="{1D99E777-96B5-4C9A-9D83-6103EA8A81D1}" dt="2025-09-29T17:48:24.703" v="3745" actId="47"/>
        <pc:sldMkLst>
          <pc:docMk/>
          <pc:sldMk cId="1178868736" sldId="529"/>
        </pc:sldMkLst>
      </pc:sldChg>
      <pc:sldChg chg="addSp delSp modSp new mod modClrScheme modShow chgLayout">
        <pc:chgData name="Villalobos Pavia, Ed.D., Heather" userId="29832d76-5367-411d-91b4-60ca61439ef5" providerId="ADAL" clId="{1D99E777-96B5-4C9A-9D83-6103EA8A81D1}" dt="2025-10-01T18:54:46.881" v="5250" actId="729"/>
        <pc:sldMkLst>
          <pc:docMk/>
          <pc:sldMk cId="1764551757" sldId="530"/>
        </pc:sldMkLst>
        <pc:spChg chg="del mod ord">
          <ac:chgData name="Villalobos Pavia, Ed.D., Heather" userId="29832d76-5367-411d-91b4-60ca61439ef5" providerId="ADAL" clId="{1D99E777-96B5-4C9A-9D83-6103EA8A81D1}" dt="2025-09-30T14:02:57.314" v="4454" actId="700"/>
          <ac:spMkLst>
            <pc:docMk/>
            <pc:sldMk cId="1764551757" sldId="530"/>
            <ac:spMk id="2" creationId="{B7873CBC-8C28-566E-FC28-E20C0F35D512}"/>
          </ac:spMkLst>
        </pc:spChg>
        <pc:spChg chg="mod ord">
          <ac:chgData name="Villalobos Pavia, Ed.D., Heather" userId="29832d76-5367-411d-91b4-60ca61439ef5" providerId="ADAL" clId="{1D99E777-96B5-4C9A-9D83-6103EA8A81D1}" dt="2025-09-30T15:53:08.870" v="4899" actId="700"/>
          <ac:spMkLst>
            <pc:docMk/>
            <pc:sldMk cId="1764551757" sldId="530"/>
            <ac:spMk id="3" creationId="{8252D9EA-11DD-F26D-A654-96B0D18A6AC8}"/>
          </ac:spMkLst>
        </pc:spChg>
        <pc:spChg chg="add del mod ord">
          <ac:chgData name="Villalobos Pavia, Ed.D., Heather" userId="29832d76-5367-411d-91b4-60ca61439ef5" providerId="ADAL" clId="{1D99E777-96B5-4C9A-9D83-6103EA8A81D1}" dt="2025-09-30T14:03:05.280" v="4455" actId="700"/>
          <ac:spMkLst>
            <pc:docMk/>
            <pc:sldMk cId="1764551757" sldId="530"/>
            <ac:spMk id="4" creationId="{571B9B1F-512C-9BE9-02A1-6B63BB518FB2}"/>
          </ac:spMkLst>
        </pc:spChg>
        <pc:spChg chg="add del mod ord">
          <ac:chgData name="Villalobos Pavia, Ed.D., Heather" userId="29832d76-5367-411d-91b4-60ca61439ef5" providerId="ADAL" clId="{1D99E777-96B5-4C9A-9D83-6103EA8A81D1}" dt="2025-09-30T14:03:05.280" v="4455" actId="700"/>
          <ac:spMkLst>
            <pc:docMk/>
            <pc:sldMk cId="1764551757" sldId="530"/>
            <ac:spMk id="5" creationId="{78A1C173-5AA8-4557-6B97-9F5E9D310991}"/>
          </ac:spMkLst>
        </pc:spChg>
        <pc:spChg chg="add del mod ord">
          <ac:chgData name="Villalobos Pavia, Ed.D., Heather" userId="29832d76-5367-411d-91b4-60ca61439ef5" providerId="ADAL" clId="{1D99E777-96B5-4C9A-9D83-6103EA8A81D1}" dt="2025-09-30T14:03:10.788" v="4456" actId="700"/>
          <ac:spMkLst>
            <pc:docMk/>
            <pc:sldMk cId="1764551757" sldId="530"/>
            <ac:spMk id="6" creationId="{56AF7075-1C32-3559-C359-F4EB89DC3B66}"/>
          </ac:spMkLst>
        </pc:spChg>
        <pc:spChg chg="add del mod ord">
          <ac:chgData name="Villalobos Pavia, Ed.D., Heather" userId="29832d76-5367-411d-91b4-60ca61439ef5" providerId="ADAL" clId="{1D99E777-96B5-4C9A-9D83-6103EA8A81D1}" dt="2025-09-30T14:03:10.788" v="4456" actId="700"/>
          <ac:spMkLst>
            <pc:docMk/>
            <pc:sldMk cId="1764551757" sldId="530"/>
            <ac:spMk id="7" creationId="{D605F9F1-265D-947E-EAA8-03EC735A3F43}"/>
          </ac:spMkLst>
        </pc:spChg>
        <pc:spChg chg="add mod ord">
          <ac:chgData name="Villalobos Pavia, Ed.D., Heather" userId="29832d76-5367-411d-91b4-60ca61439ef5" providerId="ADAL" clId="{1D99E777-96B5-4C9A-9D83-6103EA8A81D1}" dt="2025-09-30T16:02:18.825" v="4946" actId="1076"/>
          <ac:spMkLst>
            <pc:docMk/>
            <pc:sldMk cId="1764551757" sldId="530"/>
            <ac:spMk id="8" creationId="{869C3861-EEAE-1B82-F7D3-CE77920E0ADF}"/>
          </ac:spMkLst>
        </pc:spChg>
        <pc:spChg chg="add mod ord">
          <ac:chgData name="Villalobos Pavia, Ed.D., Heather" userId="29832d76-5367-411d-91b4-60ca61439ef5" providerId="ADAL" clId="{1D99E777-96B5-4C9A-9D83-6103EA8A81D1}" dt="2025-09-30T15:53:35.563" v="4904" actId="14100"/>
          <ac:spMkLst>
            <pc:docMk/>
            <pc:sldMk cId="1764551757" sldId="530"/>
            <ac:spMk id="9" creationId="{C8DC7BAE-7C21-480A-260A-9D802007BFFF}"/>
          </ac:spMkLst>
        </pc:spChg>
        <pc:picChg chg="add mod">
          <ac:chgData name="Villalobos Pavia, Ed.D., Heather" userId="29832d76-5367-411d-91b4-60ca61439ef5" providerId="ADAL" clId="{1D99E777-96B5-4C9A-9D83-6103EA8A81D1}" dt="2025-09-30T14:04:59.283" v="4461" actId="1076"/>
          <ac:picMkLst>
            <pc:docMk/>
            <pc:sldMk cId="1764551757" sldId="530"/>
            <ac:picMk id="11" creationId="{E3502E38-6554-28CC-F827-2BFA90FE1C2A}"/>
          </ac:picMkLst>
        </pc:picChg>
        <pc:picChg chg="add mod">
          <ac:chgData name="Villalobos Pavia, Ed.D., Heather" userId="29832d76-5367-411d-91b4-60ca61439ef5" providerId="ADAL" clId="{1D99E777-96B5-4C9A-9D83-6103EA8A81D1}" dt="2025-09-30T14:04:52.865" v="4460" actId="1076"/>
          <ac:picMkLst>
            <pc:docMk/>
            <pc:sldMk cId="1764551757" sldId="530"/>
            <ac:picMk id="13" creationId="{DDD45760-5942-33B6-99BD-F08C17CA7C88}"/>
          </ac:picMkLst>
        </pc:picChg>
        <pc:cxnChg chg="add mod">
          <ac:chgData name="Villalobos Pavia, Ed.D., Heather" userId="29832d76-5367-411d-91b4-60ca61439ef5" providerId="ADAL" clId="{1D99E777-96B5-4C9A-9D83-6103EA8A81D1}" dt="2025-09-30T14:11:07.674" v="4767" actId="14100"/>
          <ac:cxnSpMkLst>
            <pc:docMk/>
            <pc:sldMk cId="1764551757" sldId="530"/>
            <ac:cxnSpMk id="15" creationId="{7EEBC781-ACA7-8BEB-B07C-115F061D4789}"/>
          </ac:cxnSpMkLst>
        </pc:cxnChg>
      </pc:sldChg>
      <pc:sldChg chg="addSp modSp new mod modClrScheme chgLayout">
        <pc:chgData name="Villalobos Pavia, Ed.D., Heather" userId="29832d76-5367-411d-91b4-60ca61439ef5" providerId="ADAL" clId="{1D99E777-96B5-4C9A-9D83-6103EA8A81D1}" dt="2025-09-30T15:52:16.460" v="4876" actId="1076"/>
        <pc:sldMkLst>
          <pc:docMk/>
          <pc:sldMk cId="2920114431" sldId="531"/>
        </pc:sldMkLst>
        <pc:spChg chg="mod ord">
          <ac:chgData name="Villalobos Pavia, Ed.D., Heather" userId="29832d76-5367-411d-91b4-60ca61439ef5" providerId="ADAL" clId="{1D99E777-96B5-4C9A-9D83-6103EA8A81D1}" dt="2025-09-30T15:48:48.367" v="4842" actId="700"/>
          <ac:spMkLst>
            <pc:docMk/>
            <pc:sldMk cId="2920114431" sldId="531"/>
            <ac:spMk id="2" creationId="{8E8A5966-1302-DA06-533E-1962F3518529}"/>
          </ac:spMkLst>
        </pc:spChg>
        <pc:spChg chg="mod ord">
          <ac:chgData name="Villalobos Pavia, Ed.D., Heather" userId="29832d76-5367-411d-91b4-60ca61439ef5" providerId="ADAL" clId="{1D99E777-96B5-4C9A-9D83-6103EA8A81D1}" dt="2025-09-30T15:50:56.670" v="4865" actId="1076"/>
          <ac:spMkLst>
            <pc:docMk/>
            <pc:sldMk cId="2920114431" sldId="531"/>
            <ac:spMk id="3" creationId="{4A0E2061-97C9-4F92-CDD3-EF9D68A72FF4}"/>
          </ac:spMkLst>
        </pc:spChg>
        <pc:spChg chg="mod ord">
          <ac:chgData name="Villalobos Pavia, Ed.D., Heather" userId="29832d76-5367-411d-91b4-60ca61439ef5" providerId="ADAL" clId="{1D99E777-96B5-4C9A-9D83-6103EA8A81D1}" dt="2025-09-30T15:48:48.367" v="4842" actId="700"/>
          <ac:spMkLst>
            <pc:docMk/>
            <pc:sldMk cId="2920114431" sldId="531"/>
            <ac:spMk id="4" creationId="{8CDF9A4D-7620-648A-D524-741BF8AB264D}"/>
          </ac:spMkLst>
        </pc:spChg>
        <pc:spChg chg="add mod ord">
          <ac:chgData name="Villalobos Pavia, Ed.D., Heather" userId="29832d76-5367-411d-91b4-60ca61439ef5" providerId="ADAL" clId="{1D99E777-96B5-4C9A-9D83-6103EA8A81D1}" dt="2025-09-30T15:51:05.145" v="4867" actId="1076"/>
          <ac:spMkLst>
            <pc:docMk/>
            <pc:sldMk cId="2920114431" sldId="531"/>
            <ac:spMk id="7" creationId="{96E7D8E8-3DC6-5BDC-F783-68E2489D9EF0}"/>
          </ac:spMkLst>
        </pc:spChg>
        <pc:picChg chg="add mod">
          <ac:chgData name="Villalobos Pavia, Ed.D., Heather" userId="29832d76-5367-411d-91b4-60ca61439ef5" providerId="ADAL" clId="{1D99E777-96B5-4C9A-9D83-6103EA8A81D1}" dt="2025-09-30T15:51:00.559" v="4866" actId="1076"/>
          <ac:picMkLst>
            <pc:docMk/>
            <pc:sldMk cId="2920114431" sldId="531"/>
            <ac:picMk id="6" creationId="{6A3B0DC9-6896-BCFE-4A27-15BF43A6DC4B}"/>
          </ac:picMkLst>
        </pc:picChg>
        <pc:picChg chg="add mod">
          <ac:chgData name="Villalobos Pavia, Ed.D., Heather" userId="29832d76-5367-411d-91b4-60ca61439ef5" providerId="ADAL" clId="{1D99E777-96B5-4C9A-9D83-6103EA8A81D1}" dt="2025-09-30T15:52:11.685" v="4874" actId="1076"/>
          <ac:picMkLst>
            <pc:docMk/>
            <pc:sldMk cId="2920114431" sldId="531"/>
            <ac:picMk id="9" creationId="{FB79D376-EBC0-63A7-5C02-92594A3DDFC9}"/>
          </ac:picMkLst>
        </pc:picChg>
        <pc:picChg chg="add mod">
          <ac:chgData name="Villalobos Pavia, Ed.D., Heather" userId="29832d76-5367-411d-91b4-60ca61439ef5" providerId="ADAL" clId="{1D99E777-96B5-4C9A-9D83-6103EA8A81D1}" dt="2025-09-30T15:52:16.460" v="4876" actId="1076"/>
          <ac:picMkLst>
            <pc:docMk/>
            <pc:sldMk cId="2920114431" sldId="531"/>
            <ac:picMk id="11" creationId="{B4EC5565-BA8F-9CDE-781A-D979C2B64D58}"/>
          </ac:picMkLst>
        </pc:picChg>
      </pc:sldChg>
      <pc:sldChg chg="addSp delSp modSp new mod modClrScheme chgLayout">
        <pc:chgData name="Villalobos Pavia, Ed.D., Heather" userId="29832d76-5367-411d-91b4-60ca61439ef5" providerId="ADAL" clId="{1D99E777-96B5-4C9A-9D83-6103EA8A81D1}" dt="2025-09-30T16:04:35.204" v="5021" actId="1076"/>
        <pc:sldMkLst>
          <pc:docMk/>
          <pc:sldMk cId="2791830429" sldId="532"/>
        </pc:sldMkLst>
        <pc:spChg chg="del mod ord">
          <ac:chgData name="Villalobos Pavia, Ed.D., Heather" userId="29832d76-5367-411d-91b4-60ca61439ef5" providerId="ADAL" clId="{1D99E777-96B5-4C9A-9D83-6103EA8A81D1}" dt="2025-09-30T15:52:53.591" v="4898" actId="700"/>
          <ac:spMkLst>
            <pc:docMk/>
            <pc:sldMk cId="2791830429" sldId="532"/>
            <ac:spMk id="2" creationId="{24533057-9771-9E64-FF31-9477F963C3B0}"/>
          </ac:spMkLst>
        </pc:spChg>
        <pc:spChg chg="del">
          <ac:chgData name="Villalobos Pavia, Ed.D., Heather" userId="29832d76-5367-411d-91b4-60ca61439ef5" providerId="ADAL" clId="{1D99E777-96B5-4C9A-9D83-6103EA8A81D1}" dt="2025-09-30T15:52:53.591" v="4898" actId="700"/>
          <ac:spMkLst>
            <pc:docMk/>
            <pc:sldMk cId="2791830429" sldId="532"/>
            <ac:spMk id="3" creationId="{24256A5F-7902-A989-41C9-6D09887A1420}"/>
          </ac:spMkLst>
        </pc:spChg>
        <pc:spChg chg="mod ord">
          <ac:chgData name="Villalobos Pavia, Ed.D., Heather" userId="29832d76-5367-411d-91b4-60ca61439ef5" providerId="ADAL" clId="{1D99E777-96B5-4C9A-9D83-6103EA8A81D1}" dt="2025-09-30T16:03:41.197" v="4950" actId="700"/>
          <ac:spMkLst>
            <pc:docMk/>
            <pc:sldMk cId="2791830429" sldId="532"/>
            <ac:spMk id="4" creationId="{27F232E2-C0C0-2DC5-EB40-9FA3F0C08B9A}"/>
          </ac:spMkLst>
        </pc:spChg>
        <pc:spChg chg="mod ord">
          <ac:chgData name="Villalobos Pavia, Ed.D., Heather" userId="29832d76-5367-411d-91b4-60ca61439ef5" providerId="ADAL" clId="{1D99E777-96B5-4C9A-9D83-6103EA8A81D1}" dt="2025-09-30T16:03:41.197" v="4950" actId="700"/>
          <ac:spMkLst>
            <pc:docMk/>
            <pc:sldMk cId="2791830429" sldId="532"/>
            <ac:spMk id="5" creationId="{05F48292-6C24-648D-D899-52C3EEDF99D3}"/>
          </ac:spMkLst>
        </pc:spChg>
        <pc:spChg chg="add del mod ord">
          <ac:chgData name="Villalobos Pavia, Ed.D., Heather" userId="29832d76-5367-411d-91b4-60ca61439ef5" providerId="ADAL" clId="{1D99E777-96B5-4C9A-9D83-6103EA8A81D1}" dt="2025-09-30T15:54:38.651" v="4910" actId="22"/>
          <ac:spMkLst>
            <pc:docMk/>
            <pc:sldMk cId="2791830429" sldId="532"/>
            <ac:spMk id="6" creationId="{39C41F82-6359-D950-92D9-0A20FC095383}"/>
          </ac:spMkLst>
        </pc:spChg>
        <pc:spChg chg="add mod">
          <ac:chgData name="Villalobos Pavia, Ed.D., Heather" userId="29832d76-5367-411d-91b4-60ca61439ef5" providerId="ADAL" clId="{1D99E777-96B5-4C9A-9D83-6103EA8A81D1}" dt="2025-09-30T16:04:35.204" v="5021" actId="1076"/>
          <ac:spMkLst>
            <pc:docMk/>
            <pc:sldMk cId="2791830429" sldId="532"/>
            <ac:spMk id="11" creationId="{2BC05CAF-8343-7BBC-BD85-5DBD61D642A5}"/>
          </ac:spMkLst>
        </pc:spChg>
        <pc:picChg chg="add mod ord">
          <ac:chgData name="Villalobos Pavia, Ed.D., Heather" userId="29832d76-5367-411d-91b4-60ca61439ef5" providerId="ADAL" clId="{1D99E777-96B5-4C9A-9D83-6103EA8A81D1}" dt="2025-09-30T16:03:45.926" v="4951" actId="1076"/>
          <ac:picMkLst>
            <pc:docMk/>
            <pc:sldMk cId="2791830429" sldId="532"/>
            <ac:picMk id="8" creationId="{7EFF0FB4-C6A0-4E32-E7BB-D6CBF36ACE2D}"/>
          </ac:picMkLst>
        </pc:picChg>
        <pc:picChg chg="add mod">
          <ac:chgData name="Villalobos Pavia, Ed.D., Heather" userId="29832d76-5367-411d-91b4-60ca61439ef5" providerId="ADAL" clId="{1D99E777-96B5-4C9A-9D83-6103EA8A81D1}" dt="2025-09-30T15:55:32.601" v="4917" actId="1076"/>
          <ac:picMkLst>
            <pc:docMk/>
            <pc:sldMk cId="2791830429" sldId="532"/>
            <ac:picMk id="10" creationId="{A0048150-2CC6-2E99-D36D-6987030DEBCE}"/>
          </ac:picMkLst>
        </pc:picChg>
      </pc:sldChg>
      <pc:sldChg chg="addSp delSp modSp new mod">
        <pc:chgData name="Villalobos Pavia, Ed.D., Heather" userId="29832d76-5367-411d-91b4-60ca61439ef5" providerId="ADAL" clId="{1D99E777-96B5-4C9A-9D83-6103EA8A81D1}" dt="2025-09-30T16:05:02.713" v="5026" actId="14100"/>
        <pc:sldMkLst>
          <pc:docMk/>
          <pc:sldMk cId="2217702905" sldId="533"/>
        </pc:sldMkLst>
        <pc:spChg chg="mod">
          <ac:chgData name="Villalobos Pavia, Ed.D., Heather" userId="29832d76-5367-411d-91b4-60ca61439ef5" providerId="ADAL" clId="{1D99E777-96B5-4C9A-9D83-6103EA8A81D1}" dt="2025-09-30T15:57:02.644" v="4935" actId="404"/>
          <ac:spMkLst>
            <pc:docMk/>
            <pc:sldMk cId="2217702905" sldId="533"/>
            <ac:spMk id="2" creationId="{1D3375BA-9958-3669-594F-7268A5529A9F}"/>
          </ac:spMkLst>
        </pc:spChg>
        <pc:spChg chg="del">
          <ac:chgData name="Villalobos Pavia, Ed.D., Heather" userId="29832d76-5367-411d-91b4-60ca61439ef5" providerId="ADAL" clId="{1D99E777-96B5-4C9A-9D83-6103EA8A81D1}" dt="2025-09-30T15:59:31.996" v="4936" actId="22"/>
          <ac:spMkLst>
            <pc:docMk/>
            <pc:sldMk cId="2217702905" sldId="533"/>
            <ac:spMk id="3" creationId="{4B4BF2E3-67F4-C176-4A1A-3E35F47FAA27}"/>
          </ac:spMkLst>
        </pc:spChg>
        <pc:spChg chg="add del mod">
          <ac:chgData name="Villalobos Pavia, Ed.D., Heather" userId="29832d76-5367-411d-91b4-60ca61439ef5" providerId="ADAL" clId="{1D99E777-96B5-4C9A-9D83-6103EA8A81D1}" dt="2025-09-30T16:00:20.301" v="4942"/>
          <ac:spMkLst>
            <pc:docMk/>
            <pc:sldMk cId="2217702905" sldId="533"/>
            <ac:spMk id="10" creationId="{7A3E90BB-CBA3-DDB9-4561-DFCDF4CC2616}"/>
          </ac:spMkLst>
        </pc:spChg>
        <pc:spChg chg="add mod">
          <ac:chgData name="Villalobos Pavia, Ed.D., Heather" userId="29832d76-5367-411d-91b4-60ca61439ef5" providerId="ADAL" clId="{1D99E777-96B5-4C9A-9D83-6103EA8A81D1}" dt="2025-09-30T16:05:02.713" v="5026" actId="14100"/>
          <ac:spMkLst>
            <pc:docMk/>
            <pc:sldMk cId="2217702905" sldId="533"/>
            <ac:spMk id="12" creationId="{15F577FA-EE09-3688-6297-3179D4257F2A}"/>
          </ac:spMkLst>
        </pc:spChg>
        <pc:picChg chg="add del mod ord">
          <ac:chgData name="Villalobos Pavia, Ed.D., Heather" userId="29832d76-5367-411d-91b4-60ca61439ef5" providerId="ADAL" clId="{1D99E777-96B5-4C9A-9D83-6103EA8A81D1}" dt="2025-09-30T16:00:18.537" v="4941" actId="21"/>
          <ac:picMkLst>
            <pc:docMk/>
            <pc:sldMk cId="2217702905" sldId="533"/>
            <ac:picMk id="6" creationId="{352BC39C-7AD5-F150-B115-3D34BB6A5195}"/>
          </ac:picMkLst>
        </pc:picChg>
        <pc:picChg chg="add mod">
          <ac:chgData name="Villalobos Pavia, Ed.D., Heather" userId="29832d76-5367-411d-91b4-60ca61439ef5" providerId="ADAL" clId="{1D99E777-96B5-4C9A-9D83-6103EA8A81D1}" dt="2025-09-30T16:00:13.014" v="4940" actId="1076"/>
          <ac:picMkLst>
            <pc:docMk/>
            <pc:sldMk cId="2217702905" sldId="533"/>
            <ac:picMk id="8" creationId="{6BDD678B-5E87-D584-B353-4F75281D0B9F}"/>
          </ac:picMkLst>
        </pc:picChg>
        <pc:picChg chg="add mod">
          <ac:chgData name="Villalobos Pavia, Ed.D., Heather" userId="29832d76-5367-411d-91b4-60ca61439ef5" providerId="ADAL" clId="{1D99E777-96B5-4C9A-9D83-6103EA8A81D1}" dt="2025-09-30T16:00:38.126" v="4945" actId="1076"/>
          <ac:picMkLst>
            <pc:docMk/>
            <pc:sldMk cId="2217702905" sldId="533"/>
            <ac:picMk id="11" creationId="{352BC39C-7AD5-F150-B115-3D34BB6A5195}"/>
          </ac:picMkLst>
        </pc:picChg>
      </pc:sldChg>
      <pc:sldChg chg="addSp modSp new del mod">
        <pc:chgData name="Villalobos Pavia, Ed.D., Heather" userId="29832d76-5367-411d-91b4-60ca61439ef5" providerId="ADAL" clId="{1D99E777-96B5-4C9A-9D83-6103EA8A81D1}" dt="2025-10-01T18:54:38.198" v="5247" actId="2696"/>
        <pc:sldMkLst>
          <pc:docMk/>
          <pc:sldMk cId="929347707" sldId="534"/>
        </pc:sldMkLst>
        <pc:spChg chg="add mod">
          <ac:chgData name="Villalobos Pavia, Ed.D., Heather" userId="29832d76-5367-411d-91b4-60ca61439ef5" providerId="ADAL" clId="{1D99E777-96B5-4C9A-9D83-6103EA8A81D1}" dt="2025-10-01T15:52:00.667" v="5241" actId="113"/>
          <ac:spMkLst>
            <pc:docMk/>
            <pc:sldMk cId="929347707" sldId="534"/>
            <ac:spMk id="4" creationId="{9F36CC12-E702-0A05-B16E-D2662F93A8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11268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144867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dirty="0"/>
          </a:p>
        </p:txBody>
      </p:sp>
    </p:spTree>
    <p:extLst>
      <p:ext uri="{BB962C8B-B14F-4D97-AF65-F5344CB8AC3E}">
        <p14:creationId xmlns:p14="http://schemas.microsoft.com/office/powerpoint/2010/main" val="6243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dirty="0"/>
          </a:p>
        </p:txBody>
      </p:sp>
    </p:spTree>
    <p:extLst>
      <p:ext uri="{BB962C8B-B14F-4D97-AF65-F5344CB8AC3E}">
        <p14:creationId xmlns:p14="http://schemas.microsoft.com/office/powerpoint/2010/main" val="201341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a:t>Click to edit </a:t>
            </a:r>
            <a:br>
              <a:rPr lang="en-US"/>
            </a:br>
            <a:r>
              <a:rPr lang="en-US"/>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dirty="0"/>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5919" y="6427017"/>
            <a:ext cx="858862" cy="365125"/>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mailto:sachdeva_a@cde.state.co.us" TargetMode="External"/><Relationship Id="rId2" Type="http://schemas.openxmlformats.org/officeDocument/2006/relationships/hyperlink" Target="mailto:villalobospavia_h@cde.state.co.us" TargetMode="External"/><Relationship Id="rId1" Type="http://schemas.openxmlformats.org/officeDocument/2006/relationships/slideLayout" Target="../slideLayouts/slideLayout2.xml"/><Relationship Id="rId6" Type="http://schemas.openxmlformats.org/officeDocument/2006/relationships/hyperlink" Target="mailto:slutzky_c@cde.state.co.us" TargetMode="External"/><Relationship Id="rId5" Type="http://schemas.openxmlformats.org/officeDocument/2006/relationships/hyperlink" Target="mailto:brock-nguyen_d@cde.state.co.us" TargetMode="External"/><Relationship Id="rId4" Type="http://schemas.openxmlformats.org/officeDocument/2006/relationships/hyperlink" Target="mailto:bonner_c@cde.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mailto:villalobospavia_h@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da.wisc.edu/revisingacce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nam04.safelinks.protection.outlook.com/?url=https%3A%2F%2Fapp.explore.wisc.edu%2Fe%2Fer%3Fs%3D1427524768%26lid%3D87280%26elqTrackId%3D4516FE12D5AC95D735A04378AE8AF4AC%26elq%3Dd40a899a7f174f2d90a13407bd144def%26elqaid%3D54997%26elqat%3D1%26elqak%3D8AF514B14932D0F1904ECAB58266E89BFC8D46240D966A303F238E5B9BEDB83AD7EB&amp;data=05%7C02%7CVillalobosPavia_H%40cde.state.co.us%7C62a0b41f7a534ff1091008dcd8035f09%7Ca751cfc81f9a4edb83709f1c6d4bea5a%7C0%7C0%7C638622756236755822%7CUnknown%7CTWFpbGZsb3d8eyJWIjoiMC4wLjAwMDAiLCJQIjoiV2luMzIiLCJBTiI6Ik1haWwiLCJXVCI6Mn0%3D%7C0%7C%7C%7C&amp;sdata=TOFUX%2BIdgr5lUw8hmkKv%2FkW%2FIH17pZN1vgYYL3OpmoI%3D&amp;reserved=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assessment/training-accommodations" TargetMode="External"/><Relationship Id="rId7" Type="http://schemas.openxmlformats.org/officeDocument/2006/relationships/hyperlink" Target="http://www.cde.state.co.us/cde_english/redesignation" TargetMode="External"/><Relationship Id="rId2" Type="http://schemas.openxmlformats.org/officeDocument/2006/relationships/hyperlink" Target="https://www.cde.state.co.us/assessment/ela-training"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tudentoctober" TargetMode="External"/><Relationship Id="rId5" Type="http://schemas.openxmlformats.org/officeDocument/2006/relationships/hyperlink" Target="http://www.cde.state.co.us/cde_english/identification-placement" TargetMode="External"/><Relationship Id="rId4" Type="http://schemas.openxmlformats.org/officeDocument/2006/relationships/hyperlink" Target="https://wida.wisc.edu/sites/default/files/checklists/CO-online-checklist.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ortal.wida.us/resource/detail/7e3f94f0-2076-eb11-a2dd-0050568beee8" TargetMode="External"/><Relationship Id="rId7" Type="http://schemas.openxmlformats.org/officeDocument/2006/relationships/hyperlink" Target="https://www.wida-ams.us/Documents/Unsecure/Doc.aspx?id=3f7ca26b-0df5-4941-9f36-4288c93bbd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ortal.wida.us/resource/detail/5fafc1fb-24ca-eb11-a2df-0050568beee8" TargetMode="External"/><Relationship Id="rId5" Type="http://schemas.openxmlformats.org/officeDocument/2006/relationships/hyperlink" Target="https://portal.wida.us/resource/detail/c3ea6761-23ca-eb11-a2df-0050568beee8" TargetMode="External"/><Relationship Id="rId4" Type="http://schemas.openxmlformats.org/officeDocument/2006/relationships/hyperlink" Target="https://portal.wida.us/resource/detail/11cf2e6c-3e71-eb11-a2dd-0050568beee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ida.wisc.edu/assess/building-wida-assessment#:~:text=Educator%20involvement%20varies%20from%20test,the%202024%2D25%20school%20year." TargetMode="Externa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coassessments.com/educatordatabase/" TargetMode="External"/><Relationship Id="rId7" Type="http://schemas.openxmlformats.org/officeDocument/2006/relationships/image" Target="../media/image42.png"/><Relationship Id="rId2" Type="http://schemas.openxmlformats.org/officeDocument/2006/relationships/hyperlink" Target="https://www.cde.state.co.us/assessment/stateassessdevflyer" TargetMode="Externa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hyperlink" Target="https://forms.office.com/r/ym0JUhM3E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72181-EAA1-6DB8-84C4-B9B2EEC9C4DC}"/>
              </a:ext>
            </a:extLst>
          </p:cNvPr>
          <p:cNvSpPr>
            <a:spLocks noGrp="1"/>
          </p:cNvSpPr>
          <p:nvPr>
            <p:ph type="sldNum" sz="quarter" idx="10"/>
          </p:nvPr>
        </p:nvSpPr>
        <p:spPr/>
        <p:txBody>
          <a:bodyPr/>
          <a:lstStyle/>
          <a:p>
            <a:fld id="{C479D5F6-EDCB-402A-AC08-4943A1820E8F}" type="slidenum">
              <a:rPr lang="en-US" smtClean="0"/>
              <a:pPr/>
              <a:t>1</a:t>
            </a:fld>
            <a:endParaRPr lang="en-US" dirty="0"/>
          </a:p>
        </p:txBody>
      </p:sp>
      <p:sp>
        <p:nvSpPr>
          <p:cNvPr id="5" name="Title 4">
            <a:extLst>
              <a:ext uri="{FF2B5EF4-FFF2-40B4-BE49-F238E27FC236}">
                <a16:creationId xmlns:a16="http://schemas.microsoft.com/office/drawing/2014/main" id="{90B9144C-0B9E-29B7-A025-C1111194F74F}"/>
              </a:ext>
            </a:extLst>
          </p:cNvPr>
          <p:cNvSpPr>
            <a:spLocks noGrp="1"/>
          </p:cNvSpPr>
          <p:nvPr>
            <p:ph type="ctrTitle" idx="4294967295"/>
          </p:nvPr>
        </p:nvSpPr>
        <p:spPr>
          <a:xfrm>
            <a:off x="615461" y="2114917"/>
            <a:ext cx="7772400" cy="2387600"/>
          </a:xfrm>
        </p:spPr>
        <p:txBody>
          <a:bodyPr>
            <a:noAutofit/>
          </a:bodyPr>
          <a:lstStyle/>
          <a:p>
            <a:pPr algn="l"/>
            <a:r>
              <a:rPr lang="en-US" sz="2000" b="1" dirty="0">
                <a:solidFill>
                  <a:schemeClr val="tx1"/>
                </a:solidFill>
                <a:latin typeface="+mn-lt"/>
              </a:rPr>
              <a:t>Disclaimer Meeting Recording and Transcription Notice</a:t>
            </a:r>
            <a:br>
              <a:rPr lang="en-US" sz="2000" dirty="0">
                <a:solidFill>
                  <a:schemeClr val="tx1"/>
                </a:solidFill>
                <a:latin typeface="+mn-lt"/>
              </a:rPr>
            </a:br>
            <a:r>
              <a:rPr lang="en-US" sz="2000" dirty="0">
                <a:solidFill>
                  <a:schemeClr val="tx1"/>
                </a:solidFill>
                <a:latin typeface="+mn-lt"/>
              </a:rPr>
              <a:t>Please be aware that the meeting will be recorded and transcribed for training and reference purposes. By participating in this meeting, you consent to the recording and the use of the transcript for training and accommodation purposes.</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 </a:t>
            </a:r>
            <a:br>
              <a:rPr lang="en-US" sz="2000" dirty="0">
                <a:solidFill>
                  <a:schemeClr val="tx1"/>
                </a:solidFill>
                <a:latin typeface="+mn-lt"/>
              </a:rPr>
            </a:br>
            <a:br>
              <a:rPr lang="en-US" sz="2000" dirty="0">
                <a:solidFill>
                  <a:schemeClr val="tx1"/>
                </a:solidFill>
                <a:latin typeface="+mn-lt"/>
              </a:rPr>
            </a:br>
            <a:r>
              <a:rPr lang="en-US" sz="2000" b="1" dirty="0">
                <a:solidFill>
                  <a:schemeClr val="tx1"/>
                </a:solidFill>
                <a:latin typeface="+mn-lt"/>
              </a:rPr>
              <a:t>Disclaimer Artificial Intelligence</a:t>
            </a:r>
            <a:br>
              <a:rPr lang="en-US" sz="2000" dirty="0">
                <a:solidFill>
                  <a:schemeClr val="tx1"/>
                </a:solidFill>
                <a:latin typeface="+mn-lt"/>
              </a:rPr>
            </a:br>
            <a:r>
              <a:rPr lang="en-US" sz="2000" dirty="0">
                <a:solidFill>
                  <a:schemeClr val="tx1"/>
                </a:solidFill>
                <a:latin typeface="+mn-lt"/>
              </a:rPr>
              <a:t>This online training event is offered by the CDE Assessment Division to support the District Assessment Coordinator prepare for the 2025-2026 Colorado WIDA ACCESS administration window.</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By participating in this event attendees agree that they will not record, capture, share, or publicly post its contents without expressed permission. Attendees may not use artificial intelligence (AI) software or services to capture the content of the event. CDE reserves the right to remove any attendee employing such services.</a:t>
            </a:r>
          </a:p>
        </p:txBody>
      </p:sp>
    </p:spTree>
    <p:extLst>
      <p:ext uri="{BB962C8B-B14F-4D97-AF65-F5344CB8AC3E}">
        <p14:creationId xmlns:p14="http://schemas.microsoft.com/office/powerpoint/2010/main" val="1553529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A6A4-3CC6-A9D4-7711-01902BD6D6C9}"/>
              </a:ext>
            </a:extLst>
          </p:cNvPr>
          <p:cNvSpPr>
            <a:spLocks noGrp="1"/>
          </p:cNvSpPr>
          <p:nvPr>
            <p:ph type="title"/>
          </p:nvPr>
        </p:nvSpPr>
        <p:spPr>
          <a:xfrm>
            <a:off x="223071" y="383318"/>
            <a:ext cx="6081865" cy="756418"/>
          </a:xfrm>
        </p:spPr>
        <p:txBody>
          <a:bodyPr>
            <a:normAutofit/>
          </a:bodyPr>
          <a:lstStyle/>
          <a:p>
            <a:r>
              <a:rPr lang="en-US" sz="3200" dirty="0"/>
              <a:t>Colorado Department of Education</a:t>
            </a:r>
          </a:p>
        </p:txBody>
      </p:sp>
      <p:sp>
        <p:nvSpPr>
          <p:cNvPr id="3" name="Content Placeholder 2">
            <a:extLst>
              <a:ext uri="{FF2B5EF4-FFF2-40B4-BE49-F238E27FC236}">
                <a16:creationId xmlns:a16="http://schemas.microsoft.com/office/drawing/2014/main" id="{CEFD9AAC-DCF8-0795-D3DC-B18FC7715137}"/>
              </a:ext>
            </a:extLst>
          </p:cNvPr>
          <p:cNvSpPr>
            <a:spLocks noGrp="1"/>
          </p:cNvSpPr>
          <p:nvPr>
            <p:ph idx="1"/>
          </p:nvPr>
        </p:nvSpPr>
        <p:spPr/>
        <p:txBody>
          <a:bodyPr>
            <a:noAutofit/>
          </a:bodyPr>
          <a:lstStyle/>
          <a:p>
            <a:pPr marL="0" indent="0">
              <a:buNone/>
            </a:pPr>
            <a:r>
              <a:rPr lang="en-US" sz="2000" b="1" dirty="0"/>
              <a:t>ACCESS Logistics and Administration Policy </a:t>
            </a:r>
          </a:p>
          <a:p>
            <a:pPr marL="0" indent="0">
              <a:buNone/>
            </a:pPr>
            <a:r>
              <a:rPr lang="en-US" sz="2000" b="1" dirty="0"/>
              <a:t>	</a:t>
            </a:r>
            <a:r>
              <a:rPr lang="en-US" u="sng" dirty="0">
                <a:hlinkClick r:id="rId2"/>
              </a:rPr>
              <a:t>Heather Villalobos Pavia</a:t>
            </a:r>
            <a:endParaRPr lang="en-US" sz="2000" dirty="0"/>
          </a:p>
          <a:p>
            <a:pPr marL="0" indent="0">
              <a:buNone/>
            </a:pPr>
            <a:r>
              <a:rPr lang="en-US" sz="2000" b="1" dirty="0"/>
              <a:t>Accommodations for students with an IEP or 504 </a:t>
            </a:r>
          </a:p>
          <a:p>
            <a:pPr marL="0" indent="0">
              <a:buNone/>
            </a:pPr>
            <a:r>
              <a:rPr lang="en-US" sz="2000" b="1" dirty="0"/>
              <a:t>	</a:t>
            </a:r>
            <a:r>
              <a:rPr lang="en-US" u="sng" dirty="0">
                <a:hlinkClick r:id="rId3"/>
              </a:rPr>
              <a:t>Arti Sachdeva</a:t>
            </a:r>
            <a:r>
              <a:rPr lang="en-US" dirty="0"/>
              <a:t> </a:t>
            </a:r>
            <a:endParaRPr lang="en-US" sz="2000" b="1" dirty="0"/>
          </a:p>
          <a:p>
            <a:pPr marL="0" indent="0">
              <a:buNone/>
            </a:pPr>
            <a:r>
              <a:rPr lang="en-US" sz="2000" b="1" dirty="0"/>
              <a:t>ACCESS Technology</a:t>
            </a:r>
          </a:p>
          <a:p>
            <a:pPr marL="0" indent="0">
              <a:buNone/>
            </a:pPr>
            <a:r>
              <a:rPr lang="en-US" sz="2000" b="1" dirty="0"/>
              <a:t>	</a:t>
            </a:r>
            <a:r>
              <a:rPr lang="en-US" u="sng" dirty="0">
                <a:solidFill>
                  <a:srgbClr val="0070C0"/>
                </a:solidFill>
                <a:hlinkClick r:id="rId4">
                  <a:extLst>
                    <a:ext uri="{A12FA001-AC4F-418D-AE19-62706E023703}">
                      <ahyp:hlinkClr xmlns:ahyp="http://schemas.microsoft.com/office/drawing/2018/hyperlinkcolor" val="tx"/>
                    </a:ext>
                  </a:extLst>
                </a:hlinkClick>
              </a:rPr>
              <a:t>Collin Bonner</a:t>
            </a:r>
            <a:endParaRPr lang="en-US" u="sng" dirty="0">
              <a:solidFill>
                <a:srgbClr val="0070C0"/>
              </a:solidFill>
            </a:endParaRPr>
          </a:p>
          <a:p>
            <a:pPr marL="0" indent="0">
              <a:buNone/>
            </a:pPr>
            <a:r>
              <a:rPr lang="en-US" sz="2000" b="1" dirty="0"/>
              <a:t>ML Identification/WIDA Screener</a:t>
            </a:r>
          </a:p>
          <a:p>
            <a:pPr marL="0" indent="0">
              <a:buNone/>
            </a:pPr>
            <a:r>
              <a:rPr lang="en-US" sz="2000" b="1" dirty="0"/>
              <a:t>	</a:t>
            </a:r>
            <a:r>
              <a:rPr lang="en-US" u="sng" dirty="0">
                <a:hlinkClick r:id="rId5"/>
              </a:rPr>
              <a:t>Doris Brock-Nguyen</a:t>
            </a:r>
            <a:endParaRPr lang="en-US" sz="2000" b="1" dirty="0"/>
          </a:p>
          <a:p>
            <a:pPr marL="0" indent="0">
              <a:buNone/>
            </a:pPr>
            <a:r>
              <a:rPr lang="en-US" sz="2000" b="1" dirty="0"/>
              <a:t>Data Pipeline/Coding </a:t>
            </a:r>
          </a:p>
          <a:p>
            <a:pPr marL="0" indent="0">
              <a:buNone/>
            </a:pPr>
            <a:r>
              <a:rPr lang="en-US" sz="2000" b="1" dirty="0"/>
              <a:t>	</a:t>
            </a:r>
            <a:r>
              <a:rPr lang="en-US" u="sng" dirty="0">
                <a:hlinkClick r:id="rId6"/>
              </a:rPr>
              <a:t>Collin Slutzky</a:t>
            </a:r>
            <a:endParaRPr lang="en-US" u="sng" dirty="0"/>
          </a:p>
          <a:p>
            <a:pPr marL="0" indent="0">
              <a:buNone/>
            </a:pPr>
            <a:endParaRPr lang="en-US" sz="2000" dirty="0"/>
          </a:p>
        </p:txBody>
      </p:sp>
      <p:sp>
        <p:nvSpPr>
          <p:cNvPr id="4" name="Slide Number Placeholder 3">
            <a:extLst>
              <a:ext uri="{FF2B5EF4-FFF2-40B4-BE49-F238E27FC236}">
                <a16:creationId xmlns:a16="http://schemas.microsoft.com/office/drawing/2014/main" id="{17A7312A-F4F3-354C-7EAD-5755D070C41E}"/>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6167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89FC-02C2-A731-F527-6A8E258AAEB4}"/>
              </a:ext>
            </a:extLst>
          </p:cNvPr>
          <p:cNvSpPr>
            <a:spLocks noGrp="1"/>
          </p:cNvSpPr>
          <p:nvPr>
            <p:ph type="title"/>
          </p:nvPr>
        </p:nvSpPr>
        <p:spPr>
          <a:xfrm>
            <a:off x="223071" y="383318"/>
            <a:ext cx="6081865" cy="756418"/>
          </a:xfrm>
        </p:spPr>
        <p:txBody>
          <a:bodyPr>
            <a:normAutofit/>
          </a:bodyPr>
          <a:lstStyle/>
          <a:p>
            <a:r>
              <a:rPr lang="en-US" sz="3200" dirty="0"/>
              <a:t>Vendors</a:t>
            </a:r>
          </a:p>
        </p:txBody>
      </p:sp>
      <p:sp>
        <p:nvSpPr>
          <p:cNvPr id="3" name="Content Placeholder 2">
            <a:extLst>
              <a:ext uri="{FF2B5EF4-FFF2-40B4-BE49-F238E27FC236}">
                <a16:creationId xmlns:a16="http://schemas.microsoft.com/office/drawing/2014/main" id="{F4811C9B-1E23-44DD-EDCD-20231C1AF401}"/>
              </a:ext>
            </a:extLst>
          </p:cNvPr>
          <p:cNvSpPr>
            <a:spLocks noGrp="1"/>
          </p:cNvSpPr>
          <p:nvPr>
            <p:ph idx="1"/>
          </p:nvPr>
        </p:nvSpPr>
        <p:spPr/>
        <p:txBody>
          <a:bodyPr vert="horz" lIns="0" tIns="0" rIns="0" bIns="45720" rtlCol="0" anchor="t">
            <a:normAutofit/>
          </a:bodyPr>
          <a:lstStyle/>
          <a:p>
            <a:pPr marL="0" indent="0">
              <a:buNone/>
            </a:pPr>
            <a:r>
              <a:rPr lang="en-US" b="1" dirty="0"/>
              <a:t>WIDA </a:t>
            </a:r>
          </a:p>
          <a:p>
            <a:pPr lvl="1"/>
            <a:r>
              <a:rPr lang="en-US" dirty="0"/>
              <a:t>U.S.-based collaborative group of 41 member states, territories and federal agencies</a:t>
            </a:r>
          </a:p>
          <a:p>
            <a:pPr lvl="1"/>
            <a:r>
              <a:rPr lang="en-US" dirty="0"/>
              <a:t>Comprehensive, research-based system of language standards, assessments, professional learning and educator support</a:t>
            </a:r>
            <a:endParaRPr lang="en-US" b="0" i="0" dirty="0">
              <a:solidFill>
                <a:srgbClr val="2F2F2F"/>
              </a:solidFill>
              <a:effectLst/>
            </a:endParaRPr>
          </a:p>
          <a:p>
            <a:pPr lvl="1"/>
            <a:endParaRPr lang="en-US" b="0" i="0" dirty="0">
              <a:solidFill>
                <a:srgbClr val="2F2F2F"/>
              </a:solidFill>
              <a:effectLst/>
            </a:endParaRPr>
          </a:p>
          <a:p>
            <a:pPr marL="0" indent="0">
              <a:buNone/>
            </a:pPr>
            <a:r>
              <a:rPr lang="en-US" b="1" dirty="0"/>
              <a:t>Data Recognition Corporation (DRC) </a:t>
            </a:r>
          </a:p>
          <a:p>
            <a:pPr marL="800100" lvl="1" indent="-342900">
              <a:spcBef>
                <a:spcPts val="0"/>
              </a:spcBef>
              <a:buFont typeface="Symbol" panose="05050102010706020507" pitchFamily="18" charset="2"/>
              <a:buChar char=""/>
            </a:pPr>
            <a:r>
              <a:rPr lang="en-US" dirty="0">
                <a:effectLst/>
                <a:ea typeface="Times New Roman" panose="02020603050405020304" pitchFamily="18" charset="0"/>
              </a:rPr>
              <a:t>DRC is a long-standing WIDA partner responsible for the administration, scoring, and reporting for the ACCESS, Alternate ACCESS, and online WIDA Screener assessments </a:t>
            </a:r>
          </a:p>
          <a:p>
            <a:pPr marL="800100" lvl="1" indent="-342900">
              <a:spcBef>
                <a:spcPts val="0"/>
              </a:spcBef>
              <a:buFont typeface="Symbol" panose="05050102010706020507" pitchFamily="18" charset="2"/>
              <a:buChar char=""/>
            </a:pPr>
            <a:endParaRPr lang="en-US" dirty="0">
              <a:effectLst/>
              <a:ea typeface="Calibri" panose="020F0502020204030204" pitchFamily="34" charset="0"/>
            </a:endParaRPr>
          </a:p>
          <a:p>
            <a:pPr marL="800100" lvl="1" indent="-342900">
              <a:spcBef>
                <a:spcPts val="0"/>
              </a:spcBef>
              <a:buFont typeface="Symbol" panose="05050102010706020507" pitchFamily="18" charset="2"/>
              <a:buChar char=""/>
            </a:pPr>
            <a:r>
              <a:rPr lang="en-US" dirty="0">
                <a:effectLst/>
                <a:ea typeface="Times New Roman" panose="02020603050405020304" pitchFamily="18" charset="0"/>
              </a:rPr>
              <a:t>WIDA and DRC administer the ACCESS assessments to 2.5 million students each year.</a:t>
            </a:r>
            <a:endParaRPr lang="en-US"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66BC91-C4BD-6BC9-25CA-FAC82CDB32C4}"/>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62499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0DD7-B843-000B-26F4-E1790C4F5F04}"/>
              </a:ext>
            </a:extLst>
          </p:cNvPr>
          <p:cNvSpPr>
            <a:spLocks noGrp="1"/>
          </p:cNvSpPr>
          <p:nvPr>
            <p:ph type="title"/>
          </p:nvPr>
        </p:nvSpPr>
        <p:spPr>
          <a:xfrm>
            <a:off x="297947" y="483114"/>
            <a:ext cx="6081865" cy="756418"/>
          </a:xfrm>
        </p:spPr>
        <p:txBody>
          <a:bodyPr>
            <a:normAutofit/>
          </a:bodyPr>
          <a:lstStyle/>
          <a:p>
            <a:r>
              <a:rPr lang="en-US" sz="3200" dirty="0"/>
              <a:t>District</a:t>
            </a:r>
          </a:p>
        </p:txBody>
      </p:sp>
      <p:sp>
        <p:nvSpPr>
          <p:cNvPr id="3" name="Content Placeholder 2">
            <a:extLst>
              <a:ext uri="{FF2B5EF4-FFF2-40B4-BE49-F238E27FC236}">
                <a16:creationId xmlns:a16="http://schemas.microsoft.com/office/drawing/2014/main" id="{9C2F0BA1-1CC8-7496-5947-CE46AE4C663A}"/>
              </a:ext>
            </a:extLst>
          </p:cNvPr>
          <p:cNvSpPr>
            <a:spLocks noGrp="1"/>
          </p:cNvSpPr>
          <p:nvPr>
            <p:ph idx="1"/>
          </p:nvPr>
        </p:nvSpPr>
        <p:spPr>
          <a:xfrm>
            <a:off x="409740" y="1463040"/>
            <a:ext cx="8324519" cy="4911846"/>
          </a:xfrm>
        </p:spPr>
        <p:txBody>
          <a:bodyPr/>
          <a:lstStyle/>
          <a:p>
            <a:r>
              <a:rPr lang="en-US" sz="2000" b="1" dirty="0"/>
              <a:t>District Assessment Coordinator (DAC): </a:t>
            </a:r>
            <a:r>
              <a:rPr lang="en-US" sz="2000" dirty="0"/>
              <a:t>Oversees district-wide assessment processes.</a:t>
            </a:r>
          </a:p>
          <a:p>
            <a:r>
              <a:rPr lang="en-US" sz="2000" b="1" dirty="0"/>
              <a:t>Data Respondent: </a:t>
            </a:r>
            <a:r>
              <a:rPr lang="en-US" sz="2000" dirty="0"/>
              <a:t>Ensures an accurate data file of NEP and LEP students in data pipeline</a:t>
            </a:r>
          </a:p>
          <a:p>
            <a:r>
              <a:rPr lang="en-US" sz="2000" b="1" dirty="0"/>
              <a:t>School Assessment Coordinator (SAC): </a:t>
            </a:r>
            <a:r>
              <a:rPr lang="en-US" sz="2000" dirty="0"/>
              <a:t>Manages school-level logistics and training.</a:t>
            </a:r>
          </a:p>
          <a:p>
            <a:r>
              <a:rPr lang="en-US" sz="2000" b="1" dirty="0"/>
              <a:t>Sensitive Data: </a:t>
            </a:r>
            <a:r>
              <a:rPr lang="en-US" sz="2000" dirty="0"/>
              <a:t>Works with student data including sending, viewing, adding, and editing student data in WIDA AMS</a:t>
            </a:r>
          </a:p>
          <a:p>
            <a:r>
              <a:rPr lang="en-US" sz="2000" b="1" dirty="0"/>
              <a:t>District Technology Coordinator (DTC): </a:t>
            </a:r>
            <a:r>
              <a:rPr lang="en-US" sz="2000" dirty="0"/>
              <a:t>Prepares and maintains testing technology.</a:t>
            </a:r>
          </a:p>
          <a:p>
            <a:r>
              <a:rPr lang="en-US" sz="2000" b="1" dirty="0"/>
              <a:t>Test Administrators (TAs): </a:t>
            </a:r>
            <a:r>
              <a:rPr lang="en-US" sz="2000" dirty="0"/>
              <a:t>Administer the tests and ensure security.</a:t>
            </a:r>
          </a:p>
          <a:p>
            <a:r>
              <a:rPr lang="en-US" sz="2000" b="1" dirty="0"/>
              <a:t>ACCESS Test Takers: </a:t>
            </a:r>
            <a:r>
              <a:rPr lang="en-US" sz="2000" dirty="0"/>
              <a:t>ACCESS test takers are students who are identified as language learners with a language proficiency code of NEP (1) or LEP (2). </a:t>
            </a:r>
          </a:p>
          <a:p>
            <a:endParaRPr lang="en-US" dirty="0"/>
          </a:p>
          <a:p>
            <a:endParaRPr lang="en-US" dirty="0"/>
          </a:p>
        </p:txBody>
      </p:sp>
      <p:sp>
        <p:nvSpPr>
          <p:cNvPr id="4" name="Slide Number Placeholder 3">
            <a:extLst>
              <a:ext uri="{FF2B5EF4-FFF2-40B4-BE49-F238E27FC236}">
                <a16:creationId xmlns:a16="http://schemas.microsoft.com/office/drawing/2014/main" id="{04BD3818-B9DA-6119-1A88-A38F871CA22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53303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6D7B-7133-230D-0C08-181E812A2253}"/>
              </a:ext>
            </a:extLst>
          </p:cNvPr>
          <p:cNvSpPr>
            <a:spLocks noGrp="1"/>
          </p:cNvSpPr>
          <p:nvPr>
            <p:ph type="title"/>
          </p:nvPr>
        </p:nvSpPr>
        <p:spPr>
          <a:xfrm>
            <a:off x="275825" y="376077"/>
            <a:ext cx="6081865" cy="756418"/>
          </a:xfrm>
        </p:spPr>
        <p:txBody>
          <a:bodyPr>
            <a:normAutofit/>
          </a:bodyPr>
          <a:lstStyle/>
          <a:p>
            <a:r>
              <a:rPr lang="en-US" sz="3200" dirty="0"/>
              <a:t>Ensuring a Smooth Testing Process</a:t>
            </a:r>
          </a:p>
        </p:txBody>
      </p:sp>
      <p:sp>
        <p:nvSpPr>
          <p:cNvPr id="3" name="Content Placeholder 2">
            <a:extLst>
              <a:ext uri="{FF2B5EF4-FFF2-40B4-BE49-F238E27FC236}">
                <a16:creationId xmlns:a16="http://schemas.microsoft.com/office/drawing/2014/main" id="{13089111-9233-CE3D-3E68-5E7058A434D5}"/>
              </a:ext>
            </a:extLst>
          </p:cNvPr>
          <p:cNvSpPr>
            <a:spLocks noGrp="1"/>
          </p:cNvSpPr>
          <p:nvPr>
            <p:ph idx="1"/>
          </p:nvPr>
        </p:nvSpPr>
        <p:spPr/>
        <p:txBody>
          <a:bodyPr/>
          <a:lstStyle/>
          <a:p>
            <a:r>
              <a:rPr lang="en-US" sz="2000" dirty="0"/>
              <a:t>Before Testing: </a:t>
            </a:r>
          </a:p>
          <a:p>
            <a:pPr lvl="1"/>
            <a:r>
              <a:rPr lang="en-US" dirty="0"/>
              <a:t>Authentic training and engagement</a:t>
            </a:r>
          </a:p>
          <a:p>
            <a:pPr lvl="1"/>
            <a:r>
              <a:rPr lang="en-US" dirty="0"/>
              <a:t>Secure materials</a:t>
            </a:r>
          </a:p>
          <a:p>
            <a:pPr lvl="1"/>
            <a:r>
              <a:rPr lang="en-US" dirty="0"/>
              <a:t>Review accommodations</a:t>
            </a:r>
          </a:p>
          <a:p>
            <a:pPr lvl="1"/>
            <a:r>
              <a:rPr lang="en-US" dirty="0"/>
              <a:t>Prepare test environment</a:t>
            </a:r>
          </a:p>
          <a:p>
            <a:r>
              <a:rPr lang="en-US" sz="2000" dirty="0"/>
              <a:t>During Testing</a:t>
            </a:r>
          </a:p>
          <a:p>
            <a:pPr lvl="1"/>
            <a:r>
              <a:rPr lang="en-US" dirty="0"/>
              <a:t>Standardized administration</a:t>
            </a:r>
          </a:p>
          <a:p>
            <a:pPr lvl="1"/>
            <a:r>
              <a:rPr lang="en-US" dirty="0"/>
              <a:t>Proper use of materials</a:t>
            </a:r>
          </a:p>
          <a:p>
            <a:pPr lvl="1"/>
            <a:r>
              <a:rPr lang="en-US" dirty="0"/>
              <a:t>Active monitoring</a:t>
            </a:r>
          </a:p>
          <a:p>
            <a:pPr lvl="2"/>
            <a:r>
              <a:rPr lang="en-US" dirty="0"/>
              <a:t>Appropriate use of scratch paper</a:t>
            </a:r>
          </a:p>
          <a:p>
            <a:pPr lvl="2"/>
            <a:r>
              <a:rPr lang="en-US" dirty="0"/>
              <a:t>No additional devices</a:t>
            </a:r>
          </a:p>
          <a:p>
            <a:pPr lvl="1"/>
            <a:r>
              <a:rPr lang="en-US" dirty="0"/>
              <a:t>Report any incidents</a:t>
            </a:r>
          </a:p>
          <a:p>
            <a:r>
              <a:rPr lang="en-US" sz="2000" dirty="0"/>
              <a:t>After Testing</a:t>
            </a:r>
          </a:p>
          <a:p>
            <a:pPr lvl="1"/>
            <a:r>
              <a:rPr lang="en-US" dirty="0"/>
              <a:t>Return materials correctly and on time</a:t>
            </a:r>
          </a:p>
          <a:p>
            <a:endParaRPr lang="en-US" dirty="0"/>
          </a:p>
        </p:txBody>
      </p:sp>
      <p:sp>
        <p:nvSpPr>
          <p:cNvPr id="4" name="Slide Number Placeholder 3">
            <a:extLst>
              <a:ext uri="{FF2B5EF4-FFF2-40B4-BE49-F238E27FC236}">
                <a16:creationId xmlns:a16="http://schemas.microsoft.com/office/drawing/2014/main" id="{BC0B925A-201A-609C-DB99-4DCE24D79D6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48668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3A8A0F-9008-1C6C-30E0-83B0BE678133}"/>
              </a:ext>
            </a:extLst>
          </p:cNvPr>
          <p:cNvSpPr>
            <a:spLocks noGrp="1"/>
          </p:cNvSpPr>
          <p:nvPr>
            <p:ph type="ctrTitle"/>
          </p:nvPr>
        </p:nvSpPr>
        <p:spPr/>
        <p:txBody>
          <a:bodyPr/>
          <a:lstStyle/>
          <a:p>
            <a:r>
              <a:rPr lang="en-US" dirty="0"/>
              <a:t>Student Participation</a:t>
            </a:r>
          </a:p>
        </p:txBody>
      </p:sp>
      <p:sp>
        <p:nvSpPr>
          <p:cNvPr id="4" name="Slide Number Placeholder 3">
            <a:extLst>
              <a:ext uri="{FF2B5EF4-FFF2-40B4-BE49-F238E27FC236}">
                <a16:creationId xmlns:a16="http://schemas.microsoft.com/office/drawing/2014/main" id="{5FA811BA-CAEB-D0E8-3D22-B258550F3136}"/>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12476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0767-3C50-16CE-27D6-A558CC90DA19}"/>
              </a:ext>
            </a:extLst>
          </p:cNvPr>
          <p:cNvSpPr>
            <a:spLocks noGrp="1"/>
          </p:cNvSpPr>
          <p:nvPr>
            <p:ph type="title"/>
          </p:nvPr>
        </p:nvSpPr>
        <p:spPr>
          <a:xfrm>
            <a:off x="223071" y="383318"/>
            <a:ext cx="6081865" cy="756418"/>
          </a:xfrm>
        </p:spPr>
        <p:txBody>
          <a:bodyPr>
            <a:normAutofit/>
          </a:bodyPr>
          <a:lstStyle/>
          <a:p>
            <a:r>
              <a:rPr lang="en-US" sz="2800" dirty="0"/>
              <a:t>Student Participation</a:t>
            </a:r>
          </a:p>
        </p:txBody>
      </p:sp>
      <p:sp>
        <p:nvSpPr>
          <p:cNvPr id="3" name="Content Placeholder 2">
            <a:extLst>
              <a:ext uri="{FF2B5EF4-FFF2-40B4-BE49-F238E27FC236}">
                <a16:creationId xmlns:a16="http://schemas.microsoft.com/office/drawing/2014/main" id="{B506781B-D65A-D1EC-E4BB-1D941A15E9F7}"/>
              </a:ext>
            </a:extLst>
          </p:cNvPr>
          <p:cNvSpPr>
            <a:spLocks noGrp="1"/>
          </p:cNvSpPr>
          <p:nvPr>
            <p:ph idx="1"/>
          </p:nvPr>
        </p:nvSpPr>
        <p:spPr/>
        <p:txBody>
          <a:bodyPr/>
          <a:lstStyle/>
          <a:p>
            <a:pPr marL="0" indent="0">
              <a:buNone/>
            </a:pPr>
            <a:r>
              <a:rPr lang="en-US" sz="2000" dirty="0">
                <a:solidFill>
                  <a:srgbClr val="000000"/>
                </a:solidFill>
                <a:effectLst/>
                <a:latin typeface="Calibri" panose="020F0502020204030204" pitchFamily="34" charset="0"/>
                <a:ea typeface="Calibri" panose="020F0502020204030204" pitchFamily="34" charset="0"/>
              </a:rPr>
              <a:t>Students who are Multilingual Learners</a:t>
            </a:r>
            <a:r>
              <a:rPr lang="en-US" sz="2000" dirty="0">
                <a:solidFill>
                  <a:srgbClr val="000000"/>
                </a:solidFill>
                <a:latin typeface="Calibri" panose="020F0502020204030204" pitchFamily="34" charset="0"/>
                <a:ea typeface="Calibri" panose="020F0502020204030204" pitchFamily="34" charset="0"/>
              </a:rPr>
              <a:t>, including students with disabilities, </a:t>
            </a:r>
            <a:r>
              <a:rPr lang="en-US" sz="2000" dirty="0">
                <a:solidFill>
                  <a:srgbClr val="000000"/>
                </a:solidFill>
                <a:effectLst/>
                <a:latin typeface="Calibri" panose="020F0502020204030204" pitchFamily="34" charset="0"/>
                <a:ea typeface="Calibri" panose="020F0502020204030204" pitchFamily="34" charset="0"/>
              </a:rPr>
              <a:t> with a language proficiency designation of:</a:t>
            </a:r>
          </a:p>
          <a:p>
            <a:pPr marL="0" indent="0">
              <a:buNone/>
            </a:pPr>
            <a:endParaRPr lang="en-US" sz="2000" dirty="0">
              <a:solidFill>
                <a:srgbClr val="000000"/>
              </a:solidFill>
              <a:effectLst/>
              <a:latin typeface="Calibri" panose="020F0502020204030204" pitchFamily="34" charset="0"/>
              <a:ea typeface="Calibri" panose="020F0502020204030204" pitchFamily="34" charset="0"/>
            </a:endParaRPr>
          </a:p>
          <a:p>
            <a:pPr lvl="1"/>
            <a:r>
              <a:rPr lang="en-US" dirty="0">
                <a:solidFill>
                  <a:srgbClr val="000000"/>
                </a:solidFill>
                <a:effectLst/>
                <a:latin typeface="Calibri" panose="020F0502020204030204" pitchFamily="34" charset="0"/>
                <a:ea typeface="Calibri" panose="020F0502020204030204" pitchFamily="34" charset="0"/>
              </a:rPr>
              <a:t>1, Non English Proficient (NEP)  </a:t>
            </a:r>
          </a:p>
          <a:p>
            <a:pPr lvl="1"/>
            <a:r>
              <a:rPr lang="en-US" dirty="0">
                <a:solidFill>
                  <a:srgbClr val="000000"/>
                </a:solidFill>
                <a:latin typeface="Calibri" panose="020F0502020204030204" pitchFamily="34" charset="0"/>
                <a:ea typeface="Calibri" panose="020F0502020204030204" pitchFamily="34" charset="0"/>
              </a:rPr>
              <a:t>2, Limited English Proficient (LEP)</a:t>
            </a:r>
          </a:p>
          <a:p>
            <a:pPr lvl="1"/>
            <a:endParaRPr lang="en-US" dirty="0">
              <a:solidFill>
                <a:srgbClr val="000000"/>
              </a:solidFill>
              <a:latin typeface="Calibri" panose="020F0502020204030204" pitchFamily="34" charset="0"/>
              <a:ea typeface="Calibri" panose="020F0502020204030204" pitchFamily="34" charset="0"/>
            </a:endParaRPr>
          </a:p>
          <a:p>
            <a:pPr marL="0" indent="0">
              <a:buNone/>
            </a:pPr>
            <a:r>
              <a:rPr lang="en-US" sz="2000" dirty="0"/>
              <a:t>Students whose parent/guardian opted them out of an LIEP program are still required to participate in ACCESS testing. </a:t>
            </a:r>
            <a:endParaRPr lang="en-US" dirty="0"/>
          </a:p>
        </p:txBody>
      </p:sp>
      <p:sp>
        <p:nvSpPr>
          <p:cNvPr id="4" name="Slide Number Placeholder 3">
            <a:extLst>
              <a:ext uri="{FF2B5EF4-FFF2-40B4-BE49-F238E27FC236}">
                <a16:creationId xmlns:a16="http://schemas.microsoft.com/office/drawing/2014/main" id="{98D82AE0-4332-123D-161F-8740319B5687}"/>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93630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03DD-537D-4B6F-0093-C46CC6EB29D9}"/>
              </a:ext>
            </a:extLst>
          </p:cNvPr>
          <p:cNvSpPr>
            <a:spLocks noGrp="1"/>
          </p:cNvSpPr>
          <p:nvPr>
            <p:ph type="title"/>
          </p:nvPr>
        </p:nvSpPr>
        <p:spPr>
          <a:xfrm>
            <a:off x="368285" y="456737"/>
            <a:ext cx="6081865" cy="756418"/>
          </a:xfrm>
        </p:spPr>
        <p:txBody>
          <a:bodyPr/>
          <a:lstStyle/>
          <a:p>
            <a:r>
              <a:rPr lang="en-US" dirty="0"/>
              <a:t>Participation Options</a:t>
            </a:r>
          </a:p>
        </p:txBody>
      </p:sp>
      <p:sp>
        <p:nvSpPr>
          <p:cNvPr id="3" name="Content Placeholder 2">
            <a:extLst>
              <a:ext uri="{FF2B5EF4-FFF2-40B4-BE49-F238E27FC236}">
                <a16:creationId xmlns:a16="http://schemas.microsoft.com/office/drawing/2014/main" id="{6D64F850-B596-9D3E-B9DD-1FA07C646084}"/>
              </a:ext>
            </a:extLst>
          </p:cNvPr>
          <p:cNvSpPr>
            <a:spLocks noGrp="1"/>
          </p:cNvSpPr>
          <p:nvPr>
            <p:ph idx="1"/>
          </p:nvPr>
        </p:nvSpPr>
        <p:spPr/>
        <p:txBody>
          <a:bodyPr vert="horz" lIns="0" tIns="0" rIns="0" bIns="45720" rtlCol="0" anchor="t">
            <a:normAutofit/>
          </a:bodyPr>
          <a:lstStyle/>
          <a:p>
            <a:pPr marL="0" indent="0">
              <a:buNone/>
            </a:pPr>
            <a:r>
              <a:rPr lang="en-US" sz="2000" dirty="0"/>
              <a:t>Three participation options exist:</a:t>
            </a:r>
          </a:p>
          <a:p>
            <a:pPr marL="1147445" lvl="2" indent="-457200">
              <a:buAutoNum type="arabicParenR"/>
            </a:pPr>
            <a:r>
              <a:rPr lang="en-US" sz="2000" dirty="0"/>
              <a:t>The student participates in WIDA ACCESS or WIDA ACCESS for Kindergarten.</a:t>
            </a:r>
            <a:endParaRPr lang="en-US" sz="2000" dirty="0">
              <a:ea typeface="Calibri" panose="020F0502020204030204"/>
              <a:cs typeface="Calibri" panose="020F0502020204030204"/>
            </a:endParaRPr>
          </a:p>
          <a:p>
            <a:pPr marL="1147445" lvl="2" indent="-457200">
              <a:buAutoNum type="arabicParenR"/>
            </a:pPr>
            <a:r>
              <a:rPr lang="en-US" sz="2000" dirty="0"/>
              <a:t>The student participates in WIDA ACCESS or Kindergarten for ACCESS with accommodation(s).</a:t>
            </a:r>
            <a:endParaRPr lang="en-US" sz="2000" dirty="0">
              <a:ea typeface="Calibri" panose="020F0502020204030204"/>
              <a:cs typeface="Calibri" panose="020F0502020204030204"/>
            </a:endParaRPr>
          </a:p>
          <a:p>
            <a:pPr marL="1147445" lvl="2" indent="-457200">
              <a:buAutoNum type="arabicParenR"/>
            </a:pPr>
            <a:r>
              <a:rPr lang="en-US" sz="2000" dirty="0"/>
              <a:t>The student participates in Alternate ACCESS* only for students with the most significant cognitive disabilities.</a:t>
            </a:r>
            <a:endParaRPr lang="en-US" sz="2000"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690245" lvl="2" indent="0">
              <a:buNone/>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1147445" lvl="2" indent="-457200">
              <a:buAutoNum type="arabicParenR"/>
            </a:pPr>
            <a:endParaRPr lang="en-US" dirty="0">
              <a:ea typeface="Calibri" panose="020F0502020204030204"/>
              <a:cs typeface="Calibri" panose="020F0502020204030204"/>
            </a:endParaRPr>
          </a:p>
          <a:p>
            <a:pPr marL="233045" lvl="1" indent="0">
              <a:buNone/>
            </a:pPr>
            <a:r>
              <a:rPr lang="en-US" sz="1200" dirty="0"/>
              <a:t>*</a:t>
            </a:r>
            <a:r>
              <a:rPr lang="en-US" sz="1400" dirty="0"/>
              <a:t>It is not appropriate or ethical to give the Alternate ACCESS to students who do not qualify for the assessment. Student with a primary disability code of DD, SLD, SED, or SLI </a:t>
            </a:r>
            <a:r>
              <a:rPr lang="en-US" sz="1400" b="1" dirty="0"/>
              <a:t>are not </a:t>
            </a:r>
            <a:r>
              <a:rPr lang="en-US" sz="1400" dirty="0"/>
              <a:t>eligible for alternate assessments. </a:t>
            </a:r>
            <a:endParaRPr lang="en-US" sz="1400" dirty="0">
              <a:ea typeface="Calibri" panose="020F0502020204030204"/>
              <a:cs typeface="Calibri" panose="020F0502020204030204"/>
            </a:endParaRPr>
          </a:p>
          <a:p>
            <a:pPr marL="233045" lvl="1" indent="0">
              <a:buNone/>
            </a:pPr>
            <a:endParaRPr lang="en-US" dirty="0">
              <a:ea typeface="Calibri" panose="020F0502020204030204"/>
              <a:cs typeface="Calibri" panose="020F0502020204030204"/>
            </a:endParaRPr>
          </a:p>
          <a:p>
            <a:pPr marL="0" indent="0">
              <a:buNone/>
            </a:pPr>
            <a:endParaRPr lang="en-US" dirty="0"/>
          </a:p>
        </p:txBody>
      </p:sp>
      <p:sp>
        <p:nvSpPr>
          <p:cNvPr id="4" name="Slide Number Placeholder 3">
            <a:extLst>
              <a:ext uri="{FF2B5EF4-FFF2-40B4-BE49-F238E27FC236}">
                <a16:creationId xmlns:a16="http://schemas.microsoft.com/office/drawing/2014/main" id="{701EB6E1-03FC-9F7E-FBD8-90AB2F3006F3}"/>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500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1B5A-1EB4-6EA1-4684-B7DA396305C9}"/>
              </a:ext>
            </a:extLst>
          </p:cNvPr>
          <p:cNvSpPr>
            <a:spLocks noGrp="1"/>
          </p:cNvSpPr>
          <p:nvPr>
            <p:ph type="title"/>
          </p:nvPr>
        </p:nvSpPr>
        <p:spPr>
          <a:xfrm>
            <a:off x="223071" y="240195"/>
            <a:ext cx="6081865" cy="756418"/>
          </a:xfrm>
        </p:spPr>
        <p:txBody>
          <a:bodyPr/>
          <a:lstStyle/>
          <a:p>
            <a:r>
              <a:rPr lang="en-US" sz="3200" dirty="0"/>
              <a:t>Testing students who have </a:t>
            </a:r>
            <a:br>
              <a:rPr lang="en-US" sz="3200" dirty="0"/>
            </a:br>
            <a:r>
              <a:rPr lang="en-US" sz="3200" dirty="0"/>
              <a:t>an IEP or 504 Plan </a:t>
            </a:r>
            <a:br>
              <a:rPr lang="en-US" sz="2400" dirty="0"/>
            </a:br>
            <a:endParaRPr lang="en-US" dirty="0"/>
          </a:p>
        </p:txBody>
      </p:sp>
      <p:sp>
        <p:nvSpPr>
          <p:cNvPr id="3" name="Content Placeholder 2">
            <a:extLst>
              <a:ext uri="{FF2B5EF4-FFF2-40B4-BE49-F238E27FC236}">
                <a16:creationId xmlns:a16="http://schemas.microsoft.com/office/drawing/2014/main" id="{FC2F6EEB-8E8F-E5AE-F222-5D3EE8F1E881}"/>
              </a:ext>
            </a:extLst>
          </p:cNvPr>
          <p:cNvSpPr>
            <a:spLocks noGrp="1"/>
          </p:cNvSpPr>
          <p:nvPr>
            <p:ph idx="1"/>
          </p:nvPr>
        </p:nvSpPr>
        <p:spPr/>
        <p:txBody>
          <a:bodyPr/>
          <a:lstStyle/>
          <a:p>
            <a:pPr marL="0" indent="0">
              <a:buNone/>
            </a:pPr>
            <a:r>
              <a:rPr lang="en-US" sz="2000" dirty="0"/>
              <a:t>The educational team (ML and IEP or 504 as applicable), which must include the family, determines whether the student will take:</a:t>
            </a:r>
          </a:p>
          <a:p>
            <a:pPr marL="0" indent="0">
              <a:buNone/>
            </a:pPr>
            <a:endParaRPr lang="en-US" sz="2000" dirty="0"/>
          </a:p>
          <a:p>
            <a:pPr lvl="1"/>
            <a:r>
              <a:rPr lang="en-US" sz="1800" dirty="0"/>
              <a:t>ACCESS 1-12 or Kindergarten with or without accommodations </a:t>
            </a:r>
          </a:p>
          <a:p>
            <a:pPr lvl="1"/>
            <a:r>
              <a:rPr lang="en-US" sz="1800" dirty="0"/>
              <a:t>Alternate ACCESS for a student with the most significant cognitive disability who meets the participation requirements for the alternate assessment.</a:t>
            </a:r>
          </a:p>
          <a:p>
            <a:endParaRPr lang="en-US" sz="2000" dirty="0"/>
          </a:p>
          <a:p>
            <a:pPr marL="0" indent="0">
              <a:buNone/>
            </a:pPr>
            <a:r>
              <a:rPr lang="en-US" sz="2000" dirty="0"/>
              <a:t>According to federal requirements, there must be evidence of alignment between a student’s educational plan, instruction, and the accommodations provided on any of the state assessments, as well as any determinations for students to participate in Alternate ACCESS</a:t>
            </a:r>
            <a:r>
              <a:rPr lang="en-US" dirty="0"/>
              <a:t>.</a:t>
            </a:r>
          </a:p>
          <a:p>
            <a:endParaRPr lang="en-US" dirty="0"/>
          </a:p>
        </p:txBody>
      </p:sp>
      <p:sp>
        <p:nvSpPr>
          <p:cNvPr id="4" name="Slide Number Placeholder 3">
            <a:extLst>
              <a:ext uri="{FF2B5EF4-FFF2-40B4-BE49-F238E27FC236}">
                <a16:creationId xmlns:a16="http://schemas.microsoft.com/office/drawing/2014/main" id="{EF96F0EE-8F52-C06C-447D-5738A17A13BC}"/>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52786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0DA2-B12F-ECC9-F982-D2B393189E70}"/>
              </a:ext>
            </a:extLst>
          </p:cNvPr>
          <p:cNvSpPr>
            <a:spLocks noGrp="1"/>
          </p:cNvSpPr>
          <p:nvPr>
            <p:ph type="title"/>
          </p:nvPr>
        </p:nvSpPr>
        <p:spPr>
          <a:xfrm>
            <a:off x="306739" y="383318"/>
            <a:ext cx="6081865" cy="756418"/>
          </a:xfrm>
        </p:spPr>
        <p:txBody>
          <a:bodyPr>
            <a:normAutofit/>
          </a:bodyPr>
          <a:lstStyle/>
          <a:p>
            <a:r>
              <a:rPr lang="en-US" sz="3200" dirty="0"/>
              <a:t>Accommodations for Students</a:t>
            </a:r>
          </a:p>
        </p:txBody>
      </p:sp>
      <p:sp>
        <p:nvSpPr>
          <p:cNvPr id="3" name="Content Placeholder 2">
            <a:extLst>
              <a:ext uri="{FF2B5EF4-FFF2-40B4-BE49-F238E27FC236}">
                <a16:creationId xmlns:a16="http://schemas.microsoft.com/office/drawing/2014/main" id="{A9091620-BE45-94DF-22B8-9774EFB375BE}"/>
              </a:ext>
            </a:extLst>
          </p:cNvPr>
          <p:cNvSpPr>
            <a:spLocks noGrp="1"/>
          </p:cNvSpPr>
          <p:nvPr>
            <p:ph idx="1"/>
          </p:nvPr>
        </p:nvSpPr>
        <p:spPr/>
        <p:txBody>
          <a:bodyPr>
            <a:normAutofit/>
          </a:bodyPr>
          <a:lstStyle/>
          <a:p>
            <a:pPr marL="0" indent="0">
              <a:buNone/>
            </a:pPr>
            <a:r>
              <a:rPr lang="en-US" sz="2000" dirty="0"/>
              <a:t>Accommodations are practices and procedures that provide equitable access during instruction and assessment for students with a documented need. </a:t>
            </a:r>
          </a:p>
          <a:p>
            <a:pPr marL="0" indent="0">
              <a:buNone/>
            </a:pPr>
            <a:endParaRPr lang="en-US" sz="2000" b="1" dirty="0"/>
          </a:p>
          <a:p>
            <a:pPr marL="0" indent="0">
              <a:buNone/>
            </a:pPr>
            <a:r>
              <a:rPr lang="en-US" sz="2000" b="1" dirty="0"/>
              <a:t>Who Qualifies for ACCESS Accommodations? </a:t>
            </a:r>
          </a:p>
          <a:p>
            <a:r>
              <a:rPr lang="en-US" sz="2000" dirty="0"/>
              <a:t>Students with IEP or 504 Plans documenting use of the accommodation</a:t>
            </a:r>
          </a:p>
          <a:p>
            <a:r>
              <a:rPr lang="en-US" sz="2000" dirty="0"/>
              <a:t>Examples of Accommodations: Manual control of audio, extended speaking time, repeat item audio, etc.</a:t>
            </a:r>
          </a:p>
          <a:p>
            <a:r>
              <a:rPr lang="en-US" sz="2000" dirty="0"/>
              <a:t>Unique Accommodation Requests (UAR) are due December 1</a:t>
            </a:r>
          </a:p>
        </p:txBody>
      </p:sp>
      <p:sp>
        <p:nvSpPr>
          <p:cNvPr id="4" name="Slide Number Placeholder 3">
            <a:extLst>
              <a:ext uri="{FF2B5EF4-FFF2-40B4-BE49-F238E27FC236}">
                <a16:creationId xmlns:a16="http://schemas.microsoft.com/office/drawing/2014/main" id="{85B41085-547F-A71F-6847-9C8527723244}"/>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74344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B6B8B8-5EB7-DFDB-A31D-A0ED3FACBFE1}"/>
              </a:ext>
            </a:extLst>
          </p:cNvPr>
          <p:cNvSpPr>
            <a:spLocks noGrp="1"/>
          </p:cNvSpPr>
          <p:nvPr>
            <p:ph type="ctrTitle"/>
          </p:nvPr>
        </p:nvSpPr>
        <p:spPr/>
        <p:txBody>
          <a:bodyPr>
            <a:normAutofit/>
          </a:bodyPr>
          <a:lstStyle/>
          <a:p>
            <a:r>
              <a:rPr lang="en-US" sz="4800" dirty="0"/>
              <a:t>Dates</a:t>
            </a:r>
          </a:p>
        </p:txBody>
      </p:sp>
      <p:sp>
        <p:nvSpPr>
          <p:cNvPr id="4" name="Slide Number Placeholder 3">
            <a:extLst>
              <a:ext uri="{FF2B5EF4-FFF2-40B4-BE49-F238E27FC236}">
                <a16:creationId xmlns:a16="http://schemas.microsoft.com/office/drawing/2014/main" id="{08B64F83-07E4-DD0C-5F82-16141F2B36B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73308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6427698-5F96-F0E5-7D67-CA1CD5EDE31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t="2818" r="13816" b="6271"/>
          <a:stretch/>
        </p:blipFill>
        <p:spPr>
          <a:xfrm>
            <a:off x="2642616" y="10"/>
            <a:ext cx="6501384"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4" y="1122363"/>
            <a:ext cx="3199963" cy="3204134"/>
          </a:xfrm>
        </p:spPr>
        <p:txBody>
          <a:bodyPr anchor="b">
            <a:normAutofit/>
          </a:bodyPr>
          <a:lstStyle/>
          <a:p>
            <a:pPr algn="l"/>
            <a:r>
              <a:rPr lang="en-US" dirty="0">
                <a:latin typeface="+mn-lt"/>
              </a:rPr>
              <a:t>2025-26</a:t>
            </a:r>
            <a:br>
              <a:rPr lang="en-US" dirty="0">
                <a:latin typeface="+mn-lt"/>
              </a:rPr>
            </a:br>
            <a:r>
              <a:rPr lang="en-US" dirty="0">
                <a:latin typeface="+mn-lt"/>
              </a:rPr>
              <a:t>District Assessment Coordinator</a:t>
            </a:r>
            <a:br>
              <a:rPr lang="en-US" dirty="0">
                <a:latin typeface="+mn-lt"/>
              </a:rPr>
            </a:br>
            <a:r>
              <a:rPr lang="en-US" dirty="0">
                <a:latin typeface="+mn-lt"/>
              </a:rPr>
              <a:t>ACCESS Training</a:t>
            </a:r>
          </a:p>
        </p:txBody>
      </p:sp>
      <p:sp>
        <p:nvSpPr>
          <p:cNvPr id="3" name="Subtitle 2"/>
          <p:cNvSpPr>
            <a:spLocks noGrp="1"/>
          </p:cNvSpPr>
          <p:nvPr>
            <p:ph type="subTitle" idx="1"/>
          </p:nvPr>
        </p:nvSpPr>
        <p:spPr>
          <a:xfrm>
            <a:off x="358485" y="4872922"/>
            <a:ext cx="3457377" cy="1208141"/>
          </a:xfrm>
        </p:spPr>
        <p:txBody>
          <a:bodyPr>
            <a:normAutofit/>
          </a:bodyPr>
          <a:lstStyle/>
          <a:p>
            <a:pPr algn="l"/>
            <a:r>
              <a:rPr lang="en-US" sz="1800" dirty="0"/>
              <a:t>Heather Villalobos Pavia, EdD</a:t>
            </a:r>
          </a:p>
          <a:p>
            <a:pPr algn="l"/>
            <a:r>
              <a:rPr lang="en-US" sz="1800" dirty="0">
                <a:hlinkClick r:id="rId4"/>
              </a:rPr>
              <a:t>villalobospavia_h@cde.state.co.us</a:t>
            </a:r>
            <a:r>
              <a:rPr lang="en-US" sz="1800" dirty="0"/>
              <a:t> </a:t>
            </a:r>
          </a:p>
          <a:p>
            <a:pPr algn="l"/>
            <a:r>
              <a:rPr lang="en-US" sz="1800" dirty="0"/>
              <a:t>Fall 2025</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rgbClr val="488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728114" y="6356350"/>
            <a:ext cx="2057400" cy="365125"/>
          </a:xfrm>
          <a:prstGeom prst="rect">
            <a:avLst/>
          </a:prstGeom>
        </p:spPr>
        <p:txBody>
          <a:bodyPr>
            <a:normAutofit/>
          </a:bodyPr>
          <a:lstStyle/>
          <a:p>
            <a:pPr algn="r">
              <a:spcAft>
                <a:spcPts val="600"/>
              </a:spcAft>
            </a:pPr>
            <a:fld id="{67726FA2-3EC9-4717-AD62-D8C823692DD3}" type="slidenum">
              <a:rPr lang="en-US" sz="1000"/>
              <a:pPr algn="r">
                <a:spcAft>
                  <a:spcPts val="600"/>
                </a:spcAft>
              </a:pPr>
              <a:t>2</a:t>
            </a:fld>
            <a:endParaRPr lang="en-US" sz="1000" dirty="0"/>
          </a:p>
        </p:txBody>
      </p:sp>
      <p:pic>
        <p:nvPicPr>
          <p:cNvPr id="6" name="Picture 5" descr="CDE Logo&#10;Colorado Department of Education">
            <a:extLst>
              <a:ext uri="{FF2B5EF4-FFF2-40B4-BE49-F238E27FC236}">
                <a16:creationId xmlns:a16="http://schemas.microsoft.com/office/drawing/2014/main" id="{A8518094-5064-C4ED-408D-0333E4314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437" y="281940"/>
            <a:ext cx="2662763" cy="1680845"/>
          </a:xfrm>
          <a:prstGeom prst="rect">
            <a:avLst/>
          </a:prstGeom>
        </p:spPr>
      </p:pic>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7AE3-6829-7A7C-1290-EEBE126680AC}"/>
              </a:ext>
            </a:extLst>
          </p:cNvPr>
          <p:cNvSpPr>
            <a:spLocks noGrp="1"/>
          </p:cNvSpPr>
          <p:nvPr>
            <p:ph type="title"/>
          </p:nvPr>
        </p:nvSpPr>
        <p:spPr>
          <a:xfrm>
            <a:off x="223071" y="465529"/>
            <a:ext cx="6081865" cy="756418"/>
          </a:xfrm>
        </p:spPr>
        <p:txBody>
          <a:bodyPr>
            <a:normAutofit/>
          </a:bodyPr>
          <a:lstStyle/>
          <a:p>
            <a:r>
              <a:rPr lang="en-US" sz="3200" dirty="0"/>
              <a:t>Important Dates </a:t>
            </a:r>
            <a:r>
              <a:rPr lang="en-US" sz="3200" b="1" dirty="0"/>
              <a:t>2025</a:t>
            </a:r>
            <a:r>
              <a:rPr lang="en-US" sz="3200" dirty="0"/>
              <a:t>*</a:t>
            </a:r>
          </a:p>
        </p:txBody>
      </p:sp>
      <p:sp>
        <p:nvSpPr>
          <p:cNvPr id="3" name="Content Placeholder 2">
            <a:extLst>
              <a:ext uri="{FF2B5EF4-FFF2-40B4-BE49-F238E27FC236}">
                <a16:creationId xmlns:a16="http://schemas.microsoft.com/office/drawing/2014/main" id="{E25BF59B-81F5-5187-C213-E19356998E70}"/>
              </a:ext>
            </a:extLst>
          </p:cNvPr>
          <p:cNvSpPr>
            <a:spLocks noGrp="1"/>
          </p:cNvSpPr>
          <p:nvPr>
            <p:ph idx="1"/>
          </p:nvPr>
        </p:nvSpPr>
        <p:spPr>
          <a:xfrm>
            <a:off x="628650" y="1489416"/>
            <a:ext cx="7886700" cy="4640674"/>
          </a:xfrm>
        </p:spPr>
        <p:txBody>
          <a:bodyPr>
            <a:normAutofit fontScale="40000" lnSpcReduction="20000"/>
          </a:bodyPr>
          <a:lstStyle/>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Times New Roman" panose="02020603050405020304" pitchFamily="18" charset="0"/>
              </a:rPr>
              <a:t>October 1</a:t>
            </a:r>
            <a:r>
              <a:rPr lang="en-US" sz="5000" b="1" spc="0" baseline="30000" dirty="0">
                <a:effectLst/>
                <a:latin typeface="Calibri" panose="020F0502020204030204" pitchFamily="34" charset="0"/>
                <a:ea typeface="Arial" panose="020B0604020202020204" pitchFamily="34" charset="0"/>
                <a:cs typeface="Times New Roman" panose="02020603050405020304" pitchFamily="18" charset="0"/>
              </a:rPr>
              <a:t>st</a:t>
            </a:r>
            <a:r>
              <a:rPr lang="en-US" sz="50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000" spc="0" dirty="0">
                <a:effectLst/>
                <a:latin typeface="Calibri" panose="020F0502020204030204" pitchFamily="34" charset="0"/>
                <a:ea typeface="Arial" panose="020B0604020202020204" pitchFamily="34" charset="0"/>
                <a:cs typeface="Times New Roman" panose="02020603050405020304" pitchFamily="18" charset="0"/>
              </a:rPr>
              <a:t> Initial Paper Materials Orders Open(through Syncplicity/CDE)</a:t>
            </a:r>
          </a:p>
          <a:p>
            <a:pPr marL="342900" marR="434975" indent="-342900">
              <a:lnSpc>
                <a:spcPct val="116000"/>
              </a:lnSpc>
              <a:spcBef>
                <a:spcPts val="220"/>
              </a:spcBef>
              <a:spcAft>
                <a:spcPts val="800"/>
              </a:spcAft>
              <a:buFont typeface="Arial" panose="020B0604020202020204" pitchFamily="34" charset="0"/>
              <a:buChar char="●"/>
              <a:tabLst>
                <a:tab pos="609600" algn="l"/>
              </a:tabLst>
            </a:pPr>
            <a:r>
              <a:rPr lang="en-US" sz="5000" b="1" dirty="0">
                <a:latin typeface="Calibri" panose="020F0502020204030204" pitchFamily="34" charset="0"/>
                <a:ea typeface="Arial" panose="020B0604020202020204" pitchFamily="34" charset="0"/>
                <a:cs typeface="Times New Roman" panose="02020603050405020304" pitchFamily="18" charset="0"/>
              </a:rPr>
              <a:t>October 15</a:t>
            </a:r>
            <a:r>
              <a:rPr lang="en-US" sz="5000" b="1" baseline="30000" dirty="0">
                <a:latin typeface="Calibri" panose="020F0502020204030204" pitchFamily="34" charset="0"/>
                <a:ea typeface="Arial" panose="020B0604020202020204" pitchFamily="34" charset="0"/>
                <a:cs typeface="Times New Roman" panose="02020603050405020304" pitchFamily="18" charset="0"/>
              </a:rPr>
              <a:t>th</a:t>
            </a:r>
            <a:r>
              <a:rPr lang="en-US" sz="5000" dirty="0">
                <a:latin typeface="Calibri" panose="020F0502020204030204" pitchFamily="34" charset="0"/>
                <a:ea typeface="Arial" panose="020B0604020202020204" pitchFamily="34" charset="0"/>
                <a:cs typeface="Times New Roman" panose="02020603050405020304" pitchFamily="18" charset="0"/>
              </a:rPr>
              <a:t>: DAC Office Hours Begin</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October 28</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DEADLINE for DAC Signed Security Agreement</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dirty="0">
                <a:latin typeface="Calibri" panose="020F0502020204030204" pitchFamily="34" charset="0"/>
                <a:ea typeface="Arial" panose="020B0604020202020204" pitchFamily="34" charset="0"/>
                <a:cs typeface="Times New Roman" panose="02020603050405020304" pitchFamily="18" charset="0"/>
              </a:rPr>
              <a:t>October 31</a:t>
            </a:r>
            <a:r>
              <a:rPr lang="en-US" sz="5000" b="1" baseline="30000" dirty="0">
                <a:latin typeface="Calibri" panose="020F0502020204030204" pitchFamily="34" charset="0"/>
                <a:ea typeface="Arial" panose="020B0604020202020204" pitchFamily="34" charset="0"/>
                <a:cs typeface="Times New Roman" panose="02020603050405020304" pitchFamily="18" charset="0"/>
              </a:rPr>
              <a:t>st: </a:t>
            </a:r>
            <a:r>
              <a:rPr lang="en-US" sz="5000" dirty="0">
                <a:latin typeface="Calibri" panose="020F0502020204030204" pitchFamily="34" charset="0"/>
                <a:ea typeface="Arial" panose="020B0604020202020204" pitchFamily="34" charset="0"/>
                <a:cs typeface="Calibri" panose="020F0502020204030204" pitchFamily="34" charset="0"/>
              </a:rPr>
              <a:t>DEADLINE for Initial Paper Materials</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November 3</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rd</a:t>
            </a:r>
            <a:r>
              <a:rPr lang="en-US" sz="5000" b="1" spc="0" dirty="0">
                <a:effectLst/>
                <a:latin typeface="Calibri" panose="020F0502020204030204" pitchFamily="34" charset="0"/>
                <a:ea typeface="Arial" panose="020B0604020202020204" pitchFamily="34" charset="0"/>
                <a:cs typeface="Calibri" panose="020F0502020204030204" pitchFamily="34" charset="0"/>
              </a:rPr>
              <a:t>: </a:t>
            </a:r>
            <a:r>
              <a:rPr lang="en-US" sz="5000" spc="0" dirty="0">
                <a:effectLst/>
                <a:latin typeface="Calibri" panose="020F0502020204030204" pitchFamily="34" charset="0"/>
                <a:ea typeface="Arial" panose="020B0604020202020204" pitchFamily="34" charset="0"/>
                <a:cs typeface="Calibri" panose="020F0502020204030204" pitchFamily="34" charset="0"/>
              </a:rPr>
              <a:t>CDE sends DAC Verification of District Training form.</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November 4</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Assessment Team pulls October Snapshot for WIDA AMS upload.</a:t>
            </a: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Times New Roman" panose="02020603050405020304" pitchFamily="18" charset="0"/>
              </a:rPr>
              <a:t>December 1</a:t>
            </a:r>
            <a:r>
              <a:rPr lang="en-US" sz="5000" b="1" spc="0" baseline="30000" dirty="0">
                <a:effectLst/>
                <a:latin typeface="Calibri" panose="020F0502020204030204" pitchFamily="34" charset="0"/>
                <a:ea typeface="Arial" panose="020B0604020202020204" pitchFamily="34" charset="0"/>
                <a:cs typeface="Times New Roman" panose="02020603050405020304" pitchFamily="18" charset="0"/>
              </a:rPr>
              <a:t>st</a:t>
            </a:r>
            <a:r>
              <a:rPr lang="en-US" sz="50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000" spc="0" dirty="0">
                <a:effectLst/>
                <a:latin typeface="Calibri" panose="020F0502020204030204" pitchFamily="34" charset="0"/>
                <a:ea typeface="Arial" panose="020B0604020202020204" pitchFamily="34" charset="0"/>
                <a:cs typeface="Times New Roman" panose="02020603050405020304" pitchFamily="18" charset="0"/>
              </a:rPr>
              <a:t> DEADLINE for UAR (scribe) submission</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000" b="1" spc="0" dirty="0">
                <a:effectLst/>
                <a:latin typeface="Calibri" panose="020F0502020204030204" pitchFamily="34" charset="0"/>
                <a:ea typeface="Arial" panose="020B0604020202020204" pitchFamily="34" charset="0"/>
                <a:cs typeface="Calibri" panose="020F0502020204030204" pitchFamily="34" charset="0"/>
              </a:rPr>
              <a:t>December 2</a:t>
            </a:r>
            <a:r>
              <a:rPr lang="en-US" sz="5000" b="1" spc="0" baseline="30000" dirty="0">
                <a:effectLst/>
                <a:latin typeface="Calibri" panose="020F0502020204030204" pitchFamily="34" charset="0"/>
                <a:ea typeface="Arial" panose="020B0604020202020204" pitchFamily="34" charset="0"/>
                <a:cs typeface="Calibri" panose="020F0502020204030204" pitchFamily="34" charset="0"/>
              </a:rPr>
              <a:t>nd</a:t>
            </a:r>
            <a:r>
              <a:rPr lang="en-US" sz="5000" b="1" spc="0" dirty="0">
                <a:effectLst/>
                <a:latin typeface="Calibri" panose="020F0502020204030204" pitchFamily="34" charset="0"/>
                <a:ea typeface="Arial" panose="020B0604020202020204" pitchFamily="34" charset="0"/>
                <a:cs typeface="Calibri" panose="020F0502020204030204" pitchFamily="34" charset="0"/>
              </a:rPr>
              <a:t>:</a:t>
            </a:r>
            <a:r>
              <a:rPr lang="en-US" sz="5000" spc="0" dirty="0">
                <a:effectLst/>
                <a:latin typeface="Calibri" panose="020F0502020204030204" pitchFamily="34" charset="0"/>
                <a:ea typeface="Arial" panose="020B0604020202020204" pitchFamily="34" charset="0"/>
                <a:cs typeface="Calibri" panose="020F0502020204030204" pitchFamily="34" charset="0"/>
              </a:rPr>
              <a:t> WIDA AMS Opens</a:t>
            </a:r>
          </a:p>
          <a:p>
            <a:pPr marL="342900" marR="434975" lvl="0" indent="-342900">
              <a:lnSpc>
                <a:spcPct val="116000"/>
              </a:lnSpc>
              <a:spcBef>
                <a:spcPts val="220"/>
              </a:spcBef>
              <a:spcAft>
                <a:spcPts val="800"/>
              </a:spcAft>
              <a:buFont typeface="Arial" panose="020B0604020202020204" pitchFamily="34" charset="0"/>
              <a:buChar char="●"/>
              <a:tabLst>
                <a:tab pos="609600" algn="l"/>
              </a:tabLst>
            </a:pPr>
            <a:endParaRPr lang="en-US" sz="5000" spc="0" dirty="0">
              <a:effectLst/>
              <a:latin typeface="Calibri" panose="020F0502020204030204" pitchFamily="34" charset="0"/>
              <a:ea typeface="Arial" panose="020B0604020202020204" pitchFamily="34" charset="0"/>
              <a:cs typeface="Times New Roman" panose="02020603050405020304" pitchFamily="18" charset="0"/>
            </a:endParaRPr>
          </a:p>
          <a:p>
            <a:endParaRPr lang="en-US" dirty="0"/>
          </a:p>
          <a:p>
            <a:pPr marL="0" marR="0">
              <a:lnSpc>
                <a:spcPct val="116000"/>
              </a:lnSpc>
              <a:spcBef>
                <a:spcPts val="0"/>
              </a:spcBef>
              <a:spcAft>
                <a:spcPts val="800"/>
              </a:spcAft>
            </a:pPr>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16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6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a:t>
            </a:r>
            <a:r>
              <a:rPr lang="en-US" sz="3500" dirty="0">
                <a:effectLst/>
                <a:latin typeface="Calibri" panose="020F0502020204030204" pitchFamily="34" charset="0"/>
                <a:ea typeface="Times New Roman" panose="02020603050405020304" pitchFamily="18" charset="0"/>
                <a:cs typeface="Calibri" panose="020F0502020204030204" pitchFamily="34" charset="0"/>
              </a:rPr>
              <a:t>Dates may change to accommodate unforeseen circumstances. </a:t>
            </a:r>
            <a:br>
              <a:rPr lang="en-US" sz="1800" dirty="0">
                <a:effectLst/>
                <a:latin typeface="Calibri" panose="020F0502020204030204" pitchFamily="34"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3786DDD0-25DB-3269-1C39-FFA9318ADB23}"/>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35208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7AE3-6829-7A7C-1290-EEBE126680AC}"/>
              </a:ext>
            </a:extLst>
          </p:cNvPr>
          <p:cNvSpPr>
            <a:spLocks noGrp="1"/>
          </p:cNvSpPr>
          <p:nvPr>
            <p:ph type="title"/>
          </p:nvPr>
        </p:nvSpPr>
        <p:spPr>
          <a:xfrm>
            <a:off x="223071" y="465529"/>
            <a:ext cx="6081865" cy="756418"/>
          </a:xfrm>
        </p:spPr>
        <p:txBody>
          <a:bodyPr>
            <a:normAutofit/>
          </a:bodyPr>
          <a:lstStyle/>
          <a:p>
            <a:r>
              <a:rPr lang="en-US" sz="3200" dirty="0"/>
              <a:t>Important Dates </a:t>
            </a:r>
            <a:r>
              <a:rPr lang="en-US" sz="3200" b="1" dirty="0"/>
              <a:t>2026</a:t>
            </a:r>
          </a:p>
        </p:txBody>
      </p:sp>
      <p:sp>
        <p:nvSpPr>
          <p:cNvPr id="3" name="Content Placeholder 2">
            <a:extLst>
              <a:ext uri="{FF2B5EF4-FFF2-40B4-BE49-F238E27FC236}">
                <a16:creationId xmlns:a16="http://schemas.microsoft.com/office/drawing/2014/main" id="{E25BF59B-81F5-5187-C213-E19356998E70}"/>
              </a:ext>
            </a:extLst>
          </p:cNvPr>
          <p:cNvSpPr>
            <a:spLocks noGrp="1"/>
          </p:cNvSpPr>
          <p:nvPr>
            <p:ph idx="1"/>
          </p:nvPr>
        </p:nvSpPr>
        <p:spPr>
          <a:xfrm>
            <a:off x="558311" y="1221947"/>
            <a:ext cx="7886700" cy="4640674"/>
          </a:xfrm>
        </p:spPr>
        <p:txBody>
          <a:bodyPr>
            <a:normAutofit fontScale="32500" lnSpcReduction="20000"/>
          </a:bodyPr>
          <a:lstStyle/>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January 6</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Additional Test Material Ordering Available Window</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January 9</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a:t>
            </a:r>
            <a:r>
              <a:rPr lang="en-US" sz="5500" b="1" spc="0" dirty="0">
                <a:effectLst/>
                <a:latin typeface="Calibri" panose="020F0502020204030204" pitchFamily="34" charset="0"/>
                <a:ea typeface="Arial" panose="020B0604020202020204" pitchFamily="34" charset="0"/>
                <a:cs typeface="Times New Roman" panose="02020603050405020304" pitchFamily="18" charset="0"/>
              </a:rPr>
              <a:t>DEADLINE</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for Verification of District Training Form</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January 12</a:t>
            </a:r>
            <a:r>
              <a:rPr lang="en-US" sz="5500" b="1" spc="0" baseline="30000" dirty="0">
                <a:solidFill>
                  <a:srgbClr val="7030A0"/>
                </a:solidFill>
                <a:effectLst/>
                <a:latin typeface="Calibri" panose="020F0502020204030204" pitchFamily="34" charset="0"/>
                <a:ea typeface="Arial" panose="020B0604020202020204" pitchFamily="34" charset="0"/>
                <a:cs typeface="Calibri" panose="020F0502020204030204" pitchFamily="34" charset="0"/>
              </a:rPr>
              <a:t>th</a:t>
            </a: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 Test Window Opens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January 31</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st</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r>
              <a:rPr lang="en-US" sz="5500" spc="0" dirty="0">
                <a:effectLst/>
                <a:latin typeface="Calibri" panose="020F0502020204030204" pitchFamily="34" charset="0"/>
                <a:ea typeface="Arial" panose="020B0604020202020204" pitchFamily="34" charset="0"/>
                <a:cs typeface="Calibri" panose="020F0502020204030204" pitchFamily="34" charset="0"/>
              </a:rPr>
              <a:t>Enrollment Cutoff for New Students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6</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 Last day</a:t>
            </a:r>
            <a:r>
              <a:rPr lang="en-US" sz="5500" spc="0" dirty="0">
                <a:effectLst/>
                <a:latin typeface="Calibri" panose="020F0502020204030204" pitchFamily="34" charset="0"/>
                <a:ea typeface="Arial" panose="020B0604020202020204" pitchFamily="34" charset="0"/>
                <a:cs typeface="Calibri" panose="020F0502020204030204" pitchFamily="34" charset="0"/>
              </a:rPr>
              <a:t> to Order Additional Test Materials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February 13</a:t>
            </a:r>
            <a:r>
              <a:rPr lang="en-US" sz="5500" b="1" spc="0" baseline="30000" dirty="0">
                <a:solidFill>
                  <a:srgbClr val="7030A0"/>
                </a:solidFill>
                <a:effectLst/>
                <a:latin typeface="Calibri" panose="020F0502020204030204" pitchFamily="34" charset="0"/>
                <a:ea typeface="Arial" panose="020B0604020202020204" pitchFamily="34" charset="0"/>
                <a:cs typeface="Calibri" panose="020F0502020204030204" pitchFamily="34" charset="0"/>
              </a:rPr>
              <a:t>th</a:t>
            </a:r>
            <a:r>
              <a:rPr lang="en-US" sz="5500" b="1" spc="0" dirty="0">
                <a:solidFill>
                  <a:srgbClr val="7030A0"/>
                </a:solidFill>
                <a:effectLst/>
                <a:latin typeface="Calibri" panose="020F0502020204030204" pitchFamily="34" charset="0"/>
                <a:ea typeface="Arial" panose="020B0604020202020204" pitchFamily="34" charset="0"/>
                <a:cs typeface="Calibri" panose="020F0502020204030204" pitchFamily="34" charset="0"/>
              </a:rPr>
              <a:t>: Last day of Test Window </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18</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DEADLINE for Shipping Completed Test Materials to DRC</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February 20</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LAST DAY to make updates in WIDA AMS</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Times New Roman" panose="02020603050405020304" pitchFamily="18" charset="0"/>
              </a:rPr>
              <a:t>March 6</a:t>
            </a:r>
            <a:r>
              <a:rPr lang="en-US" sz="5500" b="1" spc="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US" sz="5500" b="1" spc="0" dirty="0">
                <a:effectLst/>
                <a:latin typeface="Calibri" panose="020F0502020204030204" pitchFamily="34" charset="0"/>
                <a:ea typeface="Arial" panose="020B0604020202020204" pitchFamily="34" charset="0"/>
                <a:cs typeface="Times New Roman" panose="02020603050405020304" pitchFamily="18" charset="0"/>
              </a:rPr>
              <a:t>:</a:t>
            </a:r>
            <a:r>
              <a:rPr lang="en-US" sz="5500" spc="0" dirty="0">
                <a:effectLst/>
                <a:latin typeface="Calibri" panose="020F0502020204030204" pitchFamily="34" charset="0"/>
                <a:ea typeface="Arial" panose="020B0604020202020204" pitchFamily="34" charset="0"/>
                <a:cs typeface="Times New Roman" panose="02020603050405020304" pitchFamily="18" charset="0"/>
              </a:rPr>
              <a:t> CDE sends Post-Test Compliance form </a:t>
            </a: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spc="0" dirty="0">
                <a:effectLst/>
                <a:latin typeface="Calibri" panose="020F0502020204030204" pitchFamily="34" charset="0"/>
                <a:ea typeface="Arial" panose="020B0604020202020204" pitchFamily="34" charset="0"/>
                <a:cs typeface="Calibri" panose="020F0502020204030204" pitchFamily="34" charset="0"/>
              </a:rPr>
              <a:t>March 13</a:t>
            </a:r>
            <a:r>
              <a:rPr lang="en-US" sz="5500" b="1" spc="0" baseline="30000" dirty="0">
                <a:effectLst/>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a:t>
            </a:r>
            <a:r>
              <a:rPr lang="en-US" sz="5500" spc="0" dirty="0">
                <a:effectLst/>
                <a:latin typeface="Calibri" panose="020F0502020204030204" pitchFamily="34" charset="0"/>
                <a:ea typeface="Arial" panose="020B0604020202020204" pitchFamily="34" charset="0"/>
                <a:cs typeface="Calibri" panose="020F0502020204030204" pitchFamily="34" charset="0"/>
              </a:rPr>
              <a:t> DEADLINE Post-Test Compliance form</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342900" marR="434975" lvl="0" indent="-342900">
              <a:lnSpc>
                <a:spcPct val="116000"/>
              </a:lnSpc>
              <a:spcBef>
                <a:spcPts val="220"/>
              </a:spcBef>
              <a:spcAft>
                <a:spcPts val="800"/>
              </a:spcAft>
              <a:buFont typeface="Arial" panose="020B0604020202020204" pitchFamily="34" charset="0"/>
              <a:buChar char="●"/>
              <a:tabLst>
                <a:tab pos="609600" algn="l"/>
              </a:tabLst>
            </a:pPr>
            <a:r>
              <a:rPr lang="en-US" sz="5500" b="1" dirty="0">
                <a:latin typeface="Calibri" panose="020F0502020204030204" pitchFamily="34" charset="0"/>
                <a:ea typeface="Arial" panose="020B0604020202020204" pitchFamily="34" charset="0"/>
                <a:cs typeface="Calibri" panose="020F0502020204030204" pitchFamily="34" charset="0"/>
              </a:rPr>
              <a:t>April 30</a:t>
            </a:r>
            <a:r>
              <a:rPr lang="en-US" sz="5500" b="1" baseline="30000" dirty="0">
                <a:latin typeface="Calibri" panose="020F0502020204030204" pitchFamily="34" charset="0"/>
                <a:ea typeface="Arial" panose="020B0604020202020204" pitchFamily="34" charset="0"/>
                <a:cs typeface="Calibri" panose="020F0502020204030204" pitchFamily="34" charset="0"/>
              </a:rPr>
              <a:t>th</a:t>
            </a:r>
            <a:r>
              <a:rPr lang="en-US" sz="5500" b="1" spc="0" dirty="0">
                <a:effectLst/>
                <a:latin typeface="Calibri" panose="020F0502020204030204" pitchFamily="34" charset="0"/>
                <a:ea typeface="Arial" panose="020B0604020202020204" pitchFamily="34" charset="0"/>
                <a:cs typeface="Calibri" panose="020F0502020204030204" pitchFamily="34" charset="0"/>
              </a:rPr>
              <a:t>: </a:t>
            </a:r>
            <a:r>
              <a:rPr lang="en-US" sz="5500" spc="0" dirty="0">
                <a:effectLst/>
                <a:latin typeface="Calibri" panose="020F0502020204030204" pitchFamily="34" charset="0"/>
                <a:ea typeface="Arial" panose="020B0604020202020204" pitchFamily="34" charset="0"/>
                <a:cs typeface="Calibri" panose="020F0502020204030204" pitchFamily="34" charset="0"/>
              </a:rPr>
              <a:t>Reports and Data Files Available in WIDA AMS</a:t>
            </a:r>
          </a:p>
          <a:p>
            <a:pPr marL="342900" marR="434975" lvl="0" indent="-342900">
              <a:lnSpc>
                <a:spcPct val="116000"/>
              </a:lnSpc>
              <a:spcBef>
                <a:spcPts val="220"/>
              </a:spcBef>
              <a:spcAft>
                <a:spcPts val="800"/>
              </a:spcAft>
              <a:buFont typeface="Arial" panose="020B0604020202020204" pitchFamily="34" charset="0"/>
              <a:buChar char="●"/>
              <a:tabLst>
                <a:tab pos="609600" algn="l"/>
              </a:tabLst>
            </a:pPr>
            <a:endParaRPr lang="en-US" sz="5500" spc="0" dirty="0">
              <a:effectLst/>
              <a:latin typeface="Calibri" panose="020F0502020204030204" pitchFamily="34" charset="0"/>
              <a:ea typeface="Arial" panose="020B0604020202020204" pitchFamily="34" charset="0"/>
              <a:cs typeface="Times New Roman" panose="02020603050405020304" pitchFamily="18" charset="0"/>
            </a:endParaRPr>
          </a:p>
          <a:p>
            <a:pPr marL="0" indent="0">
              <a:buNone/>
            </a:pPr>
            <a:r>
              <a:rPr lang="en-US" sz="4300" dirty="0">
                <a:effectLst/>
                <a:latin typeface="Calibri" panose="020F0502020204030204" pitchFamily="34" charset="0"/>
                <a:ea typeface="Times New Roman" panose="02020603050405020304" pitchFamily="18" charset="0"/>
                <a:cs typeface="Calibri" panose="020F0502020204030204" pitchFamily="34" charset="0"/>
              </a:rPr>
              <a:t>*Dates may change to accommodate unforeseen circumstances.</a:t>
            </a:r>
            <a:endParaRPr lang="en-US" sz="4300" dirty="0"/>
          </a:p>
        </p:txBody>
      </p:sp>
      <p:sp>
        <p:nvSpPr>
          <p:cNvPr id="4" name="Slide Number Placeholder 3">
            <a:extLst>
              <a:ext uri="{FF2B5EF4-FFF2-40B4-BE49-F238E27FC236}">
                <a16:creationId xmlns:a16="http://schemas.microsoft.com/office/drawing/2014/main" id="{3786DDD0-25DB-3269-1C39-FFA9318ADB23}"/>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69663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B7B-F8C7-0140-E1D3-FC7525A163B6}"/>
              </a:ext>
            </a:extLst>
          </p:cNvPr>
          <p:cNvSpPr>
            <a:spLocks noGrp="1"/>
          </p:cNvSpPr>
          <p:nvPr>
            <p:ph type="title"/>
          </p:nvPr>
        </p:nvSpPr>
        <p:spPr>
          <a:xfrm>
            <a:off x="289155" y="544970"/>
            <a:ext cx="6081865" cy="756418"/>
          </a:xfrm>
        </p:spPr>
        <p:txBody>
          <a:bodyPr>
            <a:normAutofit/>
          </a:bodyPr>
          <a:lstStyle/>
          <a:p>
            <a:r>
              <a:rPr lang="en-US" sz="3200" dirty="0"/>
              <a:t>Office Hours Invitation</a:t>
            </a:r>
          </a:p>
        </p:txBody>
      </p:sp>
      <p:sp>
        <p:nvSpPr>
          <p:cNvPr id="3" name="Content Placeholder 2">
            <a:extLst>
              <a:ext uri="{FF2B5EF4-FFF2-40B4-BE49-F238E27FC236}">
                <a16:creationId xmlns:a16="http://schemas.microsoft.com/office/drawing/2014/main" id="{5C38B186-6091-FF9B-A732-0DEAC47D49A3}"/>
              </a:ext>
            </a:extLst>
          </p:cNvPr>
          <p:cNvSpPr>
            <a:spLocks noGrp="1"/>
          </p:cNvSpPr>
          <p:nvPr>
            <p:ph idx="1"/>
          </p:nvPr>
        </p:nvSpPr>
        <p:spPr/>
        <p:txBody>
          <a:bodyPr/>
          <a:lstStyle/>
          <a:p>
            <a:r>
              <a:rPr lang="en-US" sz="2000" dirty="0"/>
              <a:t>The ACCESS Office hours invitation will be sent directly to all DAC calendars. </a:t>
            </a:r>
          </a:p>
          <a:p>
            <a:r>
              <a:rPr lang="en-US" sz="2000" dirty="0"/>
              <a:t>ACCESS Office hours are optional</a:t>
            </a:r>
          </a:p>
          <a:p>
            <a:pPr marL="0" indent="0">
              <a:buNone/>
            </a:pPr>
            <a:endParaRPr lang="en-US" sz="2000" dirty="0"/>
          </a:p>
          <a:p>
            <a:pPr marL="0" indent="0">
              <a:buNone/>
            </a:pPr>
            <a:r>
              <a:rPr lang="en-US" sz="2000" dirty="0"/>
              <a:t>Office Hours will be on </a:t>
            </a:r>
            <a:r>
              <a:rPr lang="en-US" sz="2000" b="1" dirty="0"/>
              <a:t>Wednesdays at 3:30 p.m</a:t>
            </a:r>
            <a:r>
              <a:rPr lang="en-US" sz="2000" dirty="0"/>
              <a:t>.</a:t>
            </a:r>
          </a:p>
          <a:p>
            <a:pPr lvl="1"/>
            <a:r>
              <a:rPr lang="en-US" dirty="0"/>
              <a:t>Monthly October - December	</a:t>
            </a:r>
          </a:p>
          <a:p>
            <a:pPr lvl="2"/>
            <a:r>
              <a:rPr lang="en-US" dirty="0"/>
              <a:t>October 15</a:t>
            </a:r>
            <a:r>
              <a:rPr lang="en-US" baseline="30000" dirty="0"/>
              <a:t>th</a:t>
            </a:r>
            <a:endParaRPr lang="en-US" dirty="0"/>
          </a:p>
          <a:p>
            <a:pPr lvl="2"/>
            <a:r>
              <a:rPr lang="en-US" dirty="0"/>
              <a:t>November 19</a:t>
            </a:r>
            <a:r>
              <a:rPr lang="en-US" baseline="30000" dirty="0"/>
              <a:t>th</a:t>
            </a:r>
          </a:p>
          <a:p>
            <a:pPr lvl="2"/>
            <a:r>
              <a:rPr lang="en-US" dirty="0"/>
              <a:t>December 17</a:t>
            </a:r>
            <a:r>
              <a:rPr lang="en-US" baseline="30000" dirty="0"/>
              <a:t>th </a:t>
            </a:r>
          </a:p>
          <a:p>
            <a:pPr lvl="1"/>
            <a:r>
              <a:rPr lang="en-US" dirty="0"/>
              <a:t>Weekly January – February</a:t>
            </a:r>
          </a:p>
          <a:p>
            <a:pPr lvl="2"/>
            <a:r>
              <a:rPr lang="en-US" dirty="0"/>
              <a:t>January 7</a:t>
            </a:r>
            <a:r>
              <a:rPr lang="en-US" baseline="30000" dirty="0"/>
              <a:t>th</a:t>
            </a:r>
            <a:r>
              <a:rPr lang="en-US" dirty="0"/>
              <a:t> – February 11</a:t>
            </a:r>
            <a:r>
              <a:rPr lang="en-US" baseline="30000" dirty="0"/>
              <a:t>th </a:t>
            </a:r>
            <a:r>
              <a:rPr lang="en-US" dirty="0"/>
              <a:t>		</a:t>
            </a:r>
          </a:p>
        </p:txBody>
      </p:sp>
      <p:sp>
        <p:nvSpPr>
          <p:cNvPr id="4" name="Slide Number Placeholder 3">
            <a:extLst>
              <a:ext uri="{FF2B5EF4-FFF2-40B4-BE49-F238E27FC236}">
                <a16:creationId xmlns:a16="http://schemas.microsoft.com/office/drawing/2014/main" id="{EBB4D14C-043F-8D13-BCAF-A0698B75C490}"/>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37088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8A370-7521-C039-DDD4-C58592C7E2B5}"/>
              </a:ext>
            </a:extLst>
          </p:cNvPr>
          <p:cNvSpPr>
            <a:spLocks noGrp="1"/>
          </p:cNvSpPr>
          <p:nvPr>
            <p:ph type="ctrTitle"/>
          </p:nvPr>
        </p:nvSpPr>
        <p:spPr/>
        <p:txBody>
          <a:bodyPr/>
          <a:lstStyle/>
          <a:p>
            <a:r>
              <a:rPr lang="en-US" b="1" dirty="0"/>
              <a:t>New for 2025-2026</a:t>
            </a:r>
            <a:br>
              <a:rPr lang="en-US" dirty="0"/>
            </a:br>
            <a:endParaRPr lang="en-US" dirty="0"/>
          </a:p>
        </p:txBody>
      </p:sp>
      <p:sp>
        <p:nvSpPr>
          <p:cNvPr id="4" name="Slide Number Placeholder 3">
            <a:extLst>
              <a:ext uri="{FF2B5EF4-FFF2-40B4-BE49-F238E27FC236}">
                <a16:creationId xmlns:a16="http://schemas.microsoft.com/office/drawing/2014/main" id="{BCFFEB0C-B4BE-796F-FC2A-2BCBBADFEB7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38653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C2EB-089A-E67C-2E16-8D9AEB84591F}"/>
              </a:ext>
            </a:extLst>
          </p:cNvPr>
          <p:cNvSpPr>
            <a:spLocks noGrp="1"/>
          </p:cNvSpPr>
          <p:nvPr>
            <p:ph type="title"/>
          </p:nvPr>
        </p:nvSpPr>
        <p:spPr>
          <a:xfrm>
            <a:off x="284949" y="15412"/>
            <a:ext cx="6081865" cy="604227"/>
          </a:xfrm>
        </p:spPr>
        <p:txBody>
          <a:bodyPr>
            <a:normAutofit/>
          </a:bodyPr>
          <a:lstStyle/>
          <a:p>
            <a:br>
              <a:rPr lang="en-US" sz="2800" b="1" dirty="0"/>
            </a:br>
            <a:r>
              <a:rPr lang="en-US" sz="3600" b="1" dirty="0"/>
              <a:t>New Test!</a:t>
            </a:r>
            <a:endParaRPr lang="en-US" sz="2800" b="1" dirty="0"/>
          </a:p>
        </p:txBody>
      </p:sp>
      <p:sp>
        <p:nvSpPr>
          <p:cNvPr id="3" name="Content Placeholder 2">
            <a:extLst>
              <a:ext uri="{FF2B5EF4-FFF2-40B4-BE49-F238E27FC236}">
                <a16:creationId xmlns:a16="http://schemas.microsoft.com/office/drawing/2014/main" id="{55CBF1B0-0D4C-1DD9-4F84-43534D241E4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WIDA removed “for ELLs” from the ACCESS name. The new names are: </a:t>
            </a:r>
          </a:p>
          <a:p>
            <a:pPr lvl="1"/>
            <a:r>
              <a:rPr lang="en-US" dirty="0">
                <a:latin typeface="Arial" panose="020B0604020202020204" pitchFamily="34" charset="0"/>
                <a:cs typeface="Arial" panose="020B0604020202020204" pitchFamily="34" charset="0"/>
              </a:rPr>
              <a:t>WIDA ACCESS</a:t>
            </a:r>
          </a:p>
          <a:p>
            <a:pPr lvl="1"/>
            <a:r>
              <a:rPr lang="en-US" dirty="0">
                <a:latin typeface="Arial" panose="020B0604020202020204" pitchFamily="34" charset="0"/>
                <a:cs typeface="Arial" panose="020B0604020202020204" pitchFamily="34" charset="0"/>
              </a:rPr>
              <a:t>WIDA ACCESS for Kindergarten </a:t>
            </a:r>
          </a:p>
          <a:p>
            <a:pPr lvl="1"/>
            <a:r>
              <a:rPr lang="en-US" dirty="0">
                <a:latin typeface="Arial" panose="020B0604020202020204" pitchFamily="34" charset="0"/>
                <a:cs typeface="Arial" panose="020B0604020202020204" pitchFamily="34" charset="0"/>
              </a:rPr>
              <a:t>WIDA Alternate ACCESS </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Why did WIDA make changes to ACCESS?</a:t>
            </a:r>
          </a:p>
          <a:p>
            <a:pPr lvl="1"/>
            <a:r>
              <a:rPr lang="en-US" dirty="0">
                <a:latin typeface="Arial" panose="020B0604020202020204" pitchFamily="34" charset="0"/>
                <a:cs typeface="Arial" panose="020B0604020202020204" pitchFamily="34" charset="0"/>
              </a:rPr>
              <a:t>With the release of the WIDA English Language Development (ELD) Standards Framework, 2020 Edition a few years ago, test developers have been incorporating those new standards into ACCESS test content.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DC8D11-9747-86AD-F526-ADB4E4BF45D3}"/>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46753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01DB-4AFD-CFBD-63B2-DC5806A47DBA}"/>
              </a:ext>
            </a:extLst>
          </p:cNvPr>
          <p:cNvSpPr>
            <a:spLocks noGrp="1"/>
          </p:cNvSpPr>
          <p:nvPr>
            <p:ph type="title"/>
          </p:nvPr>
        </p:nvSpPr>
        <p:spPr>
          <a:xfrm>
            <a:off x="143558" y="312466"/>
            <a:ext cx="6081865" cy="756418"/>
          </a:xfrm>
        </p:spPr>
        <p:txBody>
          <a:bodyPr>
            <a:normAutofit/>
          </a:bodyPr>
          <a:lstStyle/>
          <a:p>
            <a:r>
              <a:rPr lang="en-US" sz="3600" b="1" dirty="0"/>
              <a:t>New Test!</a:t>
            </a:r>
          </a:p>
        </p:txBody>
      </p:sp>
      <p:sp>
        <p:nvSpPr>
          <p:cNvPr id="3" name="Content Placeholder 2">
            <a:extLst>
              <a:ext uri="{FF2B5EF4-FFF2-40B4-BE49-F238E27FC236}">
                <a16:creationId xmlns:a16="http://schemas.microsoft.com/office/drawing/2014/main" id="{D2AD65AA-5307-E488-EAB4-CC0A6B2C6820}"/>
              </a:ext>
            </a:extLst>
          </p:cNvPr>
          <p:cNvSpPr>
            <a:spLocks noGrp="1"/>
          </p:cNvSpPr>
          <p:nvPr>
            <p:ph idx="1"/>
          </p:nvPr>
        </p:nvSpPr>
        <p:spPr/>
        <p:txBody>
          <a:bodyPr/>
          <a:lstStyle/>
          <a:p>
            <a:pPr marL="342900" indent="-342900"/>
            <a:r>
              <a:rPr lang="en-US" dirty="0">
                <a:latin typeface="Arial" panose="020B0604020202020204" pitchFamily="34" charset="0"/>
                <a:cs typeface="Arial" panose="020B0604020202020204" pitchFamily="34" charset="0"/>
              </a:rPr>
              <a:t>Complete redesign of Kindergarten </a:t>
            </a:r>
          </a:p>
          <a:p>
            <a:pPr marL="800100" lvl="1" indent="-342900"/>
            <a:r>
              <a:rPr lang="en-US" dirty="0">
                <a:latin typeface="Arial" panose="020B0604020202020204" pitchFamily="34" charset="0"/>
                <a:cs typeface="Arial" panose="020B0604020202020204" pitchFamily="34" charset="0"/>
              </a:rPr>
              <a:t>incorporated new test content that reflects input from many experienced educators. </a:t>
            </a:r>
          </a:p>
          <a:p>
            <a:pPr marL="342900" indent="-342900"/>
            <a:r>
              <a:rPr lang="en-US" dirty="0">
                <a:latin typeface="Arial" panose="020B0604020202020204" pitchFamily="34" charset="0"/>
                <a:cs typeface="Arial" panose="020B0604020202020204" pitchFamily="34" charset="0"/>
              </a:rPr>
              <a:t>Changes to ACCESS (grades 1-12) </a:t>
            </a:r>
          </a:p>
          <a:p>
            <a:pPr marL="800100" lvl="1" indent="-342900"/>
            <a:r>
              <a:rPr lang="en-US" dirty="0">
                <a:latin typeface="Arial" panose="020B0604020202020204" pitchFamily="34" charset="0"/>
                <a:cs typeface="Arial" panose="020B0604020202020204" pitchFamily="34" charset="0"/>
              </a:rPr>
              <a:t>test administration experience is the same</a:t>
            </a:r>
          </a:p>
          <a:p>
            <a:pPr marL="342900" indent="-342900"/>
            <a:r>
              <a:rPr lang="en-US" dirty="0">
                <a:latin typeface="Arial" panose="020B0604020202020204" pitchFamily="34" charset="0"/>
                <a:cs typeface="Arial" panose="020B0604020202020204" pitchFamily="34" charset="0"/>
              </a:rPr>
              <a:t>Release ACCESS score reports according to our regular reporting timeline. </a:t>
            </a:r>
          </a:p>
          <a:p>
            <a:pPr marL="342900" indent="-342900"/>
            <a:r>
              <a:rPr lang="en-US" dirty="0">
                <a:latin typeface="Arial" panose="020B0604020202020204" pitchFamily="34" charset="0"/>
                <a:cs typeface="Arial" panose="020B0604020202020204" pitchFamily="34" charset="0"/>
              </a:rPr>
              <a:t>WIDA will hold a standard setting event in July 2026</a:t>
            </a:r>
          </a:p>
          <a:p>
            <a:pPr marL="800100" lvl="1" indent="-342900"/>
            <a:r>
              <a:rPr lang="en-US" dirty="0">
                <a:latin typeface="Arial" panose="020B0604020202020204" pitchFamily="34" charset="0"/>
                <a:cs typeface="Arial" panose="020B0604020202020204" pitchFamily="34" charset="0"/>
              </a:rPr>
              <a:t>Standard setting ensures that student scores give an accurate picture of a student’s English language development</a:t>
            </a:r>
          </a:p>
          <a:p>
            <a:pPr marL="800100" lvl="1" indent="-342900"/>
            <a:r>
              <a:rPr lang="en-US" dirty="0">
                <a:latin typeface="Arial" panose="020B0604020202020204" pitchFamily="34" charset="0"/>
                <a:cs typeface="Arial" panose="020B0604020202020204" pitchFamily="34" charset="0"/>
              </a:rPr>
              <a:t>Colorado will have 5 district/school representatives participate  </a:t>
            </a:r>
          </a:p>
          <a:p>
            <a:endParaRPr lang="en-US" dirty="0"/>
          </a:p>
          <a:p>
            <a:pPr marL="0" indent="0">
              <a:buNone/>
            </a:pPr>
            <a:r>
              <a:rPr lang="en-US" sz="2000" dirty="0"/>
              <a:t>Learn more about the behind-the-scenes changes to ACCESS on the </a:t>
            </a:r>
            <a:r>
              <a:rPr lang="en-US" sz="2000" u="sng" dirty="0">
                <a:hlinkClick r:id="rId2"/>
              </a:rPr>
              <a:t>WIDA ACCESS in 2025-2026</a:t>
            </a:r>
            <a:r>
              <a:rPr lang="en-US" sz="2000" dirty="0"/>
              <a:t> webpage.</a:t>
            </a:r>
            <a:endParaRPr lang="en-US" sz="20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7709ED-66F2-62A3-7D37-908FD6ACE7AD}"/>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06587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5274-C7A3-4ED4-F0CC-EE92147ED89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different about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Kindergarten ACCESS?</a:t>
            </a:r>
            <a:endParaRPr lang="en-US" dirty="0"/>
          </a:p>
        </p:txBody>
      </p:sp>
      <p:sp>
        <p:nvSpPr>
          <p:cNvPr id="3" name="Content Placeholder 2">
            <a:extLst>
              <a:ext uri="{FF2B5EF4-FFF2-40B4-BE49-F238E27FC236}">
                <a16:creationId xmlns:a16="http://schemas.microsoft.com/office/drawing/2014/main" id="{8834395C-E539-FC6A-3FB8-6AE1ACC800C2}"/>
              </a:ext>
            </a:extLst>
          </p:cNvPr>
          <p:cNvSpPr>
            <a:spLocks noGrp="1"/>
          </p:cNvSpPr>
          <p:nvPr>
            <p:ph idx="1"/>
          </p:nvPr>
        </p:nvSpPr>
        <p:spPr/>
        <p:txBody>
          <a:bodyPr/>
          <a:lstStyle/>
          <a:p>
            <a:pPr marL="342900" indent="-342900"/>
            <a:r>
              <a:rPr lang="en-US" dirty="0">
                <a:latin typeface="Arial" panose="020B0604020202020204" pitchFamily="34" charset="0"/>
                <a:cs typeface="Arial" panose="020B0604020202020204" pitchFamily="34" charset="0"/>
              </a:rPr>
              <a:t>Fewer test materials to manage (no more activity board and fewer cards!)   </a:t>
            </a:r>
          </a:p>
          <a:p>
            <a:pPr marL="342900" indent="-342900"/>
            <a:r>
              <a:rPr lang="en-US" dirty="0">
                <a:latin typeface="Arial" panose="020B0604020202020204" pitchFamily="34" charset="0"/>
                <a:cs typeface="Arial" panose="020B0604020202020204" pitchFamily="34" charset="0"/>
              </a:rPr>
              <a:t>All 4 domains connect to a single new storyline  </a:t>
            </a:r>
          </a:p>
          <a:p>
            <a:pPr marL="342900" indent="-342900"/>
            <a:r>
              <a:rPr lang="en-US" dirty="0">
                <a:latin typeface="Arial" panose="020B0604020202020204" pitchFamily="34" charset="0"/>
                <a:cs typeface="Arial" panose="020B0604020202020204" pitchFamily="34" charset="0"/>
              </a:rPr>
              <a:t>Each language domain is administered once, with no starting or skipping rules   </a:t>
            </a:r>
          </a:p>
          <a:p>
            <a:pPr marL="342900" indent="-342900"/>
            <a:r>
              <a:rPr lang="en-US" dirty="0">
                <a:latin typeface="Arial" panose="020B0604020202020204" pitchFamily="34" charset="0"/>
                <a:cs typeface="Arial" panose="020B0604020202020204" pitchFamily="34" charset="0"/>
              </a:rPr>
              <a:t>New task types that reflect everyday classroom practices  </a:t>
            </a:r>
          </a:p>
          <a:p>
            <a:pPr marL="342900" indent="-342900"/>
            <a:r>
              <a:rPr lang="en-US" dirty="0">
                <a:latin typeface="Arial" panose="020B0604020202020204" pitchFamily="34" charset="0"/>
                <a:cs typeface="Arial" panose="020B0604020202020204" pitchFamily="34" charset="0"/>
              </a:rPr>
              <a:t>Separate score sheet to mark student scores for Listening and Speaking, Writing and Reading   </a:t>
            </a:r>
          </a:p>
          <a:p>
            <a:pPr marL="342900" indent="-342900"/>
            <a:r>
              <a:rPr lang="en-US" dirty="0">
                <a:latin typeface="Arial" panose="020B0604020202020204" pitchFamily="34" charset="0"/>
                <a:cs typeface="Arial" panose="020B0604020202020204" pitchFamily="34" charset="0"/>
              </a:rPr>
              <a:t>Revised scoring protocols and rubrics for Speaking and Writing tasks </a:t>
            </a:r>
          </a:p>
          <a:p>
            <a:endParaRPr lang="en-US" dirty="0"/>
          </a:p>
        </p:txBody>
      </p:sp>
      <p:sp>
        <p:nvSpPr>
          <p:cNvPr id="4" name="Slide Number Placeholder 3">
            <a:extLst>
              <a:ext uri="{FF2B5EF4-FFF2-40B4-BE49-F238E27FC236}">
                <a16:creationId xmlns:a16="http://schemas.microsoft.com/office/drawing/2014/main" id="{0EBD9DF8-0F29-3754-8EEA-EC5B171AF6A9}"/>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30517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CC27-B4A8-F396-52F2-CF0875E96A0A}"/>
              </a:ext>
            </a:extLst>
          </p:cNvPr>
          <p:cNvSpPr>
            <a:spLocks noGrp="1"/>
          </p:cNvSpPr>
          <p:nvPr>
            <p:ph type="title"/>
          </p:nvPr>
        </p:nvSpPr>
        <p:spPr>
          <a:xfrm>
            <a:off x="308804" y="384177"/>
            <a:ext cx="6081865" cy="756418"/>
          </a:xfrm>
        </p:spPr>
        <p:txBody>
          <a:bodyPr>
            <a:normAutofit/>
          </a:bodyPr>
          <a:lstStyle/>
          <a:p>
            <a:r>
              <a:rPr lang="en-US" sz="3200" dirty="0"/>
              <a:t>New Modules and Quiz</a:t>
            </a:r>
          </a:p>
        </p:txBody>
      </p:sp>
      <p:pic>
        <p:nvPicPr>
          <p:cNvPr id="6" name="Content Placeholder 5">
            <a:extLst>
              <a:ext uri="{FF2B5EF4-FFF2-40B4-BE49-F238E27FC236}">
                <a16:creationId xmlns:a16="http://schemas.microsoft.com/office/drawing/2014/main" id="{3ED12D7E-B0FD-33E9-6518-B8C15E9995F7}"/>
              </a:ext>
            </a:extLst>
          </p:cNvPr>
          <p:cNvPicPr>
            <a:picLocks noGrp="1" noChangeAspect="1"/>
          </p:cNvPicPr>
          <p:nvPr>
            <p:ph idx="1"/>
          </p:nvPr>
        </p:nvPicPr>
        <p:blipFill>
          <a:blip r:embed="rId2"/>
          <a:stretch>
            <a:fillRect/>
          </a:stretch>
        </p:blipFill>
        <p:spPr>
          <a:xfrm>
            <a:off x="735116" y="1463675"/>
            <a:ext cx="7673768" cy="4640263"/>
          </a:xfrm>
          <a:prstGeom prst="rect">
            <a:avLst/>
          </a:prstGeom>
        </p:spPr>
      </p:pic>
      <p:sp>
        <p:nvSpPr>
          <p:cNvPr id="4" name="Slide Number Placeholder 3">
            <a:extLst>
              <a:ext uri="{FF2B5EF4-FFF2-40B4-BE49-F238E27FC236}">
                <a16:creationId xmlns:a16="http://schemas.microsoft.com/office/drawing/2014/main" id="{2218D5E9-C806-DFED-569C-67C9B894DE9C}"/>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76855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BCB6E-F086-5000-9D8F-8F9FBCFE74FA}"/>
              </a:ext>
            </a:extLst>
          </p:cNvPr>
          <p:cNvSpPr>
            <a:spLocks noGrp="1"/>
          </p:cNvSpPr>
          <p:nvPr>
            <p:ph idx="1"/>
          </p:nvPr>
        </p:nvSpPr>
        <p:spPr/>
        <p:txBody>
          <a:bodyPr/>
          <a:lstStyle/>
          <a:p>
            <a:r>
              <a:rPr lang="en-US" dirty="0"/>
              <a:t>A new accommodation is available for Kindergarten students with low vision needs. </a:t>
            </a:r>
          </a:p>
          <a:p>
            <a:r>
              <a:rPr lang="en-US" dirty="0"/>
              <a:t>The accommodation:</a:t>
            </a:r>
          </a:p>
          <a:p>
            <a:pPr lvl="1"/>
            <a:r>
              <a:rPr lang="en-US" dirty="0"/>
              <a:t>Low Vision Test Administrator Script</a:t>
            </a:r>
          </a:p>
          <a:p>
            <a:pPr lvl="2"/>
            <a:r>
              <a:rPr lang="en-US" dirty="0"/>
              <a:t>Addresses the unique needs of students with low vision and promotes a standardization of the testing experience.</a:t>
            </a:r>
          </a:p>
          <a:p>
            <a:r>
              <a:rPr lang="en-US" dirty="0"/>
              <a:t>Scripts are ordered by the DAC during the additional materials order window through DRC Customer Service. </a:t>
            </a:r>
          </a:p>
          <a:p>
            <a:r>
              <a:rPr lang="en-US" dirty="0"/>
              <a:t>The accommodation </a:t>
            </a:r>
            <a:r>
              <a:rPr lang="en-US" b="1" dirty="0"/>
              <a:t>LV- Low Vision Test Administrator Script (WIDA ACCESS for Kindergarten Only) </a:t>
            </a:r>
            <a:r>
              <a:rPr lang="en-US" dirty="0"/>
              <a:t>will be added to the Student Import File Layout, Student Management Accommodations tab, and student test booklets.</a:t>
            </a:r>
          </a:p>
          <a:p>
            <a:endParaRPr lang="en-US" dirty="0"/>
          </a:p>
          <a:p>
            <a:endParaRPr lang="en-US" dirty="0"/>
          </a:p>
        </p:txBody>
      </p:sp>
      <p:sp>
        <p:nvSpPr>
          <p:cNvPr id="4" name="Slide Number Placeholder 3">
            <a:extLst>
              <a:ext uri="{FF2B5EF4-FFF2-40B4-BE49-F238E27FC236}">
                <a16:creationId xmlns:a16="http://schemas.microsoft.com/office/drawing/2014/main" id="{79354657-1614-9107-AAFF-8993305C8B2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5" name="Rectangle 1">
            <a:extLst>
              <a:ext uri="{FF2B5EF4-FFF2-40B4-BE49-F238E27FC236}">
                <a16:creationId xmlns:a16="http://schemas.microsoft.com/office/drawing/2014/main" id="{8783A8D4-5989-D3A4-4F7C-C395D7E81554}"/>
              </a:ext>
            </a:extLst>
          </p:cNvPr>
          <p:cNvSpPr>
            <a:spLocks noGrp="1" noChangeArrowheads="1"/>
          </p:cNvSpPr>
          <p:nvPr>
            <p:ph type="title"/>
          </p:nvPr>
        </p:nvSpPr>
        <p:spPr bwMode="auto">
          <a:xfrm>
            <a:off x="245193" y="371113"/>
            <a:ext cx="6196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t>Kindergarten Low Vision Accommodation</a:t>
            </a:r>
          </a:p>
        </p:txBody>
      </p:sp>
    </p:spTree>
    <p:extLst>
      <p:ext uri="{BB962C8B-B14F-4D97-AF65-F5344CB8AC3E}">
        <p14:creationId xmlns:p14="http://schemas.microsoft.com/office/powerpoint/2010/main" val="167577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1F35-524F-C2AF-E4CF-6C850C794163}"/>
              </a:ext>
            </a:extLst>
          </p:cNvPr>
          <p:cNvSpPr>
            <a:spLocks noGrp="1"/>
          </p:cNvSpPr>
          <p:nvPr>
            <p:ph type="title"/>
          </p:nvPr>
        </p:nvSpPr>
        <p:spPr>
          <a:xfrm>
            <a:off x="300057" y="376077"/>
            <a:ext cx="6081865" cy="756418"/>
          </a:xfrm>
        </p:spPr>
        <p:txBody>
          <a:bodyPr/>
          <a:lstStyle/>
          <a:p>
            <a:r>
              <a:rPr lang="en-US" sz="3200" dirty="0"/>
              <a:t>Initial Materials Orders</a:t>
            </a:r>
            <a:br>
              <a:rPr lang="en-US" dirty="0"/>
            </a:br>
            <a:endParaRPr lang="en-US" dirty="0"/>
          </a:p>
        </p:txBody>
      </p:sp>
      <p:sp>
        <p:nvSpPr>
          <p:cNvPr id="3" name="Content Placeholder 2">
            <a:extLst>
              <a:ext uri="{FF2B5EF4-FFF2-40B4-BE49-F238E27FC236}">
                <a16:creationId xmlns:a16="http://schemas.microsoft.com/office/drawing/2014/main" id="{A19888C3-0041-D4F1-9E46-85067CFC8E78}"/>
              </a:ext>
            </a:extLst>
          </p:cNvPr>
          <p:cNvSpPr>
            <a:spLocks noGrp="1"/>
          </p:cNvSpPr>
          <p:nvPr>
            <p:ph idx="1"/>
          </p:nvPr>
        </p:nvSpPr>
        <p:spPr>
          <a:xfrm>
            <a:off x="300057" y="1463040"/>
            <a:ext cx="8569623" cy="4640674"/>
          </a:xfrm>
        </p:spPr>
        <p:txBody>
          <a:bodyPr/>
          <a:lstStyle/>
          <a:p>
            <a:pPr marL="0" indent="0">
              <a:buNone/>
            </a:pPr>
            <a:r>
              <a:rPr lang="en-US" dirty="0"/>
              <a:t>Online, Kindergarten and Alternate (with correct indicator in the October snapshot) are ordered automatically through the PreID file. </a:t>
            </a:r>
          </a:p>
          <a:p>
            <a:endParaRPr lang="en-US" dirty="0"/>
          </a:p>
          <a:p>
            <a:pPr marL="0" indent="0">
              <a:buNone/>
            </a:pPr>
            <a:r>
              <a:rPr lang="en-US" dirty="0"/>
              <a:t>Paper (standard print), large print, and Braille require an IEP or 504 and require </a:t>
            </a:r>
            <a:r>
              <a:rPr lang="en-US" b="1" dirty="0"/>
              <a:t>active</a:t>
            </a:r>
            <a:r>
              <a:rPr lang="en-US" dirty="0"/>
              <a:t> ordering. </a:t>
            </a:r>
          </a:p>
          <a:p>
            <a:r>
              <a:rPr lang="en-US" dirty="0"/>
              <a:t>UPDATED Paper (standard print) requirement</a:t>
            </a:r>
          </a:p>
          <a:p>
            <a:pPr lvl="1"/>
            <a:r>
              <a:rPr lang="en-US" dirty="0"/>
              <a:t>The student has a documented disability that directly impacts their access to computerized technology preventing access to a computer-based assessment</a:t>
            </a:r>
          </a:p>
          <a:p>
            <a:pPr lvl="2"/>
            <a:r>
              <a:rPr lang="en-US" dirty="0"/>
              <a:t>e.g., epilepsy, other seizure disorder, neurological disorders that prevent access computerized technology, etc. </a:t>
            </a:r>
          </a:p>
          <a:p>
            <a:pPr lvl="2"/>
            <a:r>
              <a:rPr lang="en-US" dirty="0"/>
              <a:t>A hearing impairment that requires visual phonics to access computer presented audio</a:t>
            </a:r>
          </a:p>
          <a:p>
            <a:pPr lvl="1"/>
            <a:endParaRPr lang="en-US" dirty="0"/>
          </a:p>
          <a:p>
            <a:endParaRPr lang="en-US" dirty="0"/>
          </a:p>
        </p:txBody>
      </p:sp>
      <p:sp>
        <p:nvSpPr>
          <p:cNvPr id="4" name="Slide Number Placeholder 3">
            <a:extLst>
              <a:ext uri="{FF2B5EF4-FFF2-40B4-BE49-F238E27FC236}">
                <a16:creationId xmlns:a16="http://schemas.microsoft.com/office/drawing/2014/main" id="{E68E57E7-925F-5E81-19C2-3537EB3B12FB}"/>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54374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E7A6-048E-19E1-985D-3F367081044A}"/>
              </a:ext>
            </a:extLst>
          </p:cNvPr>
          <p:cNvSpPr>
            <a:spLocks noGrp="1"/>
          </p:cNvSpPr>
          <p:nvPr>
            <p:ph type="title"/>
          </p:nvPr>
        </p:nvSpPr>
        <p:spPr/>
        <p:txBody>
          <a:bodyPr/>
          <a:lstStyle/>
          <a:p>
            <a:r>
              <a:rPr lang="en-US" b="1" dirty="0"/>
              <a:t>Teams Meeting Logistics</a:t>
            </a:r>
          </a:p>
        </p:txBody>
      </p:sp>
      <p:sp>
        <p:nvSpPr>
          <p:cNvPr id="5" name="Content Placeholder 4">
            <a:extLst>
              <a:ext uri="{FF2B5EF4-FFF2-40B4-BE49-F238E27FC236}">
                <a16:creationId xmlns:a16="http://schemas.microsoft.com/office/drawing/2014/main" id="{D9ED8B18-26A8-6091-3CD3-33C1DAA2C350}"/>
              </a:ext>
            </a:extLst>
          </p:cNvPr>
          <p:cNvSpPr>
            <a:spLocks noGrp="1"/>
          </p:cNvSpPr>
          <p:nvPr>
            <p:ph idx="1"/>
          </p:nvPr>
        </p:nvSpPr>
        <p:spPr/>
        <p:txBody>
          <a:bodyPr/>
          <a:lstStyle/>
          <a:p>
            <a:pPr marL="0" indent="0">
              <a:buNone/>
            </a:pPr>
            <a:r>
              <a:rPr lang="en-US" b="1" dirty="0"/>
              <a:t>Enable closed captioning</a:t>
            </a:r>
          </a:p>
          <a:p>
            <a:pPr marL="0" indent="0">
              <a:buNone/>
            </a:pPr>
            <a:r>
              <a:rPr lang="en-US" sz="1800" dirty="0"/>
              <a:t>Above More select the 3 dots (…) </a:t>
            </a:r>
            <a:r>
              <a:rPr lang="en-US" sz="1800" dirty="0">
                <a:sym typeface="Wingdings" panose="05000000000000000000" pitchFamily="2" charset="2"/>
              </a:rPr>
              <a:t> Settings  Language and speech   Show live captions</a:t>
            </a:r>
            <a:endParaRPr lang="en-US" sz="1800" dirty="0"/>
          </a:p>
        </p:txBody>
      </p:sp>
      <p:sp>
        <p:nvSpPr>
          <p:cNvPr id="4" name="Slide Number Placeholder 3">
            <a:extLst>
              <a:ext uri="{FF2B5EF4-FFF2-40B4-BE49-F238E27FC236}">
                <a16:creationId xmlns:a16="http://schemas.microsoft.com/office/drawing/2014/main" id="{0F40ADEC-7D6B-4B78-3F16-F01053003EB5}"/>
              </a:ext>
            </a:extLst>
          </p:cNvPr>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11" name="Picture 10" descr="Screen snip showing tools in Microsoft Teams.">
            <a:extLst>
              <a:ext uri="{FF2B5EF4-FFF2-40B4-BE49-F238E27FC236}">
                <a16:creationId xmlns:a16="http://schemas.microsoft.com/office/drawing/2014/main" id="{C02050E3-7644-86E2-B709-FEF4CFE0EE03}"/>
              </a:ext>
            </a:extLst>
          </p:cNvPr>
          <p:cNvPicPr>
            <a:picLocks noChangeAspect="1"/>
          </p:cNvPicPr>
          <p:nvPr/>
        </p:nvPicPr>
        <p:blipFill>
          <a:blip r:embed="rId2"/>
          <a:stretch>
            <a:fillRect/>
          </a:stretch>
        </p:blipFill>
        <p:spPr>
          <a:xfrm>
            <a:off x="1988260" y="2452256"/>
            <a:ext cx="4706738" cy="3651458"/>
          </a:xfrm>
          <a:prstGeom prst="rect">
            <a:avLst/>
          </a:prstGeom>
        </p:spPr>
      </p:pic>
    </p:spTree>
    <p:extLst>
      <p:ext uri="{BB962C8B-B14F-4D97-AF65-F5344CB8AC3E}">
        <p14:creationId xmlns:p14="http://schemas.microsoft.com/office/powerpoint/2010/main" val="257284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9869-274A-B32E-BACE-F54AECD62777}"/>
              </a:ext>
            </a:extLst>
          </p:cNvPr>
          <p:cNvSpPr>
            <a:spLocks noGrp="1"/>
          </p:cNvSpPr>
          <p:nvPr>
            <p:ph type="title"/>
          </p:nvPr>
        </p:nvSpPr>
        <p:spPr>
          <a:xfrm>
            <a:off x="223071" y="383318"/>
            <a:ext cx="6081865" cy="756418"/>
          </a:xfrm>
        </p:spPr>
        <p:txBody>
          <a:bodyPr>
            <a:normAutofit/>
          </a:bodyPr>
          <a:lstStyle/>
          <a:p>
            <a:r>
              <a:rPr lang="en-US" sz="3200" dirty="0"/>
              <a:t>Additional Materials Ordering</a:t>
            </a:r>
          </a:p>
        </p:txBody>
      </p:sp>
      <p:sp>
        <p:nvSpPr>
          <p:cNvPr id="3" name="Content Placeholder 2">
            <a:extLst>
              <a:ext uri="{FF2B5EF4-FFF2-40B4-BE49-F238E27FC236}">
                <a16:creationId xmlns:a16="http://schemas.microsoft.com/office/drawing/2014/main" id="{01B93AFA-6F3C-30D2-9C88-C691C5241609}"/>
              </a:ext>
            </a:extLst>
          </p:cNvPr>
          <p:cNvSpPr>
            <a:spLocks noGrp="1"/>
          </p:cNvSpPr>
          <p:nvPr>
            <p:ph idx="1"/>
          </p:nvPr>
        </p:nvSpPr>
        <p:spPr/>
        <p:txBody>
          <a:bodyPr>
            <a:normAutofit/>
          </a:bodyPr>
          <a:lstStyle/>
          <a:p>
            <a:r>
              <a:rPr lang="en-US" b="1" dirty="0"/>
              <a:t>The permission to order additional materials is being returned to District Assessment Coordinators!</a:t>
            </a:r>
            <a:r>
              <a:rPr lang="en-US" dirty="0"/>
              <a:t> </a:t>
            </a:r>
          </a:p>
          <a:p>
            <a:pPr lvl="1"/>
            <a:r>
              <a:rPr lang="en-US" dirty="0"/>
              <a:t>Returned with conditions:</a:t>
            </a:r>
          </a:p>
          <a:p>
            <a:pPr lvl="2"/>
            <a:r>
              <a:rPr lang="en-US" dirty="0"/>
              <a:t>DACs need to collect orders from schools and submit orders sparingly. </a:t>
            </a:r>
          </a:p>
          <a:p>
            <a:pPr lvl="2"/>
            <a:r>
              <a:rPr lang="en-US" dirty="0"/>
              <a:t>If more than 2 orders are placed in a week, ordering permission will be removed, and future orders must be placed through CDE </a:t>
            </a:r>
          </a:p>
          <a:p>
            <a:pPr lvl="2"/>
            <a:r>
              <a:rPr lang="en-US" dirty="0"/>
              <a:t>Additional materials must be placed through </a:t>
            </a:r>
            <a:r>
              <a:rPr lang="en-US" b="1" dirty="0"/>
              <a:t>_District-Level Additional Orders Only Site – WWWW </a:t>
            </a:r>
            <a:r>
              <a:rPr lang="en-US" dirty="0"/>
              <a:t>not school specific</a:t>
            </a:r>
          </a:p>
          <a:p>
            <a:endParaRPr lang="en-US" dirty="0"/>
          </a:p>
          <a:p>
            <a:endParaRPr lang="en-US" sz="1600" dirty="0"/>
          </a:p>
          <a:p>
            <a:r>
              <a:rPr lang="en-US" sz="1600" dirty="0"/>
              <a:t>If you believe you have a scenario where a student qualifies for Hand Writing response connect with CDE for approval. </a:t>
            </a:r>
          </a:p>
        </p:txBody>
      </p:sp>
      <p:sp>
        <p:nvSpPr>
          <p:cNvPr id="4" name="Slide Number Placeholder 3">
            <a:extLst>
              <a:ext uri="{FF2B5EF4-FFF2-40B4-BE49-F238E27FC236}">
                <a16:creationId xmlns:a16="http://schemas.microsoft.com/office/drawing/2014/main" id="{3E04B1CE-A25A-6B4C-D8AE-CC5763A675D0}"/>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92384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DC81-A6EF-AE4D-920B-61DEA54053F8}"/>
              </a:ext>
            </a:extLst>
          </p:cNvPr>
          <p:cNvSpPr>
            <a:spLocks noGrp="1"/>
          </p:cNvSpPr>
          <p:nvPr>
            <p:ph type="title"/>
          </p:nvPr>
        </p:nvSpPr>
        <p:spPr>
          <a:xfrm>
            <a:off x="223071" y="383318"/>
            <a:ext cx="6081865" cy="756418"/>
          </a:xfrm>
        </p:spPr>
        <p:txBody>
          <a:bodyPr>
            <a:noAutofit/>
          </a:bodyPr>
          <a:lstStyle/>
          <a:p>
            <a:r>
              <a:rPr lang="en-US" sz="2800" dirty="0"/>
              <a:t>CD and Audio Streaming for ACCESS Paper</a:t>
            </a:r>
          </a:p>
        </p:txBody>
      </p:sp>
      <p:sp>
        <p:nvSpPr>
          <p:cNvPr id="3" name="Content Placeholder 2">
            <a:extLst>
              <a:ext uri="{FF2B5EF4-FFF2-40B4-BE49-F238E27FC236}">
                <a16:creationId xmlns:a16="http://schemas.microsoft.com/office/drawing/2014/main" id="{29986FFC-6A8A-BB01-48CE-DD7F04E3CA69}"/>
              </a:ext>
            </a:extLst>
          </p:cNvPr>
          <p:cNvSpPr>
            <a:spLocks noGrp="1"/>
          </p:cNvSpPr>
          <p:nvPr>
            <p:ph idx="1"/>
          </p:nvPr>
        </p:nvSpPr>
        <p:spPr/>
        <p:txBody>
          <a:bodyPr/>
          <a:lstStyle/>
          <a:p>
            <a:r>
              <a:rPr lang="en-US" dirty="0"/>
              <a:t>For students utilizing ACCESS paper per IEP/504 Plan documentation </a:t>
            </a:r>
          </a:p>
          <a:p>
            <a:pPr lvl="1"/>
            <a:r>
              <a:rPr lang="en-US" dirty="0"/>
              <a:t>Speaking and Listening can be played through the CD (provided with initial materials) </a:t>
            </a:r>
            <a:r>
              <a:rPr lang="en-US" b="1" dirty="0"/>
              <a:t>or</a:t>
            </a:r>
            <a:r>
              <a:rPr lang="en-US" dirty="0"/>
              <a:t> audio streaming within WIDA AMS</a:t>
            </a:r>
          </a:p>
          <a:p>
            <a:pPr lvl="1"/>
            <a:r>
              <a:rPr lang="en-US" dirty="0"/>
              <a:t>Audio streaming permission in WIDA AMS is titled </a:t>
            </a:r>
            <a:r>
              <a:rPr lang="en-US" b="1" dirty="0"/>
              <a:t>Media Player - Registration View</a:t>
            </a:r>
            <a:r>
              <a:rPr lang="en-US" dirty="0"/>
              <a:t> </a:t>
            </a:r>
          </a:p>
          <a:p>
            <a:pPr lvl="1"/>
            <a:r>
              <a:rPr lang="en-US" b="1" dirty="0"/>
              <a:t>Do not</a:t>
            </a:r>
            <a:r>
              <a:rPr lang="en-US" dirty="0"/>
              <a:t> order CDs with additional materials, use the audio streaming in WIDA AMS.</a:t>
            </a:r>
          </a:p>
          <a:p>
            <a:pPr lvl="1"/>
            <a:endParaRPr lang="en-US" dirty="0"/>
          </a:p>
          <a:p>
            <a:pPr lvl="1"/>
            <a:r>
              <a:rPr lang="en-US" dirty="0"/>
              <a:t>Contact Heather Villalobos Pavia to activate </a:t>
            </a:r>
            <a:r>
              <a:rPr lang="en-US" b="1" dirty="0"/>
              <a:t>Media Player - Registration View</a:t>
            </a:r>
            <a:r>
              <a:rPr lang="en-US" dirty="0"/>
              <a:t>.</a:t>
            </a:r>
          </a:p>
          <a:p>
            <a:pPr lvl="1"/>
            <a:endParaRPr lang="en-US" dirty="0"/>
          </a:p>
        </p:txBody>
      </p:sp>
      <p:sp>
        <p:nvSpPr>
          <p:cNvPr id="4" name="Slide Number Placeholder 3">
            <a:extLst>
              <a:ext uri="{FF2B5EF4-FFF2-40B4-BE49-F238E27FC236}">
                <a16:creationId xmlns:a16="http://schemas.microsoft.com/office/drawing/2014/main" id="{D27CD5AF-9EFE-B2D6-5021-301B3F2D4EC3}"/>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358993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DEE0-C62C-6AA8-4423-B54A151ACC82}"/>
              </a:ext>
            </a:extLst>
          </p:cNvPr>
          <p:cNvSpPr>
            <a:spLocks noGrp="1"/>
          </p:cNvSpPr>
          <p:nvPr>
            <p:ph type="title"/>
          </p:nvPr>
        </p:nvSpPr>
        <p:spPr>
          <a:xfrm>
            <a:off x="332657" y="383318"/>
            <a:ext cx="6081865" cy="756418"/>
          </a:xfrm>
        </p:spPr>
        <p:txBody>
          <a:bodyPr>
            <a:normAutofit/>
          </a:bodyPr>
          <a:lstStyle/>
          <a:p>
            <a:r>
              <a:rPr lang="en-US" sz="3200" dirty="0"/>
              <a:t>Scratch Paper Update</a:t>
            </a:r>
          </a:p>
        </p:txBody>
      </p:sp>
      <p:sp>
        <p:nvSpPr>
          <p:cNvPr id="3" name="Content Placeholder 2">
            <a:extLst>
              <a:ext uri="{FF2B5EF4-FFF2-40B4-BE49-F238E27FC236}">
                <a16:creationId xmlns:a16="http://schemas.microsoft.com/office/drawing/2014/main" id="{E476BCF9-6E9C-906F-3D04-A19E0925DA71}"/>
              </a:ext>
            </a:extLst>
          </p:cNvPr>
          <p:cNvSpPr>
            <a:spLocks noGrp="1"/>
          </p:cNvSpPr>
          <p:nvPr>
            <p:ph idx="1"/>
          </p:nvPr>
        </p:nvSpPr>
        <p:spPr/>
        <p:txBody>
          <a:bodyPr/>
          <a:lstStyle/>
          <a:p>
            <a:r>
              <a:rPr lang="en-US" b="1" dirty="0"/>
              <a:t>CHANGE </a:t>
            </a:r>
            <a:r>
              <a:rPr lang="en-US" dirty="0"/>
              <a:t>Colorado </a:t>
            </a:r>
            <a:r>
              <a:rPr lang="en-US" b="1" dirty="0"/>
              <a:t>DOES NOT</a:t>
            </a:r>
            <a:r>
              <a:rPr lang="en-US" dirty="0"/>
              <a:t> allow scratch paper for the Speaking domain. </a:t>
            </a:r>
          </a:p>
          <a:p>
            <a:r>
              <a:rPr lang="en-US" dirty="0"/>
              <a:t>Scratch paper is allowed upon student request for the Listening, Reading, and Writing domain. When requested, blank scratch paper is passed out by the test administrator. All scratch paper is collected at the end of the test session and securely destroyed. </a:t>
            </a:r>
          </a:p>
          <a:p>
            <a:endParaRPr lang="en-US" dirty="0"/>
          </a:p>
        </p:txBody>
      </p:sp>
      <p:sp>
        <p:nvSpPr>
          <p:cNvPr id="4" name="Slide Number Placeholder 3">
            <a:extLst>
              <a:ext uri="{FF2B5EF4-FFF2-40B4-BE49-F238E27FC236}">
                <a16:creationId xmlns:a16="http://schemas.microsoft.com/office/drawing/2014/main" id="{1CE121F4-6D65-5865-A448-D648DAD2DFF9}"/>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94285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6C10-D7A4-1003-F2DA-ABB96B25C430}"/>
              </a:ext>
            </a:extLst>
          </p:cNvPr>
          <p:cNvSpPr>
            <a:spLocks noGrp="1"/>
          </p:cNvSpPr>
          <p:nvPr>
            <p:ph type="title"/>
          </p:nvPr>
        </p:nvSpPr>
        <p:spPr>
          <a:xfrm>
            <a:off x="377077" y="166761"/>
            <a:ext cx="6081865" cy="756418"/>
          </a:xfrm>
        </p:spPr>
        <p:txBody>
          <a:bodyPr/>
          <a:lstStyle/>
          <a:p>
            <a:br>
              <a:rPr lang="en-US" dirty="0"/>
            </a:br>
            <a:r>
              <a:rPr lang="en-US" sz="3200" dirty="0"/>
              <a:t>WIDA AMS </a:t>
            </a:r>
            <a:endParaRPr lang="en-US" dirty="0"/>
          </a:p>
        </p:txBody>
      </p:sp>
      <p:sp>
        <p:nvSpPr>
          <p:cNvPr id="3" name="Content Placeholder 2">
            <a:extLst>
              <a:ext uri="{FF2B5EF4-FFF2-40B4-BE49-F238E27FC236}">
                <a16:creationId xmlns:a16="http://schemas.microsoft.com/office/drawing/2014/main" id="{64DDF0A4-FB42-4C9B-7B55-3AA311E9A7FE}"/>
              </a:ext>
            </a:extLst>
          </p:cNvPr>
          <p:cNvSpPr>
            <a:spLocks noGrp="1"/>
          </p:cNvSpPr>
          <p:nvPr>
            <p:ph idx="1"/>
          </p:nvPr>
        </p:nvSpPr>
        <p:spPr>
          <a:xfrm>
            <a:off x="302202" y="1269609"/>
            <a:ext cx="8745083" cy="4640674"/>
          </a:xfrm>
        </p:spPr>
        <p:txBody>
          <a:bodyPr/>
          <a:lstStyle/>
          <a:p>
            <a:r>
              <a:rPr lang="en-US" b="1" dirty="0"/>
              <a:t>Test Management </a:t>
            </a:r>
          </a:p>
          <a:p>
            <a:pPr lvl="1"/>
            <a:r>
              <a:rPr lang="en-US" sz="1800" dirty="0"/>
              <a:t>The Test Management application now includes the Unregistered Student Export feature, which helps identify students who are not assigned to a registration. </a:t>
            </a:r>
          </a:p>
          <a:p>
            <a:r>
              <a:rPr lang="en-US" b="1" dirty="0"/>
              <a:t>WIDA ACCESS Paper Audio </a:t>
            </a:r>
          </a:p>
          <a:p>
            <a:pPr lvl="1"/>
            <a:r>
              <a:rPr lang="en-US" sz="1800" dirty="0"/>
              <a:t>WIDA ACCESS Paper Audio is a new application for the 2025-2026 administration. </a:t>
            </a:r>
          </a:p>
          <a:p>
            <a:pPr lvl="2"/>
            <a:r>
              <a:rPr lang="en-US" sz="1600" dirty="0"/>
              <a:t>Allow users with the appropriate permissions to play the Listening and Speaking audio tracks through WIDA AMS, rather than playing the audio on a CD. </a:t>
            </a:r>
          </a:p>
          <a:p>
            <a:r>
              <a:rPr lang="en-US" b="1" dirty="0"/>
              <a:t>Import Management </a:t>
            </a:r>
          </a:p>
          <a:p>
            <a:pPr lvl="1"/>
            <a:r>
              <a:rPr lang="en-US" sz="1800" dirty="0"/>
              <a:t>The Registration Import File was added in the 2024-2025 assessment year to Import Management for WIDA ACCESS. This will now be available for the WIDA Screener. </a:t>
            </a:r>
          </a:p>
          <a:p>
            <a:pPr lvl="1"/>
            <a:endParaRPr lang="en-US" sz="1800" b="0" i="0" dirty="0">
              <a:solidFill>
                <a:srgbClr val="000000"/>
              </a:solidFill>
              <a:effectLst/>
              <a:latin typeface="inherit"/>
            </a:endParaRPr>
          </a:p>
          <a:p>
            <a:pPr algn="l">
              <a:buFont typeface="Arial" panose="020B0604020202020204" pitchFamily="34" charset="0"/>
              <a:buChar char="•"/>
            </a:pPr>
            <a:endParaRPr lang="en-US" sz="1600" dirty="0">
              <a:solidFill>
                <a:srgbClr val="000000"/>
              </a:solidFill>
              <a:latin typeface="inherit"/>
            </a:endParaRPr>
          </a:p>
          <a:p>
            <a:pPr algn="l">
              <a:buFont typeface="Arial" panose="020B0604020202020204" pitchFamily="34" charset="0"/>
              <a:buChar char="•"/>
            </a:pPr>
            <a:endParaRPr lang="en-US" sz="1600" b="0" i="0" dirty="0">
              <a:solidFill>
                <a:srgbClr val="000000"/>
              </a:solidFill>
              <a:effectLst/>
              <a:latin typeface="inherit"/>
            </a:endParaRPr>
          </a:p>
          <a:p>
            <a:pPr algn="l">
              <a:buFont typeface="Arial" panose="020B0604020202020204" pitchFamily="34" charset="0"/>
              <a:buChar char="•"/>
            </a:pPr>
            <a:r>
              <a:rPr lang="en-US" sz="1600" b="0" i="0" dirty="0">
                <a:solidFill>
                  <a:srgbClr val="000000"/>
                </a:solidFill>
                <a:effectLst/>
                <a:latin typeface="inherit"/>
              </a:rPr>
              <a:t>Contact DRC Customer Service at (855) 787-9615 or </a:t>
            </a:r>
            <a:r>
              <a:rPr lang="en-US" sz="1600" b="0" i="0" u="sng" strike="noStrike" dirty="0">
                <a:solidFill>
                  <a:srgbClr val="145C9E"/>
                </a:solidFill>
                <a:effectLst/>
                <a:latin typeface="inherit"/>
                <a:hlinkClick r:id="rId2" tooltip="Original URL: https://app.explore.wisc.edu/e/er?s=1427524768&amp;lid=87280&amp;elqTrackId=4516FE12D5AC95D735A04378AE8AF4AC&amp;elq=d40a899a7f174f2d90a13407bd144def&amp;elqaid=54997&amp;elqat=1&amp;elqak=8AF514B14932D0F1904ECAB58266E89BFC8D46240D966A303F238E5B9BEDB83AD7EB. Click or tap if you trust this link."/>
              </a:rPr>
              <a:t>wida@datarecognitioncorp.com</a:t>
            </a:r>
            <a:endParaRPr lang="en-US" sz="1600" b="0" i="0"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A30AE97-D652-07A0-F6C2-AC2EB7CF614A}"/>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608422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D62C12-AB55-04D8-E493-26AAD523CD44}"/>
              </a:ext>
            </a:extLst>
          </p:cNvPr>
          <p:cNvSpPr>
            <a:spLocks noGrp="1"/>
          </p:cNvSpPr>
          <p:nvPr>
            <p:ph type="ctrTitle"/>
          </p:nvPr>
        </p:nvSpPr>
        <p:spPr/>
        <p:txBody>
          <a:bodyPr/>
          <a:lstStyle/>
          <a:p>
            <a:r>
              <a:rPr lang="en-US" dirty="0"/>
              <a:t>Communication and Resources</a:t>
            </a:r>
          </a:p>
        </p:txBody>
      </p:sp>
      <p:sp>
        <p:nvSpPr>
          <p:cNvPr id="4" name="Slide Number Placeholder 3">
            <a:extLst>
              <a:ext uri="{FF2B5EF4-FFF2-40B4-BE49-F238E27FC236}">
                <a16:creationId xmlns:a16="http://schemas.microsoft.com/office/drawing/2014/main" id="{27F3BBCE-D25A-A97D-1EB1-BF1F238C86C7}"/>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754262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D992-FC31-AEDA-07AF-20E58B3E86A5}"/>
              </a:ext>
            </a:extLst>
          </p:cNvPr>
          <p:cNvSpPr>
            <a:spLocks noGrp="1"/>
          </p:cNvSpPr>
          <p:nvPr>
            <p:ph type="title"/>
          </p:nvPr>
        </p:nvSpPr>
        <p:spPr>
          <a:xfrm>
            <a:off x="223071" y="376077"/>
            <a:ext cx="6081865" cy="756418"/>
          </a:xfrm>
        </p:spPr>
        <p:txBody>
          <a:bodyPr/>
          <a:lstStyle/>
          <a:p>
            <a:r>
              <a:rPr lang="en-US" dirty="0"/>
              <a:t>Communication</a:t>
            </a:r>
          </a:p>
        </p:txBody>
      </p:sp>
      <p:sp>
        <p:nvSpPr>
          <p:cNvPr id="3" name="Content Placeholder 2">
            <a:extLst>
              <a:ext uri="{FF2B5EF4-FFF2-40B4-BE49-F238E27FC236}">
                <a16:creationId xmlns:a16="http://schemas.microsoft.com/office/drawing/2014/main" id="{FE854258-FDD9-884D-5082-16632D0A631B}"/>
              </a:ext>
            </a:extLst>
          </p:cNvPr>
          <p:cNvSpPr>
            <a:spLocks noGrp="1"/>
          </p:cNvSpPr>
          <p:nvPr>
            <p:ph idx="1"/>
          </p:nvPr>
        </p:nvSpPr>
        <p:spPr>
          <a:xfrm>
            <a:off x="316523" y="1366325"/>
            <a:ext cx="8510953" cy="4640674"/>
          </a:xfrm>
        </p:spPr>
        <p:txBody>
          <a:bodyPr/>
          <a:lstStyle/>
          <a:p>
            <a:pPr marL="0" indent="0">
              <a:buNone/>
            </a:pPr>
            <a:r>
              <a:rPr lang="en-US" sz="2000" dirty="0"/>
              <a:t>CDE Assessment works with the official superintendent-appointed DAC and DTC</a:t>
            </a:r>
          </a:p>
          <a:p>
            <a:pPr lvl="1"/>
            <a:r>
              <a:rPr lang="en-US" dirty="0"/>
              <a:t>School-level staff, including Test Administrators and school leadership, refer questions to the SAC</a:t>
            </a:r>
          </a:p>
          <a:p>
            <a:pPr lvl="1"/>
            <a:r>
              <a:rPr lang="en-US" dirty="0"/>
              <a:t>SACs and district-level staff refer questions to the DAC and DTC</a:t>
            </a:r>
          </a:p>
          <a:p>
            <a:pPr lvl="1"/>
            <a:r>
              <a:rPr lang="en-US" dirty="0"/>
              <a:t>Official DACs and DTCs refer questions to CDE Assessment</a:t>
            </a:r>
          </a:p>
          <a:p>
            <a:endParaRPr lang="en-US" sz="1000" dirty="0"/>
          </a:p>
          <a:p>
            <a:pPr marL="0" indent="0">
              <a:buNone/>
            </a:pPr>
            <a:r>
              <a:rPr lang="en-US" sz="2000" dirty="0"/>
              <a:t>DACs and DTCs share information from CDE with district and school-level staff, as appropriate</a:t>
            </a:r>
          </a:p>
          <a:p>
            <a:endParaRPr lang="en-US" sz="1000" dirty="0"/>
          </a:p>
          <a:p>
            <a:pPr marL="0" indent="0">
              <a:buNone/>
            </a:pPr>
            <a:r>
              <a:rPr lang="en-US" sz="2000" dirty="0"/>
              <a:t>Using this communication structure ensures local policies and procedures are communicated</a:t>
            </a:r>
          </a:p>
          <a:p>
            <a:endParaRPr lang="en-US" sz="1000" dirty="0"/>
          </a:p>
          <a:p>
            <a:pPr marL="0" indent="0">
              <a:buNone/>
            </a:pPr>
            <a:r>
              <a:rPr lang="en-US" sz="1800" b="1" dirty="0"/>
              <a:t>Note: </a:t>
            </a:r>
            <a:r>
              <a:rPr lang="en-US" sz="1800" dirty="0"/>
              <a:t>CDE </a:t>
            </a:r>
            <a:r>
              <a:rPr lang="en-US" sz="1800" i="1" dirty="0"/>
              <a:t>Assessment</a:t>
            </a:r>
            <a:r>
              <a:rPr lang="en-US" sz="1800" dirty="0"/>
              <a:t> and CDE </a:t>
            </a:r>
            <a:r>
              <a:rPr lang="en-US" sz="1800" i="1" dirty="0"/>
              <a:t>Accountability</a:t>
            </a:r>
            <a:r>
              <a:rPr lang="en-US" sz="1800" dirty="0"/>
              <a:t> are separate groups. The District </a:t>
            </a:r>
            <a:r>
              <a:rPr lang="en-US" sz="1800" i="1" dirty="0"/>
              <a:t>Accountability</a:t>
            </a:r>
            <a:r>
              <a:rPr lang="en-US" sz="1800" dirty="0"/>
              <a:t> Contact list is maintained by CDE Accountability. Direct questions about ACCESS Growth to CDE Accountability</a:t>
            </a:r>
          </a:p>
          <a:p>
            <a:endParaRPr lang="en-US" dirty="0"/>
          </a:p>
        </p:txBody>
      </p:sp>
      <p:sp>
        <p:nvSpPr>
          <p:cNvPr id="4" name="Slide Number Placeholder 3">
            <a:extLst>
              <a:ext uri="{FF2B5EF4-FFF2-40B4-BE49-F238E27FC236}">
                <a16:creationId xmlns:a16="http://schemas.microsoft.com/office/drawing/2014/main" id="{C4F933D8-96D2-753D-EB27-271246519061}"/>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98186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2EE4-3A71-E4BB-EF58-893C13D4DE29}"/>
              </a:ext>
            </a:extLst>
          </p:cNvPr>
          <p:cNvSpPr>
            <a:spLocks noGrp="1"/>
          </p:cNvSpPr>
          <p:nvPr>
            <p:ph type="title"/>
          </p:nvPr>
        </p:nvSpPr>
        <p:spPr>
          <a:xfrm>
            <a:off x="289154" y="447945"/>
            <a:ext cx="6081865" cy="756418"/>
          </a:xfrm>
        </p:spPr>
        <p:txBody>
          <a:bodyPr/>
          <a:lstStyle/>
          <a:p>
            <a:r>
              <a:rPr lang="en-US" dirty="0"/>
              <a:t>District and School Communication to Parents</a:t>
            </a:r>
          </a:p>
        </p:txBody>
      </p:sp>
      <p:sp>
        <p:nvSpPr>
          <p:cNvPr id="3" name="Content Placeholder 2">
            <a:extLst>
              <a:ext uri="{FF2B5EF4-FFF2-40B4-BE49-F238E27FC236}">
                <a16:creationId xmlns:a16="http://schemas.microsoft.com/office/drawing/2014/main" id="{17528DF3-53A3-AEB2-FC3B-673A9942A289}"/>
              </a:ext>
            </a:extLst>
          </p:cNvPr>
          <p:cNvSpPr>
            <a:spLocks noGrp="1"/>
          </p:cNvSpPr>
          <p:nvPr>
            <p:ph idx="1"/>
          </p:nvPr>
        </p:nvSpPr>
        <p:spPr/>
        <p:txBody>
          <a:bodyPr/>
          <a:lstStyle/>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Requirements &amp; District Responsibilities Assessment Information     </a:t>
            </a:r>
          </a:p>
          <a:p>
            <a:pPr marL="0" marR="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§22-7-1013(7)(a)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228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lnSpc>
                <a:spcPct val="107000"/>
              </a:lnSpc>
              <a:spcBef>
                <a:spcPts val="0"/>
              </a:spcBef>
              <a:buNone/>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LEP (Local Education Provider) will annually distribute to parents and post on its website, as early in the school year as possible, written information regarding its assessments, including:</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state and local assessments that the LEP will administer </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whether it is required by federal law, required by state law, or selected by the LEP</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Assessment calendar:</a:t>
            </a: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Estimated hours of testing each testing day for specific classes/grades for each assessment</a:t>
            </a:r>
          </a:p>
          <a:p>
            <a:pPr marL="1143000" marR="0" lvl="2" indent="-228600">
              <a:lnSpc>
                <a:spcPct val="107000"/>
              </a:lnSpc>
              <a:spcBef>
                <a:spcPts val="0"/>
              </a:spcBef>
              <a:spcAft>
                <a:spcPts val="0"/>
              </a:spcAft>
              <a:buFont typeface="Arial" panose="020B0604020202020204" pitchFamily="34" charset="0"/>
              <a:buChar char="•"/>
              <a:tabLst>
                <a:tab pos="11430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Identify whether the assessment is required by state law, federal law or locally selected</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purposes of the assessments</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manner in which assessment results will be used</a:t>
            </a:r>
            <a:endParaRPr lang="en-US" sz="3600" b="1" dirty="0"/>
          </a:p>
        </p:txBody>
      </p:sp>
      <p:sp>
        <p:nvSpPr>
          <p:cNvPr id="4" name="Slide Number Placeholder 3">
            <a:extLst>
              <a:ext uri="{FF2B5EF4-FFF2-40B4-BE49-F238E27FC236}">
                <a16:creationId xmlns:a16="http://schemas.microsoft.com/office/drawing/2014/main" id="{CBFB3BC7-DD5D-6E8D-C877-10FA96CC8200}"/>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42733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AE75-976D-FDEA-2793-65A8B2C2DF35}"/>
              </a:ext>
            </a:extLst>
          </p:cNvPr>
          <p:cNvSpPr>
            <a:spLocks noGrp="1"/>
          </p:cNvSpPr>
          <p:nvPr>
            <p:ph type="title"/>
          </p:nvPr>
        </p:nvSpPr>
        <p:spPr>
          <a:xfrm>
            <a:off x="354375" y="544970"/>
            <a:ext cx="6081865" cy="756418"/>
          </a:xfrm>
        </p:spPr>
        <p:txBody>
          <a:bodyPr/>
          <a:lstStyle/>
          <a:p>
            <a:r>
              <a:rPr lang="en-US" dirty="0"/>
              <a:t>District and School Communication to Parents</a:t>
            </a:r>
          </a:p>
        </p:txBody>
      </p:sp>
      <p:sp>
        <p:nvSpPr>
          <p:cNvPr id="3" name="Content Placeholder 2">
            <a:extLst>
              <a:ext uri="{FF2B5EF4-FFF2-40B4-BE49-F238E27FC236}">
                <a16:creationId xmlns:a16="http://schemas.microsoft.com/office/drawing/2014/main" id="{54C28CCA-9BE3-7125-27E6-32A7B482F873}"/>
              </a:ext>
            </a:extLst>
          </p:cNvPr>
          <p:cNvSpPr>
            <a:spLocks noGrp="1"/>
          </p:cNvSpPr>
          <p:nvPr>
            <p:ph idx="1"/>
          </p:nvPr>
        </p:nvSpPr>
        <p:spPr/>
        <p:txBody>
          <a:bodyPr>
            <a:normAutofit/>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Results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ISRs (Individual Student Reports) are to be shared with parents/guardians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as soon as practicable, </a:t>
            </a:r>
            <a:r>
              <a:rPr lang="en-US"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before the end of the school year</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Reports are confidential and distribution of both electronic and/or hard copy reports must be in accordance with state and federal privacy laws, and local school board policy</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C59A67-8CF7-6942-759D-F21EAAE5F50D}"/>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794601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4FA0-3DD8-F11D-FF3D-EAD7B66C8C8E}"/>
              </a:ext>
            </a:extLst>
          </p:cNvPr>
          <p:cNvSpPr>
            <a:spLocks noGrp="1"/>
          </p:cNvSpPr>
          <p:nvPr>
            <p:ph type="title"/>
          </p:nvPr>
        </p:nvSpPr>
        <p:spPr>
          <a:xfrm>
            <a:off x="289155" y="383318"/>
            <a:ext cx="6081865" cy="756418"/>
          </a:xfrm>
        </p:spPr>
        <p:txBody>
          <a:bodyPr/>
          <a:lstStyle/>
          <a:p>
            <a:r>
              <a:rPr lang="en-US" dirty="0"/>
              <a:t>Colorado Specific Documents</a:t>
            </a:r>
          </a:p>
        </p:txBody>
      </p:sp>
      <p:sp>
        <p:nvSpPr>
          <p:cNvPr id="3" name="Content Placeholder 2">
            <a:extLst>
              <a:ext uri="{FF2B5EF4-FFF2-40B4-BE49-F238E27FC236}">
                <a16:creationId xmlns:a16="http://schemas.microsoft.com/office/drawing/2014/main" id="{09992F12-D32C-BE77-9883-F14F443E1C7C}"/>
              </a:ext>
            </a:extLst>
          </p:cNvPr>
          <p:cNvSpPr>
            <a:spLocks noGrp="1"/>
          </p:cNvSpPr>
          <p:nvPr>
            <p:ph idx="1"/>
          </p:nvPr>
        </p:nvSpPr>
        <p:spPr/>
        <p:txBody>
          <a:bodyPr/>
          <a:lstStyle/>
          <a:p>
            <a:pPr marL="0" indent="0">
              <a:buNone/>
            </a:pPr>
            <a:r>
              <a:rPr lang="en-US" sz="2000" b="1" dirty="0"/>
              <a:t>CDE Assessment Division</a:t>
            </a:r>
          </a:p>
          <a:p>
            <a:pPr marL="685800"/>
            <a:r>
              <a:rPr lang="en-US" sz="2000" dirty="0">
                <a:hlinkClick r:id="rId2"/>
              </a:rPr>
              <a:t>Colorado WIDA ACCESS Training Information</a:t>
            </a:r>
            <a:endParaRPr lang="en-US" sz="2000" dirty="0"/>
          </a:p>
          <a:p>
            <a:pPr marL="685800">
              <a:spcAft>
                <a:spcPts val="300"/>
              </a:spcAft>
            </a:pPr>
            <a:r>
              <a:rPr lang="en-US" sz="2000" dirty="0">
                <a:hlinkClick r:id="rId3"/>
              </a:rPr>
              <a:t>Colorado Accommodations Training </a:t>
            </a:r>
            <a:endParaRPr lang="en-US" sz="2000" dirty="0"/>
          </a:p>
          <a:p>
            <a:pPr marL="685800">
              <a:spcAft>
                <a:spcPts val="300"/>
              </a:spcAft>
            </a:pPr>
            <a:r>
              <a:rPr lang="en-US" sz="2000" b="0" i="0" u="sng" dirty="0">
                <a:solidFill>
                  <a:srgbClr val="403F3B"/>
                </a:solidFill>
                <a:effectLst/>
                <a:latin typeface="SourceSansProRegular"/>
                <a:hlinkClick r:id="rId4"/>
              </a:rPr>
              <a:t>Colorado ACCESS Checklist</a:t>
            </a:r>
            <a:r>
              <a:rPr lang="en-US" sz="2000" b="0" i="0" dirty="0">
                <a:solidFill>
                  <a:srgbClr val="333333"/>
                </a:solidFill>
                <a:effectLst/>
                <a:latin typeface="SourceSansProRegular"/>
              </a:rPr>
              <a:t> </a:t>
            </a:r>
          </a:p>
          <a:p>
            <a:pPr marL="457200" indent="0">
              <a:spcAft>
                <a:spcPts val="300"/>
              </a:spcAft>
              <a:buNone/>
            </a:pPr>
            <a:endParaRPr lang="en-US" sz="2000" dirty="0"/>
          </a:p>
          <a:p>
            <a:pPr>
              <a:spcAft>
                <a:spcPts val="300"/>
              </a:spcAft>
            </a:pPr>
            <a:r>
              <a:rPr lang="en-US" sz="2000" b="1" dirty="0"/>
              <a:t>CDE Office of Culturally and Linguistically Diverse Education</a:t>
            </a:r>
          </a:p>
          <a:p>
            <a:pPr marL="685800">
              <a:spcAft>
                <a:spcPts val="300"/>
              </a:spcAft>
            </a:pPr>
            <a:r>
              <a:rPr lang="en-US" sz="2000" dirty="0">
                <a:hlinkClick r:id="rId5"/>
              </a:rPr>
              <a:t>Identification</a:t>
            </a:r>
            <a:endParaRPr lang="en-US" sz="2000" dirty="0"/>
          </a:p>
          <a:p>
            <a:pPr marL="685800">
              <a:spcAft>
                <a:spcPts val="300"/>
              </a:spcAft>
            </a:pPr>
            <a:r>
              <a:rPr lang="en-US" sz="2000" dirty="0">
                <a:hlinkClick r:id="rId6"/>
              </a:rPr>
              <a:t>Language Proficiency Coding</a:t>
            </a:r>
            <a:endParaRPr lang="en-US" sz="2000" dirty="0"/>
          </a:p>
          <a:p>
            <a:pPr marL="685800">
              <a:spcAft>
                <a:spcPts val="300"/>
              </a:spcAft>
            </a:pPr>
            <a:r>
              <a:rPr lang="en-US" sz="2000" dirty="0">
                <a:hlinkClick r:id="rId7"/>
              </a:rPr>
              <a:t>Redesignation</a:t>
            </a:r>
            <a:endParaRPr lang="en-US" sz="2000" dirty="0"/>
          </a:p>
          <a:p>
            <a:endParaRPr lang="en-US" dirty="0"/>
          </a:p>
        </p:txBody>
      </p:sp>
      <p:sp>
        <p:nvSpPr>
          <p:cNvPr id="4" name="Slide Number Placeholder 3">
            <a:extLst>
              <a:ext uri="{FF2B5EF4-FFF2-40B4-BE49-F238E27FC236}">
                <a16:creationId xmlns:a16="http://schemas.microsoft.com/office/drawing/2014/main" id="{BBBAD537-72CD-9130-BFB5-A875A3839D91}"/>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92568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5939-D365-B49F-06DA-DCADE5413CED}"/>
              </a:ext>
            </a:extLst>
          </p:cNvPr>
          <p:cNvSpPr>
            <a:spLocks noGrp="1"/>
          </p:cNvSpPr>
          <p:nvPr>
            <p:ph type="title"/>
          </p:nvPr>
        </p:nvSpPr>
        <p:spPr/>
        <p:txBody>
          <a:bodyPr/>
          <a:lstStyle/>
          <a:p>
            <a:r>
              <a:rPr lang="en-US" dirty="0"/>
              <a:t>WIDA and DRC Resources</a:t>
            </a:r>
            <a:br>
              <a:rPr lang="en-US" dirty="0"/>
            </a:br>
            <a:endParaRPr lang="en-US" dirty="0"/>
          </a:p>
        </p:txBody>
      </p:sp>
      <p:sp>
        <p:nvSpPr>
          <p:cNvPr id="3" name="Content Placeholder 2">
            <a:extLst>
              <a:ext uri="{FF2B5EF4-FFF2-40B4-BE49-F238E27FC236}">
                <a16:creationId xmlns:a16="http://schemas.microsoft.com/office/drawing/2014/main" id="{527E3DDB-ACFC-C015-0C72-8F45C6B2CB10}"/>
              </a:ext>
            </a:extLst>
          </p:cNvPr>
          <p:cNvSpPr>
            <a:spLocks noGrp="1"/>
          </p:cNvSpPr>
          <p:nvPr>
            <p:ph idx="1"/>
          </p:nvPr>
        </p:nvSpPr>
        <p:spPr/>
        <p:txBody>
          <a:bodyPr/>
          <a:lstStyle/>
          <a:p>
            <a:pPr marL="0" indent="0">
              <a:buNone/>
            </a:pPr>
            <a:r>
              <a:rPr lang="en-US" b="1" dirty="0"/>
              <a:t>WIDA </a:t>
            </a:r>
            <a:r>
              <a:rPr lang="en-US" dirty="0"/>
              <a:t>(require login)</a:t>
            </a:r>
            <a:endParaRPr lang="en-US" b="1" dirty="0"/>
          </a:p>
          <a:p>
            <a:r>
              <a:rPr lang="en-US" dirty="0">
                <a:hlinkClick r:id="rId3"/>
              </a:rPr>
              <a:t>District and School Coordinator Manual</a:t>
            </a:r>
            <a:endParaRPr lang="en-US" dirty="0"/>
          </a:p>
          <a:p>
            <a:r>
              <a:rPr lang="en-US" dirty="0">
                <a:hlinkClick r:id="rId4"/>
              </a:rPr>
              <a:t>Test Administrator Manual</a:t>
            </a:r>
            <a:endParaRPr lang="en-US" dirty="0"/>
          </a:p>
          <a:p>
            <a:r>
              <a:rPr lang="en-US" dirty="0">
                <a:hlinkClick r:id="rId5"/>
              </a:rPr>
              <a:t>Test Administrator Essentials</a:t>
            </a:r>
            <a:endParaRPr lang="en-US" dirty="0"/>
          </a:p>
          <a:p>
            <a:r>
              <a:rPr lang="en-US" b="0" i="0" dirty="0">
                <a:solidFill>
                  <a:srgbClr val="000000"/>
                </a:solidFill>
                <a:effectLst/>
                <a:latin typeface="HurmeSans2SemiBold"/>
                <a:hlinkClick r:id="rId6"/>
              </a:rPr>
              <a:t>Accessibility and Accommodations Manual</a:t>
            </a:r>
            <a:endParaRPr lang="en-US" b="0" i="0" dirty="0">
              <a:solidFill>
                <a:srgbClr val="000000"/>
              </a:solidFill>
              <a:effectLst/>
              <a:latin typeface="HurmeSans2SemiBold"/>
            </a:endParaRPr>
          </a:p>
          <a:p>
            <a:pPr marL="0" indent="0">
              <a:buNone/>
            </a:pPr>
            <a:endParaRPr lang="en-US" dirty="0">
              <a:solidFill>
                <a:srgbClr val="000000"/>
              </a:solidFill>
              <a:latin typeface="HurmeSans2SemiBold"/>
            </a:endParaRPr>
          </a:p>
          <a:p>
            <a:pPr marL="0" indent="0">
              <a:buNone/>
            </a:pPr>
            <a:r>
              <a:rPr lang="en-US" b="1" dirty="0">
                <a:solidFill>
                  <a:srgbClr val="000000"/>
                </a:solidFill>
                <a:latin typeface="HurmeSans2SemiBold"/>
              </a:rPr>
              <a:t>DRC</a:t>
            </a:r>
          </a:p>
          <a:p>
            <a:r>
              <a:rPr lang="en-US" dirty="0">
                <a:hlinkClick r:id="rId7"/>
              </a:rPr>
              <a:t>WIDA AMS User Guide</a:t>
            </a:r>
            <a:endParaRPr lang="en-US" dirty="0"/>
          </a:p>
          <a:p>
            <a:endParaRPr lang="en-US" b="0" i="0" dirty="0">
              <a:solidFill>
                <a:srgbClr val="000000"/>
              </a:solidFill>
              <a:effectLst/>
              <a:latin typeface="HurmeSans2SemiBold"/>
            </a:endParaRPr>
          </a:p>
          <a:p>
            <a:pPr marL="0" indent="0">
              <a:buNone/>
              <a:defRPr/>
            </a:pPr>
            <a:endParaRPr lang="en-US" dirty="0"/>
          </a:p>
        </p:txBody>
      </p:sp>
      <p:sp>
        <p:nvSpPr>
          <p:cNvPr id="4" name="Slide Number Placeholder 3">
            <a:extLst>
              <a:ext uri="{FF2B5EF4-FFF2-40B4-BE49-F238E27FC236}">
                <a16:creationId xmlns:a16="http://schemas.microsoft.com/office/drawing/2014/main" id="{DDADC437-7293-50CF-4964-5BEE6651BDDA}"/>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69091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101E2-E0EA-8AEF-780E-936CA9CFE7AE}"/>
              </a:ext>
            </a:extLst>
          </p:cNvPr>
          <p:cNvSpPr>
            <a:spLocks noGrp="1"/>
          </p:cNvSpPr>
          <p:nvPr>
            <p:ph type="ctrTitle"/>
          </p:nvPr>
        </p:nvSpPr>
        <p:spPr/>
        <p:txBody>
          <a:bodyPr>
            <a:normAutofit fontScale="90000"/>
          </a:bodyPr>
          <a:lstStyle/>
          <a:p>
            <a:pPr algn="l"/>
            <a:r>
              <a:rPr lang="en-US" sz="2800" dirty="0">
                <a:solidFill>
                  <a:schemeClr val="tx1"/>
                </a:solidFill>
              </a:rPr>
              <a:t>This training is to support District Assessment Coordinators prepare their district for the annual administration of the ACCESS suite of assessments including WIDA ACCESS, WIDA ACCESS for Kindergarten, and Alternate ACCESS. </a:t>
            </a:r>
            <a:endParaRPr lang="en-US" sz="2800" dirty="0"/>
          </a:p>
        </p:txBody>
      </p:sp>
      <p:sp>
        <p:nvSpPr>
          <p:cNvPr id="5" name="Slide Number Placeholder 4">
            <a:extLst>
              <a:ext uri="{FF2B5EF4-FFF2-40B4-BE49-F238E27FC236}">
                <a16:creationId xmlns:a16="http://schemas.microsoft.com/office/drawing/2014/main" id="{E547A68E-DC7A-6B30-8170-089FA810D637}"/>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931318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E2061-97C9-4F92-CDD3-EF9D68A72FF4}"/>
              </a:ext>
            </a:extLst>
          </p:cNvPr>
          <p:cNvSpPr>
            <a:spLocks noGrp="1"/>
          </p:cNvSpPr>
          <p:nvPr>
            <p:ph sz="half" idx="1"/>
          </p:nvPr>
        </p:nvSpPr>
        <p:spPr>
          <a:xfrm>
            <a:off x="223071" y="1137099"/>
            <a:ext cx="3886200" cy="4583799"/>
          </a:xfrm>
        </p:spPr>
        <p:txBody>
          <a:bodyPr/>
          <a:lstStyle/>
          <a:p>
            <a:pPr marL="0" indent="0">
              <a:buNone/>
            </a:pPr>
            <a:r>
              <a:rPr lang="en-US" dirty="0"/>
              <a:t>ACCESS  </a:t>
            </a:r>
            <a:r>
              <a:rPr lang="en-US" sz="1400" dirty="0"/>
              <a:t>(https://www.cde.state.co.us/assessment/ela)</a:t>
            </a:r>
            <a:endParaRPr lang="en-US" dirty="0"/>
          </a:p>
        </p:txBody>
      </p:sp>
      <p:sp>
        <p:nvSpPr>
          <p:cNvPr id="7" name="Content Placeholder 6">
            <a:extLst>
              <a:ext uri="{FF2B5EF4-FFF2-40B4-BE49-F238E27FC236}">
                <a16:creationId xmlns:a16="http://schemas.microsoft.com/office/drawing/2014/main" id="{96E7D8E8-3DC6-5BDC-F783-68E2489D9EF0}"/>
              </a:ext>
            </a:extLst>
          </p:cNvPr>
          <p:cNvSpPr>
            <a:spLocks noGrp="1"/>
          </p:cNvSpPr>
          <p:nvPr>
            <p:ph sz="half" idx="2"/>
          </p:nvPr>
        </p:nvSpPr>
        <p:spPr>
          <a:xfrm>
            <a:off x="245193" y="4500243"/>
            <a:ext cx="3886200" cy="4583799"/>
          </a:xfrm>
        </p:spPr>
        <p:txBody>
          <a:bodyPr/>
          <a:lstStyle/>
          <a:p>
            <a:pPr marL="0" indent="0">
              <a:buNone/>
            </a:pPr>
            <a:r>
              <a:rPr lang="en-US" dirty="0"/>
              <a:t>Syncplicity</a:t>
            </a:r>
          </a:p>
        </p:txBody>
      </p:sp>
      <p:sp>
        <p:nvSpPr>
          <p:cNvPr id="2" name="Title 1">
            <a:extLst>
              <a:ext uri="{FF2B5EF4-FFF2-40B4-BE49-F238E27FC236}">
                <a16:creationId xmlns:a16="http://schemas.microsoft.com/office/drawing/2014/main" id="{8E8A5966-1302-DA06-533E-1962F3518529}"/>
              </a:ext>
            </a:extLst>
          </p:cNvPr>
          <p:cNvSpPr>
            <a:spLocks noGrp="1"/>
          </p:cNvSpPr>
          <p:nvPr>
            <p:ph type="title"/>
          </p:nvPr>
        </p:nvSpPr>
        <p:spPr/>
        <p:txBody>
          <a:bodyPr>
            <a:normAutofit/>
          </a:bodyPr>
          <a:lstStyle/>
          <a:p>
            <a:r>
              <a:rPr lang="en-US" sz="3200" dirty="0"/>
              <a:t>CDE webpage/resources</a:t>
            </a:r>
          </a:p>
        </p:txBody>
      </p:sp>
      <p:sp>
        <p:nvSpPr>
          <p:cNvPr id="4" name="Slide Number Placeholder 3">
            <a:extLst>
              <a:ext uri="{FF2B5EF4-FFF2-40B4-BE49-F238E27FC236}">
                <a16:creationId xmlns:a16="http://schemas.microsoft.com/office/drawing/2014/main" id="{8CDF9A4D-7620-648A-D524-741BF8AB264D}"/>
              </a:ext>
            </a:extLst>
          </p:cNvPr>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6" name="Picture 5">
            <a:extLst>
              <a:ext uri="{FF2B5EF4-FFF2-40B4-BE49-F238E27FC236}">
                <a16:creationId xmlns:a16="http://schemas.microsoft.com/office/drawing/2014/main" id="{6A3B0DC9-6896-BCFE-4A27-15BF43A6DC4B}"/>
              </a:ext>
            </a:extLst>
          </p:cNvPr>
          <p:cNvPicPr>
            <a:picLocks noChangeAspect="1"/>
          </p:cNvPicPr>
          <p:nvPr/>
        </p:nvPicPr>
        <p:blipFill>
          <a:blip r:embed="rId2"/>
          <a:stretch>
            <a:fillRect/>
          </a:stretch>
        </p:blipFill>
        <p:spPr>
          <a:xfrm>
            <a:off x="1875714" y="1717052"/>
            <a:ext cx="4467114" cy="2615613"/>
          </a:xfrm>
          <a:prstGeom prst="rect">
            <a:avLst/>
          </a:prstGeom>
        </p:spPr>
      </p:pic>
      <p:pic>
        <p:nvPicPr>
          <p:cNvPr id="9" name="Picture 8">
            <a:extLst>
              <a:ext uri="{FF2B5EF4-FFF2-40B4-BE49-F238E27FC236}">
                <a16:creationId xmlns:a16="http://schemas.microsoft.com/office/drawing/2014/main" id="{FB79D376-EBC0-63A7-5C02-92594A3DDFC9}"/>
              </a:ext>
            </a:extLst>
          </p:cNvPr>
          <p:cNvPicPr>
            <a:picLocks noChangeAspect="1"/>
          </p:cNvPicPr>
          <p:nvPr/>
        </p:nvPicPr>
        <p:blipFill>
          <a:blip r:embed="rId3"/>
          <a:stretch>
            <a:fillRect/>
          </a:stretch>
        </p:blipFill>
        <p:spPr>
          <a:xfrm>
            <a:off x="1719503" y="5874829"/>
            <a:ext cx="5625475" cy="681696"/>
          </a:xfrm>
          <a:prstGeom prst="rect">
            <a:avLst/>
          </a:prstGeom>
        </p:spPr>
      </p:pic>
      <p:pic>
        <p:nvPicPr>
          <p:cNvPr id="11" name="Picture 10">
            <a:extLst>
              <a:ext uri="{FF2B5EF4-FFF2-40B4-BE49-F238E27FC236}">
                <a16:creationId xmlns:a16="http://schemas.microsoft.com/office/drawing/2014/main" id="{B4EC5565-BA8F-9CDE-781A-D979C2B64D58}"/>
              </a:ext>
            </a:extLst>
          </p:cNvPr>
          <p:cNvPicPr>
            <a:picLocks noChangeAspect="1"/>
          </p:cNvPicPr>
          <p:nvPr/>
        </p:nvPicPr>
        <p:blipFill>
          <a:blip r:embed="rId4"/>
          <a:stretch>
            <a:fillRect/>
          </a:stretch>
        </p:blipFill>
        <p:spPr>
          <a:xfrm>
            <a:off x="1719503" y="4984847"/>
            <a:ext cx="2309521" cy="654364"/>
          </a:xfrm>
          <a:prstGeom prst="rect">
            <a:avLst/>
          </a:prstGeom>
        </p:spPr>
      </p:pic>
    </p:spTree>
    <p:extLst>
      <p:ext uri="{BB962C8B-B14F-4D97-AF65-F5344CB8AC3E}">
        <p14:creationId xmlns:p14="http://schemas.microsoft.com/office/powerpoint/2010/main" val="2920114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232E2-C0C0-2DC5-EB40-9FA3F0C08B9A}"/>
              </a:ext>
            </a:extLst>
          </p:cNvPr>
          <p:cNvSpPr>
            <a:spLocks noGrp="1"/>
          </p:cNvSpPr>
          <p:nvPr>
            <p:ph type="title"/>
          </p:nvPr>
        </p:nvSpPr>
        <p:spPr/>
        <p:txBody>
          <a:bodyPr>
            <a:normAutofit/>
          </a:bodyPr>
          <a:lstStyle/>
          <a:p>
            <a:r>
              <a:rPr lang="en-US" sz="3200" dirty="0"/>
              <a:t>WIDA Secure Portal</a:t>
            </a:r>
            <a:br>
              <a:rPr lang="en-US" sz="3200" dirty="0"/>
            </a:br>
            <a:r>
              <a:rPr lang="en-US" sz="2000" dirty="0"/>
              <a:t>https://wida.wisc.edu/</a:t>
            </a:r>
            <a:endParaRPr lang="en-US" sz="3200" dirty="0"/>
          </a:p>
        </p:txBody>
      </p:sp>
      <p:pic>
        <p:nvPicPr>
          <p:cNvPr id="8" name="Content Placeholder 7">
            <a:extLst>
              <a:ext uri="{FF2B5EF4-FFF2-40B4-BE49-F238E27FC236}">
                <a16:creationId xmlns:a16="http://schemas.microsoft.com/office/drawing/2014/main" id="{7EFF0FB4-C6A0-4E32-E7BB-D6CBF36ACE2D}"/>
              </a:ext>
            </a:extLst>
          </p:cNvPr>
          <p:cNvPicPr>
            <a:picLocks noGrp="1" noChangeAspect="1"/>
          </p:cNvPicPr>
          <p:nvPr>
            <p:ph idx="1"/>
          </p:nvPr>
        </p:nvPicPr>
        <p:blipFill>
          <a:blip r:embed="rId2"/>
          <a:stretch>
            <a:fillRect/>
          </a:stretch>
        </p:blipFill>
        <p:spPr>
          <a:xfrm>
            <a:off x="223071" y="1264418"/>
            <a:ext cx="7886700" cy="3225879"/>
          </a:xfrm>
          <a:prstGeom prst="rect">
            <a:avLst/>
          </a:prstGeom>
        </p:spPr>
      </p:pic>
      <p:sp>
        <p:nvSpPr>
          <p:cNvPr id="5" name="Slide Number Placeholder 4">
            <a:extLst>
              <a:ext uri="{FF2B5EF4-FFF2-40B4-BE49-F238E27FC236}">
                <a16:creationId xmlns:a16="http://schemas.microsoft.com/office/drawing/2014/main" id="{05F48292-6C24-648D-D899-52C3EEDF99D3}"/>
              </a:ext>
            </a:extLst>
          </p:cNvPr>
          <p:cNvSpPr>
            <a:spLocks noGrp="1"/>
          </p:cNvSpPr>
          <p:nvPr>
            <p:ph type="sldNum" sz="quarter" idx="12"/>
          </p:nvPr>
        </p:nvSpPr>
        <p:spPr/>
        <p:txBody>
          <a:bodyPr/>
          <a:lstStyle/>
          <a:p>
            <a:fld id="{C479D5F6-EDCB-402A-AC08-4943A1820E8F}" type="slidenum">
              <a:rPr lang="en-US" smtClean="0"/>
              <a:pPr/>
              <a:t>41</a:t>
            </a:fld>
            <a:endParaRPr lang="en-US" dirty="0"/>
          </a:p>
        </p:txBody>
      </p:sp>
      <p:pic>
        <p:nvPicPr>
          <p:cNvPr id="10" name="Picture 9">
            <a:extLst>
              <a:ext uri="{FF2B5EF4-FFF2-40B4-BE49-F238E27FC236}">
                <a16:creationId xmlns:a16="http://schemas.microsoft.com/office/drawing/2014/main" id="{A0048150-2CC6-2E99-D36D-6987030DEBCE}"/>
              </a:ext>
            </a:extLst>
          </p:cNvPr>
          <p:cNvPicPr>
            <a:picLocks noChangeAspect="1"/>
          </p:cNvPicPr>
          <p:nvPr/>
        </p:nvPicPr>
        <p:blipFill>
          <a:blip r:embed="rId3"/>
          <a:stretch>
            <a:fillRect/>
          </a:stretch>
        </p:blipFill>
        <p:spPr>
          <a:xfrm>
            <a:off x="2210462" y="3474353"/>
            <a:ext cx="6830171" cy="3317790"/>
          </a:xfrm>
          <a:prstGeom prst="rect">
            <a:avLst/>
          </a:prstGeom>
        </p:spPr>
      </p:pic>
      <p:sp>
        <p:nvSpPr>
          <p:cNvPr id="11" name="TextBox 10">
            <a:extLst>
              <a:ext uri="{FF2B5EF4-FFF2-40B4-BE49-F238E27FC236}">
                <a16:creationId xmlns:a16="http://schemas.microsoft.com/office/drawing/2014/main" id="{2BC05CAF-8343-7BBC-BD85-5DBD61D642A5}"/>
              </a:ext>
            </a:extLst>
          </p:cNvPr>
          <p:cNvSpPr txBox="1"/>
          <p:nvPr/>
        </p:nvSpPr>
        <p:spPr>
          <a:xfrm>
            <a:off x="223071" y="4996992"/>
            <a:ext cx="1940118" cy="923330"/>
          </a:xfrm>
          <a:prstGeom prst="rect">
            <a:avLst/>
          </a:prstGeom>
          <a:noFill/>
        </p:spPr>
        <p:txBody>
          <a:bodyPr wrap="square" rtlCol="0">
            <a:spAutoFit/>
          </a:bodyPr>
          <a:lstStyle/>
          <a:p>
            <a:r>
              <a:rPr lang="en-US" dirty="0"/>
              <a:t>Accounts must use District/School email address. </a:t>
            </a:r>
          </a:p>
        </p:txBody>
      </p:sp>
    </p:spTree>
    <p:extLst>
      <p:ext uri="{BB962C8B-B14F-4D97-AF65-F5344CB8AC3E}">
        <p14:creationId xmlns:p14="http://schemas.microsoft.com/office/powerpoint/2010/main" val="279183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75BA-9958-3669-594F-7268A5529A9F}"/>
              </a:ext>
            </a:extLst>
          </p:cNvPr>
          <p:cNvSpPr>
            <a:spLocks noGrp="1"/>
          </p:cNvSpPr>
          <p:nvPr>
            <p:ph type="title"/>
          </p:nvPr>
        </p:nvSpPr>
        <p:spPr/>
        <p:txBody>
          <a:bodyPr>
            <a:normAutofit/>
          </a:bodyPr>
          <a:lstStyle/>
          <a:p>
            <a:r>
              <a:rPr lang="en-US" sz="3200" dirty="0"/>
              <a:t>WIDA AMS</a:t>
            </a:r>
            <a:br>
              <a:rPr lang="en-US" sz="3200" dirty="0"/>
            </a:br>
            <a:r>
              <a:rPr lang="en-US" sz="2000" dirty="0"/>
              <a:t>https://www.drcedirect.com</a:t>
            </a:r>
            <a:endParaRPr lang="en-US" sz="3200" dirty="0"/>
          </a:p>
        </p:txBody>
      </p:sp>
      <p:sp>
        <p:nvSpPr>
          <p:cNvPr id="4" name="Slide Number Placeholder 3">
            <a:extLst>
              <a:ext uri="{FF2B5EF4-FFF2-40B4-BE49-F238E27FC236}">
                <a16:creationId xmlns:a16="http://schemas.microsoft.com/office/drawing/2014/main" id="{771BDF03-B135-D95E-ED4A-299203BA0C3C}"/>
              </a:ext>
            </a:extLst>
          </p:cNvPr>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8" name="Picture 7">
            <a:extLst>
              <a:ext uri="{FF2B5EF4-FFF2-40B4-BE49-F238E27FC236}">
                <a16:creationId xmlns:a16="http://schemas.microsoft.com/office/drawing/2014/main" id="{6BDD678B-5E87-D584-B353-4F75281D0B9F}"/>
              </a:ext>
            </a:extLst>
          </p:cNvPr>
          <p:cNvPicPr>
            <a:picLocks noChangeAspect="1"/>
          </p:cNvPicPr>
          <p:nvPr/>
        </p:nvPicPr>
        <p:blipFill>
          <a:blip r:embed="rId2"/>
          <a:stretch>
            <a:fillRect/>
          </a:stretch>
        </p:blipFill>
        <p:spPr>
          <a:xfrm>
            <a:off x="223071" y="1346645"/>
            <a:ext cx="3786947" cy="4036387"/>
          </a:xfrm>
          <a:prstGeom prst="rect">
            <a:avLst/>
          </a:prstGeom>
        </p:spPr>
      </p:pic>
      <p:pic>
        <p:nvPicPr>
          <p:cNvPr id="11" name="Content Placeholder 5">
            <a:extLst>
              <a:ext uri="{FF2B5EF4-FFF2-40B4-BE49-F238E27FC236}">
                <a16:creationId xmlns:a16="http://schemas.microsoft.com/office/drawing/2014/main" id="{352BC39C-7AD5-F150-B115-3D34BB6A5195}"/>
              </a:ext>
            </a:extLst>
          </p:cNvPr>
          <p:cNvPicPr>
            <a:picLocks noGrp="1" noChangeAspect="1"/>
          </p:cNvPicPr>
          <p:nvPr>
            <p:ph idx="1"/>
          </p:nvPr>
        </p:nvPicPr>
        <p:blipFill>
          <a:blip r:embed="rId3"/>
          <a:stretch>
            <a:fillRect/>
          </a:stretch>
        </p:blipFill>
        <p:spPr>
          <a:xfrm>
            <a:off x="2231997" y="3822331"/>
            <a:ext cx="6688932" cy="2969812"/>
          </a:xfrm>
          <a:prstGeom prst="rect">
            <a:avLst/>
          </a:prstGeom>
        </p:spPr>
      </p:pic>
      <p:sp>
        <p:nvSpPr>
          <p:cNvPr id="12" name="TextBox 11">
            <a:extLst>
              <a:ext uri="{FF2B5EF4-FFF2-40B4-BE49-F238E27FC236}">
                <a16:creationId xmlns:a16="http://schemas.microsoft.com/office/drawing/2014/main" id="{15F577FA-EE09-3688-6297-3179D4257F2A}"/>
              </a:ext>
            </a:extLst>
          </p:cNvPr>
          <p:cNvSpPr txBox="1"/>
          <p:nvPr/>
        </p:nvSpPr>
        <p:spPr>
          <a:xfrm>
            <a:off x="4794637" y="2093466"/>
            <a:ext cx="3299791" cy="646331"/>
          </a:xfrm>
          <a:prstGeom prst="rect">
            <a:avLst/>
          </a:prstGeom>
          <a:noFill/>
        </p:spPr>
        <p:txBody>
          <a:bodyPr wrap="square" rtlCol="0">
            <a:spAutoFit/>
          </a:bodyPr>
          <a:lstStyle/>
          <a:p>
            <a:r>
              <a:rPr lang="en-US" dirty="0"/>
              <a:t>Accounts must use District/School email address. </a:t>
            </a:r>
          </a:p>
        </p:txBody>
      </p:sp>
    </p:spTree>
    <p:extLst>
      <p:ext uri="{BB962C8B-B14F-4D97-AF65-F5344CB8AC3E}">
        <p14:creationId xmlns:p14="http://schemas.microsoft.com/office/powerpoint/2010/main" val="2217702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72008-A1DB-6D41-E373-84397C10809A}"/>
              </a:ext>
            </a:extLst>
          </p:cNvPr>
          <p:cNvSpPr>
            <a:spLocks noGrp="1"/>
          </p:cNvSpPr>
          <p:nvPr>
            <p:ph type="ctrTitle"/>
          </p:nvPr>
        </p:nvSpPr>
        <p:spPr/>
        <p:txBody>
          <a:bodyPr/>
          <a:lstStyle/>
          <a:p>
            <a:r>
              <a:rPr lang="en-US" sz="4000" dirty="0"/>
              <a:t>Security </a:t>
            </a:r>
            <a:br>
              <a:rPr lang="en-US" sz="4000" dirty="0"/>
            </a:br>
            <a:r>
              <a:rPr lang="en-US" sz="4000" dirty="0"/>
              <a:t>and </a:t>
            </a:r>
            <a:br>
              <a:rPr lang="en-US" sz="4000" dirty="0"/>
            </a:br>
            <a:r>
              <a:rPr lang="en-US" sz="4000" dirty="0"/>
              <a:t>Training Requirements </a:t>
            </a:r>
            <a:endParaRPr lang="en-US" dirty="0"/>
          </a:p>
        </p:txBody>
      </p:sp>
      <p:sp>
        <p:nvSpPr>
          <p:cNvPr id="4" name="Slide Number Placeholder 3">
            <a:extLst>
              <a:ext uri="{FF2B5EF4-FFF2-40B4-BE49-F238E27FC236}">
                <a16:creationId xmlns:a16="http://schemas.microsoft.com/office/drawing/2014/main" id="{4FA04C3D-2C80-A319-46E7-3CE899D4B9B5}"/>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187150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1C8A-1660-753A-BF95-DD824E56AA7C}"/>
              </a:ext>
            </a:extLst>
          </p:cNvPr>
          <p:cNvSpPr>
            <a:spLocks noGrp="1"/>
          </p:cNvSpPr>
          <p:nvPr>
            <p:ph type="title"/>
          </p:nvPr>
        </p:nvSpPr>
        <p:spPr>
          <a:xfrm>
            <a:off x="223071" y="434227"/>
            <a:ext cx="6081865" cy="756418"/>
          </a:xfrm>
        </p:spPr>
        <p:txBody>
          <a:bodyPr/>
          <a:lstStyle/>
          <a:p>
            <a:r>
              <a:rPr lang="en-US" altLang="en-US" sz="2400" b="1" dirty="0">
                <a:cs typeface="Trebuchet MS" pitchFamily="34" charset="0"/>
              </a:rPr>
              <a:t>WIDA ACCESS Security</a:t>
            </a:r>
            <a:endParaRPr lang="en-US" dirty="0"/>
          </a:p>
        </p:txBody>
      </p:sp>
      <p:sp>
        <p:nvSpPr>
          <p:cNvPr id="7" name="Content Placeholder 6">
            <a:extLst>
              <a:ext uri="{FF2B5EF4-FFF2-40B4-BE49-F238E27FC236}">
                <a16:creationId xmlns:a16="http://schemas.microsoft.com/office/drawing/2014/main" id="{9D929A92-5585-83C6-639D-AE07FCAADF18}"/>
              </a:ext>
            </a:extLst>
          </p:cNvPr>
          <p:cNvSpPr>
            <a:spLocks noGrp="1"/>
          </p:cNvSpPr>
          <p:nvPr>
            <p:ph idx="1"/>
          </p:nvPr>
        </p:nvSpPr>
        <p:spPr>
          <a:xfrm>
            <a:off x="557088" y="1463040"/>
            <a:ext cx="5398439" cy="4640674"/>
          </a:xfrm>
        </p:spPr>
        <p:txBody>
          <a:bodyPr/>
          <a:lstStyle/>
          <a:p>
            <a:pPr lvl="0"/>
            <a:r>
              <a:rPr lang="en-US" sz="4400" dirty="0"/>
              <a:t>ACCESS Assessments are secure tests</a:t>
            </a:r>
          </a:p>
          <a:p>
            <a:pPr lvl="0"/>
            <a:endParaRPr lang="en-US" sz="4400" dirty="0"/>
          </a:p>
          <a:p>
            <a:r>
              <a:rPr lang="en-US" sz="4400" dirty="0"/>
              <a:t>Colorado Security Agreement </a:t>
            </a:r>
          </a:p>
          <a:p>
            <a:pPr marL="0" lvl="0" indent="0">
              <a:buNone/>
            </a:pPr>
            <a:endParaRPr lang="en-US" dirty="0"/>
          </a:p>
          <a:p>
            <a:endParaRPr lang="en-US" dirty="0"/>
          </a:p>
        </p:txBody>
      </p:sp>
      <p:sp>
        <p:nvSpPr>
          <p:cNvPr id="4" name="Slide Number Placeholder 3">
            <a:extLst>
              <a:ext uri="{FF2B5EF4-FFF2-40B4-BE49-F238E27FC236}">
                <a16:creationId xmlns:a16="http://schemas.microsoft.com/office/drawing/2014/main" id="{E883A184-E0A3-DFD9-01F0-4A8D9CDABDC9}"/>
              </a:ext>
            </a:extLst>
          </p:cNvPr>
          <p:cNvSpPr>
            <a:spLocks noGrp="1"/>
          </p:cNvSpPr>
          <p:nvPr>
            <p:ph type="sldNum" sz="quarter" idx="12"/>
          </p:nvPr>
        </p:nvSpPr>
        <p:spPr/>
        <p:txBody>
          <a:bodyPr/>
          <a:lstStyle/>
          <a:p>
            <a:fld id="{C479D5F6-EDCB-402A-AC08-4943A1820E8F}" type="slidenum">
              <a:rPr lang="en-US" smtClean="0"/>
              <a:pPr/>
              <a:t>44</a:t>
            </a:fld>
            <a:endParaRPr lang="en-US" dirty="0"/>
          </a:p>
        </p:txBody>
      </p:sp>
      <p:pic>
        <p:nvPicPr>
          <p:cNvPr id="6" name="Graphic 5" descr="Eye Scan with solid fill">
            <a:extLst>
              <a:ext uri="{FF2B5EF4-FFF2-40B4-BE49-F238E27FC236}">
                <a16:creationId xmlns:a16="http://schemas.microsoft.com/office/drawing/2014/main" id="{632C4BA6-F23C-0495-DEC2-1327927AA0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4209" y="1975157"/>
            <a:ext cx="2965836" cy="2965836"/>
          </a:xfrm>
          <a:prstGeom prst="rect">
            <a:avLst/>
          </a:prstGeom>
        </p:spPr>
      </p:pic>
    </p:spTree>
    <p:extLst>
      <p:ext uri="{BB962C8B-B14F-4D97-AF65-F5344CB8AC3E}">
        <p14:creationId xmlns:p14="http://schemas.microsoft.com/office/powerpoint/2010/main" val="26135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D5B4-8583-23E6-2730-5B1E7D443BBD}"/>
              </a:ext>
            </a:extLst>
          </p:cNvPr>
          <p:cNvSpPr>
            <a:spLocks noGrp="1"/>
          </p:cNvSpPr>
          <p:nvPr>
            <p:ph type="title"/>
          </p:nvPr>
        </p:nvSpPr>
        <p:spPr/>
        <p:txBody>
          <a:bodyPr/>
          <a:lstStyle/>
          <a:p>
            <a:r>
              <a:rPr lang="en-US" sz="2400" b="1" dirty="0"/>
              <a:t>Intellectual Property </a:t>
            </a:r>
            <a:endParaRPr lang="en-US" dirty="0"/>
          </a:p>
        </p:txBody>
      </p:sp>
      <p:sp>
        <p:nvSpPr>
          <p:cNvPr id="3" name="Content Placeholder 2">
            <a:extLst>
              <a:ext uri="{FF2B5EF4-FFF2-40B4-BE49-F238E27FC236}">
                <a16:creationId xmlns:a16="http://schemas.microsoft.com/office/drawing/2014/main" id="{1BCAC001-20C3-5577-07E6-10B1A0EB3CC7}"/>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All WIDA assessments and related materials are the copyright of the Board of Regents of the University of Wisconsin System. Should an egregious security incident occur compromising WIDA’s intellectual property remedies for violations will be governed by Wisconsin State Statutes.</a:t>
            </a:r>
          </a:p>
          <a:p>
            <a:endParaRPr lang="en-US" dirty="0"/>
          </a:p>
        </p:txBody>
      </p:sp>
      <p:sp>
        <p:nvSpPr>
          <p:cNvPr id="4" name="Slide Number Placeholder 3">
            <a:extLst>
              <a:ext uri="{FF2B5EF4-FFF2-40B4-BE49-F238E27FC236}">
                <a16:creationId xmlns:a16="http://schemas.microsoft.com/office/drawing/2014/main" id="{F563E3F1-B4EB-93D7-1789-677406ACF255}"/>
              </a:ext>
            </a:extLst>
          </p:cNvPr>
          <p:cNvSpPr>
            <a:spLocks noGrp="1"/>
          </p:cNvSpPr>
          <p:nvPr>
            <p:ph type="sldNum" sz="quarter" idx="12"/>
          </p:nvPr>
        </p:nvSpPr>
        <p:spPr/>
        <p:txBody>
          <a:bodyPr/>
          <a:lstStyle/>
          <a:p>
            <a:fld id="{C479D5F6-EDCB-402A-AC08-4943A1820E8F}" type="slidenum">
              <a:rPr lang="en-US" smtClean="0"/>
              <a:pPr/>
              <a:t>45</a:t>
            </a:fld>
            <a:endParaRPr lang="en-US" dirty="0"/>
          </a:p>
        </p:txBody>
      </p:sp>
      <p:pic>
        <p:nvPicPr>
          <p:cNvPr id="6" name="Picture 5" descr="University of Wisconsin System Logo">
            <a:extLst>
              <a:ext uri="{FF2B5EF4-FFF2-40B4-BE49-F238E27FC236}">
                <a16:creationId xmlns:a16="http://schemas.microsoft.com/office/drawing/2014/main" id="{25B4C8BA-8D77-0DF8-1A52-5AA3638BAC5D}"/>
              </a:ext>
            </a:extLst>
          </p:cNvPr>
          <p:cNvPicPr>
            <a:picLocks noChangeAspect="1"/>
          </p:cNvPicPr>
          <p:nvPr/>
        </p:nvPicPr>
        <p:blipFill>
          <a:blip r:embed="rId2"/>
          <a:stretch>
            <a:fillRect/>
          </a:stretch>
        </p:blipFill>
        <p:spPr>
          <a:xfrm>
            <a:off x="5147892" y="4211063"/>
            <a:ext cx="2393502" cy="1495939"/>
          </a:xfrm>
          <a:prstGeom prst="rect">
            <a:avLst/>
          </a:prstGeom>
        </p:spPr>
      </p:pic>
      <p:pic>
        <p:nvPicPr>
          <p:cNvPr id="7" name="Picture 6" descr="WIDA Logo">
            <a:extLst>
              <a:ext uri="{FF2B5EF4-FFF2-40B4-BE49-F238E27FC236}">
                <a16:creationId xmlns:a16="http://schemas.microsoft.com/office/drawing/2014/main" id="{3C376930-E53C-6636-D17C-683A4F7625D8}"/>
              </a:ext>
            </a:extLst>
          </p:cNvPr>
          <p:cNvPicPr>
            <a:picLocks noChangeAspect="1"/>
          </p:cNvPicPr>
          <p:nvPr/>
        </p:nvPicPr>
        <p:blipFill>
          <a:blip r:embed="rId3"/>
          <a:stretch>
            <a:fillRect/>
          </a:stretch>
        </p:blipFill>
        <p:spPr>
          <a:xfrm>
            <a:off x="1724335" y="4160729"/>
            <a:ext cx="2251991" cy="794391"/>
          </a:xfrm>
          <a:prstGeom prst="rect">
            <a:avLst/>
          </a:prstGeom>
        </p:spPr>
      </p:pic>
    </p:spTree>
    <p:extLst>
      <p:ext uri="{BB962C8B-B14F-4D97-AF65-F5344CB8AC3E}">
        <p14:creationId xmlns:p14="http://schemas.microsoft.com/office/powerpoint/2010/main" val="2045966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728C-A9BD-620D-CED1-810A718459A6}"/>
              </a:ext>
            </a:extLst>
          </p:cNvPr>
          <p:cNvSpPr>
            <a:spLocks noGrp="1"/>
          </p:cNvSpPr>
          <p:nvPr>
            <p:ph type="title"/>
          </p:nvPr>
        </p:nvSpPr>
        <p:spPr/>
        <p:txBody>
          <a:bodyPr>
            <a:normAutofit/>
          </a:bodyPr>
          <a:lstStyle/>
          <a:p>
            <a:r>
              <a:rPr lang="en-US" sz="3200" dirty="0"/>
              <a:t>Training</a:t>
            </a:r>
          </a:p>
        </p:txBody>
      </p:sp>
      <p:sp>
        <p:nvSpPr>
          <p:cNvPr id="3" name="Content Placeholder 2">
            <a:extLst>
              <a:ext uri="{FF2B5EF4-FFF2-40B4-BE49-F238E27FC236}">
                <a16:creationId xmlns:a16="http://schemas.microsoft.com/office/drawing/2014/main" id="{1C492F76-F395-398E-8A10-8DE9D697F6DF}"/>
              </a:ext>
            </a:extLst>
          </p:cNvPr>
          <p:cNvSpPr>
            <a:spLocks noGrp="1"/>
          </p:cNvSpPr>
          <p:nvPr>
            <p:ph idx="1"/>
          </p:nvPr>
        </p:nvSpPr>
        <p:spPr/>
        <p:txBody>
          <a:bodyPr/>
          <a:lstStyle/>
          <a:p>
            <a:pPr marL="0" indent="0">
              <a:buNone/>
            </a:pPr>
            <a:r>
              <a:rPr lang="en-US" dirty="0"/>
              <a:t>DACs are to hold annual trainings ensuring SACs are aware of all local assessment policies and deadlines. </a:t>
            </a:r>
          </a:p>
          <a:p>
            <a:pPr marL="0" indent="0">
              <a:buNone/>
            </a:pPr>
            <a:endParaRPr lang="en-US" sz="1100" dirty="0"/>
          </a:p>
          <a:p>
            <a:pPr marL="0" indent="0">
              <a:buNone/>
            </a:pPr>
            <a:r>
              <a:rPr lang="en-US" dirty="0"/>
              <a:t>Test Administrators need to complete modules and quizzes provided through the WIDA Secure Portal. Passing the quiz counts as certification for test administration. </a:t>
            </a:r>
          </a:p>
          <a:p>
            <a:pPr marL="0" indent="0">
              <a:buNone/>
            </a:pPr>
            <a:endParaRPr lang="en-US" sz="1000" dirty="0"/>
          </a:p>
          <a:p>
            <a:pPr marL="0" indent="0">
              <a:buNone/>
            </a:pPr>
            <a:r>
              <a:rPr lang="en-US" dirty="0"/>
              <a:t>Certification must be completed annually. </a:t>
            </a:r>
          </a:p>
          <a:p>
            <a:pPr marL="0" indent="0">
              <a:buNone/>
            </a:pPr>
            <a:endParaRPr lang="en-US" sz="1000" dirty="0"/>
          </a:p>
          <a:p>
            <a:pPr marL="0" indent="0">
              <a:buNone/>
            </a:pPr>
            <a:r>
              <a:rPr lang="en-US" dirty="0"/>
              <a:t>DACs and SACs need to ensure TAs of sessions using test accommodations are trained on proper accommodation use. </a:t>
            </a:r>
          </a:p>
          <a:p>
            <a:pPr marL="0" indent="0">
              <a:buNone/>
            </a:pPr>
            <a:endParaRPr lang="en-US" dirty="0"/>
          </a:p>
        </p:txBody>
      </p:sp>
      <p:sp>
        <p:nvSpPr>
          <p:cNvPr id="4" name="Slide Number Placeholder 3">
            <a:extLst>
              <a:ext uri="{FF2B5EF4-FFF2-40B4-BE49-F238E27FC236}">
                <a16:creationId xmlns:a16="http://schemas.microsoft.com/office/drawing/2014/main" id="{5F473C7E-5111-D64D-2A77-2EA682BC60D8}"/>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51454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5C2F-C888-A969-851F-5E65C3DF452A}"/>
              </a:ext>
            </a:extLst>
          </p:cNvPr>
          <p:cNvSpPr>
            <a:spLocks noGrp="1"/>
          </p:cNvSpPr>
          <p:nvPr>
            <p:ph type="title"/>
          </p:nvPr>
        </p:nvSpPr>
        <p:spPr/>
        <p:txBody>
          <a:bodyPr/>
          <a:lstStyle/>
          <a:p>
            <a:r>
              <a:rPr lang="en-US" dirty="0"/>
              <a:t>Test Administrators </a:t>
            </a:r>
            <a:br>
              <a:rPr lang="en-US" dirty="0"/>
            </a:br>
            <a:r>
              <a:rPr lang="en-US" dirty="0"/>
              <a:t>Training Requirements </a:t>
            </a:r>
          </a:p>
        </p:txBody>
      </p:sp>
      <p:sp>
        <p:nvSpPr>
          <p:cNvPr id="3" name="Content Placeholder 2">
            <a:extLst>
              <a:ext uri="{FF2B5EF4-FFF2-40B4-BE49-F238E27FC236}">
                <a16:creationId xmlns:a16="http://schemas.microsoft.com/office/drawing/2014/main" id="{AD28A029-E93A-6511-FDED-FD0FCDB309F5}"/>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Be trained annually</a:t>
            </a:r>
            <a:endParaRPr lang="en-US" sz="2000" dirty="0">
              <a:effectLs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Complete the requirements of the district/school annual ACCESS training. </a:t>
            </a:r>
            <a:endParaRPr lang="en-US" dirty="0">
              <a:effectLs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solidFill>
                  <a:srgbClr val="7030A0"/>
                </a:solidFill>
                <a:effectLst/>
                <a:ea typeface="Times New Roman" panose="02020603050405020304" pitchFamily="18" charset="0"/>
                <a:cs typeface="Calibri" panose="020F0502020204030204" pitchFamily="34" charset="0"/>
              </a:rPr>
              <a:t>Complete the WIDA Training Module(s) and Certificate</a:t>
            </a:r>
          </a:p>
          <a:p>
            <a:pPr marL="1200150" lvl="2" indent="-285750">
              <a:lnSpc>
                <a:spcPct val="107000"/>
              </a:lnSpc>
              <a:spcBef>
                <a:spcPts val="0"/>
              </a:spcBef>
              <a:buFont typeface="Courier New" panose="02070309020205020404" pitchFamily="49" charset="0"/>
              <a:buChar char="o"/>
            </a:pPr>
            <a:r>
              <a:rPr lang="en-US" b="1" dirty="0">
                <a:solidFill>
                  <a:srgbClr val="7030A0"/>
                </a:solidFill>
                <a:effectLst/>
                <a:ea typeface="Times New Roman" panose="02020603050405020304" pitchFamily="18" charset="0"/>
                <a:cs typeface="Calibri" panose="020F0502020204030204" pitchFamily="34" charset="0"/>
              </a:rPr>
              <a:t>Oct 1, 2025 – January 9, 2026</a:t>
            </a:r>
            <a:endParaRPr lang="en-US" dirty="0">
              <a:solidFill>
                <a:srgbClr val="7030A0"/>
              </a:solidFill>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Submit a signed </a:t>
            </a:r>
            <a:r>
              <a:rPr lang="en-US" sz="2000" spc="-5" dirty="0">
                <a:effectLst/>
                <a:ea typeface="Calibri" panose="020F0502020204030204" pitchFamily="34" charset="0"/>
                <a:cs typeface="Calibri" panose="020F0502020204030204" pitchFamily="34" charset="0"/>
              </a:rPr>
              <a:t>Security Agreement to their SAC</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Read the Colorado Resource </a:t>
            </a:r>
            <a:r>
              <a:rPr lang="en-US" sz="2000" dirty="0">
                <a:ea typeface="Calibri" panose="020F0502020204030204" pitchFamily="34" charset="0"/>
                <a:cs typeface="Calibri" panose="020F0502020204030204" pitchFamily="34" charset="0"/>
              </a:rPr>
              <a:t>Document, t</a:t>
            </a:r>
            <a:r>
              <a:rPr lang="en-US" sz="2000" dirty="0">
                <a:effectLst/>
                <a:ea typeface="Calibri" panose="020F0502020204030204" pitchFamily="34" charset="0"/>
                <a:cs typeface="Calibri" panose="020F0502020204030204" pitchFamily="34" charset="0"/>
              </a:rPr>
              <a:t>he WIDA TAM, and familiarize themselves with test administration procedures before administering the test to students.</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Actively proctor the test administration in its entirety</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If administering assessments in which students are provided accommodations, be trained appropriately. </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460B0FB-F54B-208A-99AA-A72A130D55E0}"/>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39716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EC2F-8E0F-91AD-A0AB-A1C3F679512D}"/>
              </a:ext>
            </a:extLst>
          </p:cNvPr>
          <p:cNvSpPr>
            <a:spLocks noGrp="1"/>
          </p:cNvSpPr>
          <p:nvPr>
            <p:ph type="title"/>
          </p:nvPr>
        </p:nvSpPr>
        <p:spPr>
          <a:xfrm>
            <a:off x="223071" y="198855"/>
            <a:ext cx="6081865" cy="756418"/>
          </a:xfrm>
        </p:spPr>
        <p:txBody>
          <a:bodyPr>
            <a:noAutofit/>
          </a:bodyPr>
          <a:lstStyle/>
          <a:p>
            <a:r>
              <a:rPr lang="en-US" sz="3200" dirty="0"/>
              <a:t>Assessment Training in the </a:t>
            </a:r>
            <a:br>
              <a:rPr lang="en-US" sz="3200" dirty="0"/>
            </a:br>
            <a:r>
              <a:rPr lang="en-US" sz="3200" dirty="0"/>
              <a:t>WIDA Secure Portal</a:t>
            </a:r>
          </a:p>
        </p:txBody>
      </p:sp>
      <p:pic>
        <p:nvPicPr>
          <p:cNvPr id="6" name="Content Placeholder 5">
            <a:extLst>
              <a:ext uri="{FF2B5EF4-FFF2-40B4-BE49-F238E27FC236}">
                <a16:creationId xmlns:a16="http://schemas.microsoft.com/office/drawing/2014/main" id="{1A096008-0A08-C3BF-E0B9-71E157615ABA}"/>
              </a:ext>
            </a:extLst>
          </p:cNvPr>
          <p:cNvPicPr>
            <a:picLocks noGrp="1" noChangeAspect="1"/>
          </p:cNvPicPr>
          <p:nvPr>
            <p:ph idx="1"/>
          </p:nvPr>
        </p:nvPicPr>
        <p:blipFill>
          <a:blip r:embed="rId2"/>
          <a:stretch>
            <a:fillRect/>
          </a:stretch>
        </p:blipFill>
        <p:spPr>
          <a:xfrm>
            <a:off x="1837369" y="1452872"/>
            <a:ext cx="5469262" cy="5150614"/>
          </a:xfrm>
          <a:prstGeom prst="rect">
            <a:avLst/>
          </a:prstGeom>
        </p:spPr>
      </p:pic>
      <p:sp>
        <p:nvSpPr>
          <p:cNvPr id="4" name="Slide Number Placeholder 3">
            <a:extLst>
              <a:ext uri="{FF2B5EF4-FFF2-40B4-BE49-F238E27FC236}">
                <a16:creationId xmlns:a16="http://schemas.microsoft.com/office/drawing/2014/main" id="{CFAB2A7C-28EB-6E2B-828C-777153573F02}"/>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90563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7775-19B5-F22A-DC62-3FBA34071902}"/>
              </a:ext>
            </a:extLst>
          </p:cNvPr>
          <p:cNvSpPr>
            <a:spLocks noGrp="1"/>
          </p:cNvSpPr>
          <p:nvPr>
            <p:ph type="title"/>
          </p:nvPr>
        </p:nvSpPr>
        <p:spPr>
          <a:xfrm>
            <a:off x="292901" y="376077"/>
            <a:ext cx="6081865" cy="756418"/>
          </a:xfrm>
        </p:spPr>
        <p:txBody>
          <a:bodyPr>
            <a:normAutofit/>
          </a:bodyPr>
          <a:lstStyle/>
          <a:p>
            <a:r>
              <a:rPr lang="en-US" sz="3200" dirty="0"/>
              <a:t>Kindergarten eLearning Webinar</a:t>
            </a:r>
          </a:p>
        </p:txBody>
      </p:sp>
      <p:sp>
        <p:nvSpPr>
          <p:cNvPr id="3" name="Content Placeholder 2">
            <a:extLst>
              <a:ext uri="{FF2B5EF4-FFF2-40B4-BE49-F238E27FC236}">
                <a16:creationId xmlns:a16="http://schemas.microsoft.com/office/drawing/2014/main" id="{A2A1A955-9356-FDE8-B137-B293E581675A}"/>
              </a:ext>
            </a:extLst>
          </p:cNvPr>
          <p:cNvSpPr>
            <a:spLocks noGrp="1"/>
          </p:cNvSpPr>
          <p:nvPr>
            <p:ph idx="1"/>
          </p:nvPr>
        </p:nvSpPr>
        <p:spPr/>
        <p:txBody>
          <a:bodyPr/>
          <a:lstStyle/>
          <a:p>
            <a:pPr marL="0" indent="0">
              <a:buNone/>
            </a:pPr>
            <a:r>
              <a:rPr lang="en-US" dirty="0"/>
              <a:t>Assessment will host a special WIDA eLearning webinar</a:t>
            </a:r>
          </a:p>
          <a:p>
            <a:r>
              <a:rPr lang="en-US" b="1" dirty="0"/>
              <a:t>Exploring WIDA ACCESS for Kindergarten</a:t>
            </a:r>
          </a:p>
          <a:p>
            <a:pPr marL="457200" lvl="1" indent="0">
              <a:buNone/>
            </a:pPr>
            <a:endParaRPr lang="en-US" dirty="0"/>
          </a:p>
          <a:p>
            <a:pPr lvl="1"/>
            <a:r>
              <a:rPr lang="en-US" dirty="0"/>
              <a:t>Live virtual webinar</a:t>
            </a:r>
          </a:p>
          <a:p>
            <a:pPr lvl="1"/>
            <a:r>
              <a:rPr lang="en-US" dirty="0"/>
              <a:t>Must register in advance</a:t>
            </a:r>
          </a:p>
          <a:p>
            <a:pPr lvl="1"/>
            <a:r>
              <a:rPr lang="en-US" dirty="0"/>
              <a:t>Registration email directly to DAC November 12</a:t>
            </a:r>
            <a:r>
              <a:rPr lang="en-US" baseline="30000" dirty="0"/>
              <a:t>th</a:t>
            </a:r>
            <a:endParaRPr lang="en-US" dirty="0"/>
          </a:p>
          <a:p>
            <a:pPr lvl="1"/>
            <a:r>
              <a:rPr lang="en-US" dirty="0"/>
              <a:t>One registration per district</a:t>
            </a:r>
          </a:p>
          <a:p>
            <a:pPr lvl="2"/>
            <a:r>
              <a:rPr lang="en-US" dirty="0"/>
              <a:t>Access to recorded version and all materials</a:t>
            </a:r>
          </a:p>
          <a:p>
            <a:pPr lvl="1"/>
            <a:r>
              <a:rPr lang="en-US" dirty="0"/>
              <a:t>Option 1: Exploring WIDA ACCESS for Kindergarten </a:t>
            </a:r>
          </a:p>
          <a:p>
            <a:pPr lvl="2"/>
            <a:r>
              <a:rPr lang="en-US" dirty="0"/>
              <a:t>December 9, 3:00 </a:t>
            </a:r>
            <a:r>
              <a:rPr lang="en-US"/>
              <a:t>– 4:30 </a:t>
            </a:r>
            <a:r>
              <a:rPr lang="en-US" dirty="0"/>
              <a:t>p.m.</a:t>
            </a:r>
          </a:p>
          <a:p>
            <a:pPr lvl="1"/>
            <a:r>
              <a:rPr lang="en-US" dirty="0"/>
              <a:t>Option 2: Exploring WIDA ACCESS for Kindergarten </a:t>
            </a:r>
          </a:p>
          <a:p>
            <a:pPr lvl="2"/>
            <a:r>
              <a:rPr lang="en-US" dirty="0"/>
              <a:t>December 10, 8:30 – 10:00 a.m. </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5A107E60-2A92-CEDE-5379-11071247ECB5}"/>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79169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9C3861-EEAE-1B82-F7D3-CE77920E0ADF}"/>
              </a:ext>
            </a:extLst>
          </p:cNvPr>
          <p:cNvSpPr>
            <a:spLocks noGrp="1"/>
          </p:cNvSpPr>
          <p:nvPr>
            <p:ph type="title"/>
          </p:nvPr>
        </p:nvSpPr>
        <p:spPr>
          <a:xfrm>
            <a:off x="223071" y="335032"/>
            <a:ext cx="6081865" cy="756418"/>
          </a:xfrm>
        </p:spPr>
        <p:txBody>
          <a:bodyPr>
            <a:normAutofit/>
          </a:bodyPr>
          <a:lstStyle/>
          <a:p>
            <a:r>
              <a:rPr lang="en-US" sz="3200" dirty="0"/>
              <a:t>Please confirm your chat is working</a:t>
            </a:r>
          </a:p>
        </p:txBody>
      </p:sp>
      <p:sp>
        <p:nvSpPr>
          <p:cNvPr id="9" name="Content Placeholder 8">
            <a:extLst>
              <a:ext uri="{FF2B5EF4-FFF2-40B4-BE49-F238E27FC236}">
                <a16:creationId xmlns:a16="http://schemas.microsoft.com/office/drawing/2014/main" id="{C8DC7BAE-7C21-480A-260A-9D802007BFFF}"/>
              </a:ext>
            </a:extLst>
          </p:cNvPr>
          <p:cNvSpPr>
            <a:spLocks noGrp="1"/>
          </p:cNvSpPr>
          <p:nvPr>
            <p:ph idx="1"/>
          </p:nvPr>
        </p:nvSpPr>
        <p:spPr>
          <a:xfrm>
            <a:off x="604796" y="3000750"/>
            <a:ext cx="3605843" cy="4640674"/>
          </a:xfrm>
        </p:spPr>
        <p:txBody>
          <a:bodyPr/>
          <a:lstStyle/>
          <a:p>
            <a:r>
              <a:rPr lang="en-US" dirty="0"/>
              <a:t>Enter your name</a:t>
            </a:r>
          </a:p>
          <a:p>
            <a:r>
              <a:rPr lang="en-US" dirty="0"/>
              <a:t>District</a:t>
            </a:r>
          </a:p>
          <a:p>
            <a:r>
              <a:rPr lang="en-US" dirty="0"/>
              <a:t>Role</a:t>
            </a:r>
          </a:p>
          <a:p>
            <a:r>
              <a:rPr lang="en-US" dirty="0"/>
              <a:t>Something you are looking forward to this fall.</a:t>
            </a:r>
          </a:p>
        </p:txBody>
      </p:sp>
      <p:sp>
        <p:nvSpPr>
          <p:cNvPr id="3" name="Slide Number Placeholder 2">
            <a:extLst>
              <a:ext uri="{FF2B5EF4-FFF2-40B4-BE49-F238E27FC236}">
                <a16:creationId xmlns:a16="http://schemas.microsoft.com/office/drawing/2014/main" id="{8252D9EA-11DD-F26D-A654-96B0D18A6AC8}"/>
              </a:ext>
            </a:extLst>
          </p:cNvPr>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11" name="Picture 10">
            <a:extLst>
              <a:ext uri="{FF2B5EF4-FFF2-40B4-BE49-F238E27FC236}">
                <a16:creationId xmlns:a16="http://schemas.microsoft.com/office/drawing/2014/main" id="{E3502E38-6554-28CC-F827-2BFA90FE1C2A}"/>
              </a:ext>
            </a:extLst>
          </p:cNvPr>
          <p:cNvPicPr>
            <a:picLocks noChangeAspect="1"/>
          </p:cNvPicPr>
          <p:nvPr/>
        </p:nvPicPr>
        <p:blipFill>
          <a:blip r:embed="rId2"/>
          <a:stretch>
            <a:fillRect/>
          </a:stretch>
        </p:blipFill>
        <p:spPr>
          <a:xfrm>
            <a:off x="332145" y="1334235"/>
            <a:ext cx="4601217" cy="1343212"/>
          </a:xfrm>
          <a:prstGeom prst="rect">
            <a:avLst/>
          </a:prstGeom>
        </p:spPr>
      </p:pic>
      <p:pic>
        <p:nvPicPr>
          <p:cNvPr id="13" name="Picture 12">
            <a:extLst>
              <a:ext uri="{FF2B5EF4-FFF2-40B4-BE49-F238E27FC236}">
                <a16:creationId xmlns:a16="http://schemas.microsoft.com/office/drawing/2014/main" id="{DDD45760-5942-33B6-99BD-F08C17CA7C88}"/>
              </a:ext>
            </a:extLst>
          </p:cNvPr>
          <p:cNvPicPr>
            <a:picLocks noChangeAspect="1"/>
          </p:cNvPicPr>
          <p:nvPr/>
        </p:nvPicPr>
        <p:blipFill>
          <a:blip r:embed="rId3"/>
          <a:stretch>
            <a:fillRect/>
          </a:stretch>
        </p:blipFill>
        <p:spPr>
          <a:xfrm>
            <a:off x="4933362" y="4363932"/>
            <a:ext cx="4210638" cy="2362530"/>
          </a:xfrm>
          <a:prstGeom prst="rect">
            <a:avLst/>
          </a:prstGeom>
        </p:spPr>
      </p:pic>
      <p:cxnSp>
        <p:nvCxnSpPr>
          <p:cNvPr id="15" name="Straight Arrow Connector 14">
            <a:extLst>
              <a:ext uri="{FF2B5EF4-FFF2-40B4-BE49-F238E27FC236}">
                <a16:creationId xmlns:a16="http://schemas.microsoft.com/office/drawing/2014/main" id="{7EEBC781-ACA7-8BEB-B07C-115F061D4789}"/>
              </a:ext>
            </a:extLst>
          </p:cNvPr>
          <p:cNvCxnSpPr>
            <a:cxnSpLocks/>
          </p:cNvCxnSpPr>
          <p:nvPr/>
        </p:nvCxnSpPr>
        <p:spPr>
          <a:xfrm>
            <a:off x="4015409" y="2576223"/>
            <a:ext cx="1081377" cy="25682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5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6D48-B33E-69EF-8F4B-2AACB5243AA2}"/>
              </a:ext>
            </a:extLst>
          </p:cNvPr>
          <p:cNvSpPr>
            <a:spLocks noGrp="1"/>
          </p:cNvSpPr>
          <p:nvPr>
            <p:ph type="title"/>
          </p:nvPr>
        </p:nvSpPr>
        <p:spPr>
          <a:xfrm>
            <a:off x="223071" y="383318"/>
            <a:ext cx="6081865" cy="756418"/>
          </a:xfrm>
        </p:spPr>
        <p:txBody>
          <a:bodyPr>
            <a:normAutofit/>
          </a:bodyPr>
          <a:lstStyle/>
          <a:p>
            <a:r>
              <a:rPr lang="en-US" sz="3200" dirty="0"/>
              <a:t>Test Security and Integrity</a:t>
            </a:r>
          </a:p>
        </p:txBody>
      </p:sp>
      <p:sp>
        <p:nvSpPr>
          <p:cNvPr id="3" name="Content Placeholder 2">
            <a:extLst>
              <a:ext uri="{FF2B5EF4-FFF2-40B4-BE49-F238E27FC236}">
                <a16:creationId xmlns:a16="http://schemas.microsoft.com/office/drawing/2014/main" id="{6B663E72-5EF4-E15E-1F4C-61E75BDE7C79}"/>
              </a:ext>
            </a:extLst>
          </p:cNvPr>
          <p:cNvSpPr>
            <a:spLocks noGrp="1"/>
          </p:cNvSpPr>
          <p:nvPr>
            <p:ph idx="1"/>
          </p:nvPr>
        </p:nvSpPr>
        <p:spPr/>
        <p:txBody>
          <a:bodyPr/>
          <a:lstStyle/>
          <a:p>
            <a:pPr marL="0" indent="0">
              <a:buNone/>
            </a:pPr>
            <a:r>
              <a:rPr lang="en-US" dirty="0"/>
              <a:t>Maintaining the security of test materials and student data is essential.</a:t>
            </a:r>
          </a:p>
          <a:p>
            <a:pPr marL="0" indent="0">
              <a:buNone/>
            </a:pPr>
            <a:endParaRPr lang="en-US" sz="2000" dirty="0"/>
          </a:p>
          <a:p>
            <a:r>
              <a:rPr lang="en-US" dirty="0"/>
              <a:t>Key Actions:</a:t>
            </a:r>
          </a:p>
          <a:p>
            <a:pPr lvl="1"/>
            <a:r>
              <a:rPr lang="en-US" dirty="0"/>
              <a:t>Secure storage and handling of materials</a:t>
            </a:r>
          </a:p>
          <a:p>
            <a:pPr lvl="1"/>
            <a:r>
              <a:rPr lang="en-US" dirty="0"/>
              <a:t>Signed security agreements</a:t>
            </a:r>
          </a:p>
          <a:p>
            <a:pPr lvl="1"/>
            <a:r>
              <a:rPr lang="en-US" dirty="0"/>
              <a:t>Clear chain of custody for test materials</a:t>
            </a:r>
          </a:p>
          <a:p>
            <a:pPr lvl="1"/>
            <a:r>
              <a:rPr lang="en-US" dirty="0"/>
              <a:t>Active Proctoring</a:t>
            </a:r>
          </a:p>
          <a:p>
            <a:pPr lvl="1"/>
            <a:r>
              <a:rPr lang="en-US" dirty="0"/>
              <a:t>Use of Test Monitoring Application and Waiting Room</a:t>
            </a:r>
          </a:p>
          <a:p>
            <a:pPr lvl="1"/>
            <a:r>
              <a:rPr lang="en-US" dirty="0"/>
              <a:t>Secure transmission of student data to CDE</a:t>
            </a:r>
          </a:p>
          <a:p>
            <a:pPr lvl="1"/>
            <a:r>
              <a:rPr lang="en-US" dirty="0"/>
              <a:t>Protection of logins and student test tickets/rosters</a:t>
            </a:r>
          </a:p>
          <a:p>
            <a:endParaRPr lang="en-US" dirty="0"/>
          </a:p>
        </p:txBody>
      </p:sp>
      <p:sp>
        <p:nvSpPr>
          <p:cNvPr id="4" name="Slide Number Placeholder 3">
            <a:extLst>
              <a:ext uri="{FF2B5EF4-FFF2-40B4-BE49-F238E27FC236}">
                <a16:creationId xmlns:a16="http://schemas.microsoft.com/office/drawing/2014/main" id="{4E09F35B-B19E-EC5F-5FCC-09CD8AD10CCB}"/>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326334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657A-8179-59D8-49BE-E3CDF0BFE44D}"/>
              </a:ext>
            </a:extLst>
          </p:cNvPr>
          <p:cNvSpPr>
            <a:spLocks noGrp="1"/>
          </p:cNvSpPr>
          <p:nvPr>
            <p:ph type="title"/>
          </p:nvPr>
        </p:nvSpPr>
        <p:spPr>
          <a:xfrm>
            <a:off x="284949" y="376077"/>
            <a:ext cx="6081865" cy="756418"/>
          </a:xfrm>
        </p:spPr>
        <p:txBody>
          <a:bodyPr>
            <a:normAutofit/>
          </a:bodyPr>
          <a:lstStyle/>
          <a:p>
            <a:r>
              <a:rPr lang="en-US" sz="3200" dirty="0"/>
              <a:t>Training</a:t>
            </a:r>
          </a:p>
        </p:txBody>
      </p:sp>
      <p:sp>
        <p:nvSpPr>
          <p:cNvPr id="3" name="Content Placeholder 2">
            <a:extLst>
              <a:ext uri="{FF2B5EF4-FFF2-40B4-BE49-F238E27FC236}">
                <a16:creationId xmlns:a16="http://schemas.microsoft.com/office/drawing/2014/main" id="{F4DE6C32-4137-7B61-9A52-A377474A51DB}"/>
              </a:ext>
            </a:extLst>
          </p:cNvPr>
          <p:cNvSpPr>
            <a:spLocks noGrp="1"/>
          </p:cNvSpPr>
          <p:nvPr>
            <p:ph idx="1"/>
          </p:nvPr>
        </p:nvSpPr>
        <p:spPr/>
        <p:txBody>
          <a:bodyPr/>
          <a:lstStyle/>
          <a:p>
            <a:pPr marL="0" indent="0">
              <a:buNone/>
            </a:pPr>
            <a:r>
              <a:rPr lang="en-US" b="1" dirty="0"/>
              <a:t>All</a:t>
            </a:r>
            <a:r>
              <a:rPr lang="en-US" dirty="0"/>
              <a:t> involved in assessment be it through </a:t>
            </a:r>
          </a:p>
          <a:p>
            <a:pPr lvl="1"/>
            <a:r>
              <a:rPr lang="en-US" dirty="0"/>
              <a:t>Administration</a:t>
            </a:r>
          </a:p>
          <a:p>
            <a:pPr lvl="1"/>
            <a:r>
              <a:rPr lang="en-US" dirty="0"/>
              <a:t>Receiving, distributing or storing materials</a:t>
            </a:r>
          </a:p>
          <a:p>
            <a:pPr lvl="1"/>
            <a:r>
              <a:rPr lang="en-US" dirty="0"/>
              <a:t>Managing student data </a:t>
            </a:r>
          </a:p>
          <a:p>
            <a:pPr marL="0" indent="0">
              <a:buNone/>
            </a:pPr>
            <a:r>
              <a:rPr lang="en-US" dirty="0"/>
              <a:t>Must be trained on best practices of standardized assessment administration, security, and student privacy.  </a:t>
            </a:r>
          </a:p>
        </p:txBody>
      </p:sp>
      <p:sp>
        <p:nvSpPr>
          <p:cNvPr id="4" name="Slide Number Placeholder 3">
            <a:extLst>
              <a:ext uri="{FF2B5EF4-FFF2-40B4-BE49-F238E27FC236}">
                <a16:creationId xmlns:a16="http://schemas.microsoft.com/office/drawing/2014/main" id="{44785925-000C-CEA8-54F4-3B9EDAB0F4BB}"/>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196516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A6212-4003-D11E-709A-0C83C23244B4}"/>
              </a:ext>
            </a:extLst>
          </p:cNvPr>
          <p:cNvSpPr>
            <a:spLocks noGrp="1"/>
          </p:cNvSpPr>
          <p:nvPr>
            <p:ph sz="half" idx="1"/>
          </p:nvPr>
        </p:nvSpPr>
        <p:spPr/>
        <p:txBody>
          <a:bodyPr/>
          <a:lstStyle/>
          <a:p>
            <a:pPr marL="0" indent="0">
              <a:buNone/>
            </a:pPr>
            <a:r>
              <a:rPr lang="en-US" b="1" dirty="0"/>
              <a:t>CORRECT</a:t>
            </a:r>
          </a:p>
        </p:txBody>
      </p:sp>
      <p:pic>
        <p:nvPicPr>
          <p:cNvPr id="9" name="Content Placeholder 8">
            <a:extLst>
              <a:ext uri="{FF2B5EF4-FFF2-40B4-BE49-F238E27FC236}">
                <a16:creationId xmlns:a16="http://schemas.microsoft.com/office/drawing/2014/main" id="{87317C0D-4CEC-6BDD-209B-E0C065DF5618}"/>
              </a:ext>
            </a:extLst>
          </p:cNvPr>
          <p:cNvPicPr>
            <a:picLocks noGrp="1" noChangeAspect="1"/>
          </p:cNvPicPr>
          <p:nvPr>
            <p:ph sz="half" idx="2"/>
          </p:nvPr>
        </p:nvPicPr>
        <p:blipFill>
          <a:blip r:embed="rId2"/>
          <a:stretch>
            <a:fillRect/>
          </a:stretch>
        </p:blipFill>
        <p:spPr>
          <a:xfrm>
            <a:off x="5106845" y="1902284"/>
            <a:ext cx="3123483" cy="3705309"/>
          </a:xfrm>
          <a:prstGeom prst="rect">
            <a:avLst/>
          </a:prstGeom>
        </p:spPr>
      </p:pic>
      <p:sp>
        <p:nvSpPr>
          <p:cNvPr id="3" name="Content Placeholder 2">
            <a:extLst>
              <a:ext uri="{FF2B5EF4-FFF2-40B4-BE49-F238E27FC236}">
                <a16:creationId xmlns:a16="http://schemas.microsoft.com/office/drawing/2014/main" id="{1B7C193E-B6EF-03CD-1B18-3D093D3AB7A7}"/>
              </a:ext>
            </a:extLst>
          </p:cNvPr>
          <p:cNvSpPr>
            <a:spLocks noGrp="1"/>
          </p:cNvSpPr>
          <p:nvPr>
            <p:ph type="title"/>
          </p:nvPr>
        </p:nvSpPr>
        <p:spPr>
          <a:xfrm>
            <a:off x="340609" y="432952"/>
            <a:ext cx="6081865" cy="756418"/>
          </a:xfrm>
        </p:spPr>
        <p:txBody>
          <a:bodyPr anchor="t">
            <a:normAutofit/>
          </a:bodyPr>
          <a:lstStyle/>
          <a:p>
            <a:r>
              <a:rPr lang="en-US" sz="3200" dirty="0"/>
              <a:t>Marking student responses</a:t>
            </a:r>
          </a:p>
        </p:txBody>
      </p:sp>
      <p:sp>
        <p:nvSpPr>
          <p:cNvPr id="4" name="Slide Number Placeholder 3">
            <a:extLst>
              <a:ext uri="{FF2B5EF4-FFF2-40B4-BE49-F238E27FC236}">
                <a16:creationId xmlns:a16="http://schemas.microsoft.com/office/drawing/2014/main" id="{4CF1E704-45A4-EC36-3268-0672ACB2CE8E}"/>
              </a:ext>
            </a:extLst>
          </p:cNvPr>
          <p:cNvSpPr>
            <a:spLocks noGrp="1"/>
          </p:cNvSpPr>
          <p:nvPr>
            <p:ph type="sldNum" sz="quarter" idx="12"/>
          </p:nvPr>
        </p:nvSpPr>
        <p:spPr/>
        <p:txBody>
          <a:bodyPr>
            <a:normAutofit/>
          </a:bodyPr>
          <a:lstStyle/>
          <a:p>
            <a:pPr>
              <a:spcAft>
                <a:spcPts val="600"/>
              </a:spcAft>
            </a:pPr>
            <a:fld id="{C479D5F6-EDCB-402A-AC08-4943A1820E8F}" type="slidenum">
              <a:rPr lang="en-US" smtClean="0"/>
              <a:pPr>
                <a:spcAft>
                  <a:spcPts val="600"/>
                </a:spcAft>
              </a:pPr>
              <a:t>52</a:t>
            </a:fld>
            <a:endParaRPr lang="en-US" dirty="0"/>
          </a:p>
        </p:txBody>
      </p:sp>
      <p:sp>
        <p:nvSpPr>
          <p:cNvPr id="7" name="TextBox 6">
            <a:extLst>
              <a:ext uri="{FF2B5EF4-FFF2-40B4-BE49-F238E27FC236}">
                <a16:creationId xmlns:a16="http://schemas.microsoft.com/office/drawing/2014/main" id="{B2D16572-0686-1FBC-6F8E-351202A6FC35}"/>
              </a:ext>
            </a:extLst>
          </p:cNvPr>
          <p:cNvSpPr txBox="1"/>
          <p:nvPr/>
        </p:nvSpPr>
        <p:spPr>
          <a:xfrm>
            <a:off x="1723846" y="6028660"/>
            <a:ext cx="7658100" cy="646331"/>
          </a:xfrm>
          <a:prstGeom prst="rect">
            <a:avLst/>
          </a:prstGeom>
          <a:noFill/>
        </p:spPr>
        <p:txBody>
          <a:bodyPr wrap="square">
            <a:spAutoFit/>
          </a:bodyPr>
          <a:lstStyle/>
          <a:p>
            <a:r>
              <a:rPr lang="en-US" sz="1800" dirty="0">
                <a:effectLst/>
              </a:rPr>
              <a:t>TAs for Kindergarten and Alternate </a:t>
            </a:r>
          </a:p>
          <a:p>
            <a:r>
              <a:rPr lang="en-US" sz="1800" u="sng" dirty="0">
                <a:effectLst/>
              </a:rPr>
              <a:t>must use a #2 pencil and completely </a:t>
            </a:r>
            <a:r>
              <a:rPr lang="en-US" u="sng" dirty="0"/>
              <a:t>fill the answer choice.  </a:t>
            </a:r>
            <a:endParaRPr lang="en-US" dirty="0"/>
          </a:p>
        </p:txBody>
      </p:sp>
      <p:sp>
        <p:nvSpPr>
          <p:cNvPr id="10" name="Content Placeholder 1">
            <a:extLst>
              <a:ext uri="{FF2B5EF4-FFF2-40B4-BE49-F238E27FC236}">
                <a16:creationId xmlns:a16="http://schemas.microsoft.com/office/drawing/2014/main" id="{99246B25-16CC-55F6-DAA1-643E68A24682}"/>
              </a:ext>
            </a:extLst>
          </p:cNvPr>
          <p:cNvSpPr txBox="1">
            <a:spLocks/>
          </p:cNvSpPr>
          <p:nvPr/>
        </p:nvSpPr>
        <p:spPr>
          <a:xfrm>
            <a:off x="4650823" y="1463040"/>
            <a:ext cx="3886200" cy="4583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INCORRECT</a:t>
            </a:r>
          </a:p>
        </p:txBody>
      </p:sp>
      <p:pic>
        <p:nvPicPr>
          <p:cNvPr id="12" name="Picture 11">
            <a:extLst>
              <a:ext uri="{FF2B5EF4-FFF2-40B4-BE49-F238E27FC236}">
                <a16:creationId xmlns:a16="http://schemas.microsoft.com/office/drawing/2014/main" id="{0BE91273-6D5E-488C-386F-348B2C89273E}"/>
              </a:ext>
            </a:extLst>
          </p:cNvPr>
          <p:cNvPicPr>
            <a:picLocks noChangeAspect="1"/>
          </p:cNvPicPr>
          <p:nvPr/>
        </p:nvPicPr>
        <p:blipFill>
          <a:blip r:embed="rId3"/>
          <a:stretch>
            <a:fillRect/>
          </a:stretch>
        </p:blipFill>
        <p:spPr>
          <a:xfrm>
            <a:off x="913672" y="1902284"/>
            <a:ext cx="3138515" cy="3705309"/>
          </a:xfrm>
          <a:prstGeom prst="rect">
            <a:avLst/>
          </a:prstGeom>
        </p:spPr>
      </p:pic>
    </p:spTree>
    <p:extLst>
      <p:ext uri="{BB962C8B-B14F-4D97-AF65-F5344CB8AC3E}">
        <p14:creationId xmlns:p14="http://schemas.microsoft.com/office/powerpoint/2010/main" val="2082494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200" dirty="0">
                <a:latin typeface="+mn-lt"/>
              </a:rPr>
              <a:t>Transmitting Secure Information</a:t>
            </a:r>
          </a:p>
        </p:txBody>
      </p:sp>
      <p:sp>
        <p:nvSpPr>
          <p:cNvPr id="3" name="Content Placeholder 2"/>
          <p:cNvSpPr>
            <a:spLocks noGrp="1"/>
          </p:cNvSpPr>
          <p:nvPr>
            <p:ph idx="1"/>
          </p:nvPr>
        </p:nvSpPr>
        <p:spPr>
          <a:xfrm>
            <a:off x="243005" y="1502902"/>
            <a:ext cx="8272345" cy="2589715"/>
          </a:xfrm>
        </p:spPr>
        <p:txBody>
          <a:bodyPr vert="horz" lIns="0" tIns="0" rIns="0" bIns="45720" rtlCol="0" anchor="t">
            <a:noAutofit/>
          </a:bodyPr>
          <a:lstStyle/>
          <a:p>
            <a:pPr marL="342900" indent="-342900">
              <a:buFont typeface="Arial" panose="020B0604020202020204" pitchFamily="34" charset="0"/>
              <a:buChar char="•"/>
            </a:pPr>
            <a:r>
              <a:rPr lang="en-US" sz="2000" dirty="0"/>
              <a:t>Use Syncplicity to send secure information to CDE </a:t>
            </a:r>
          </a:p>
          <a:p>
            <a:pPr marL="1028700" lvl="1" indent="-342900"/>
            <a:r>
              <a:rPr lang="en-US" dirty="0"/>
              <a:t>Two users per district can access the CDE_Assessment folder</a:t>
            </a:r>
            <a:endParaRPr lang="en-US" dirty="0">
              <a:cs typeface="Calibri"/>
            </a:endParaRPr>
          </a:p>
          <a:p>
            <a:pPr marL="1485900" lvl="2" indent="-342900">
              <a:buFont typeface="+mj-lt"/>
              <a:buAutoNum type="arabicPeriod"/>
            </a:pPr>
            <a:r>
              <a:rPr lang="en-US" sz="2000" dirty="0"/>
              <a:t>The official DAC</a:t>
            </a:r>
            <a:endParaRPr lang="en-US" sz="2000" dirty="0">
              <a:cs typeface="Calibri"/>
            </a:endParaRPr>
          </a:p>
          <a:p>
            <a:pPr marL="1485900" lvl="2" indent="-342900">
              <a:buFont typeface="+mj-lt"/>
              <a:buAutoNum type="arabicPeriod"/>
            </a:pPr>
            <a:r>
              <a:rPr lang="en-US" sz="2000" dirty="0"/>
              <a:t>One additional individual, if requested (submit request to Collin Bonner)</a:t>
            </a:r>
            <a:endParaRPr lang="en-US" sz="2000" dirty="0">
              <a:cs typeface="Calibri"/>
            </a:endParaRPr>
          </a:p>
          <a:p>
            <a:pPr marL="1028700" lvl="1" indent="-342900"/>
            <a:r>
              <a:rPr lang="en-US" dirty="0"/>
              <a:t>CDE will email a list of users to each district</a:t>
            </a:r>
            <a:endParaRPr lang="en-US" dirty="0">
              <a:cs typeface="Calibri"/>
            </a:endParaRPr>
          </a:p>
          <a:p>
            <a:pPr marL="1485900" lvl="2" indent="-342900"/>
            <a:r>
              <a:rPr lang="en-US" sz="2000" dirty="0">
                <a:solidFill>
                  <a:schemeClr val="tx1"/>
                </a:solidFill>
              </a:rPr>
              <a:t>Respond with updates</a:t>
            </a:r>
            <a:endParaRPr lang="en-US" sz="2000" dirty="0">
              <a:cs typeface="Calibri"/>
            </a:endParaRPr>
          </a:p>
          <a:p>
            <a:pPr marL="1485900" lvl="2" indent="-342900"/>
            <a:r>
              <a:rPr lang="en-US" sz="2000" dirty="0">
                <a:cs typeface="Calibri"/>
              </a:rPr>
              <a:t>New users must create/access their accounts within 90 days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grpSp>
        <p:nvGrpSpPr>
          <p:cNvPr id="8" name="Group 7" descr="Reminder: Do not send personally identifiable information (e.g., SASID, name, free and reduced lunch status, disability status, test scores, etc.) through email&#10;CDE Assessment will not respond to emails containing PII&#10;The email will be deleted &#10;Remind all staff who may communicate with CDE">
            <a:extLst>
              <a:ext uri="{FF2B5EF4-FFF2-40B4-BE49-F238E27FC236}">
                <a16:creationId xmlns:a16="http://schemas.microsoft.com/office/drawing/2014/main" id="{C581E300-4E3C-9614-1275-A074648BEE84}"/>
              </a:ext>
            </a:extLst>
          </p:cNvPr>
          <p:cNvGrpSpPr/>
          <p:nvPr/>
        </p:nvGrpSpPr>
        <p:grpSpPr>
          <a:xfrm>
            <a:off x="1057666" y="4259714"/>
            <a:ext cx="7028667" cy="1938992"/>
            <a:chOff x="826359" y="4138528"/>
            <a:chExt cx="7028667" cy="1938992"/>
          </a:xfrm>
        </p:grpSpPr>
        <p:sp>
          <p:nvSpPr>
            <p:cNvPr id="5" name="TextBox 4">
              <a:extLst>
                <a:ext uri="{FF2B5EF4-FFF2-40B4-BE49-F238E27FC236}">
                  <a16:creationId xmlns:a16="http://schemas.microsoft.com/office/drawing/2014/main" id="{CF7BE641-1AF0-11D0-BA95-95AE8C9C0CCF}"/>
                </a:ext>
              </a:extLst>
            </p:cNvPr>
            <p:cNvSpPr txBox="1"/>
            <p:nvPr/>
          </p:nvSpPr>
          <p:spPr>
            <a:xfrm>
              <a:off x="826359" y="4138528"/>
              <a:ext cx="7028667" cy="1938992"/>
            </a:xfrm>
            <a:prstGeom prst="rect">
              <a:avLst/>
            </a:prstGeom>
            <a:solidFill>
              <a:srgbClr val="E26510"/>
            </a:solidFill>
            <a:effectLst>
              <a:outerShdw blurRad="50800" dist="38100" dir="2700000" algn="tl" rotWithShape="0">
                <a:prstClr val="black">
                  <a:alpha val="40000"/>
                </a:prstClr>
              </a:outerShdw>
            </a:effectLst>
          </p:spPr>
          <p:txBody>
            <a:bodyPr wrap="square" rtlCol="0">
              <a:spAutoFit/>
            </a:bodyPr>
            <a:lstStyle/>
            <a:p>
              <a:r>
                <a:rPr lang="en-US" sz="2200" b="1" dirty="0">
                  <a:solidFill>
                    <a:schemeClr val="bg1"/>
                  </a:solidFill>
                </a:rPr>
                <a:t>Reminder</a:t>
              </a:r>
              <a:r>
                <a:rPr lang="en-US" sz="2200" dirty="0">
                  <a:solidFill>
                    <a:schemeClr val="bg1"/>
                  </a:solidFill>
                </a:rPr>
                <a:t>: Do not send personally identifiable information (e.g., SASID, name, free and reduced lunch status, disability status, test scores, etc.) through email</a:t>
              </a:r>
            </a:p>
            <a:p>
              <a:pPr marL="285750" indent="-285750">
                <a:buFont typeface="Arial" panose="020B0604020202020204" pitchFamily="34" charset="0"/>
                <a:buChar char="•"/>
              </a:pPr>
              <a:r>
                <a:rPr lang="en-US" dirty="0">
                  <a:solidFill>
                    <a:schemeClr val="bg1"/>
                  </a:solidFill>
                </a:rPr>
                <a:t>CDE Assessment will not respond to emails containing PII</a:t>
              </a:r>
            </a:p>
            <a:p>
              <a:pPr marL="285750" indent="-285750">
                <a:buFont typeface="Arial" panose="020B0604020202020204" pitchFamily="34" charset="0"/>
                <a:buChar char="•"/>
              </a:pPr>
              <a:r>
                <a:rPr lang="en-US" dirty="0">
                  <a:solidFill>
                    <a:schemeClr val="bg1"/>
                  </a:solidFill>
                </a:rPr>
                <a:t>The email will be deleted </a:t>
              </a:r>
            </a:p>
            <a:p>
              <a:pPr marL="285750" indent="-285750">
                <a:buFont typeface="Arial" panose="020B0604020202020204" pitchFamily="34" charset="0"/>
                <a:buChar char="•"/>
              </a:pPr>
              <a:r>
                <a:rPr lang="en-US" dirty="0">
                  <a:solidFill>
                    <a:schemeClr val="bg1"/>
                  </a:solidFill>
                </a:rPr>
                <a:t>Remind all staff who may communicate with CDE</a:t>
              </a:r>
            </a:p>
          </p:txBody>
        </p:sp>
        <p:pic>
          <p:nvPicPr>
            <p:cNvPr id="7" name="Graphic 6" descr="Warning with solid fill">
              <a:extLst>
                <a:ext uri="{FF2B5EF4-FFF2-40B4-BE49-F238E27FC236}">
                  <a16:creationId xmlns:a16="http://schemas.microsoft.com/office/drawing/2014/main" id="{133A32B8-F597-0D78-FC10-00A22B38A2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8578" y="4878406"/>
              <a:ext cx="1117524" cy="1117524"/>
            </a:xfrm>
            <a:prstGeom prst="rect">
              <a:avLst/>
            </a:prstGeom>
          </p:spPr>
        </p:pic>
      </p:grpSp>
    </p:spTree>
    <p:extLst>
      <p:ext uri="{BB962C8B-B14F-4D97-AF65-F5344CB8AC3E}">
        <p14:creationId xmlns:p14="http://schemas.microsoft.com/office/powerpoint/2010/main" val="596351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EE12-B109-5D68-535F-31520CE952BA}"/>
              </a:ext>
            </a:extLst>
          </p:cNvPr>
          <p:cNvSpPr>
            <a:spLocks noGrp="1"/>
          </p:cNvSpPr>
          <p:nvPr>
            <p:ph type="title"/>
          </p:nvPr>
        </p:nvSpPr>
        <p:spPr>
          <a:xfrm>
            <a:off x="223071" y="376077"/>
            <a:ext cx="6081865" cy="756418"/>
          </a:xfrm>
        </p:spPr>
        <p:txBody>
          <a:bodyPr>
            <a:normAutofit/>
          </a:bodyPr>
          <a:lstStyle/>
          <a:p>
            <a:r>
              <a:rPr lang="en-US" sz="3200" dirty="0"/>
              <a:t>CDE Assessment Monitoring</a:t>
            </a:r>
          </a:p>
        </p:txBody>
      </p:sp>
      <p:sp>
        <p:nvSpPr>
          <p:cNvPr id="3" name="Content Placeholder 2">
            <a:extLst>
              <a:ext uri="{FF2B5EF4-FFF2-40B4-BE49-F238E27FC236}">
                <a16:creationId xmlns:a16="http://schemas.microsoft.com/office/drawing/2014/main" id="{5D143217-5244-AD1C-A022-A24038DEB494}"/>
              </a:ext>
            </a:extLst>
          </p:cNvPr>
          <p:cNvSpPr>
            <a:spLocks noGrp="1"/>
          </p:cNvSpPr>
          <p:nvPr>
            <p:ph idx="1"/>
          </p:nvPr>
        </p:nvSpPr>
        <p:spPr/>
        <p:txBody>
          <a:bodyPr/>
          <a:lstStyle/>
          <a:p>
            <a:pPr marL="0" indent="0">
              <a:buNone/>
            </a:pPr>
            <a:r>
              <a:rPr lang="en-US" dirty="0"/>
              <a:t>Consistent with all state assessments, The Colorado Department of Education (CDE) uses test monitoring as a tool to monitor and reinforce statewide administration of the ACCESS assessments CDE will notify districts that are selected for assessment monitoring. </a:t>
            </a:r>
          </a:p>
          <a:p>
            <a:r>
              <a:rPr lang="en-US" dirty="0"/>
              <a:t>3 options for ACCESS monitoring</a:t>
            </a:r>
          </a:p>
          <a:p>
            <a:pPr lvl="1"/>
            <a:r>
              <a:rPr lang="en-US" dirty="0"/>
              <a:t>virtual before testing </a:t>
            </a:r>
          </a:p>
          <a:p>
            <a:pPr lvl="1"/>
            <a:r>
              <a:rPr lang="en-US" dirty="0"/>
              <a:t>on-site during testing </a:t>
            </a:r>
          </a:p>
          <a:p>
            <a:pPr lvl="1"/>
            <a:r>
              <a:rPr lang="en-US" dirty="0"/>
              <a:t>virtual post testing</a:t>
            </a:r>
          </a:p>
          <a:p>
            <a:r>
              <a:rPr lang="en-US" dirty="0"/>
              <a:t>The district does not choose which monitoring they participate in. </a:t>
            </a:r>
          </a:p>
          <a:p>
            <a:pPr lvl="1"/>
            <a:r>
              <a:rPr lang="en-US" dirty="0"/>
              <a:t>Approximately 15 districts will be selected</a:t>
            </a:r>
          </a:p>
        </p:txBody>
      </p:sp>
      <p:sp>
        <p:nvSpPr>
          <p:cNvPr id="4" name="Slide Number Placeholder 3">
            <a:extLst>
              <a:ext uri="{FF2B5EF4-FFF2-40B4-BE49-F238E27FC236}">
                <a16:creationId xmlns:a16="http://schemas.microsoft.com/office/drawing/2014/main" id="{7E01D2CC-BEEC-2E13-BC44-29112BB374AC}"/>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914387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3703-17B9-A9C2-3D58-099B36E6716D}"/>
              </a:ext>
            </a:extLst>
          </p:cNvPr>
          <p:cNvSpPr>
            <a:spLocks noGrp="1"/>
          </p:cNvSpPr>
          <p:nvPr>
            <p:ph type="ctrTitle"/>
          </p:nvPr>
        </p:nvSpPr>
        <p:spPr/>
        <p:txBody>
          <a:bodyPr/>
          <a:lstStyle/>
          <a:p>
            <a:r>
              <a:rPr lang="en-US" dirty="0"/>
              <a:t>Materials</a:t>
            </a:r>
          </a:p>
        </p:txBody>
      </p:sp>
      <p:sp>
        <p:nvSpPr>
          <p:cNvPr id="4" name="Slide Number Placeholder 3">
            <a:extLst>
              <a:ext uri="{FF2B5EF4-FFF2-40B4-BE49-F238E27FC236}">
                <a16:creationId xmlns:a16="http://schemas.microsoft.com/office/drawing/2014/main" id="{3AED3C3C-C900-03F2-C35E-204A476A56E7}"/>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3093694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1D1E-809D-9150-DC0E-28D7DB7BAADF}"/>
              </a:ext>
            </a:extLst>
          </p:cNvPr>
          <p:cNvSpPr>
            <a:spLocks noGrp="1"/>
          </p:cNvSpPr>
          <p:nvPr>
            <p:ph type="title"/>
          </p:nvPr>
        </p:nvSpPr>
        <p:spPr>
          <a:xfrm>
            <a:off x="223071" y="383318"/>
            <a:ext cx="6081865" cy="756418"/>
          </a:xfrm>
        </p:spPr>
        <p:txBody>
          <a:bodyPr/>
          <a:lstStyle/>
          <a:p>
            <a:r>
              <a:rPr lang="en-US" dirty="0"/>
              <a:t>Initial Materials</a:t>
            </a:r>
          </a:p>
        </p:txBody>
      </p:sp>
      <p:sp>
        <p:nvSpPr>
          <p:cNvPr id="3" name="Content Placeholder 2">
            <a:extLst>
              <a:ext uri="{FF2B5EF4-FFF2-40B4-BE49-F238E27FC236}">
                <a16:creationId xmlns:a16="http://schemas.microsoft.com/office/drawing/2014/main" id="{A79F35CB-F526-47C6-EC2E-2715C236F28E}"/>
              </a:ext>
            </a:extLst>
          </p:cNvPr>
          <p:cNvSpPr>
            <a:spLocks noGrp="1"/>
          </p:cNvSpPr>
          <p:nvPr>
            <p:ph idx="1"/>
          </p:nvPr>
        </p:nvSpPr>
        <p:spPr>
          <a:xfrm>
            <a:off x="318052" y="1331155"/>
            <a:ext cx="8643068" cy="4640674"/>
          </a:xfrm>
        </p:spPr>
        <p:txBody>
          <a:bodyPr/>
          <a:lstStyle/>
          <a:p>
            <a:pPr marL="0" indent="0">
              <a:buNone/>
            </a:pPr>
            <a:r>
              <a:rPr lang="en-US" sz="2000" dirty="0"/>
              <a:t>Materials ordered automatically through October Snapshot:</a:t>
            </a:r>
          </a:p>
          <a:p>
            <a:pPr lvl="1"/>
            <a:r>
              <a:rPr lang="en-US" sz="1800" dirty="0"/>
              <a:t>WIDA ACCESS</a:t>
            </a:r>
          </a:p>
          <a:p>
            <a:pPr lvl="1"/>
            <a:r>
              <a:rPr lang="en-US" sz="1800" dirty="0"/>
              <a:t>WIDA ACCESS for Kindergarten</a:t>
            </a:r>
          </a:p>
          <a:p>
            <a:pPr lvl="1"/>
            <a:r>
              <a:rPr lang="en-US" sz="1800" dirty="0"/>
              <a:t>Alternate ACCESS (Alternate Assessment Participation must be marked in Student Interchange*)  </a:t>
            </a:r>
          </a:p>
          <a:p>
            <a:pPr marL="0" indent="0">
              <a:buNone/>
            </a:pPr>
            <a:endParaRPr lang="en-US" sz="100" dirty="0"/>
          </a:p>
          <a:p>
            <a:pPr marL="0" indent="0">
              <a:buNone/>
            </a:pPr>
            <a:r>
              <a:rPr lang="en-US" sz="2000" dirty="0"/>
              <a:t>Materials that require order placement via Syncplicity: </a:t>
            </a:r>
          </a:p>
          <a:p>
            <a:pPr lvl="1"/>
            <a:r>
              <a:rPr lang="en-US" sz="1800" dirty="0"/>
              <a:t>WIDA ACCESS Paper</a:t>
            </a:r>
          </a:p>
          <a:p>
            <a:pPr lvl="1"/>
            <a:r>
              <a:rPr lang="en-US" sz="1800" dirty="0"/>
              <a:t>WIDA ACCESS Large Print Paper</a:t>
            </a:r>
          </a:p>
          <a:p>
            <a:pPr lvl="1"/>
            <a:r>
              <a:rPr lang="en-US" sz="1800" dirty="0"/>
              <a:t>WIDA ACCESS Braille </a:t>
            </a:r>
          </a:p>
          <a:p>
            <a:pPr marL="0" indent="0">
              <a:buNone/>
            </a:pPr>
            <a:r>
              <a:rPr lang="en-US" sz="2000" dirty="0">
                <a:solidFill>
                  <a:srgbClr val="7030A0"/>
                </a:solidFill>
              </a:rPr>
              <a:t>DACs email Heather Villalobos to request order form (orders due 10/31).</a:t>
            </a:r>
          </a:p>
          <a:p>
            <a:pPr marL="0" indent="0">
              <a:buNone/>
            </a:pPr>
            <a:r>
              <a:rPr lang="en-US" sz="1400" dirty="0"/>
              <a:t>Paper available, when a student has a documented disability that directly impacts their access to computerized technology and therefore prevents their access to the digital assessment</a:t>
            </a:r>
          </a:p>
          <a:p>
            <a:pPr lvl="1"/>
            <a:r>
              <a:rPr lang="en-US" sz="1400" dirty="0"/>
              <a:t>e.g., epilepsy, other seizure disorder, neurological disorders that prevent access computerized technology, etc. </a:t>
            </a:r>
          </a:p>
          <a:p>
            <a:pPr lvl="1"/>
            <a:r>
              <a:rPr lang="en-US" sz="1400" dirty="0"/>
              <a:t>A hearing impairment that requires visual phonics to access computer presented audio</a:t>
            </a:r>
            <a:endParaRPr lang="en-US" sz="2000" dirty="0">
              <a:solidFill>
                <a:srgbClr val="7030A0"/>
              </a:solidFill>
            </a:endParaRPr>
          </a:p>
          <a:p>
            <a:pPr marL="0" indent="0">
              <a:buNone/>
            </a:pPr>
            <a:r>
              <a:rPr lang="en-US" sz="1400" dirty="0"/>
              <a:t>*Students with a primary disability code of DD, SLD, SED, or SLI are not eligible for alternate assessments.</a:t>
            </a:r>
          </a:p>
          <a:p>
            <a:endParaRPr lang="en-US" dirty="0"/>
          </a:p>
        </p:txBody>
      </p:sp>
      <p:sp>
        <p:nvSpPr>
          <p:cNvPr id="4" name="Slide Number Placeholder 3">
            <a:extLst>
              <a:ext uri="{FF2B5EF4-FFF2-40B4-BE49-F238E27FC236}">
                <a16:creationId xmlns:a16="http://schemas.microsoft.com/office/drawing/2014/main" id="{AABD0168-F7C6-8BFB-E1A8-92BA65E6D09E}"/>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3663582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A381-6405-49A8-5489-371B62E2E86B}"/>
              </a:ext>
            </a:extLst>
          </p:cNvPr>
          <p:cNvSpPr>
            <a:spLocks noGrp="1"/>
          </p:cNvSpPr>
          <p:nvPr>
            <p:ph type="title"/>
          </p:nvPr>
        </p:nvSpPr>
        <p:spPr/>
        <p:txBody>
          <a:bodyPr/>
          <a:lstStyle/>
          <a:p>
            <a:r>
              <a:rPr lang="en-US" dirty="0"/>
              <a:t>Additional Materials </a:t>
            </a:r>
            <a:br>
              <a:rPr lang="en-US" dirty="0"/>
            </a:br>
            <a:r>
              <a:rPr lang="en-US" dirty="0">
                <a:effectLst/>
                <a:latin typeface="Calibri" panose="020F0502020204030204" pitchFamily="34" charset="0"/>
                <a:ea typeface="Times New Roman" panose="02020603050405020304" pitchFamily="18" charset="0"/>
                <a:cs typeface="Calibri" panose="020F0502020204030204" pitchFamily="34" charset="0"/>
              </a:rPr>
              <a:t>January 6 – February 6, 2025</a:t>
            </a:r>
            <a:endParaRPr lang="en-US" dirty="0"/>
          </a:p>
        </p:txBody>
      </p:sp>
      <p:sp>
        <p:nvSpPr>
          <p:cNvPr id="3" name="Content Placeholder 2">
            <a:extLst>
              <a:ext uri="{FF2B5EF4-FFF2-40B4-BE49-F238E27FC236}">
                <a16:creationId xmlns:a16="http://schemas.microsoft.com/office/drawing/2014/main" id="{20BAA685-9191-CE23-CCD9-9C57C76E91B7}"/>
              </a:ext>
            </a:extLst>
          </p:cNvPr>
          <p:cNvSpPr>
            <a:spLocks noGrp="1"/>
          </p:cNvSpPr>
          <p:nvPr>
            <p:ph idx="1"/>
          </p:nvPr>
        </p:nvSpPr>
        <p:spPr/>
        <p:txBody>
          <a:bodyPr/>
          <a:lstStyle/>
          <a:p>
            <a:pPr marL="0" indent="0">
              <a:buNone/>
            </a:pPr>
            <a:r>
              <a:rPr lang="en-US" b="1" dirty="0"/>
              <a:t>NEW The permission to order additional materials is being returned to District Assessment Coordinators!</a:t>
            </a:r>
            <a:r>
              <a:rPr lang="en-US" dirty="0"/>
              <a:t> </a:t>
            </a:r>
          </a:p>
          <a:p>
            <a:r>
              <a:rPr lang="en-US" dirty="0"/>
              <a:t>DACs need to collect orders from schools and submit orders sparingly</a:t>
            </a:r>
          </a:p>
          <a:p>
            <a:r>
              <a:rPr lang="en-US" dirty="0"/>
              <a:t>If more than two orders are placed in a week, ordering permission will be removed</a:t>
            </a:r>
          </a:p>
          <a:p>
            <a:r>
              <a:rPr lang="en-US" dirty="0"/>
              <a:t>Future orders must be placed through CDE. </a:t>
            </a:r>
          </a:p>
          <a:p>
            <a:pPr marL="0" indent="0">
              <a:buNone/>
            </a:pPr>
            <a:endParaRPr lang="en-US" dirty="0"/>
          </a:p>
          <a:p>
            <a:pPr marL="0" indent="0">
              <a:buNone/>
            </a:pPr>
            <a:r>
              <a:rPr lang="en-US" dirty="0"/>
              <a:t>DACs place the additional materials order in WIDA AMS. Additional materials must be placed through </a:t>
            </a:r>
            <a:r>
              <a:rPr lang="en-US" b="1" dirty="0"/>
              <a:t>_District-Level Additional Orders Only Site – WWWW</a:t>
            </a:r>
            <a:r>
              <a:rPr lang="en-US" dirty="0"/>
              <a:t> not school specific.</a:t>
            </a:r>
          </a:p>
          <a:p>
            <a:pPr marL="0" indent="0">
              <a:buNone/>
            </a:pPr>
            <a:endParaRPr lang="en-US" dirty="0"/>
          </a:p>
          <a:p>
            <a:pPr marL="0" indent="0">
              <a:buNone/>
            </a:pPr>
            <a:r>
              <a:rPr lang="en-US" sz="1400" dirty="0"/>
              <a:t>Very few students will use Human Reader scripts follow the guidelines in the Colorado Accommodations Crosswalk</a:t>
            </a:r>
          </a:p>
        </p:txBody>
      </p:sp>
      <p:sp>
        <p:nvSpPr>
          <p:cNvPr id="4" name="Slide Number Placeholder 3">
            <a:extLst>
              <a:ext uri="{FF2B5EF4-FFF2-40B4-BE49-F238E27FC236}">
                <a16:creationId xmlns:a16="http://schemas.microsoft.com/office/drawing/2014/main" id="{D9FAB4A2-4DEC-9CCC-7A52-DAFDC9D253E5}"/>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607717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7446-80CD-899B-3907-AD1B91064C93}"/>
              </a:ext>
            </a:extLst>
          </p:cNvPr>
          <p:cNvSpPr>
            <a:spLocks noGrp="1"/>
          </p:cNvSpPr>
          <p:nvPr>
            <p:ph type="title"/>
          </p:nvPr>
        </p:nvSpPr>
        <p:spPr>
          <a:xfrm>
            <a:off x="348560" y="469199"/>
            <a:ext cx="6081865" cy="756418"/>
          </a:xfrm>
        </p:spPr>
        <p:txBody>
          <a:bodyPr/>
          <a:lstStyle/>
          <a:p>
            <a:r>
              <a:rPr lang="en-US" dirty="0"/>
              <a:t>Materials Return	</a:t>
            </a:r>
          </a:p>
        </p:txBody>
      </p:sp>
      <p:sp>
        <p:nvSpPr>
          <p:cNvPr id="3" name="Content Placeholder 2">
            <a:extLst>
              <a:ext uri="{FF2B5EF4-FFF2-40B4-BE49-F238E27FC236}">
                <a16:creationId xmlns:a16="http://schemas.microsoft.com/office/drawing/2014/main" id="{C1A650BD-AD07-F1E0-D354-04E11FBF949A}"/>
              </a:ext>
            </a:extLst>
          </p:cNvPr>
          <p:cNvSpPr>
            <a:spLocks noGrp="1"/>
          </p:cNvSpPr>
          <p:nvPr>
            <p:ph idx="1"/>
          </p:nvPr>
        </p:nvSpPr>
        <p:spPr/>
        <p:txBody>
          <a:bodyPr/>
          <a:lstStyle/>
          <a:p>
            <a:r>
              <a:rPr lang="en-US" dirty="0"/>
              <a:t>Return scorable materials as early as possible</a:t>
            </a:r>
          </a:p>
          <a:p>
            <a:pPr lvl="1"/>
            <a:r>
              <a:rPr lang="en-US" dirty="0"/>
              <a:t>Colorado has about 40,000 scoreable materials</a:t>
            </a:r>
          </a:p>
          <a:p>
            <a:pPr lvl="1"/>
            <a:r>
              <a:rPr lang="en-US" dirty="0"/>
              <a:t>Timely scanning and scoring is essential to results timeline</a:t>
            </a:r>
          </a:p>
          <a:p>
            <a:endParaRPr lang="en-US" dirty="0"/>
          </a:p>
          <a:p>
            <a:endParaRPr lang="en-US" dirty="0"/>
          </a:p>
          <a:p>
            <a:r>
              <a:rPr lang="en-US" dirty="0"/>
              <a:t>Keep DRC Boxes for Returning Materials</a:t>
            </a:r>
          </a:p>
          <a:p>
            <a:pPr lvl="1"/>
            <a:r>
              <a:rPr lang="en-US" dirty="0"/>
              <a:t>Easily identifiable</a:t>
            </a:r>
          </a:p>
          <a:p>
            <a:pPr lvl="1"/>
            <a:r>
              <a:rPr lang="en-US" dirty="0"/>
              <a:t>Stronger</a:t>
            </a:r>
          </a:p>
          <a:p>
            <a:pPr lvl="1"/>
            <a:r>
              <a:rPr lang="en-US" dirty="0"/>
              <a:t>Water resistant coating	</a:t>
            </a:r>
          </a:p>
          <a:p>
            <a:pPr lvl="2"/>
            <a:r>
              <a:rPr lang="en-US" dirty="0"/>
              <a:t>Not waterproof, put all scoreable materials in the provided plastic bags</a:t>
            </a:r>
          </a:p>
          <a:p>
            <a:pPr lvl="1"/>
            <a:endParaRPr lang="en-US" dirty="0"/>
          </a:p>
        </p:txBody>
      </p:sp>
      <p:sp>
        <p:nvSpPr>
          <p:cNvPr id="4" name="Slide Number Placeholder 3">
            <a:extLst>
              <a:ext uri="{FF2B5EF4-FFF2-40B4-BE49-F238E27FC236}">
                <a16:creationId xmlns:a16="http://schemas.microsoft.com/office/drawing/2014/main" id="{C04DD27C-444E-C2C3-ECEF-A40EF53C9F6C}"/>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4261106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0F49E-BFC5-7186-9D40-4582DD172408}"/>
              </a:ext>
            </a:extLst>
          </p:cNvPr>
          <p:cNvSpPr>
            <a:spLocks noGrp="1"/>
          </p:cNvSpPr>
          <p:nvPr>
            <p:ph type="ctrTitle"/>
          </p:nvPr>
        </p:nvSpPr>
        <p:spPr/>
        <p:txBody>
          <a:bodyPr/>
          <a:lstStyle/>
          <a:p>
            <a:r>
              <a:rPr lang="en-US" dirty="0"/>
              <a:t>Assessment Development Opportunities</a:t>
            </a:r>
          </a:p>
        </p:txBody>
      </p:sp>
      <p:sp>
        <p:nvSpPr>
          <p:cNvPr id="4" name="Slide Number Placeholder 3">
            <a:extLst>
              <a:ext uri="{FF2B5EF4-FFF2-40B4-BE49-F238E27FC236}">
                <a16:creationId xmlns:a16="http://schemas.microsoft.com/office/drawing/2014/main" id="{AFB4BA02-41F0-4B6A-2217-5A257D402F52}"/>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60757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11" y="279399"/>
            <a:ext cx="6081865" cy="756418"/>
          </a:xfrm>
        </p:spPr>
        <p:txBody>
          <a:bodyPr anchor="ctr">
            <a:normAutofit/>
          </a:bodyPr>
          <a:lstStyle/>
          <a:p>
            <a:r>
              <a:rPr lang="en-US" sz="3600" dirty="0">
                <a:latin typeface="+mn-lt"/>
              </a:rPr>
              <a:t>Agenda</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a:t>
            </a:fld>
            <a:endParaRPr lang="en-US" dirty="0"/>
          </a:p>
        </p:txBody>
      </p:sp>
      <p:graphicFrame>
        <p:nvGraphicFramePr>
          <p:cNvPr id="7" name="Content Placeholder 6">
            <a:extLst>
              <a:ext uri="{FF2B5EF4-FFF2-40B4-BE49-F238E27FC236}">
                <a16:creationId xmlns:a16="http://schemas.microsoft.com/office/drawing/2014/main" id="{89954C97-BF74-FD48-B0BE-5F82756E6747}"/>
              </a:ext>
            </a:extLst>
          </p:cNvPr>
          <p:cNvGraphicFramePr>
            <a:graphicFrameLocks noGrp="1"/>
          </p:cNvGraphicFramePr>
          <p:nvPr>
            <p:ph idx="1"/>
            <p:extLst>
              <p:ext uri="{D42A27DB-BD31-4B8C-83A1-F6EECF244321}">
                <p14:modId xmlns:p14="http://schemas.microsoft.com/office/powerpoint/2010/main" val="3150157259"/>
              </p:ext>
            </p:extLst>
          </p:nvPr>
        </p:nvGraphicFramePr>
        <p:xfrm>
          <a:off x="628650" y="1463675"/>
          <a:ext cx="7886700" cy="3962400"/>
        </p:xfrm>
        <a:graphic>
          <a:graphicData uri="http://schemas.openxmlformats.org/drawingml/2006/table">
            <a:tbl>
              <a:tblPr firstRow="1" bandRow="1">
                <a:tableStyleId>{2D5ABB26-0587-4C30-8999-92F81FD0307C}</a:tableStyleId>
              </a:tblPr>
              <a:tblGrid>
                <a:gridCol w="7886700">
                  <a:extLst>
                    <a:ext uri="{9D8B030D-6E8A-4147-A177-3AD203B41FA5}">
                      <a16:colId xmlns:a16="http://schemas.microsoft.com/office/drawing/2014/main" val="1144916506"/>
                    </a:ext>
                  </a:extLst>
                </a:gridCol>
              </a:tblGrid>
              <a:tr h="370840">
                <a:tc>
                  <a:txBody>
                    <a:bodyPr/>
                    <a:lstStyle/>
                    <a:p>
                      <a:r>
                        <a:rPr lang="en-US" sz="2000" b="1" dirty="0"/>
                        <a:t>ACCESS District Assessment Coordinator Training 2025-2026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44846"/>
                  </a:ext>
                </a:extLst>
              </a:tr>
              <a:tr h="370840">
                <a:tc>
                  <a:txBody>
                    <a:bodyPr/>
                    <a:lstStyle/>
                    <a:p>
                      <a:r>
                        <a:rPr lang="en-US" sz="2000" dirty="0"/>
                        <a:t>About ACCESS</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74251"/>
                  </a:ext>
                </a:extLst>
              </a:tr>
              <a:tr h="370840">
                <a:tc>
                  <a:txBody>
                    <a:bodyPr/>
                    <a:lstStyle/>
                    <a:p>
                      <a:r>
                        <a:rPr lang="en-US" sz="2000" dirty="0"/>
                        <a:t>Key Players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346125"/>
                  </a:ext>
                </a:extLst>
              </a:tr>
              <a:tr h="370840">
                <a:tc>
                  <a:txBody>
                    <a:bodyPr/>
                    <a:lstStyle/>
                    <a:p>
                      <a:r>
                        <a:rPr lang="en-US" sz="2000" dirty="0"/>
                        <a:t>Important Dates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966221"/>
                  </a:ext>
                </a:extLst>
              </a:tr>
              <a:tr h="370840">
                <a:tc>
                  <a:txBody>
                    <a:bodyPr/>
                    <a:lstStyle/>
                    <a:p>
                      <a:r>
                        <a:rPr lang="en-US" sz="2000" dirty="0"/>
                        <a:t>New for 2025-2026 </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04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Communication and Resources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5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Student Participation </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551841"/>
                  </a:ext>
                </a:extLst>
              </a:tr>
              <a:tr h="370840">
                <a:tc>
                  <a:txBody>
                    <a:bodyPr/>
                    <a:lstStyle/>
                    <a:p>
                      <a:r>
                        <a:rPr lang="en-US" sz="2000" dirty="0"/>
                        <a:t>Security and Training Requirements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683764"/>
                  </a:ext>
                </a:extLst>
              </a:tr>
              <a:tr h="370840">
                <a:tc>
                  <a:txBody>
                    <a:bodyPr/>
                    <a:lstStyle/>
                    <a:p>
                      <a:r>
                        <a:rPr lang="en-US" sz="2000" dirty="0"/>
                        <a:t>Materials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06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Assessment Development Opportunities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681464"/>
                  </a:ext>
                </a:extLst>
              </a:tr>
            </a:tbl>
          </a:graphicData>
        </a:graphic>
      </p:graphicFrame>
    </p:spTree>
    <p:extLst>
      <p:ext uri="{BB962C8B-B14F-4D97-AF65-F5344CB8AC3E}">
        <p14:creationId xmlns:p14="http://schemas.microsoft.com/office/powerpoint/2010/main" val="3995487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B09534-8F7B-31C9-FE47-A9FDAE1FF4B6}"/>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
        <p:nvSpPr>
          <p:cNvPr id="2" name="Title 1">
            <a:extLst>
              <a:ext uri="{FF2B5EF4-FFF2-40B4-BE49-F238E27FC236}">
                <a16:creationId xmlns:a16="http://schemas.microsoft.com/office/drawing/2014/main" id="{1498C410-62A0-FD87-FBEC-4D451E630DEB}"/>
              </a:ext>
            </a:extLst>
          </p:cNvPr>
          <p:cNvSpPr>
            <a:spLocks noGrp="1"/>
          </p:cNvSpPr>
          <p:nvPr>
            <p:ph type="title"/>
          </p:nvPr>
        </p:nvSpPr>
        <p:spPr/>
        <p:txBody>
          <a:bodyPr/>
          <a:lstStyle/>
          <a:p>
            <a:r>
              <a:rPr lang="en-US" dirty="0">
                <a:hlinkClick r:id="rId2"/>
              </a:rPr>
              <a:t>WIDA Assessments</a:t>
            </a:r>
            <a:endParaRPr lang="en-US" dirty="0"/>
          </a:p>
        </p:txBody>
      </p:sp>
      <p:pic>
        <p:nvPicPr>
          <p:cNvPr id="8" name="Content Placeholder 7">
            <a:extLst>
              <a:ext uri="{FF2B5EF4-FFF2-40B4-BE49-F238E27FC236}">
                <a16:creationId xmlns:a16="http://schemas.microsoft.com/office/drawing/2014/main" id="{455F40A0-C51E-05AC-86C8-C04FB7E8BFD9}"/>
              </a:ext>
            </a:extLst>
          </p:cNvPr>
          <p:cNvPicPr>
            <a:picLocks noGrp="1" noChangeAspect="1"/>
          </p:cNvPicPr>
          <p:nvPr>
            <p:ph idx="4294967295"/>
          </p:nvPr>
        </p:nvPicPr>
        <p:blipFill>
          <a:blip r:embed="rId3"/>
          <a:stretch>
            <a:fillRect/>
          </a:stretch>
        </p:blipFill>
        <p:spPr>
          <a:xfrm>
            <a:off x="1201995" y="654899"/>
            <a:ext cx="6740009" cy="6203101"/>
          </a:xfrm>
          <a:prstGeom prst="rect">
            <a:avLst/>
          </a:prstGeom>
        </p:spPr>
      </p:pic>
    </p:spTree>
    <p:extLst>
      <p:ext uri="{BB962C8B-B14F-4D97-AF65-F5344CB8AC3E}">
        <p14:creationId xmlns:p14="http://schemas.microsoft.com/office/powerpoint/2010/main" val="1226779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latin typeface="+mn-lt"/>
              </a:rPr>
              <a:t>CMAS</a:t>
            </a:r>
          </a:p>
        </p:txBody>
      </p:sp>
      <p:sp>
        <p:nvSpPr>
          <p:cNvPr id="3" name="Content Placeholder 2"/>
          <p:cNvSpPr>
            <a:spLocks noGrp="1"/>
          </p:cNvSpPr>
          <p:nvPr>
            <p:ph idx="1"/>
          </p:nvPr>
        </p:nvSpPr>
        <p:spPr>
          <a:xfrm>
            <a:off x="274320" y="1463040"/>
            <a:ext cx="8560398" cy="4640674"/>
          </a:xfrm>
        </p:spPr>
        <p:txBody>
          <a:bodyPr vert="horz" lIns="0" tIns="0" rIns="0" bIns="45720" rtlCol="0" anchor="t">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Social Studies,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t>
            </a:r>
            <a:r>
              <a:rPr lang="en-US" dirty="0"/>
              <a:t>(CoAlt) Assessment: </a:t>
            </a:r>
            <a:r>
              <a:rPr lang="en-US" dirty="0">
                <a:solidFill>
                  <a:schemeClr val="tx1"/>
                </a:solidFill>
              </a:rPr>
              <a:t>Science and Social Studies</a:t>
            </a:r>
          </a:p>
          <a:p>
            <a:pPr marL="1028700" lvl="1" indent="-342900">
              <a:lnSpc>
                <a:spcPct val="100000"/>
              </a:lnSpc>
            </a:pPr>
            <a:endParaRPr lang="en-US" b="0" i="0" u="sng" dirty="0">
              <a:effectLst/>
              <a:latin typeface="SourceSansProRegular"/>
              <a:hlinkClick r:id="rId2"/>
            </a:endParaRPr>
          </a:p>
          <a:p>
            <a:pPr marL="457200" lvl="1" indent="0">
              <a:lnSpc>
                <a:spcPct val="100000"/>
              </a:lnSpc>
              <a:buNone/>
            </a:pPr>
            <a:r>
              <a:rPr lang="en-US" dirty="0">
                <a:solidFill>
                  <a:srgbClr val="0070C0"/>
                </a:solidFill>
                <a:hlinkClick r:id="rId2">
                  <a:extLst>
                    <a:ext uri="{A12FA001-AC4F-418D-AE19-62706E023703}">
                      <ahyp:hlinkClr xmlns:ahyp="http://schemas.microsoft.com/office/drawing/2018/hyperlinkcolor" val="tx"/>
                    </a:ext>
                  </a:extLst>
                </a:hlinkClick>
              </a:rPr>
              <a:t>State Assessment Development Flyer</a:t>
            </a:r>
            <a:endParaRPr lang="en-US" dirty="0">
              <a:solidFill>
                <a:srgbClr val="0070C0"/>
              </a:solidFill>
            </a:endParaRPr>
          </a:p>
          <a:p>
            <a:pPr marL="457200" lvl="1" indent="0">
              <a:lnSpc>
                <a:spcPct val="100000"/>
              </a:lnSpc>
              <a:buNone/>
            </a:pPr>
            <a:endParaRPr lang="en-US" dirty="0"/>
          </a:p>
          <a:p>
            <a:pPr marL="457200" lvl="1" indent="0">
              <a:lnSpc>
                <a:spcPct val="100000"/>
              </a:lnSpc>
              <a:buNone/>
            </a:pPr>
            <a:r>
              <a:rPr lang="en-US" dirty="0"/>
              <a:t>Join the Colorado Educator Pool for</a:t>
            </a:r>
            <a:br>
              <a:rPr lang="en-US" dirty="0"/>
            </a:br>
            <a:r>
              <a:rPr lang="en-US" dirty="0"/>
              <a:t>assessment development committee selection:</a:t>
            </a:r>
          </a:p>
          <a:p>
            <a:pPr marL="457200" lvl="1" indent="0">
              <a:lnSpc>
                <a:spcPct val="100000"/>
              </a:lnSpc>
              <a:buNone/>
            </a:pPr>
            <a:r>
              <a:rPr lang="en-US" dirty="0">
                <a:hlinkClick r:id="rId3"/>
              </a:rPr>
              <a:t>CDE Assessment Educator Database</a:t>
            </a:r>
            <a:r>
              <a:rPr lang="en-US" dirty="0"/>
              <a:t> </a:t>
            </a:r>
            <a:endParaRPr lang="en-US" dirty="0">
              <a:cs typeface="Calibri"/>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grpSp>
        <p:nvGrpSpPr>
          <p:cNvPr id="12" name="Group 11" descr="QR code to access the CDE Assessment Educator Database">
            <a:extLst>
              <a:ext uri="{FF2B5EF4-FFF2-40B4-BE49-F238E27FC236}">
                <a16:creationId xmlns:a16="http://schemas.microsoft.com/office/drawing/2014/main" id="{5D3B0AB5-8834-7906-B3F9-883E7B342B88}"/>
              </a:ext>
            </a:extLst>
          </p:cNvPr>
          <p:cNvGrpSpPr/>
          <p:nvPr/>
        </p:nvGrpSpPr>
        <p:grpSpPr>
          <a:xfrm>
            <a:off x="6015772" y="3810108"/>
            <a:ext cx="2603781" cy="3047892"/>
            <a:chOff x="6015772" y="3810108"/>
            <a:chExt cx="2603781" cy="3047892"/>
          </a:xfrm>
        </p:grpSpPr>
        <p:pic>
          <p:nvPicPr>
            <p:cNvPr id="6" name="Picture 5" descr="A QR code over white background.">
              <a:extLst>
                <a:ext uri="{FF2B5EF4-FFF2-40B4-BE49-F238E27FC236}">
                  <a16:creationId xmlns:a16="http://schemas.microsoft.com/office/drawing/2014/main" id="{1F7C3E27-16C1-6B96-8F4F-2A1D209AA357}"/>
                </a:ext>
              </a:extLst>
            </p:cNvPr>
            <p:cNvPicPr>
              <a:picLocks noChangeAspect="1"/>
            </p:cNvPicPr>
            <p:nvPr/>
          </p:nvPicPr>
          <p:blipFill>
            <a:blip r:embed="rId4"/>
            <a:stretch>
              <a:fillRect/>
            </a:stretch>
          </p:blipFill>
          <p:spPr>
            <a:xfrm>
              <a:off x="6732222" y="3810108"/>
              <a:ext cx="1781175" cy="1800225"/>
            </a:xfrm>
            <a:prstGeom prst="rect">
              <a:avLst/>
            </a:prstGeom>
            <a:ln w="57150">
              <a:solidFill>
                <a:srgbClr val="E26510"/>
              </a:solidFill>
            </a:ln>
            <a:effectLst>
              <a:outerShdw blurRad="50800" dist="38100" algn="l" rotWithShape="0">
                <a:prstClr val="black">
                  <a:alpha val="40000"/>
                </a:prstClr>
              </a:outerShdw>
            </a:effectLst>
          </p:spPr>
        </p:pic>
        <p:pic>
          <p:nvPicPr>
            <p:cNvPr id="8" name="Graphic 7" descr="Line arrow: Clockwise curve with solid fill">
              <a:extLst>
                <a:ext uri="{FF2B5EF4-FFF2-40B4-BE49-F238E27FC236}">
                  <a16:creationId xmlns:a16="http://schemas.microsoft.com/office/drawing/2014/main" id="{B7354D2B-33D9-3DFB-2F99-EE38B4369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2226245">
              <a:off x="6015772" y="4929731"/>
              <a:ext cx="914400" cy="914400"/>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33CF142D-F2B0-A055-5763-7F19A2437822}"/>
                </a:ext>
              </a:extLst>
            </p:cNvPr>
            <p:cNvSpPr txBox="1"/>
            <p:nvPr/>
          </p:nvSpPr>
          <p:spPr>
            <a:xfrm>
              <a:off x="6626064" y="5610333"/>
              <a:ext cx="1993489" cy="584775"/>
            </a:xfrm>
            <a:prstGeom prst="rect">
              <a:avLst/>
            </a:prstGeom>
            <a:noFill/>
            <a:effectLst>
              <a:outerShdw blurRad="50800" dist="38100" algn="l" rotWithShape="0">
                <a:prstClr val="black">
                  <a:alpha val="16000"/>
                </a:prstClr>
              </a:outerShdw>
            </a:effectLst>
          </p:spPr>
          <p:txBody>
            <a:bodyPr wrap="square" rtlCol="0">
              <a:spAutoFit/>
            </a:bodyPr>
            <a:lstStyle/>
            <a:p>
              <a:pPr algn="ctr"/>
              <a:r>
                <a:rPr lang="en-US" sz="3200" b="1" dirty="0">
                  <a:solidFill>
                    <a:srgbClr val="E26510"/>
                  </a:solidFill>
                </a:rPr>
                <a:t>Scan Here!</a:t>
              </a:r>
            </a:p>
          </p:txBody>
        </p:sp>
        <p:pic>
          <p:nvPicPr>
            <p:cNvPr id="11" name="Graphic 10" descr="Woman taking a photo">
              <a:extLst>
                <a:ext uri="{FF2B5EF4-FFF2-40B4-BE49-F238E27FC236}">
                  <a16:creationId xmlns:a16="http://schemas.microsoft.com/office/drawing/2014/main" id="{C453DD51-47BC-5A63-BACC-C08DC5F91C7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368" b="46182"/>
            <a:stretch/>
          </p:blipFill>
          <p:spPr>
            <a:xfrm>
              <a:off x="6130676" y="5169430"/>
              <a:ext cx="601546" cy="168857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1155059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427698-5F96-F0E5-7D67-CA1CD5EDE31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t="2818" r="13816" b="6271"/>
          <a:stretch/>
        </p:blipFill>
        <p:spPr>
          <a:xfrm>
            <a:off x="0" y="10"/>
            <a:ext cx="9144000" cy="6857990"/>
          </a:xfrm>
          <a:prstGeom prst="rect">
            <a:avLst/>
          </a:prstGeom>
        </p:spPr>
      </p:pic>
      <p:sp>
        <p:nvSpPr>
          <p:cNvPr id="4" name="Slide Number Placeholder 3"/>
          <p:cNvSpPr>
            <a:spLocks noGrp="1"/>
          </p:cNvSpPr>
          <p:nvPr>
            <p:ph type="sldNum" sz="quarter" idx="10"/>
          </p:nvPr>
        </p:nvSpPr>
        <p:spPr>
          <a:prstGeom prst="rect">
            <a:avLst/>
          </a:prstGeom>
        </p:spPr>
        <p:txBody>
          <a:bodyPr>
            <a:normAutofit/>
          </a:bodyPr>
          <a:lstStyle/>
          <a:p>
            <a:pPr algn="r">
              <a:spcAft>
                <a:spcPts val="600"/>
              </a:spcAft>
            </a:pPr>
            <a:fld id="{67726FA2-3EC9-4717-AD62-D8C823692DD3}" type="slidenum">
              <a:rPr lang="en-US" sz="1000"/>
              <a:pPr algn="r">
                <a:spcAft>
                  <a:spcPts val="600"/>
                </a:spcAft>
              </a:pPr>
              <a:t>62</a:t>
            </a:fld>
            <a:endParaRPr lang="en-US" sz="1000" dirty="0"/>
          </a:p>
        </p:txBody>
      </p:sp>
      <p:sp>
        <p:nvSpPr>
          <p:cNvPr id="2" name="Title 1"/>
          <p:cNvSpPr>
            <a:spLocks noGrp="1"/>
          </p:cNvSpPr>
          <p:nvPr>
            <p:ph type="ctrTitle" idx="4294967295"/>
          </p:nvPr>
        </p:nvSpPr>
        <p:spPr>
          <a:xfrm>
            <a:off x="185908" y="764554"/>
            <a:ext cx="5674837" cy="2557782"/>
          </a:xfrm>
        </p:spPr>
        <p:txBody>
          <a:bodyPr anchor="b">
            <a:normAutofit/>
          </a:bodyPr>
          <a:lstStyle/>
          <a:p>
            <a:pPr algn="l"/>
            <a:r>
              <a:rPr lang="en-US" sz="4000" dirty="0">
                <a:latin typeface="+mn-lt"/>
              </a:rPr>
              <a:t>Thank you for attending the 2025-26 DAC Training. </a:t>
            </a:r>
            <a:br>
              <a:rPr lang="en-US" dirty="0">
                <a:latin typeface="+mn-lt"/>
              </a:rPr>
            </a:br>
            <a:endParaRPr lang="en-US" dirty="0">
              <a:latin typeface="+mn-lt"/>
            </a:endParaRPr>
          </a:p>
        </p:txBody>
      </p:sp>
      <p:sp>
        <p:nvSpPr>
          <p:cNvPr id="3" name="Subtitle 2"/>
          <p:cNvSpPr>
            <a:spLocks noGrp="1"/>
          </p:cNvSpPr>
          <p:nvPr>
            <p:ph type="subTitle" idx="4294967295"/>
          </p:nvPr>
        </p:nvSpPr>
        <p:spPr>
          <a:xfrm>
            <a:off x="245193" y="4416354"/>
            <a:ext cx="4423522" cy="1208088"/>
          </a:xfrm>
        </p:spPr>
        <p:txBody>
          <a:bodyPr>
            <a:normAutofit/>
          </a:bodyPr>
          <a:lstStyle/>
          <a:p>
            <a:pPr marL="0" indent="0" algn="l">
              <a:buNone/>
            </a:pPr>
            <a:r>
              <a:rPr lang="en-US" sz="2000" dirty="0"/>
              <a:t>DAC Security Agreement (to be completed ONLY by the official DAC) </a:t>
            </a:r>
          </a:p>
          <a:p>
            <a:pPr marL="0" indent="0">
              <a:buNone/>
            </a:pPr>
            <a:r>
              <a:rPr lang="en-US" sz="1800" dirty="0">
                <a:solidFill>
                  <a:srgbClr val="7030A0"/>
                </a:solidFill>
                <a:hlinkClick r:id="rId4">
                  <a:extLst>
                    <a:ext uri="{A12FA001-AC4F-418D-AE19-62706E023703}">
                      <ahyp:hlinkClr xmlns:ahyp="http://schemas.microsoft.com/office/drawing/2018/hyperlinkcolor" val="tx"/>
                    </a:ext>
                  </a:extLst>
                </a:hlinkClick>
              </a:rPr>
              <a:t>https://forms.office.com/r/ym0JUhM3E4</a:t>
            </a:r>
            <a:endParaRPr lang="en-US" sz="1800" dirty="0">
              <a:solidFill>
                <a:srgbClr val="7030A0"/>
              </a:solidFill>
            </a:endParaRPr>
          </a:p>
          <a:p>
            <a:pPr marL="0" indent="0">
              <a:buNone/>
            </a:pPr>
            <a:endParaRPr lang="en-US" sz="1800" dirty="0"/>
          </a:p>
        </p:txBody>
      </p:sp>
      <p:pic>
        <p:nvPicPr>
          <p:cNvPr id="6" name="Picture 5" descr="CDE Logo&#10;Colorado Department of Education">
            <a:extLst>
              <a:ext uri="{FF2B5EF4-FFF2-40B4-BE49-F238E27FC236}">
                <a16:creationId xmlns:a16="http://schemas.microsoft.com/office/drawing/2014/main" id="{A8518094-5064-C4ED-408D-0333E4314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437" y="281940"/>
            <a:ext cx="2662763" cy="1680845"/>
          </a:xfrm>
          <a:prstGeom prst="rect">
            <a:avLst/>
          </a:prstGeom>
        </p:spPr>
      </p:pic>
      <p:pic>
        <p:nvPicPr>
          <p:cNvPr id="8" name="Picture 7" descr="A qr code on a green square&#10;&#10;AI-generated content may be incorrect.">
            <a:extLst>
              <a:ext uri="{FF2B5EF4-FFF2-40B4-BE49-F238E27FC236}">
                <a16:creationId xmlns:a16="http://schemas.microsoft.com/office/drawing/2014/main" id="{E1494C4D-8811-DEB2-0209-E0762C020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1871" y="3242287"/>
            <a:ext cx="3556221" cy="3556221"/>
          </a:xfrm>
          <a:prstGeom prst="rect">
            <a:avLst/>
          </a:prstGeom>
        </p:spPr>
      </p:pic>
    </p:spTree>
    <p:extLst>
      <p:ext uri="{BB962C8B-B14F-4D97-AF65-F5344CB8AC3E}">
        <p14:creationId xmlns:p14="http://schemas.microsoft.com/office/powerpoint/2010/main" val="17960122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C0B18-91D7-097F-5CAB-164E1253AA72}"/>
              </a:ext>
            </a:extLst>
          </p:cNvPr>
          <p:cNvSpPr>
            <a:spLocks noGrp="1"/>
          </p:cNvSpPr>
          <p:nvPr>
            <p:ph type="title"/>
          </p:nvPr>
        </p:nvSpPr>
        <p:spPr>
          <a:xfrm>
            <a:off x="324323" y="465529"/>
            <a:ext cx="6081865" cy="756418"/>
          </a:xfrm>
        </p:spPr>
        <p:txBody>
          <a:bodyPr>
            <a:normAutofit/>
          </a:bodyPr>
          <a:lstStyle/>
          <a:p>
            <a:r>
              <a:rPr lang="en-US" sz="2800" dirty="0"/>
              <a:t>What are the WIDA ACCESS Assessments?</a:t>
            </a:r>
          </a:p>
        </p:txBody>
      </p:sp>
      <p:sp>
        <p:nvSpPr>
          <p:cNvPr id="6" name="Content Placeholder 5">
            <a:extLst>
              <a:ext uri="{FF2B5EF4-FFF2-40B4-BE49-F238E27FC236}">
                <a16:creationId xmlns:a16="http://schemas.microsoft.com/office/drawing/2014/main" id="{F73CF931-CF31-82E3-A9D3-68249D63A3B1}"/>
              </a:ext>
            </a:extLst>
          </p:cNvPr>
          <p:cNvSpPr>
            <a:spLocks noGrp="1"/>
          </p:cNvSpPr>
          <p:nvPr>
            <p:ph idx="1"/>
          </p:nvPr>
        </p:nvSpPr>
        <p:spPr/>
        <p:txBody>
          <a:bodyPr/>
          <a:lstStyle/>
          <a:p>
            <a:pPr marL="0" indent="0">
              <a:buNone/>
            </a:pPr>
            <a:r>
              <a:rPr lang="en-US" sz="2000" dirty="0"/>
              <a:t>The WIDA ACCESS suite of assessments are standards-referenced assessments that measures English language proficiency. </a:t>
            </a:r>
            <a:r>
              <a:rPr lang="en-US" sz="2000" b="1" dirty="0"/>
              <a:t>Student performance is compared to the WIDA ELD Standards Framework</a:t>
            </a:r>
            <a:r>
              <a:rPr lang="en-US" sz="2000" dirty="0"/>
              <a:t>. Students are not ranked against each other or against the expected performance of monolingual English speakers. </a:t>
            </a:r>
          </a:p>
          <a:p>
            <a:pPr marL="0" indent="0">
              <a:buNone/>
            </a:pPr>
            <a:r>
              <a:rPr lang="en-US" sz="2000" dirty="0"/>
              <a:t>Purpose:</a:t>
            </a:r>
          </a:p>
          <a:p>
            <a:r>
              <a:rPr lang="en-US" sz="2000" dirty="0"/>
              <a:t>Helps educators make decisions about students' English language development.</a:t>
            </a:r>
          </a:p>
          <a:p>
            <a:r>
              <a:rPr lang="en-US" sz="2000" dirty="0"/>
              <a:t>Assists in appropriate program and instructional planning.</a:t>
            </a:r>
          </a:p>
          <a:p>
            <a:r>
              <a:rPr lang="en-US" sz="2000" dirty="0"/>
              <a:t>Meets state (Colorado Senate Bill 109, House Bill 14-1298) and federal requirements (Civil Rights Act, Every Student Succeeds Act).</a:t>
            </a:r>
          </a:p>
          <a:p>
            <a:endParaRPr lang="en-US" dirty="0"/>
          </a:p>
        </p:txBody>
      </p:sp>
      <p:sp>
        <p:nvSpPr>
          <p:cNvPr id="5" name="Slide Number Placeholder 4">
            <a:extLst>
              <a:ext uri="{FF2B5EF4-FFF2-40B4-BE49-F238E27FC236}">
                <a16:creationId xmlns:a16="http://schemas.microsoft.com/office/drawing/2014/main" id="{E1202EC0-91E0-8AE3-8A24-67F7AF195021}"/>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6150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FAE2-1ABD-9973-B0BE-8EFC17EF7421}"/>
              </a:ext>
            </a:extLst>
          </p:cNvPr>
          <p:cNvSpPr>
            <a:spLocks noGrp="1"/>
          </p:cNvSpPr>
          <p:nvPr>
            <p:ph type="title"/>
          </p:nvPr>
        </p:nvSpPr>
        <p:spPr>
          <a:xfrm>
            <a:off x="297946" y="483115"/>
            <a:ext cx="6081865" cy="756418"/>
          </a:xfrm>
        </p:spPr>
        <p:txBody>
          <a:bodyPr>
            <a:normAutofit/>
          </a:bodyPr>
          <a:lstStyle/>
          <a:p>
            <a:r>
              <a:rPr lang="en-US" sz="3200" dirty="0"/>
              <a:t>Assessment Format</a:t>
            </a:r>
          </a:p>
        </p:txBody>
      </p:sp>
      <p:sp>
        <p:nvSpPr>
          <p:cNvPr id="3" name="Content Placeholder 2">
            <a:extLst>
              <a:ext uri="{FF2B5EF4-FFF2-40B4-BE49-F238E27FC236}">
                <a16:creationId xmlns:a16="http://schemas.microsoft.com/office/drawing/2014/main" id="{6A05DC5B-E0B5-E0D2-2729-DF04B556CA31}"/>
              </a:ext>
            </a:extLst>
          </p:cNvPr>
          <p:cNvSpPr>
            <a:spLocks noGrp="1"/>
          </p:cNvSpPr>
          <p:nvPr>
            <p:ph idx="1"/>
          </p:nvPr>
        </p:nvSpPr>
        <p:spPr/>
        <p:txBody>
          <a:bodyPr/>
          <a:lstStyle/>
          <a:p>
            <a:r>
              <a:rPr lang="en-US" sz="2000" dirty="0"/>
              <a:t>WIDA ACCESS</a:t>
            </a:r>
            <a:r>
              <a:rPr lang="en-US" sz="1800" dirty="0"/>
              <a:t>*</a:t>
            </a:r>
            <a:r>
              <a:rPr lang="en-US" sz="2000" dirty="0"/>
              <a:t> (Grades 1-12): Primarily computer-based; Writing for grades 1-3 is on paper.</a:t>
            </a:r>
          </a:p>
          <a:p>
            <a:r>
              <a:rPr lang="en-US" sz="2000" dirty="0"/>
              <a:t>WIDA ACCESS for Kindergarten: Paper-based, interactive format.</a:t>
            </a:r>
          </a:p>
          <a:p>
            <a:r>
              <a:rPr lang="en-US" sz="2000" dirty="0"/>
              <a:t>Alternate ACCESS: For students with significant cognitive disabilities; large-print and paper-based.</a:t>
            </a:r>
          </a:p>
          <a:p>
            <a:endParaRPr lang="en-US" dirty="0"/>
          </a:p>
          <a:p>
            <a:endParaRPr lang="en-US" dirty="0"/>
          </a:p>
          <a:p>
            <a:endParaRPr lang="en-US" dirty="0"/>
          </a:p>
          <a:p>
            <a:endParaRPr lang="en-US" dirty="0"/>
          </a:p>
          <a:p>
            <a:pPr marL="0" indent="0">
              <a:buNone/>
            </a:pPr>
            <a:r>
              <a:rPr lang="en-US" sz="1600" dirty="0"/>
              <a:t>*Paper available, when a student has a documented disability that directly impacts their access to computerized technology and therefore prevents their access to the digital assessment</a:t>
            </a:r>
          </a:p>
          <a:p>
            <a:pPr lvl="1" fontAlgn="base"/>
            <a:r>
              <a:rPr lang="en-US" sz="1400" dirty="0"/>
              <a:t>E.g., epilepsy, other seizure disorder, neurological disorders that prevent access computerized technology, etc.</a:t>
            </a:r>
          </a:p>
          <a:p>
            <a:pPr lvl="1"/>
            <a:r>
              <a:rPr lang="en-US" sz="1400" dirty="0"/>
              <a:t>A hearing impairment that requires visual phonics to access computer presented audio</a:t>
            </a:r>
          </a:p>
          <a:p>
            <a:pPr marL="0" indent="0">
              <a:buNone/>
            </a:pPr>
            <a:endParaRPr lang="en-US" sz="1600" dirty="0"/>
          </a:p>
        </p:txBody>
      </p:sp>
      <p:sp>
        <p:nvSpPr>
          <p:cNvPr id="4" name="Slide Number Placeholder 3">
            <a:extLst>
              <a:ext uri="{FF2B5EF4-FFF2-40B4-BE49-F238E27FC236}">
                <a16:creationId xmlns:a16="http://schemas.microsoft.com/office/drawing/2014/main" id="{97885E93-DA9F-5B66-F703-7B693BCD1F19}"/>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80424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DC247-792F-EB1F-3665-83BF83ED5E56}"/>
              </a:ext>
            </a:extLst>
          </p:cNvPr>
          <p:cNvSpPr>
            <a:spLocks noGrp="1"/>
          </p:cNvSpPr>
          <p:nvPr>
            <p:ph type="ctrTitle"/>
          </p:nvPr>
        </p:nvSpPr>
        <p:spPr/>
        <p:txBody>
          <a:bodyPr/>
          <a:lstStyle/>
          <a:p>
            <a:r>
              <a:rPr lang="en-US" dirty="0"/>
              <a:t>Key Players</a:t>
            </a:r>
          </a:p>
        </p:txBody>
      </p:sp>
      <p:sp>
        <p:nvSpPr>
          <p:cNvPr id="4" name="Slide Number Placeholder 3">
            <a:extLst>
              <a:ext uri="{FF2B5EF4-FFF2-40B4-BE49-F238E27FC236}">
                <a16:creationId xmlns:a16="http://schemas.microsoft.com/office/drawing/2014/main" id="{8E5181A5-FA1D-13E1-6AA3-AE4B042DFFAA}"/>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86514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11974</TotalTime>
  <Words>3695</Words>
  <Application>Microsoft Office PowerPoint</Application>
  <PresentationFormat>On-screen Show (4:3)</PresentationFormat>
  <Paragraphs>487</Paragraphs>
  <Slides>62</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Arial</vt:lpstr>
      <vt:lpstr>Calibri</vt:lpstr>
      <vt:lpstr>Calibri Light</vt:lpstr>
      <vt:lpstr>Courier New</vt:lpstr>
      <vt:lpstr>HurmeSans2SemiBold</vt:lpstr>
      <vt:lpstr>inherit</vt:lpstr>
      <vt:lpstr>Museo Slab 500</vt:lpstr>
      <vt:lpstr>SourceSansProRegular</vt:lpstr>
      <vt:lpstr>Symbol</vt:lpstr>
      <vt:lpstr>Times New Roman</vt:lpstr>
      <vt:lpstr>Trebuchet MS</vt:lpstr>
      <vt:lpstr>Wingdings</vt:lpstr>
      <vt:lpstr>Office Theme</vt:lpstr>
      <vt:lpstr>Disclaimer Meeting Recording and Transcription Notice Please be aware that the meeting will be recorded and transcribed for training and reference purposes. By participating in this meeting, you consent to the recording and the use of the transcript for training and accommodation purposes.     Disclaimer Artificial Intelligence This online training event is offered by the CDE Assessment Division to support the District Assessment Coordinator prepare for the 2025-2026 Colorado WIDA ACCESS administration window.  By participating in this event attendees agree that they will not record, capture, share, or publicly post its contents without expressed permission. Attendees may not use artificial intelligence (AI) software or services to capture the content of the event. CDE reserves the right to remove any attendee employing such services.</vt:lpstr>
      <vt:lpstr>2025-26 District Assessment Coordinator ACCESS Training</vt:lpstr>
      <vt:lpstr>Teams Meeting Logistics</vt:lpstr>
      <vt:lpstr>This training is to support District Assessment Coordinators prepare their district for the annual administration of the ACCESS suite of assessments including WIDA ACCESS, WIDA ACCESS for Kindergarten, and Alternate ACCESS. </vt:lpstr>
      <vt:lpstr>Please confirm your chat is working</vt:lpstr>
      <vt:lpstr>Agenda</vt:lpstr>
      <vt:lpstr>What are the WIDA ACCESS Assessments?</vt:lpstr>
      <vt:lpstr>Assessment Format</vt:lpstr>
      <vt:lpstr>Key Players</vt:lpstr>
      <vt:lpstr>Colorado Department of Education</vt:lpstr>
      <vt:lpstr>Vendors</vt:lpstr>
      <vt:lpstr>District</vt:lpstr>
      <vt:lpstr>Ensuring a Smooth Testing Process</vt:lpstr>
      <vt:lpstr>Student Participation</vt:lpstr>
      <vt:lpstr>Student Participation</vt:lpstr>
      <vt:lpstr>Participation Options</vt:lpstr>
      <vt:lpstr>Testing students who have  an IEP or 504 Plan  </vt:lpstr>
      <vt:lpstr>Accommodations for Students</vt:lpstr>
      <vt:lpstr>Dates</vt:lpstr>
      <vt:lpstr>Important Dates 2025*</vt:lpstr>
      <vt:lpstr>Important Dates 2026</vt:lpstr>
      <vt:lpstr>Office Hours Invitation</vt:lpstr>
      <vt:lpstr>New for 2025-2026 </vt:lpstr>
      <vt:lpstr> New Test!</vt:lpstr>
      <vt:lpstr>New Test!</vt:lpstr>
      <vt:lpstr>What is different about  Kindergarten ACCESS?</vt:lpstr>
      <vt:lpstr>New Modules and Quiz</vt:lpstr>
      <vt:lpstr>Kindergarten Low Vision Accommodation</vt:lpstr>
      <vt:lpstr>Initial Materials Orders </vt:lpstr>
      <vt:lpstr>Additional Materials Ordering</vt:lpstr>
      <vt:lpstr>CD and Audio Streaming for ACCESS Paper</vt:lpstr>
      <vt:lpstr>Scratch Paper Update</vt:lpstr>
      <vt:lpstr> WIDA AMS </vt:lpstr>
      <vt:lpstr>Communication and Resources</vt:lpstr>
      <vt:lpstr>Communication</vt:lpstr>
      <vt:lpstr>District and School Communication to Parents</vt:lpstr>
      <vt:lpstr>District and School Communication to Parents</vt:lpstr>
      <vt:lpstr>Colorado Specific Documents</vt:lpstr>
      <vt:lpstr>WIDA and DRC Resources </vt:lpstr>
      <vt:lpstr>CDE webpage/resources</vt:lpstr>
      <vt:lpstr>WIDA Secure Portal https://wida.wisc.edu/</vt:lpstr>
      <vt:lpstr>WIDA AMS https://www.drcedirect.com</vt:lpstr>
      <vt:lpstr>Security  and  Training Requirements </vt:lpstr>
      <vt:lpstr>WIDA ACCESS Security</vt:lpstr>
      <vt:lpstr>Intellectual Property </vt:lpstr>
      <vt:lpstr>Training</vt:lpstr>
      <vt:lpstr>Test Administrators  Training Requirements </vt:lpstr>
      <vt:lpstr>Assessment Training in the  WIDA Secure Portal</vt:lpstr>
      <vt:lpstr>Kindergarten eLearning Webinar</vt:lpstr>
      <vt:lpstr>Test Security and Integrity</vt:lpstr>
      <vt:lpstr>Training</vt:lpstr>
      <vt:lpstr>Marking student responses</vt:lpstr>
      <vt:lpstr>Transmitting Secure Information</vt:lpstr>
      <vt:lpstr>CDE Assessment Monitoring</vt:lpstr>
      <vt:lpstr>Materials</vt:lpstr>
      <vt:lpstr>Initial Materials</vt:lpstr>
      <vt:lpstr>Additional Materials  January 6 – February 6, 2025</vt:lpstr>
      <vt:lpstr>Materials Return </vt:lpstr>
      <vt:lpstr>Assessment Development Opportunities</vt:lpstr>
      <vt:lpstr>WIDA Assessments</vt:lpstr>
      <vt:lpstr>CMAS</vt:lpstr>
      <vt:lpstr>Thank you for attending the 2025-26 DAC Training.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Villalobos Pavia, Heather</dc:creator>
  <cp:lastModifiedBy>Villalobos Pavia, Ed.D., Heather</cp:lastModifiedBy>
  <cp:revision>21</cp:revision>
  <cp:lastPrinted>2019-08-19T17:21:18Z</cp:lastPrinted>
  <dcterms:created xsi:type="dcterms:W3CDTF">2019-06-25T17:30:52Z</dcterms:created>
  <dcterms:modified xsi:type="dcterms:W3CDTF">2025-10-01T18:54:47Z</dcterms:modified>
</cp:coreProperties>
</file>