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8" r:id="rId3"/>
    <p:sldMasterId id="2147483707" r:id="rId4"/>
    <p:sldMasterId id="2147483717" r:id="rId5"/>
    <p:sldMasterId id="2147483727" r:id="rId6"/>
    <p:sldMasterId id="2147483742" r:id="rId7"/>
    <p:sldMasterId id="2147483757" r:id="rId8"/>
  </p:sldMasterIdLst>
  <p:notesMasterIdLst>
    <p:notesMasterId r:id="rId215"/>
  </p:notesMasterIdLst>
  <p:handoutMasterIdLst>
    <p:handoutMasterId r:id="rId216"/>
  </p:handoutMasterIdLst>
  <p:sldIdLst>
    <p:sldId id="268" r:id="rId9"/>
    <p:sldId id="266" r:id="rId10"/>
    <p:sldId id="293" r:id="rId11"/>
    <p:sldId id="557" r:id="rId12"/>
    <p:sldId id="272" r:id="rId13"/>
    <p:sldId id="273" r:id="rId14"/>
    <p:sldId id="500" r:id="rId15"/>
    <p:sldId id="274" r:id="rId16"/>
    <p:sldId id="535" r:id="rId17"/>
    <p:sldId id="280" r:id="rId18"/>
    <p:sldId id="283" r:id="rId19"/>
    <p:sldId id="558" r:id="rId20"/>
    <p:sldId id="555" r:id="rId21"/>
    <p:sldId id="534" r:id="rId22"/>
    <p:sldId id="502" r:id="rId23"/>
    <p:sldId id="504" r:id="rId24"/>
    <p:sldId id="503" r:id="rId25"/>
    <p:sldId id="294" r:id="rId26"/>
    <p:sldId id="295" r:id="rId27"/>
    <p:sldId id="296" r:id="rId28"/>
    <p:sldId id="501" r:id="rId29"/>
    <p:sldId id="506" r:id="rId30"/>
    <p:sldId id="507" r:id="rId31"/>
    <p:sldId id="559" r:id="rId32"/>
    <p:sldId id="560" r:id="rId33"/>
    <p:sldId id="300" r:id="rId34"/>
    <p:sldId id="303" r:id="rId35"/>
    <p:sldId id="510" r:id="rId36"/>
    <p:sldId id="511" r:id="rId37"/>
    <p:sldId id="301" r:id="rId38"/>
    <p:sldId id="512" r:id="rId39"/>
    <p:sldId id="304" r:id="rId40"/>
    <p:sldId id="514" r:id="rId41"/>
    <p:sldId id="306" r:id="rId42"/>
    <p:sldId id="513" r:id="rId43"/>
    <p:sldId id="309" r:id="rId44"/>
    <p:sldId id="312" r:id="rId45"/>
    <p:sldId id="313" r:id="rId46"/>
    <p:sldId id="533" r:id="rId47"/>
    <p:sldId id="315" r:id="rId48"/>
    <p:sldId id="310" r:id="rId49"/>
    <p:sldId id="311" r:id="rId50"/>
    <p:sldId id="495" r:id="rId51"/>
    <p:sldId id="532" r:id="rId52"/>
    <p:sldId id="318" r:id="rId53"/>
    <p:sldId id="319" r:id="rId54"/>
    <p:sldId id="320" r:id="rId55"/>
    <p:sldId id="321" r:id="rId56"/>
    <p:sldId id="536" r:id="rId57"/>
    <p:sldId id="323" r:id="rId58"/>
    <p:sldId id="531" r:id="rId59"/>
    <p:sldId id="325" r:id="rId60"/>
    <p:sldId id="328" r:id="rId61"/>
    <p:sldId id="330" r:id="rId62"/>
    <p:sldId id="331" r:id="rId63"/>
    <p:sldId id="332" r:id="rId64"/>
    <p:sldId id="326" r:id="rId65"/>
    <p:sldId id="333" r:id="rId66"/>
    <p:sldId id="335" r:id="rId67"/>
    <p:sldId id="496" r:id="rId68"/>
    <p:sldId id="336" r:id="rId69"/>
    <p:sldId id="337" r:id="rId70"/>
    <p:sldId id="338" r:id="rId71"/>
    <p:sldId id="339" r:id="rId72"/>
    <p:sldId id="530" r:id="rId73"/>
    <p:sldId id="547" r:id="rId74"/>
    <p:sldId id="342" r:id="rId75"/>
    <p:sldId id="548" r:id="rId76"/>
    <p:sldId id="549" r:id="rId77"/>
    <p:sldId id="550" r:id="rId78"/>
    <p:sldId id="551" r:id="rId79"/>
    <p:sldId id="552" r:id="rId80"/>
    <p:sldId id="553" r:id="rId81"/>
    <p:sldId id="554" r:id="rId82"/>
    <p:sldId id="529" r:id="rId83"/>
    <p:sldId id="352" r:id="rId84"/>
    <p:sldId id="497" r:id="rId85"/>
    <p:sldId id="354" r:id="rId86"/>
    <p:sldId id="355" r:id="rId87"/>
    <p:sldId id="499" r:id="rId88"/>
    <p:sldId id="357" r:id="rId89"/>
    <p:sldId id="359" r:id="rId90"/>
    <p:sldId id="358" r:id="rId91"/>
    <p:sldId id="360" r:id="rId92"/>
    <p:sldId id="537" r:id="rId93"/>
    <p:sldId id="362" r:id="rId94"/>
    <p:sldId id="363" r:id="rId95"/>
    <p:sldId id="365" r:id="rId96"/>
    <p:sldId id="364" r:id="rId97"/>
    <p:sldId id="368" r:id="rId98"/>
    <p:sldId id="369" r:id="rId99"/>
    <p:sldId id="370" r:id="rId100"/>
    <p:sldId id="371" r:id="rId101"/>
    <p:sldId id="372" r:id="rId102"/>
    <p:sldId id="374" r:id="rId103"/>
    <p:sldId id="384" r:id="rId104"/>
    <p:sldId id="561" r:id="rId105"/>
    <p:sldId id="386" r:id="rId106"/>
    <p:sldId id="528" r:id="rId107"/>
    <p:sldId id="390" r:id="rId108"/>
    <p:sldId id="389" r:id="rId109"/>
    <p:sldId id="391" r:id="rId110"/>
    <p:sldId id="377" r:id="rId111"/>
    <p:sldId id="378" r:id="rId112"/>
    <p:sldId id="379" r:id="rId113"/>
    <p:sldId id="381" r:id="rId114"/>
    <p:sldId id="527" r:id="rId115"/>
    <p:sldId id="392" r:id="rId116"/>
    <p:sldId id="393" r:id="rId117"/>
    <p:sldId id="394" r:id="rId118"/>
    <p:sldId id="395" r:id="rId119"/>
    <p:sldId id="396" r:id="rId120"/>
    <p:sldId id="397" r:id="rId121"/>
    <p:sldId id="398" r:id="rId122"/>
    <p:sldId id="399" r:id="rId123"/>
    <p:sldId id="400" r:id="rId124"/>
    <p:sldId id="401" r:id="rId125"/>
    <p:sldId id="402" r:id="rId126"/>
    <p:sldId id="404" r:id="rId127"/>
    <p:sldId id="405" r:id="rId128"/>
    <p:sldId id="406" r:id="rId129"/>
    <p:sldId id="526" r:id="rId130"/>
    <p:sldId id="408" r:id="rId131"/>
    <p:sldId id="410" r:id="rId132"/>
    <p:sldId id="411" r:id="rId133"/>
    <p:sldId id="412" r:id="rId134"/>
    <p:sldId id="413" r:id="rId135"/>
    <p:sldId id="414" r:id="rId136"/>
    <p:sldId id="415" r:id="rId137"/>
    <p:sldId id="525" r:id="rId138"/>
    <p:sldId id="417" r:id="rId139"/>
    <p:sldId id="418" r:id="rId140"/>
    <p:sldId id="419" r:id="rId141"/>
    <p:sldId id="420" r:id="rId142"/>
    <p:sldId id="421" r:id="rId143"/>
    <p:sldId id="422" r:id="rId144"/>
    <p:sldId id="423" r:id="rId145"/>
    <p:sldId id="424" r:id="rId146"/>
    <p:sldId id="425" r:id="rId147"/>
    <p:sldId id="426" r:id="rId148"/>
    <p:sldId id="427" r:id="rId149"/>
    <p:sldId id="428" r:id="rId150"/>
    <p:sldId id="429" r:id="rId151"/>
    <p:sldId id="524" r:id="rId152"/>
    <p:sldId id="433" r:id="rId153"/>
    <p:sldId id="434" r:id="rId154"/>
    <p:sldId id="435" r:id="rId155"/>
    <p:sldId id="430" r:id="rId156"/>
    <p:sldId id="436" r:id="rId157"/>
    <p:sldId id="437" r:id="rId158"/>
    <p:sldId id="431" r:id="rId159"/>
    <p:sldId id="438" r:id="rId160"/>
    <p:sldId id="523" r:id="rId161"/>
    <p:sldId id="440" r:id="rId162"/>
    <p:sldId id="441" r:id="rId163"/>
    <p:sldId id="522" r:id="rId164"/>
    <p:sldId id="444" r:id="rId165"/>
    <p:sldId id="445" r:id="rId166"/>
    <p:sldId id="446" r:id="rId167"/>
    <p:sldId id="447" r:id="rId168"/>
    <p:sldId id="448" r:id="rId169"/>
    <p:sldId id="449" r:id="rId170"/>
    <p:sldId id="450" r:id="rId171"/>
    <p:sldId id="451" r:id="rId172"/>
    <p:sldId id="452" r:id="rId173"/>
    <p:sldId id="453" r:id="rId174"/>
    <p:sldId id="538" r:id="rId175"/>
    <p:sldId id="454" r:id="rId176"/>
    <p:sldId id="455" r:id="rId177"/>
    <p:sldId id="456" r:id="rId178"/>
    <p:sldId id="457" r:id="rId179"/>
    <p:sldId id="458" r:id="rId180"/>
    <p:sldId id="539" r:id="rId181"/>
    <p:sldId id="521" r:id="rId182"/>
    <p:sldId id="460" r:id="rId183"/>
    <p:sldId id="461" r:id="rId184"/>
    <p:sldId id="462" r:id="rId185"/>
    <p:sldId id="463" r:id="rId186"/>
    <p:sldId id="464" r:id="rId187"/>
    <p:sldId id="466" r:id="rId188"/>
    <p:sldId id="467" r:id="rId189"/>
    <p:sldId id="468" r:id="rId190"/>
    <p:sldId id="469" r:id="rId191"/>
    <p:sldId id="520" r:id="rId192"/>
    <p:sldId id="545" r:id="rId193"/>
    <p:sldId id="546" r:id="rId194"/>
    <p:sldId id="477" r:id="rId195"/>
    <p:sldId id="479" r:id="rId196"/>
    <p:sldId id="540" r:id="rId197"/>
    <p:sldId id="541" r:id="rId198"/>
    <p:sldId id="480" r:id="rId199"/>
    <p:sldId id="542" r:id="rId200"/>
    <p:sldId id="517" r:id="rId201"/>
    <p:sldId id="478" r:id="rId202"/>
    <p:sldId id="543" r:id="rId203"/>
    <p:sldId id="544" r:id="rId204"/>
    <p:sldId id="519" r:id="rId205"/>
    <p:sldId id="486" r:id="rId206"/>
    <p:sldId id="487" r:id="rId207"/>
    <p:sldId id="488" r:id="rId208"/>
    <p:sldId id="489" r:id="rId209"/>
    <p:sldId id="490" r:id="rId210"/>
    <p:sldId id="515" r:id="rId211"/>
    <p:sldId id="516" r:id="rId212"/>
    <p:sldId id="562" r:id="rId213"/>
    <p:sldId id="518" r:id="rId214"/>
  </p:sldIdLst>
  <p:sldSz cx="9144000" cy="6858000" type="screen4x3"/>
  <p:notesSz cx="9309100" cy="7023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 id="1" name="Allen, Margo" initials="AM" lastIdx="31" clrIdx="1">
    <p:extLst>
      <p:ext uri="{19B8F6BF-5375-455C-9EA6-DF929625EA0E}">
        <p15:presenceInfo xmlns:p15="http://schemas.microsoft.com/office/powerpoint/2012/main" userId="S-1-5-21-170422339-1359699126-1544898942-9588" providerId="AD"/>
      </p:ext>
    </p:extLst>
  </p:cmAuthor>
  <p:cmAuthor id="2" name="Boyd, Stephanie" initials="BS" lastIdx="2" clrIdx="2">
    <p:extLst>
      <p:ext uri="{19B8F6BF-5375-455C-9EA6-DF929625EA0E}">
        <p15:presenceInfo xmlns:p15="http://schemas.microsoft.com/office/powerpoint/2012/main" userId="S-1-5-21-170422339-1359699126-1544898942-22518" providerId="AD"/>
      </p:ext>
    </p:extLst>
  </p:cmAuthor>
  <p:cmAuthor id="3" name="Bonner, Collin" initials="BC" lastIdx="15" clrIdx="3">
    <p:extLst>
      <p:ext uri="{19B8F6BF-5375-455C-9EA6-DF929625EA0E}">
        <p15:presenceInfo xmlns:p15="http://schemas.microsoft.com/office/powerpoint/2012/main" userId="S-1-5-21-170422339-1359699126-1544898942-20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E1E1E1"/>
    <a:srgbClr val="5C6670"/>
    <a:srgbClr val="6EC4E8"/>
    <a:srgbClr val="488BC9"/>
    <a:srgbClr val="FFC846"/>
    <a:srgbClr val="101E8E"/>
    <a:srgbClr val="EF7521"/>
    <a:srgbClr val="46797A"/>
    <a:srgbClr val="86B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86564" autoAdjust="0"/>
  </p:normalViewPr>
  <p:slideViewPr>
    <p:cSldViewPr snapToGrid="0" showGuides="1">
      <p:cViewPr varScale="1">
        <p:scale>
          <a:sx n="105" d="100"/>
          <a:sy n="105" d="100"/>
        </p:scale>
        <p:origin x="154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25608"/>
    </p:cViewPr>
  </p:sorterViewPr>
  <p:notesViewPr>
    <p:cSldViewPr snapToGrid="0">
      <p:cViewPr varScale="1">
        <p:scale>
          <a:sx n="120" d="100"/>
          <a:sy n="120" d="100"/>
        </p:scale>
        <p:origin x="2196" y="8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63" Type="http://schemas.openxmlformats.org/officeDocument/2006/relationships/slide" Target="slides/slide55.xml"/><Relationship Id="rId84" Type="http://schemas.openxmlformats.org/officeDocument/2006/relationships/slide" Target="slides/slide76.xml"/><Relationship Id="rId138" Type="http://schemas.openxmlformats.org/officeDocument/2006/relationships/slide" Target="slides/slide130.xml"/><Relationship Id="rId159" Type="http://schemas.openxmlformats.org/officeDocument/2006/relationships/slide" Target="slides/slide151.xml"/><Relationship Id="rId170" Type="http://schemas.openxmlformats.org/officeDocument/2006/relationships/slide" Target="slides/slide162.xml"/><Relationship Id="rId191" Type="http://schemas.openxmlformats.org/officeDocument/2006/relationships/slide" Target="slides/slide183.xml"/><Relationship Id="rId205" Type="http://schemas.openxmlformats.org/officeDocument/2006/relationships/slide" Target="slides/slide197.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53" Type="http://schemas.openxmlformats.org/officeDocument/2006/relationships/slide" Target="slides/slide45.xml"/><Relationship Id="rId74" Type="http://schemas.openxmlformats.org/officeDocument/2006/relationships/slide" Target="slides/slide66.xml"/><Relationship Id="rId128" Type="http://schemas.openxmlformats.org/officeDocument/2006/relationships/slide" Target="slides/slide120.xml"/><Relationship Id="rId149" Type="http://schemas.openxmlformats.org/officeDocument/2006/relationships/slide" Target="slides/slide14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160" Type="http://schemas.openxmlformats.org/officeDocument/2006/relationships/slide" Target="slides/slide152.xml"/><Relationship Id="rId165" Type="http://schemas.openxmlformats.org/officeDocument/2006/relationships/slide" Target="slides/slide157.xml"/><Relationship Id="rId181" Type="http://schemas.openxmlformats.org/officeDocument/2006/relationships/slide" Target="slides/slide173.xml"/><Relationship Id="rId186" Type="http://schemas.openxmlformats.org/officeDocument/2006/relationships/slide" Target="slides/slide178.xml"/><Relationship Id="rId216" Type="http://schemas.openxmlformats.org/officeDocument/2006/relationships/handoutMaster" Target="handoutMasters/handoutMaster1.xml"/><Relationship Id="rId211" Type="http://schemas.openxmlformats.org/officeDocument/2006/relationships/slide" Target="slides/slide203.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slide" Target="slides/slide131.xml"/><Relationship Id="rId80" Type="http://schemas.openxmlformats.org/officeDocument/2006/relationships/slide" Target="slides/slide72.xml"/><Relationship Id="rId85" Type="http://schemas.openxmlformats.org/officeDocument/2006/relationships/slide" Target="slides/slide77.xml"/><Relationship Id="rId150" Type="http://schemas.openxmlformats.org/officeDocument/2006/relationships/slide" Target="slides/slide142.xml"/><Relationship Id="rId155" Type="http://schemas.openxmlformats.org/officeDocument/2006/relationships/slide" Target="slides/slide147.xml"/><Relationship Id="rId171" Type="http://schemas.openxmlformats.org/officeDocument/2006/relationships/slide" Target="slides/slide163.xml"/><Relationship Id="rId176" Type="http://schemas.openxmlformats.org/officeDocument/2006/relationships/slide" Target="slides/slide168.xml"/><Relationship Id="rId192" Type="http://schemas.openxmlformats.org/officeDocument/2006/relationships/slide" Target="slides/slide184.xml"/><Relationship Id="rId197" Type="http://schemas.openxmlformats.org/officeDocument/2006/relationships/slide" Target="slides/slide189.xml"/><Relationship Id="rId206" Type="http://schemas.openxmlformats.org/officeDocument/2006/relationships/slide" Target="slides/slide198.xml"/><Relationship Id="rId201" Type="http://schemas.openxmlformats.org/officeDocument/2006/relationships/slide" Target="slides/slide193.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124" Type="http://schemas.openxmlformats.org/officeDocument/2006/relationships/slide" Target="slides/slide116.xml"/><Relationship Id="rId129" Type="http://schemas.openxmlformats.org/officeDocument/2006/relationships/slide" Target="slides/slide12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40" Type="http://schemas.openxmlformats.org/officeDocument/2006/relationships/slide" Target="slides/slide132.xml"/><Relationship Id="rId145" Type="http://schemas.openxmlformats.org/officeDocument/2006/relationships/slide" Target="slides/slide137.xml"/><Relationship Id="rId161" Type="http://schemas.openxmlformats.org/officeDocument/2006/relationships/slide" Target="slides/slide153.xml"/><Relationship Id="rId166" Type="http://schemas.openxmlformats.org/officeDocument/2006/relationships/slide" Target="slides/slide158.xml"/><Relationship Id="rId182" Type="http://schemas.openxmlformats.org/officeDocument/2006/relationships/slide" Target="slides/slide174.xml"/><Relationship Id="rId187" Type="http://schemas.openxmlformats.org/officeDocument/2006/relationships/slide" Target="slides/slide179.xml"/><Relationship Id="rId217"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204.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slide" Target="slides/slide111.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130" Type="http://schemas.openxmlformats.org/officeDocument/2006/relationships/slide" Target="slides/slide122.xml"/><Relationship Id="rId135" Type="http://schemas.openxmlformats.org/officeDocument/2006/relationships/slide" Target="slides/slide127.xml"/><Relationship Id="rId151" Type="http://schemas.openxmlformats.org/officeDocument/2006/relationships/slide" Target="slides/slide143.xml"/><Relationship Id="rId156" Type="http://schemas.openxmlformats.org/officeDocument/2006/relationships/slide" Target="slides/slide148.xml"/><Relationship Id="rId177" Type="http://schemas.openxmlformats.org/officeDocument/2006/relationships/slide" Target="slides/slide169.xml"/><Relationship Id="rId198" Type="http://schemas.openxmlformats.org/officeDocument/2006/relationships/slide" Target="slides/slide190.xml"/><Relationship Id="rId172" Type="http://schemas.openxmlformats.org/officeDocument/2006/relationships/slide" Target="slides/slide164.xml"/><Relationship Id="rId193" Type="http://schemas.openxmlformats.org/officeDocument/2006/relationships/slide" Target="slides/slide185.xml"/><Relationship Id="rId202" Type="http://schemas.openxmlformats.org/officeDocument/2006/relationships/slide" Target="slides/slide194.xml"/><Relationship Id="rId207" Type="http://schemas.openxmlformats.org/officeDocument/2006/relationships/slide" Target="slides/slide199.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slide" Target="slides/slide138.xml"/><Relationship Id="rId167" Type="http://schemas.openxmlformats.org/officeDocument/2006/relationships/slide" Target="slides/slide159.xml"/><Relationship Id="rId188" Type="http://schemas.openxmlformats.org/officeDocument/2006/relationships/slide" Target="slides/slide180.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162" Type="http://schemas.openxmlformats.org/officeDocument/2006/relationships/slide" Target="slides/slide154.xml"/><Relationship Id="rId183" Type="http://schemas.openxmlformats.org/officeDocument/2006/relationships/slide" Target="slides/slide175.xml"/><Relationship Id="rId213" Type="http://schemas.openxmlformats.org/officeDocument/2006/relationships/slide" Target="slides/slide205.xml"/><Relationship Id="rId218"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157" Type="http://schemas.openxmlformats.org/officeDocument/2006/relationships/slide" Target="slides/slide149.xml"/><Relationship Id="rId178" Type="http://schemas.openxmlformats.org/officeDocument/2006/relationships/slide" Target="slides/slide170.xml"/><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slide" Target="slides/slide144.xml"/><Relationship Id="rId173" Type="http://schemas.openxmlformats.org/officeDocument/2006/relationships/slide" Target="slides/slide165.xml"/><Relationship Id="rId194" Type="http://schemas.openxmlformats.org/officeDocument/2006/relationships/slide" Target="slides/slide186.xml"/><Relationship Id="rId199" Type="http://schemas.openxmlformats.org/officeDocument/2006/relationships/slide" Target="slides/slide191.xml"/><Relationship Id="rId203" Type="http://schemas.openxmlformats.org/officeDocument/2006/relationships/slide" Target="slides/slide195.xml"/><Relationship Id="rId208" Type="http://schemas.openxmlformats.org/officeDocument/2006/relationships/slide" Target="slides/slide200.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168" Type="http://schemas.openxmlformats.org/officeDocument/2006/relationships/slide" Target="slides/slide160.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163" Type="http://schemas.openxmlformats.org/officeDocument/2006/relationships/slide" Target="slides/slide155.xml"/><Relationship Id="rId184" Type="http://schemas.openxmlformats.org/officeDocument/2006/relationships/slide" Target="slides/slide176.xml"/><Relationship Id="rId189" Type="http://schemas.openxmlformats.org/officeDocument/2006/relationships/slide" Target="slides/slide181.xml"/><Relationship Id="rId219" Type="http://schemas.openxmlformats.org/officeDocument/2006/relationships/viewProps" Target="viewProps.xml"/><Relationship Id="rId3" Type="http://schemas.openxmlformats.org/officeDocument/2006/relationships/slideMaster" Target="slideMasters/slideMaster3.xml"/><Relationship Id="rId214" Type="http://schemas.openxmlformats.org/officeDocument/2006/relationships/slide" Target="slides/slide206.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slide" Target="slides/slide129.xml"/><Relationship Id="rId158" Type="http://schemas.openxmlformats.org/officeDocument/2006/relationships/slide" Target="slides/slide150.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3" Type="http://schemas.openxmlformats.org/officeDocument/2006/relationships/slide" Target="slides/slide145.xml"/><Relationship Id="rId174" Type="http://schemas.openxmlformats.org/officeDocument/2006/relationships/slide" Target="slides/slide166.xml"/><Relationship Id="rId179" Type="http://schemas.openxmlformats.org/officeDocument/2006/relationships/slide" Target="slides/slide171.xml"/><Relationship Id="rId195" Type="http://schemas.openxmlformats.org/officeDocument/2006/relationships/slide" Target="slides/slide187.xml"/><Relationship Id="rId209" Type="http://schemas.openxmlformats.org/officeDocument/2006/relationships/slide" Target="slides/slide201.xml"/><Relationship Id="rId190" Type="http://schemas.openxmlformats.org/officeDocument/2006/relationships/slide" Target="slides/slide182.xml"/><Relationship Id="rId204" Type="http://schemas.openxmlformats.org/officeDocument/2006/relationships/slide" Target="slides/slide196.xml"/><Relationship Id="rId220" Type="http://schemas.openxmlformats.org/officeDocument/2006/relationships/theme" Target="theme/theme1.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43" Type="http://schemas.openxmlformats.org/officeDocument/2006/relationships/slide" Target="slides/slide135.xml"/><Relationship Id="rId148" Type="http://schemas.openxmlformats.org/officeDocument/2006/relationships/slide" Target="slides/slide140.xml"/><Relationship Id="rId164" Type="http://schemas.openxmlformats.org/officeDocument/2006/relationships/slide" Target="slides/slide156.xml"/><Relationship Id="rId169" Type="http://schemas.openxmlformats.org/officeDocument/2006/relationships/slide" Target="slides/slide161.xml"/><Relationship Id="rId185" Type="http://schemas.openxmlformats.org/officeDocument/2006/relationships/slide" Target="slides/slide177.xml"/><Relationship Id="rId4" Type="http://schemas.openxmlformats.org/officeDocument/2006/relationships/slideMaster" Target="slideMasters/slideMaster4.xml"/><Relationship Id="rId9" Type="http://schemas.openxmlformats.org/officeDocument/2006/relationships/slide" Target="slides/slide1.xml"/><Relationship Id="rId180" Type="http://schemas.openxmlformats.org/officeDocument/2006/relationships/slide" Target="slides/slide172.xml"/><Relationship Id="rId210" Type="http://schemas.openxmlformats.org/officeDocument/2006/relationships/slide" Target="slides/slide202.xml"/><Relationship Id="rId215" Type="http://schemas.openxmlformats.org/officeDocument/2006/relationships/notesMaster" Target="notesMasters/notesMaster1.xml"/><Relationship Id="rId26" Type="http://schemas.openxmlformats.org/officeDocument/2006/relationships/slide" Target="slides/slide18.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54" Type="http://schemas.openxmlformats.org/officeDocument/2006/relationships/slide" Target="slides/slide146.xml"/><Relationship Id="rId175" Type="http://schemas.openxmlformats.org/officeDocument/2006/relationships/slide" Target="slides/slide167.xml"/><Relationship Id="rId196" Type="http://schemas.openxmlformats.org/officeDocument/2006/relationships/slide" Target="slides/slide188.xml"/><Relationship Id="rId200" Type="http://schemas.openxmlformats.org/officeDocument/2006/relationships/slide" Target="slides/slide192.xml"/><Relationship Id="rId16" Type="http://schemas.openxmlformats.org/officeDocument/2006/relationships/slide" Target="slides/slide8.xml"/><Relationship Id="rId221" Type="http://schemas.openxmlformats.org/officeDocument/2006/relationships/tableStyles" Target="tableStyles.xml"/><Relationship Id="rId37" Type="http://schemas.openxmlformats.org/officeDocument/2006/relationships/slide" Target="slides/slide29.xml"/><Relationship Id="rId58" Type="http://schemas.openxmlformats.org/officeDocument/2006/relationships/slide" Target="slides/slide50.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44" Type="http://schemas.openxmlformats.org/officeDocument/2006/relationships/slide" Target="slides/slide136.xml"/></Relationships>
</file>

<file path=ppt/charts/_rels/chart1.xml.rels><?xml version="1.0" encoding="UTF-8" standalone="yes"?>
<Relationships xmlns="http://schemas.openxmlformats.org/package/2006/relationships"><Relationship Id="rId3" Type="http://schemas.openxmlformats.org/officeDocument/2006/relationships/oleObject" Target="file:///\\cde-fs-01\assessment$\Sara\CMAS%20Spring%202018\M_ELA%202017_AF%20Accomm%20Tool%20Usag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Trebuchet MS" panose="020B0603020202020204" pitchFamily="34" charset="0"/>
                <a:ea typeface="+mn-ea"/>
                <a:cs typeface="+mn-cs"/>
              </a:defRPr>
            </a:pPr>
            <a:r>
              <a:rPr lang="en-US" dirty="0" smtClean="0"/>
              <a:t>Mathematics</a:t>
            </a:r>
            <a:endParaRPr lang="en-US" dirty="0"/>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Trebuchet MS" panose="020B0603020202020204" pitchFamily="34"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'TTS Use'!$C$12</c:f>
              <c:strCache>
                <c:ptCount val="1"/>
                <c:pt idx="0">
                  <c:v>Used TTS &gt; 33%</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('TTS Use'!$A$13:$B$20,'TTS Use'!$A$22:$B$23)</c:f>
              <c:multiLvlStrCache>
                <c:ptCount val="10"/>
                <c:lvl>
                  <c:pt idx="0">
                    <c:v>10980</c:v>
                  </c:pt>
                  <c:pt idx="1">
                    <c:v>10529</c:v>
                  </c:pt>
                  <c:pt idx="2">
                    <c:v>9673</c:v>
                  </c:pt>
                  <c:pt idx="3">
                    <c:v>5469</c:v>
                  </c:pt>
                  <c:pt idx="4">
                    <c:v>4434</c:v>
                  </c:pt>
                  <c:pt idx="5">
                    <c:v>3717</c:v>
                  </c:pt>
                  <c:pt idx="6">
                    <c:v>1502</c:v>
                  </c:pt>
                  <c:pt idx="7">
                    <c:v>83</c:v>
                  </c:pt>
                  <c:pt idx="8">
                    <c:v>335</c:v>
                  </c:pt>
                  <c:pt idx="9">
                    <c:v>2</c:v>
                  </c:pt>
                </c:lvl>
                <c:lvl>
                  <c:pt idx="0">
                    <c:v>MAT03</c:v>
                  </c:pt>
                  <c:pt idx="1">
                    <c:v>MAT04</c:v>
                  </c:pt>
                  <c:pt idx="2">
                    <c:v>MAT05</c:v>
                  </c:pt>
                  <c:pt idx="3">
                    <c:v>MAT06</c:v>
                  </c:pt>
                  <c:pt idx="4">
                    <c:v>MAT07</c:v>
                  </c:pt>
                  <c:pt idx="5">
                    <c:v>MAT08</c:v>
                  </c:pt>
                  <c:pt idx="6">
                    <c:v>ALG01</c:v>
                  </c:pt>
                  <c:pt idx="7">
                    <c:v>GEO01</c:v>
                  </c:pt>
                  <c:pt idx="8">
                    <c:v>MAT1I</c:v>
                  </c:pt>
                  <c:pt idx="9">
                    <c:v>MAT2I</c:v>
                  </c:pt>
                </c:lvl>
              </c:multiLvlStrCache>
            </c:multiLvlStrRef>
          </c:cat>
          <c:val>
            <c:numRef>
              <c:f>('TTS Use'!$C$13:$C$20,'TTS Use'!$C$22:$C$23)</c:f>
              <c:numCache>
                <c:formatCode>0%</c:formatCode>
                <c:ptCount val="10"/>
                <c:pt idx="0">
                  <c:v>0.69865374765122967</c:v>
                </c:pt>
                <c:pt idx="1">
                  <c:v>0.66501253601243493</c:v>
                </c:pt>
                <c:pt idx="2">
                  <c:v>0.56589437098791018</c:v>
                </c:pt>
                <c:pt idx="3">
                  <c:v>0.48173124863260963</c:v>
                </c:pt>
                <c:pt idx="4">
                  <c:v>0.42204957239378188</c:v>
                </c:pt>
                <c:pt idx="5">
                  <c:v>0.3058278231446333</c:v>
                </c:pt>
                <c:pt idx="6">
                  <c:v>0.17460697957053525</c:v>
                </c:pt>
                <c:pt idx="7">
                  <c:v>0.17735690235690235</c:v>
                </c:pt>
                <c:pt idx="8">
                  <c:v>0.26552592850793744</c:v>
                </c:pt>
                <c:pt idx="9">
                  <c:v>0</c:v>
                </c:pt>
              </c:numCache>
            </c:numRef>
          </c:val>
        </c:ser>
        <c:ser>
          <c:idx val="1"/>
          <c:order val="1"/>
          <c:tx>
            <c:strRef>
              <c:f>'TTS Use'!$G$12</c:f>
              <c:strCache>
                <c:ptCount val="1"/>
                <c:pt idx="0">
                  <c:v>Used TTS ≤ 33%</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('TTS Use'!$A$13:$B$20,'TTS Use'!$A$22:$B$23)</c:f>
              <c:multiLvlStrCache>
                <c:ptCount val="10"/>
                <c:lvl>
                  <c:pt idx="0">
                    <c:v>10980</c:v>
                  </c:pt>
                  <c:pt idx="1">
                    <c:v>10529</c:v>
                  </c:pt>
                  <c:pt idx="2">
                    <c:v>9673</c:v>
                  </c:pt>
                  <c:pt idx="3">
                    <c:v>5469</c:v>
                  </c:pt>
                  <c:pt idx="4">
                    <c:v>4434</c:v>
                  </c:pt>
                  <c:pt idx="5">
                    <c:v>3717</c:v>
                  </c:pt>
                  <c:pt idx="6">
                    <c:v>1502</c:v>
                  </c:pt>
                  <c:pt idx="7">
                    <c:v>83</c:v>
                  </c:pt>
                  <c:pt idx="8">
                    <c:v>335</c:v>
                  </c:pt>
                  <c:pt idx="9">
                    <c:v>2</c:v>
                  </c:pt>
                </c:lvl>
                <c:lvl>
                  <c:pt idx="0">
                    <c:v>MAT03</c:v>
                  </c:pt>
                  <c:pt idx="1">
                    <c:v>MAT04</c:v>
                  </c:pt>
                  <c:pt idx="2">
                    <c:v>MAT05</c:v>
                  </c:pt>
                  <c:pt idx="3">
                    <c:v>MAT06</c:v>
                  </c:pt>
                  <c:pt idx="4">
                    <c:v>MAT07</c:v>
                  </c:pt>
                  <c:pt idx="5">
                    <c:v>MAT08</c:v>
                  </c:pt>
                  <c:pt idx="6">
                    <c:v>ALG01</c:v>
                  </c:pt>
                  <c:pt idx="7">
                    <c:v>GEO01</c:v>
                  </c:pt>
                  <c:pt idx="8">
                    <c:v>MAT1I</c:v>
                  </c:pt>
                  <c:pt idx="9">
                    <c:v>MAT2I</c:v>
                  </c:pt>
                </c:lvl>
              </c:multiLvlStrCache>
            </c:multiLvlStrRef>
          </c:cat>
          <c:val>
            <c:numRef>
              <c:f>('TTS Use'!$G$13:$G$20,'TTS Use'!$G$22:$G$23)</c:f>
              <c:numCache>
                <c:formatCode>0%</c:formatCode>
                <c:ptCount val="10"/>
                <c:pt idx="0">
                  <c:v>0.30134625234877027</c:v>
                </c:pt>
                <c:pt idx="1">
                  <c:v>0.33498746398756513</c:v>
                </c:pt>
                <c:pt idx="2">
                  <c:v>0.43410562901209004</c:v>
                </c:pt>
                <c:pt idx="3">
                  <c:v>0.51826875136739048</c:v>
                </c:pt>
                <c:pt idx="4">
                  <c:v>0.57795042760621806</c:v>
                </c:pt>
                <c:pt idx="5">
                  <c:v>0.69417217685536647</c:v>
                </c:pt>
                <c:pt idx="6">
                  <c:v>0.82539302042946494</c:v>
                </c:pt>
                <c:pt idx="7">
                  <c:v>0.82264309764309773</c:v>
                </c:pt>
                <c:pt idx="8">
                  <c:v>0.73447407149206245</c:v>
                </c:pt>
                <c:pt idx="9">
                  <c:v>1</c:v>
                </c:pt>
              </c:numCache>
            </c:numRef>
          </c:val>
        </c:ser>
        <c:dLbls>
          <c:showLegendKey val="0"/>
          <c:showVal val="0"/>
          <c:showCatName val="0"/>
          <c:showSerName val="0"/>
          <c:showPercent val="0"/>
          <c:showBubbleSize val="0"/>
        </c:dLbls>
        <c:gapWidth val="150"/>
        <c:shape val="box"/>
        <c:axId val="310030256"/>
        <c:axId val="310030648"/>
        <c:axId val="0"/>
      </c:bar3DChart>
      <c:catAx>
        <c:axId val="3100302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rebuchet MS" panose="020B0603020202020204" pitchFamily="34" charset="0"/>
                <a:ea typeface="+mn-ea"/>
                <a:cs typeface="+mn-cs"/>
              </a:defRPr>
            </a:pPr>
            <a:endParaRPr lang="en-US"/>
          </a:p>
        </c:txPr>
        <c:crossAx val="310030648"/>
        <c:crosses val="autoZero"/>
        <c:auto val="1"/>
        <c:lblAlgn val="ctr"/>
        <c:lblOffset val="100"/>
        <c:noMultiLvlLbl val="0"/>
      </c:catAx>
      <c:valAx>
        <c:axId val="310030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rebuchet MS" panose="020B0603020202020204" pitchFamily="34" charset="0"/>
                <a:ea typeface="+mn-ea"/>
                <a:cs typeface="+mn-cs"/>
              </a:defRPr>
            </a:pPr>
            <a:endParaRPr lang="en-US"/>
          </a:p>
        </c:txPr>
        <c:crossAx val="31003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latin typeface="Trebuchet MS" panose="020B06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F5A66-B6D5-4ADE-A8AA-6C0F96B06BE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961016A-7A0E-45EA-BE68-2D67468175E1}">
      <dgm:prSet phldrT="[Text]" custT="1"/>
      <dgm:spPr>
        <a:xfrm>
          <a:off x="2368" y="529028"/>
          <a:ext cx="3659981" cy="1463992"/>
        </a:xfrm>
        <a:prstGeom prst="chevron">
          <a:avLst/>
        </a:prstGeom>
        <a:solidFill>
          <a:srgbClr val="E1E1E1"/>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chemeClr val="tx1"/>
              </a:solidFill>
              <a:latin typeface="Trebuchet MS" panose="020B0603020202020204" pitchFamily="34" charset="0"/>
              <a:ea typeface="+mn-ea"/>
              <a:cs typeface="+mn-cs"/>
            </a:rPr>
            <a:t>Initial testing</a:t>
          </a:r>
          <a:r>
            <a:rPr lang="en-US" sz="1800" baseline="0" dirty="0" smtClean="0">
              <a:solidFill>
                <a:schemeClr val="tx1"/>
              </a:solidFill>
              <a:latin typeface="Trebuchet MS" panose="020B0603020202020204" pitchFamily="34" charset="0"/>
              <a:ea typeface="+mn-ea"/>
              <a:cs typeface="+mn-cs"/>
            </a:rPr>
            <a:t> window (by each content  area)</a:t>
          </a:r>
          <a:endParaRPr lang="en-US" sz="1800" dirty="0">
            <a:solidFill>
              <a:schemeClr val="tx1"/>
            </a:solidFill>
            <a:latin typeface="Trebuchet MS" panose="020B0603020202020204" pitchFamily="34" charset="0"/>
            <a:ea typeface="+mn-ea"/>
            <a:cs typeface="+mn-cs"/>
          </a:endParaRPr>
        </a:p>
      </dgm:t>
    </dgm:pt>
    <dgm:pt modelId="{97505E75-DCF8-4B00-9958-34EB0EA1C9B9}" type="parTrans" cxnId="{0F732CAA-1D42-4081-BE49-78E4A91CB361}">
      <dgm:prSet/>
      <dgm:spPr/>
      <dgm:t>
        <a:bodyPr/>
        <a:lstStyle/>
        <a:p>
          <a:endParaRPr lang="en-US" sz="1800"/>
        </a:p>
      </dgm:t>
    </dgm:pt>
    <dgm:pt modelId="{41972D1B-667E-487E-8246-D5D9E1177900}" type="sibTrans" cxnId="{0F732CAA-1D42-4081-BE49-78E4A91CB361}">
      <dgm:prSet/>
      <dgm:spPr/>
      <dgm:t>
        <a:bodyPr/>
        <a:lstStyle/>
        <a:p>
          <a:endParaRPr lang="en-US" sz="1800"/>
        </a:p>
      </dgm:t>
    </dgm:pt>
    <dgm:pt modelId="{A13F7648-E1B9-4D4A-AD8B-2D2255C892CA}">
      <dgm:prSet phldrT="[Text]" custT="1"/>
      <dgm:spPr>
        <a:xfrm>
          <a:off x="3186552" y="653467"/>
          <a:ext cx="3037784" cy="1215113"/>
        </a:xfrm>
        <a:prstGeom prst="chevron">
          <a:avLst/>
        </a:prstGeom>
        <a:solidFill>
          <a:srgbClr val="F0F0F0">
            <a:alpha val="90000"/>
          </a:srgbClr>
        </a:solidFill>
        <a:ln w="25400" cap="flat" cmpd="sng" algn="ctr">
          <a:solidFill>
            <a:srgbClr val="F0F0F0">
              <a:alpha val="90000"/>
            </a:srgbClr>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Student will need to test</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8371868C-52E2-409C-8552-EDEBCF8A5CE4}" type="parTrans" cxnId="{D42F4102-9C40-4650-BEA9-4AAE48E7CF86}">
      <dgm:prSet/>
      <dgm:spPr/>
      <dgm:t>
        <a:bodyPr/>
        <a:lstStyle/>
        <a:p>
          <a:endParaRPr lang="en-US" sz="1800"/>
        </a:p>
      </dgm:t>
    </dgm:pt>
    <dgm:pt modelId="{EA6F8B22-27FA-4A2F-A524-59EF8876A6E4}" type="sibTrans" cxnId="{D42F4102-9C40-4650-BEA9-4AAE48E7CF86}">
      <dgm:prSet/>
      <dgm:spPr/>
      <dgm:t>
        <a:bodyPr/>
        <a:lstStyle/>
        <a:p>
          <a:endParaRPr lang="en-US" sz="1800"/>
        </a:p>
      </dgm:t>
    </dgm:pt>
    <dgm:pt modelId="{83686D69-512C-4862-9DAA-6EADC1CF8C00}">
      <dgm:prSet phldrT="[Text]" custT="1"/>
      <dgm:spPr>
        <a:xfrm>
          <a:off x="5799046" y="653467"/>
          <a:ext cx="3037784" cy="1215113"/>
        </a:xfrm>
        <a:prstGeom prst="chevron">
          <a:avLst/>
        </a:prstGeom>
        <a:solidFill>
          <a:srgbClr val="F0F0F0">
            <a:alpha val="90000"/>
          </a:srgbClr>
        </a:solidFill>
        <a:ln w="25400" cap="flat" cmpd="sng" algn="ctr">
          <a:solidFill>
            <a:srgbClr val="F0F0F0">
              <a:alpha val="90000"/>
            </a:srgbClr>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Student arrives on April 9</a:t>
          </a:r>
          <a:r>
            <a:rPr lang="en-US" sz="1800" baseline="30000" dirty="0" smtClean="0">
              <a:solidFill>
                <a:sysClr val="windowText" lastClr="000000">
                  <a:hueOff val="0"/>
                  <a:satOff val="0"/>
                  <a:lumOff val="0"/>
                  <a:alphaOff val="0"/>
                </a:sysClr>
              </a:solidFill>
              <a:latin typeface="Trebuchet MS" panose="020B0603020202020204" pitchFamily="34" charset="0"/>
              <a:ea typeface="+mn-ea"/>
              <a:cs typeface="+mn-cs"/>
            </a:rPr>
            <a:t>th</a:t>
          </a:r>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 and will need to test</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2C492719-B084-49BC-BF5C-6C0102E798A3}" type="parTrans" cxnId="{EDCA4FF6-D798-44B7-AA3D-2F6B32BB6311}">
      <dgm:prSet/>
      <dgm:spPr/>
      <dgm:t>
        <a:bodyPr/>
        <a:lstStyle/>
        <a:p>
          <a:endParaRPr lang="en-US" sz="1800"/>
        </a:p>
      </dgm:t>
    </dgm:pt>
    <dgm:pt modelId="{A9B20BD3-9AA1-424B-9AF7-828519BA621D}" type="sibTrans" cxnId="{EDCA4FF6-D798-44B7-AA3D-2F6B32BB6311}">
      <dgm:prSet/>
      <dgm:spPr/>
      <dgm:t>
        <a:bodyPr/>
        <a:lstStyle/>
        <a:p>
          <a:endParaRPr lang="en-US" sz="1800"/>
        </a:p>
      </dgm:t>
    </dgm:pt>
    <dgm:pt modelId="{06ADB9D3-1C02-45F4-888A-0097D17C83B3}">
      <dgm:prSet phldrT="[Text]" custT="1"/>
      <dgm:spPr>
        <a:xfrm>
          <a:off x="2368" y="2197979"/>
          <a:ext cx="3659981" cy="1463992"/>
        </a:xfrm>
        <a:prstGeom prst="chevron">
          <a:avLst/>
        </a:prstGeom>
        <a:solidFill>
          <a:srgbClr val="E1E1E1"/>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chemeClr val="tx1"/>
              </a:solidFill>
              <a:latin typeface="Trebuchet MS" panose="020B0603020202020204" pitchFamily="34" charset="0"/>
              <a:ea typeface="+mn-ea"/>
              <a:cs typeface="+mn-cs"/>
            </a:rPr>
            <a:t>Make-up testing</a:t>
          </a:r>
          <a:r>
            <a:rPr lang="en-US" sz="1800" baseline="0" dirty="0" smtClean="0">
              <a:solidFill>
                <a:schemeClr val="tx1"/>
              </a:solidFill>
              <a:latin typeface="Trebuchet MS" panose="020B0603020202020204" pitchFamily="34" charset="0"/>
              <a:ea typeface="+mn-ea"/>
              <a:cs typeface="+mn-cs"/>
            </a:rPr>
            <a:t> window (by  each content area)</a:t>
          </a:r>
          <a:endParaRPr lang="en-US" sz="1800" dirty="0">
            <a:solidFill>
              <a:schemeClr val="tx1"/>
            </a:solidFill>
            <a:latin typeface="Trebuchet MS" panose="020B0603020202020204" pitchFamily="34" charset="0"/>
            <a:ea typeface="+mn-ea"/>
            <a:cs typeface="+mn-cs"/>
          </a:endParaRPr>
        </a:p>
      </dgm:t>
    </dgm:pt>
    <dgm:pt modelId="{6FF766ED-B403-4BD9-9C15-68A278C477FA}" type="parTrans" cxnId="{0A3F9344-5133-4EFF-BA4B-C02F10345E12}">
      <dgm:prSet/>
      <dgm:spPr/>
      <dgm:t>
        <a:bodyPr/>
        <a:lstStyle/>
        <a:p>
          <a:endParaRPr lang="en-US" sz="1800"/>
        </a:p>
      </dgm:t>
    </dgm:pt>
    <dgm:pt modelId="{C2C2F0D9-D9DF-455F-8D57-7E22E90F03CE}" type="sibTrans" cxnId="{0A3F9344-5133-4EFF-BA4B-C02F10345E12}">
      <dgm:prSet/>
      <dgm:spPr/>
      <dgm:t>
        <a:bodyPr/>
        <a:lstStyle/>
        <a:p>
          <a:endParaRPr lang="en-US" sz="1800"/>
        </a:p>
      </dgm:t>
    </dgm:pt>
    <dgm:pt modelId="{ADFC5E95-3CD5-46D6-BA7C-8FAE663C736F}">
      <dgm:prSet phldrT="[Text]" custT="1"/>
      <dgm:spPr>
        <a:xfrm>
          <a:off x="3186552" y="2322418"/>
          <a:ext cx="3037784" cy="1215113"/>
        </a:xfrm>
        <a:prstGeom prst="chevron">
          <a:avLst/>
        </a:prstGeom>
        <a:solidFill>
          <a:srgbClr val="F0F0F0">
            <a:alpha val="90000"/>
          </a:srgbClr>
        </a:solidFill>
        <a:ln w="25400" cap="flat" cmpd="sng" algn="ctr">
          <a:solidFill>
            <a:srgbClr val="F0F0F0">
              <a:alpha val="90000"/>
            </a:srgbClr>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District decides  if student will test</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E92DA99A-08A0-4811-86F7-F56E430D2B7C}" type="parTrans" cxnId="{EB83B406-C0C8-4188-935F-416041EF2981}">
      <dgm:prSet/>
      <dgm:spPr/>
      <dgm:t>
        <a:bodyPr/>
        <a:lstStyle/>
        <a:p>
          <a:endParaRPr lang="en-US" sz="1800"/>
        </a:p>
      </dgm:t>
    </dgm:pt>
    <dgm:pt modelId="{FC14F6AA-544C-4D2A-B274-33BC5FC3BE25}" type="sibTrans" cxnId="{EB83B406-C0C8-4188-935F-416041EF2981}">
      <dgm:prSet/>
      <dgm:spPr/>
      <dgm:t>
        <a:bodyPr/>
        <a:lstStyle/>
        <a:p>
          <a:endParaRPr lang="en-US" sz="1800"/>
        </a:p>
      </dgm:t>
    </dgm:pt>
    <dgm:pt modelId="{DEC0EBE8-BD50-46B4-915D-54793FB727ED}">
      <dgm:prSet phldrT="[Text]" custT="1"/>
      <dgm:spPr>
        <a:xfrm>
          <a:off x="5799046" y="2322418"/>
          <a:ext cx="3037784" cy="1215113"/>
        </a:xfrm>
        <a:prstGeom prst="chevron">
          <a:avLst/>
        </a:prstGeom>
        <a:solidFill>
          <a:srgbClr val="F0F0F0">
            <a:alpha val="90000"/>
          </a:srgbClr>
        </a:solidFill>
        <a:ln w="25400" cap="flat" cmpd="sng" algn="ctr">
          <a:solidFill>
            <a:srgbClr val="F0F0F0">
              <a:alpha val="90000"/>
            </a:srgbClr>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Student arrives  April 13</a:t>
          </a:r>
          <a:r>
            <a:rPr lang="en-US" sz="1800" baseline="30000" dirty="0" smtClean="0">
              <a:solidFill>
                <a:sysClr val="windowText" lastClr="000000">
                  <a:hueOff val="0"/>
                  <a:satOff val="0"/>
                  <a:lumOff val="0"/>
                  <a:alphaOff val="0"/>
                </a:sysClr>
              </a:solidFill>
              <a:latin typeface="Trebuchet MS" panose="020B0603020202020204" pitchFamily="34" charset="0"/>
              <a:ea typeface="+mn-ea"/>
              <a:cs typeface="+mn-cs"/>
            </a:rPr>
            <a:t>th</a:t>
          </a:r>
          <a:r>
            <a:rPr lang="en-US" sz="1800" baseline="0" dirty="0" smtClean="0">
              <a:solidFill>
                <a:sysClr val="windowText" lastClr="000000">
                  <a:hueOff val="0"/>
                  <a:satOff val="0"/>
                  <a:lumOff val="0"/>
                  <a:alphaOff val="0"/>
                </a:sysClr>
              </a:solidFill>
              <a:latin typeface="Trebuchet MS" panose="020B0603020202020204" pitchFamily="34" charset="0"/>
              <a:ea typeface="+mn-ea"/>
              <a:cs typeface="+mn-cs"/>
            </a:rPr>
            <a:t>,  district has the option to test to receive  data</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F66F7790-D95C-4761-AEBB-64A74E76E7D5}" type="parTrans" cxnId="{EEF36B4F-9F9E-41D6-B7C7-13E6747F5E96}">
      <dgm:prSet/>
      <dgm:spPr/>
      <dgm:t>
        <a:bodyPr/>
        <a:lstStyle/>
        <a:p>
          <a:endParaRPr lang="en-US" sz="1800"/>
        </a:p>
      </dgm:t>
    </dgm:pt>
    <dgm:pt modelId="{78107C82-A692-4FFE-9514-3814D278121C}" type="sibTrans" cxnId="{EEF36B4F-9F9E-41D6-B7C7-13E6747F5E96}">
      <dgm:prSet/>
      <dgm:spPr/>
      <dgm:t>
        <a:bodyPr/>
        <a:lstStyle/>
        <a:p>
          <a:endParaRPr lang="en-US" sz="1800"/>
        </a:p>
      </dgm:t>
    </dgm:pt>
    <dgm:pt modelId="{4673C72E-5E6F-459C-B341-DD1D0D0B9133}" type="pres">
      <dgm:prSet presAssocID="{30CF5A66-B6D5-4ADE-A8AA-6C0F96B06BE8}" presName="Name0" presStyleCnt="0">
        <dgm:presLayoutVars>
          <dgm:chPref val="3"/>
          <dgm:dir/>
          <dgm:animLvl val="lvl"/>
          <dgm:resizeHandles/>
        </dgm:presLayoutVars>
      </dgm:prSet>
      <dgm:spPr/>
      <dgm:t>
        <a:bodyPr/>
        <a:lstStyle/>
        <a:p>
          <a:endParaRPr lang="en-US"/>
        </a:p>
      </dgm:t>
    </dgm:pt>
    <dgm:pt modelId="{3E498F4B-397F-43C9-ADEE-08E6533D923D}" type="pres">
      <dgm:prSet presAssocID="{5961016A-7A0E-45EA-BE68-2D67468175E1}" presName="horFlow" presStyleCnt="0"/>
      <dgm:spPr/>
    </dgm:pt>
    <dgm:pt modelId="{5CAB935F-8669-4FA5-B362-8897D26F2789}" type="pres">
      <dgm:prSet presAssocID="{5961016A-7A0E-45EA-BE68-2D67468175E1}" presName="bigChev" presStyleLbl="node1" presStyleIdx="0" presStyleCnt="2"/>
      <dgm:spPr/>
      <dgm:t>
        <a:bodyPr/>
        <a:lstStyle/>
        <a:p>
          <a:endParaRPr lang="en-US"/>
        </a:p>
      </dgm:t>
    </dgm:pt>
    <dgm:pt modelId="{773FDBA1-CA8B-4C51-89A8-D0DE418F3EE8}" type="pres">
      <dgm:prSet presAssocID="{8371868C-52E2-409C-8552-EDEBCF8A5CE4}" presName="parTrans" presStyleCnt="0"/>
      <dgm:spPr/>
    </dgm:pt>
    <dgm:pt modelId="{CA5ED50E-6E53-4639-B82A-7E032FBDA84F}" type="pres">
      <dgm:prSet presAssocID="{A13F7648-E1B9-4D4A-AD8B-2D2255C892CA}" presName="node" presStyleLbl="alignAccFollowNode1" presStyleIdx="0" presStyleCnt="4">
        <dgm:presLayoutVars>
          <dgm:bulletEnabled val="1"/>
        </dgm:presLayoutVars>
      </dgm:prSet>
      <dgm:spPr/>
      <dgm:t>
        <a:bodyPr/>
        <a:lstStyle/>
        <a:p>
          <a:endParaRPr lang="en-US"/>
        </a:p>
      </dgm:t>
    </dgm:pt>
    <dgm:pt modelId="{266FDF8F-29FF-432C-A83E-37369AEC8E20}" type="pres">
      <dgm:prSet presAssocID="{EA6F8B22-27FA-4A2F-A524-59EF8876A6E4}" presName="sibTrans" presStyleCnt="0"/>
      <dgm:spPr/>
    </dgm:pt>
    <dgm:pt modelId="{B72253C5-59D1-4455-BBF7-71B2425C2C2B}" type="pres">
      <dgm:prSet presAssocID="{83686D69-512C-4862-9DAA-6EADC1CF8C00}" presName="node" presStyleLbl="alignAccFollowNode1" presStyleIdx="1" presStyleCnt="4">
        <dgm:presLayoutVars>
          <dgm:bulletEnabled val="1"/>
        </dgm:presLayoutVars>
      </dgm:prSet>
      <dgm:spPr/>
      <dgm:t>
        <a:bodyPr/>
        <a:lstStyle/>
        <a:p>
          <a:endParaRPr lang="en-US"/>
        </a:p>
      </dgm:t>
    </dgm:pt>
    <dgm:pt modelId="{162FCE81-17EC-4AFE-8A22-19AF9A91FEB2}" type="pres">
      <dgm:prSet presAssocID="{5961016A-7A0E-45EA-BE68-2D67468175E1}" presName="vSp" presStyleCnt="0"/>
      <dgm:spPr/>
    </dgm:pt>
    <dgm:pt modelId="{4BC6DA15-5BD8-41DD-BE4D-0AD743CF53A7}" type="pres">
      <dgm:prSet presAssocID="{06ADB9D3-1C02-45F4-888A-0097D17C83B3}" presName="horFlow" presStyleCnt="0"/>
      <dgm:spPr/>
    </dgm:pt>
    <dgm:pt modelId="{221501C1-AB8A-464C-8FA7-19E86C2170B7}" type="pres">
      <dgm:prSet presAssocID="{06ADB9D3-1C02-45F4-888A-0097D17C83B3}" presName="bigChev" presStyleLbl="node1" presStyleIdx="1" presStyleCnt="2"/>
      <dgm:spPr/>
      <dgm:t>
        <a:bodyPr/>
        <a:lstStyle/>
        <a:p>
          <a:endParaRPr lang="en-US"/>
        </a:p>
      </dgm:t>
    </dgm:pt>
    <dgm:pt modelId="{7002DCB5-407C-4B0B-A60B-D84EFC0F9D8D}" type="pres">
      <dgm:prSet presAssocID="{E92DA99A-08A0-4811-86F7-F56E430D2B7C}" presName="parTrans" presStyleCnt="0"/>
      <dgm:spPr/>
    </dgm:pt>
    <dgm:pt modelId="{E27B208B-F5B4-49F6-881E-86FDE9295B8A}" type="pres">
      <dgm:prSet presAssocID="{ADFC5E95-3CD5-46D6-BA7C-8FAE663C736F}" presName="node" presStyleLbl="alignAccFollowNode1" presStyleIdx="2" presStyleCnt="4">
        <dgm:presLayoutVars>
          <dgm:bulletEnabled val="1"/>
        </dgm:presLayoutVars>
      </dgm:prSet>
      <dgm:spPr/>
      <dgm:t>
        <a:bodyPr/>
        <a:lstStyle/>
        <a:p>
          <a:endParaRPr lang="en-US"/>
        </a:p>
      </dgm:t>
    </dgm:pt>
    <dgm:pt modelId="{44C0AB1F-23BF-46C7-9810-05DA1AF63EAF}" type="pres">
      <dgm:prSet presAssocID="{FC14F6AA-544C-4D2A-B274-33BC5FC3BE25}" presName="sibTrans" presStyleCnt="0"/>
      <dgm:spPr/>
    </dgm:pt>
    <dgm:pt modelId="{709D9FF9-5E32-43C1-B3DA-AA4D0480BE6B}" type="pres">
      <dgm:prSet presAssocID="{DEC0EBE8-BD50-46B4-915D-54793FB727ED}" presName="node" presStyleLbl="alignAccFollowNode1" presStyleIdx="3" presStyleCnt="4">
        <dgm:presLayoutVars>
          <dgm:bulletEnabled val="1"/>
        </dgm:presLayoutVars>
      </dgm:prSet>
      <dgm:spPr/>
      <dgm:t>
        <a:bodyPr/>
        <a:lstStyle/>
        <a:p>
          <a:endParaRPr lang="en-US"/>
        </a:p>
      </dgm:t>
    </dgm:pt>
  </dgm:ptLst>
  <dgm:cxnLst>
    <dgm:cxn modelId="{EA3092A9-8C6D-4346-AC9C-EB87883C6BC5}" type="presOf" srcId="{5961016A-7A0E-45EA-BE68-2D67468175E1}" destId="{5CAB935F-8669-4FA5-B362-8897D26F2789}" srcOrd="0" destOrd="0" presId="urn:microsoft.com/office/officeart/2005/8/layout/lProcess3"/>
    <dgm:cxn modelId="{EEF36B4F-9F9E-41D6-B7C7-13E6747F5E96}" srcId="{06ADB9D3-1C02-45F4-888A-0097D17C83B3}" destId="{DEC0EBE8-BD50-46B4-915D-54793FB727ED}" srcOrd="1" destOrd="0" parTransId="{F66F7790-D95C-4761-AEBB-64A74E76E7D5}" sibTransId="{78107C82-A692-4FFE-9514-3814D278121C}"/>
    <dgm:cxn modelId="{EB83B406-C0C8-4188-935F-416041EF2981}" srcId="{06ADB9D3-1C02-45F4-888A-0097D17C83B3}" destId="{ADFC5E95-3CD5-46D6-BA7C-8FAE663C736F}" srcOrd="0" destOrd="0" parTransId="{E92DA99A-08A0-4811-86F7-F56E430D2B7C}" sibTransId="{FC14F6AA-544C-4D2A-B274-33BC5FC3BE25}"/>
    <dgm:cxn modelId="{3B366457-E6A6-4988-9888-DF06F78466F2}" type="presOf" srcId="{06ADB9D3-1C02-45F4-888A-0097D17C83B3}" destId="{221501C1-AB8A-464C-8FA7-19E86C2170B7}" srcOrd="0" destOrd="0" presId="urn:microsoft.com/office/officeart/2005/8/layout/lProcess3"/>
    <dgm:cxn modelId="{0A3F9344-5133-4EFF-BA4B-C02F10345E12}" srcId="{30CF5A66-B6D5-4ADE-A8AA-6C0F96B06BE8}" destId="{06ADB9D3-1C02-45F4-888A-0097D17C83B3}" srcOrd="1" destOrd="0" parTransId="{6FF766ED-B403-4BD9-9C15-68A278C477FA}" sibTransId="{C2C2F0D9-D9DF-455F-8D57-7E22E90F03CE}"/>
    <dgm:cxn modelId="{EDCA4FF6-D798-44B7-AA3D-2F6B32BB6311}" srcId="{5961016A-7A0E-45EA-BE68-2D67468175E1}" destId="{83686D69-512C-4862-9DAA-6EADC1CF8C00}" srcOrd="1" destOrd="0" parTransId="{2C492719-B084-49BC-BF5C-6C0102E798A3}" sibTransId="{A9B20BD3-9AA1-424B-9AF7-828519BA621D}"/>
    <dgm:cxn modelId="{6FFF3053-FCBF-466D-9585-64F5FB32CB18}" type="presOf" srcId="{A13F7648-E1B9-4D4A-AD8B-2D2255C892CA}" destId="{CA5ED50E-6E53-4639-B82A-7E032FBDA84F}" srcOrd="0" destOrd="0" presId="urn:microsoft.com/office/officeart/2005/8/layout/lProcess3"/>
    <dgm:cxn modelId="{D2EBE571-2EDF-4444-B641-A0DE2BB83824}" type="presOf" srcId="{ADFC5E95-3CD5-46D6-BA7C-8FAE663C736F}" destId="{E27B208B-F5B4-49F6-881E-86FDE9295B8A}" srcOrd="0" destOrd="0" presId="urn:microsoft.com/office/officeart/2005/8/layout/lProcess3"/>
    <dgm:cxn modelId="{0F732CAA-1D42-4081-BE49-78E4A91CB361}" srcId="{30CF5A66-B6D5-4ADE-A8AA-6C0F96B06BE8}" destId="{5961016A-7A0E-45EA-BE68-2D67468175E1}" srcOrd="0" destOrd="0" parTransId="{97505E75-DCF8-4B00-9958-34EB0EA1C9B9}" sibTransId="{41972D1B-667E-487E-8246-D5D9E1177900}"/>
    <dgm:cxn modelId="{06D4AB09-DEE0-4BAE-AAC9-378DDF317196}" type="presOf" srcId="{DEC0EBE8-BD50-46B4-915D-54793FB727ED}" destId="{709D9FF9-5E32-43C1-B3DA-AA4D0480BE6B}" srcOrd="0" destOrd="0" presId="urn:microsoft.com/office/officeart/2005/8/layout/lProcess3"/>
    <dgm:cxn modelId="{969C7A53-D70D-4F5F-B3FE-5ED36B830856}" type="presOf" srcId="{83686D69-512C-4862-9DAA-6EADC1CF8C00}" destId="{B72253C5-59D1-4455-BBF7-71B2425C2C2B}" srcOrd="0" destOrd="0" presId="urn:microsoft.com/office/officeart/2005/8/layout/lProcess3"/>
    <dgm:cxn modelId="{D42F4102-9C40-4650-BEA9-4AAE48E7CF86}" srcId="{5961016A-7A0E-45EA-BE68-2D67468175E1}" destId="{A13F7648-E1B9-4D4A-AD8B-2D2255C892CA}" srcOrd="0" destOrd="0" parTransId="{8371868C-52E2-409C-8552-EDEBCF8A5CE4}" sibTransId="{EA6F8B22-27FA-4A2F-A524-59EF8876A6E4}"/>
    <dgm:cxn modelId="{EDF779CB-11DA-4D3A-9B7C-846DA9EF555D}" type="presOf" srcId="{30CF5A66-B6D5-4ADE-A8AA-6C0F96B06BE8}" destId="{4673C72E-5E6F-459C-B341-DD1D0D0B9133}" srcOrd="0" destOrd="0" presId="urn:microsoft.com/office/officeart/2005/8/layout/lProcess3"/>
    <dgm:cxn modelId="{DFF7A547-18C2-44D0-852B-E5F2B307732C}" type="presParOf" srcId="{4673C72E-5E6F-459C-B341-DD1D0D0B9133}" destId="{3E498F4B-397F-43C9-ADEE-08E6533D923D}" srcOrd="0" destOrd="0" presId="urn:microsoft.com/office/officeart/2005/8/layout/lProcess3"/>
    <dgm:cxn modelId="{FC999196-81A0-49D1-9581-28CC0C1DDF43}" type="presParOf" srcId="{3E498F4B-397F-43C9-ADEE-08E6533D923D}" destId="{5CAB935F-8669-4FA5-B362-8897D26F2789}" srcOrd="0" destOrd="0" presId="urn:microsoft.com/office/officeart/2005/8/layout/lProcess3"/>
    <dgm:cxn modelId="{D3A35CC7-2AEA-4370-AE32-DE0EC78CDA41}" type="presParOf" srcId="{3E498F4B-397F-43C9-ADEE-08E6533D923D}" destId="{773FDBA1-CA8B-4C51-89A8-D0DE418F3EE8}" srcOrd="1" destOrd="0" presId="urn:microsoft.com/office/officeart/2005/8/layout/lProcess3"/>
    <dgm:cxn modelId="{96E08717-38D5-466C-B9AF-8CA5952499F1}" type="presParOf" srcId="{3E498F4B-397F-43C9-ADEE-08E6533D923D}" destId="{CA5ED50E-6E53-4639-B82A-7E032FBDA84F}" srcOrd="2" destOrd="0" presId="urn:microsoft.com/office/officeart/2005/8/layout/lProcess3"/>
    <dgm:cxn modelId="{C50D4B49-74B0-4EA3-913E-6390286B4251}" type="presParOf" srcId="{3E498F4B-397F-43C9-ADEE-08E6533D923D}" destId="{266FDF8F-29FF-432C-A83E-37369AEC8E20}" srcOrd="3" destOrd="0" presId="urn:microsoft.com/office/officeart/2005/8/layout/lProcess3"/>
    <dgm:cxn modelId="{00F7951D-78B1-47D0-A342-BAB8FBF84B3F}" type="presParOf" srcId="{3E498F4B-397F-43C9-ADEE-08E6533D923D}" destId="{B72253C5-59D1-4455-BBF7-71B2425C2C2B}" srcOrd="4" destOrd="0" presId="urn:microsoft.com/office/officeart/2005/8/layout/lProcess3"/>
    <dgm:cxn modelId="{999706EA-20AE-4447-AA76-0C8EA76D52D3}" type="presParOf" srcId="{4673C72E-5E6F-459C-B341-DD1D0D0B9133}" destId="{162FCE81-17EC-4AFE-8A22-19AF9A91FEB2}" srcOrd="1" destOrd="0" presId="urn:microsoft.com/office/officeart/2005/8/layout/lProcess3"/>
    <dgm:cxn modelId="{53CE3C9D-860A-408E-8B96-FBF6AB583BFE}" type="presParOf" srcId="{4673C72E-5E6F-459C-B341-DD1D0D0B9133}" destId="{4BC6DA15-5BD8-41DD-BE4D-0AD743CF53A7}" srcOrd="2" destOrd="0" presId="urn:microsoft.com/office/officeart/2005/8/layout/lProcess3"/>
    <dgm:cxn modelId="{DB51F6D5-B954-4425-A0D9-E564A6F425C2}" type="presParOf" srcId="{4BC6DA15-5BD8-41DD-BE4D-0AD743CF53A7}" destId="{221501C1-AB8A-464C-8FA7-19E86C2170B7}" srcOrd="0" destOrd="0" presId="urn:microsoft.com/office/officeart/2005/8/layout/lProcess3"/>
    <dgm:cxn modelId="{2B0F5B76-C011-46C8-9620-832856E1045C}" type="presParOf" srcId="{4BC6DA15-5BD8-41DD-BE4D-0AD743CF53A7}" destId="{7002DCB5-407C-4B0B-A60B-D84EFC0F9D8D}" srcOrd="1" destOrd="0" presId="urn:microsoft.com/office/officeart/2005/8/layout/lProcess3"/>
    <dgm:cxn modelId="{F6E9D5E3-155D-47C9-8164-F035D114E37D}" type="presParOf" srcId="{4BC6DA15-5BD8-41DD-BE4D-0AD743CF53A7}" destId="{E27B208B-F5B4-49F6-881E-86FDE9295B8A}" srcOrd="2" destOrd="0" presId="urn:microsoft.com/office/officeart/2005/8/layout/lProcess3"/>
    <dgm:cxn modelId="{5F0948B5-2A00-4082-9C47-CEBB2BCB3DF0}" type="presParOf" srcId="{4BC6DA15-5BD8-41DD-BE4D-0AD743CF53A7}" destId="{44C0AB1F-23BF-46C7-9810-05DA1AF63EAF}" srcOrd="3" destOrd="0" presId="urn:microsoft.com/office/officeart/2005/8/layout/lProcess3"/>
    <dgm:cxn modelId="{E77F41F9-57B3-4340-810F-43BCE302B9EC}" type="presParOf" srcId="{4BC6DA15-5BD8-41DD-BE4D-0AD743CF53A7}" destId="{709D9FF9-5E32-43C1-B3DA-AA4D0480BE6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4_2" csCatId="accent4" phldr="1"/>
      <dgm:spPr/>
      <dgm:t>
        <a:bodyPr/>
        <a:lstStyle/>
        <a:p>
          <a:endParaRPr lang="en-US"/>
        </a:p>
      </dgm:t>
    </dgm:pt>
    <dgm:pt modelId="{03C390C1-1BFA-4626-B1C2-41C5216B915B}">
      <dgm:prSet phldrT="[Text]" custT="1"/>
      <dgm:spPr>
        <a:xfrm>
          <a:off x="163740" y="2733486"/>
          <a:ext cx="1625807" cy="81290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Windows</a:t>
          </a:r>
        </a:p>
        <a:p>
          <a:r>
            <a:rPr lang="en-US" sz="1800" dirty="0" smtClean="0">
              <a:solidFill>
                <a:sysClr val="window" lastClr="FFFFFF"/>
              </a:solidFill>
              <a:latin typeface="Trebuchet MS" panose="020B0603020202020204" pitchFamily="34" charset="0"/>
              <a:ea typeface="+mn-ea"/>
              <a:cs typeface="+mn-cs"/>
            </a:rPr>
            <a:t> 7, 8.1, 10</a:t>
          </a:r>
          <a:endParaRPr lang="en-US" sz="1800" dirty="0">
            <a:solidFill>
              <a:sysClr val="window" lastClr="FFFFFF"/>
            </a:solidFill>
            <a:latin typeface="Trebuchet MS" panose="020B0603020202020204" pitchFamily="34" charset="0"/>
            <a:ea typeface="+mn-ea"/>
            <a:cs typeface="+mn-cs"/>
          </a:endParaRPr>
        </a:p>
      </dgm:t>
    </dgm:pt>
    <dgm:pt modelId="{89CAC95F-DF48-45D0-BD75-6C4B7E3D34EB}" type="parTrans" cxnId="{F15B1C26-89F0-4AB6-99D3-A6CC2BCEA967}">
      <dgm:prSet/>
      <dgm:spPr/>
      <dgm:t>
        <a:bodyPr/>
        <a:lstStyle/>
        <a:p>
          <a:endParaRPr lang="en-US"/>
        </a:p>
      </dgm:t>
    </dgm:pt>
    <dgm:pt modelId="{D49C39E0-FB51-4F2E-8AD7-925A61568B60}" type="sibTrans" cxnId="{F15B1C26-89F0-4AB6-99D3-A6CC2BCEA967}">
      <dgm:prSet/>
      <dgm:spPr/>
      <dgm:t>
        <a:bodyPr/>
        <a:lstStyle/>
        <a:p>
          <a:endParaRPr lang="en-US"/>
        </a:p>
      </dgm:t>
    </dgm:pt>
    <dgm:pt modelId="{E0023573-B5EC-40BE-AAD1-345582E70236}">
      <dgm:prSet phldrT="[Text]" custT="1"/>
      <dgm:spPr>
        <a:xfrm>
          <a:off x="2439871" y="1935352"/>
          <a:ext cx="1625807" cy="81290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Firefox ESR 52 (32-bit)</a:t>
          </a:r>
          <a:endParaRPr lang="en-US" sz="1800" dirty="0">
            <a:solidFill>
              <a:sysClr val="window" lastClr="FFFFFF"/>
            </a:solidFill>
            <a:latin typeface="Trebuchet MS" panose="020B0603020202020204" pitchFamily="34" charset="0"/>
            <a:ea typeface="+mn-ea"/>
            <a:cs typeface="+mn-cs"/>
          </a:endParaRPr>
        </a:p>
      </dgm:t>
    </dgm:pt>
    <dgm:pt modelId="{9CF112DF-59D5-4652-92E1-22DF5A60B974}" type="parTrans" cxnId="{60A958BC-E679-41B9-B76D-F62D415A0A4C}">
      <dgm:prSet/>
      <dgm:spPr>
        <a:xfrm rot="18550399">
          <a:off x="1599943" y="2726589"/>
          <a:ext cx="1029532" cy="28564"/>
        </a:xfrm>
        <a:noFill/>
        <a:ln w="25400" cap="flat" cmpd="sng" algn="ctr">
          <a:solidFill>
            <a:srgbClr val="8064A2">
              <a:shade val="6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BC4ECF86-98FA-4963-A3BD-9393E57C467B}" type="sibTrans" cxnId="{60A958BC-E679-41B9-B76D-F62D415A0A4C}">
      <dgm:prSet/>
      <dgm:spPr/>
      <dgm:t>
        <a:bodyPr/>
        <a:lstStyle/>
        <a:p>
          <a:endParaRPr lang="en-US"/>
        </a:p>
      </dgm:t>
    </dgm:pt>
    <dgm:pt modelId="{9592D10F-6978-49AF-B189-552BC7847D40}">
      <dgm:prSet phldrT="[Text]" custT="1"/>
      <dgm:spPr>
        <a:xfrm>
          <a:off x="4716002" y="1691904"/>
          <a:ext cx="2217162" cy="1299800"/>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Install Java 1.8 </a:t>
          </a:r>
        </a:p>
        <a:p>
          <a:r>
            <a:rPr lang="en-US" sz="1800" dirty="0" smtClean="0">
              <a:solidFill>
                <a:sysClr val="window" lastClr="FFFFFF"/>
              </a:solidFill>
              <a:latin typeface="Trebuchet MS" panose="020B0603020202020204" pitchFamily="34" charset="0"/>
              <a:ea typeface="+mn-ea"/>
              <a:cs typeface="+mn-cs"/>
            </a:rPr>
            <a:t>Turn off popup blockers </a:t>
          </a:r>
        </a:p>
        <a:p>
          <a:r>
            <a:rPr lang="en-US" sz="1800" dirty="0" smtClean="0">
              <a:solidFill>
                <a:sysClr val="window" lastClr="FFFFFF"/>
              </a:solidFill>
              <a:latin typeface="Trebuchet MS" panose="020B0603020202020204" pitchFamily="34" charset="0"/>
              <a:ea typeface="+mn-ea"/>
              <a:cs typeface="+mn-cs"/>
            </a:rPr>
            <a:t>Set trusted sites</a:t>
          </a:r>
          <a:endParaRPr lang="en-US" sz="1800" dirty="0">
            <a:solidFill>
              <a:sysClr val="window" lastClr="FFFFFF"/>
            </a:solidFill>
            <a:latin typeface="Trebuchet MS" panose="020B0603020202020204" pitchFamily="34" charset="0"/>
            <a:ea typeface="+mn-ea"/>
            <a:cs typeface="+mn-cs"/>
          </a:endParaRPr>
        </a:p>
      </dgm:t>
    </dgm:pt>
    <dgm:pt modelId="{13BA5B5D-8D45-4701-B984-4693B8CCDA4E}" type="parTrans" cxnId="{9170D657-41FC-4FD2-8A53-AE44143FAD82}">
      <dgm:prSet/>
      <dgm:spPr>
        <a:xfrm>
          <a:off x="4065678" y="2327522"/>
          <a:ext cx="650323" cy="28564"/>
        </a:xfrm>
        <a:noFill/>
        <a:ln w="25400" cap="flat" cmpd="sng" algn="ctr">
          <a:solidFill>
            <a:srgbClr val="8064A2">
              <a:shade val="8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0381BB59-2BBC-4B52-9658-70BCF688A94C}" type="sibTrans" cxnId="{9170D657-41FC-4FD2-8A53-AE44143FAD82}">
      <dgm:prSet/>
      <dgm:spPr/>
      <dgm:t>
        <a:bodyPr/>
        <a:lstStyle/>
        <a:p>
          <a:endParaRPr lang="en-US"/>
        </a:p>
      </dgm:t>
    </dgm:pt>
    <dgm:pt modelId="{05A4E796-90CE-494B-B5E7-336C3ECF4C19}">
      <dgm:prSet phldrT="[Text]" custT="1"/>
      <dgm:spPr>
        <a:xfrm>
          <a:off x="4716002" y="3113640"/>
          <a:ext cx="2191588" cy="1648861"/>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Thin Client Systems require additional support with TN configuration</a:t>
          </a:r>
          <a:endParaRPr lang="en-US" sz="1800" dirty="0">
            <a:solidFill>
              <a:sysClr val="window" lastClr="FFFFFF"/>
            </a:solidFill>
            <a:latin typeface="Trebuchet MS" panose="020B0603020202020204" pitchFamily="34" charset="0"/>
            <a:ea typeface="+mn-ea"/>
            <a:cs typeface="+mn-cs"/>
          </a:endParaRPr>
        </a:p>
      </dgm:t>
    </dgm:pt>
    <dgm:pt modelId="{9A0A26C0-1792-484F-889C-80C3F3066807}" type="parTrans" cxnId="{494573F6-C449-49AE-A100-0931D6C3B13C}">
      <dgm:prSet/>
      <dgm:spPr>
        <a:xfrm>
          <a:off x="4065678" y="3923789"/>
          <a:ext cx="650323" cy="28564"/>
        </a:xfrm>
        <a:noFill/>
        <a:ln w="25400" cap="flat" cmpd="sng" algn="ctr">
          <a:solidFill>
            <a:srgbClr val="8064A2">
              <a:shade val="8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618BF1F2-9180-4286-9FCF-0AB60048FF22}" type="sibTrans" cxnId="{494573F6-C449-49AE-A100-0931D6C3B13C}">
      <dgm:prSet/>
      <dgm:spPr/>
      <dgm:t>
        <a:bodyPr/>
        <a:lstStyle/>
        <a:p>
          <a:endParaRPr lang="en-US"/>
        </a:p>
      </dgm:t>
    </dgm:pt>
    <dgm:pt modelId="{190AC0CA-9CFE-427C-A63A-8AA974685263}">
      <dgm:prSet phldrT="[Text]"/>
      <dgm:spPr>
        <a:xfrm>
          <a:off x="1159" y="0"/>
          <a:ext cx="1931933" cy="5122544"/>
        </a:xfrm>
        <a:solidFill>
          <a:srgbClr val="8064A2">
            <a:tint val="40000"/>
            <a:hueOff val="0"/>
            <a:satOff val="0"/>
            <a:lumOff val="0"/>
            <a:alphaOff val="0"/>
          </a:srgbClr>
        </a:solidFill>
        <a:ln>
          <a:noFill/>
        </a:ln>
        <a:effectLst/>
      </dgm:spPr>
      <dgm:t>
        <a:bodyPr/>
        <a:lstStyle/>
        <a:p>
          <a:r>
            <a:rPr lang="en-US" dirty="0" smtClean="0">
              <a:solidFill>
                <a:sysClr val="windowText" lastClr="000000">
                  <a:hueOff val="0"/>
                  <a:satOff val="0"/>
                  <a:lumOff val="0"/>
                  <a:alphaOff val="0"/>
                </a:sysClr>
              </a:solidFill>
              <a:latin typeface="Trebuchet MS" panose="020B0603020202020204" pitchFamily="34" charset="0"/>
              <a:ea typeface="+mn-ea"/>
              <a:cs typeface="+mn-cs"/>
            </a:rPr>
            <a:t>Operating System</a:t>
          </a:r>
          <a:endParaRPr lang="en-US" dirty="0">
            <a:solidFill>
              <a:sysClr val="windowText" lastClr="000000">
                <a:hueOff val="0"/>
                <a:satOff val="0"/>
                <a:lumOff val="0"/>
                <a:alphaOff val="0"/>
              </a:sysClr>
            </a:solidFill>
            <a:latin typeface="Trebuchet MS" panose="020B0603020202020204" pitchFamily="34" charset="0"/>
            <a:ea typeface="+mn-ea"/>
            <a:cs typeface="+mn-cs"/>
          </a:endParaRPr>
        </a:p>
      </dgm:t>
    </dgm:pt>
    <dgm:pt modelId="{4086713F-A9D5-49FE-8212-0B46875840A2}" type="parTrans" cxnId="{3604B873-91CE-490C-8117-3C37B893CACC}">
      <dgm:prSet/>
      <dgm:spPr/>
      <dgm:t>
        <a:bodyPr/>
        <a:lstStyle/>
        <a:p>
          <a:endParaRPr lang="en-US"/>
        </a:p>
      </dgm:t>
    </dgm:pt>
    <dgm:pt modelId="{A74848A0-A425-4CFC-845E-5B1C5A59C76F}" type="sibTrans" cxnId="{3604B873-91CE-490C-8117-3C37B893CACC}">
      <dgm:prSet/>
      <dgm:spPr/>
      <dgm:t>
        <a:bodyPr/>
        <a:lstStyle/>
        <a:p>
          <a:endParaRPr lang="en-US"/>
        </a:p>
      </dgm:t>
    </dgm:pt>
    <dgm:pt modelId="{BEAF370E-23B9-43A0-A879-2110AAB80311}">
      <dgm:prSet phldrT="[Text]"/>
      <dgm:spPr>
        <a:xfrm>
          <a:off x="2249580" y="0"/>
          <a:ext cx="1931933" cy="5122544"/>
        </a:xfrm>
        <a:solidFill>
          <a:srgbClr val="8064A2">
            <a:tint val="40000"/>
            <a:hueOff val="0"/>
            <a:satOff val="0"/>
            <a:lumOff val="0"/>
            <a:alphaOff val="0"/>
          </a:srgbClr>
        </a:solidFill>
        <a:ln>
          <a:noFill/>
        </a:ln>
        <a:effectLst/>
      </dgm:spPr>
      <dgm:t>
        <a:bodyPr/>
        <a:lstStyle/>
        <a:p>
          <a:r>
            <a:rPr lang="en-US" dirty="0" smtClean="0">
              <a:solidFill>
                <a:sysClr val="windowText" lastClr="000000">
                  <a:hueOff val="0"/>
                  <a:satOff val="0"/>
                  <a:lumOff val="0"/>
                  <a:alphaOff val="0"/>
                </a:sysClr>
              </a:solidFill>
              <a:latin typeface="Trebuchet MS" panose="020B0603020202020204" pitchFamily="34" charset="0"/>
              <a:ea typeface="+mn-ea"/>
              <a:cs typeface="+mn-cs"/>
            </a:rPr>
            <a:t>Platform</a:t>
          </a:r>
          <a:endParaRPr lang="en-US" dirty="0">
            <a:solidFill>
              <a:sysClr val="windowText" lastClr="000000">
                <a:hueOff val="0"/>
                <a:satOff val="0"/>
                <a:lumOff val="0"/>
                <a:alphaOff val="0"/>
              </a:sysClr>
            </a:solidFill>
            <a:latin typeface="Trebuchet MS" panose="020B0603020202020204" pitchFamily="34" charset="0"/>
            <a:ea typeface="+mn-ea"/>
            <a:cs typeface="+mn-cs"/>
          </a:endParaRPr>
        </a:p>
      </dgm:t>
    </dgm:pt>
    <dgm:pt modelId="{9327FCD5-9349-4870-AF10-7F86F577BD97}" type="parTrans" cxnId="{AE95F7E2-1361-4ECC-8E50-9E0985871603}">
      <dgm:prSet/>
      <dgm:spPr/>
      <dgm:t>
        <a:bodyPr/>
        <a:lstStyle/>
        <a:p>
          <a:endParaRPr lang="en-US"/>
        </a:p>
      </dgm:t>
    </dgm:pt>
    <dgm:pt modelId="{1EB0ABFC-B074-4262-9677-73E754B423EA}" type="sibTrans" cxnId="{AE95F7E2-1361-4ECC-8E50-9E0985871603}">
      <dgm:prSet/>
      <dgm:spPr/>
      <dgm:t>
        <a:bodyPr/>
        <a:lstStyle/>
        <a:p>
          <a:endParaRPr lang="en-US"/>
        </a:p>
      </dgm:t>
    </dgm:pt>
    <dgm:pt modelId="{56FFD90F-7715-48B4-B029-497547B586FB}">
      <dgm:prSet phldrT="[Text]"/>
      <dgm:spPr>
        <a:xfrm>
          <a:off x="4515349" y="0"/>
          <a:ext cx="2560565" cy="5122544"/>
        </a:xfrm>
        <a:solidFill>
          <a:srgbClr val="8064A2">
            <a:tint val="40000"/>
            <a:hueOff val="0"/>
            <a:satOff val="0"/>
            <a:lumOff val="0"/>
            <a:alphaOff val="0"/>
          </a:srgbClr>
        </a:solidFill>
        <a:ln>
          <a:noFill/>
        </a:ln>
        <a:effectLst/>
      </dgm:spPr>
      <dgm:t>
        <a:bodyPr/>
        <a:lstStyle/>
        <a:p>
          <a:r>
            <a:rPr lang="en-US" dirty="0" smtClean="0">
              <a:solidFill>
                <a:sysClr val="windowText" lastClr="000000">
                  <a:hueOff val="0"/>
                  <a:satOff val="0"/>
                  <a:lumOff val="0"/>
                  <a:alphaOff val="0"/>
                </a:sysClr>
              </a:solidFill>
              <a:latin typeface="Trebuchet MS" panose="020B0603020202020204" pitchFamily="34" charset="0"/>
              <a:ea typeface="+mn-ea"/>
              <a:cs typeface="+mn-cs"/>
            </a:rPr>
            <a:t>Additional Considerations</a:t>
          </a:r>
          <a:endParaRPr lang="en-US" dirty="0">
            <a:solidFill>
              <a:sysClr val="windowText" lastClr="000000">
                <a:hueOff val="0"/>
                <a:satOff val="0"/>
                <a:lumOff val="0"/>
                <a:alphaOff val="0"/>
              </a:sysClr>
            </a:solidFill>
            <a:latin typeface="Trebuchet MS" panose="020B0603020202020204" pitchFamily="34" charset="0"/>
            <a:ea typeface="+mn-ea"/>
            <a:cs typeface="+mn-cs"/>
          </a:endParaRPr>
        </a:p>
      </dgm:t>
    </dgm:pt>
    <dgm:pt modelId="{3C6A0EBA-5762-4D74-B041-F411968EA846}" type="parTrans" cxnId="{A9CA890D-BD5C-4990-8AEC-F774A1F1CBB9}">
      <dgm:prSet/>
      <dgm:spPr/>
      <dgm:t>
        <a:bodyPr/>
        <a:lstStyle/>
        <a:p>
          <a:endParaRPr lang="en-US"/>
        </a:p>
      </dgm:t>
    </dgm:pt>
    <dgm:pt modelId="{B74323D8-E27C-41D1-B7F0-98022BDAB0E6}" type="sibTrans" cxnId="{A9CA890D-BD5C-4990-8AEC-F774A1F1CBB9}">
      <dgm:prSet/>
      <dgm:spPr/>
      <dgm:t>
        <a:bodyPr/>
        <a:lstStyle/>
        <a:p>
          <a:endParaRPr lang="en-US"/>
        </a:p>
      </dgm:t>
    </dgm:pt>
    <dgm:pt modelId="{3BBC0E94-D1DC-456B-A9E8-678D91AA4AB7}">
      <dgm:prSet phldrT="[Text]" custT="1"/>
      <dgm:spPr>
        <a:xfrm>
          <a:off x="2439871" y="3531619"/>
          <a:ext cx="1625807" cy="81290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TN Desktop App</a:t>
          </a:r>
          <a:endParaRPr lang="en-US" sz="1800" dirty="0">
            <a:solidFill>
              <a:sysClr val="window" lastClr="FFFFFF"/>
            </a:solidFill>
            <a:latin typeface="Trebuchet MS" panose="020B0603020202020204" pitchFamily="34" charset="0"/>
            <a:ea typeface="+mn-ea"/>
            <a:cs typeface="+mn-cs"/>
          </a:endParaRPr>
        </a:p>
      </dgm:t>
    </dgm:pt>
    <dgm:pt modelId="{126EB6BD-7B2E-4ED6-AA94-0E6EEECB5A5E}" type="parTrans" cxnId="{573129CB-CEE5-4FF7-B1B2-248E9D7AB024}">
      <dgm:prSet/>
      <dgm:spPr>
        <a:xfrm rot="3049601">
          <a:off x="1599943" y="3524722"/>
          <a:ext cx="1029532" cy="28564"/>
        </a:xfrm>
        <a:noFill/>
        <a:ln w="25400" cap="flat" cmpd="sng" algn="ctr">
          <a:solidFill>
            <a:srgbClr val="8064A2">
              <a:shade val="6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E98F8B64-D7E9-4A87-A9C6-16E5811242B0}" type="sibTrans" cxnId="{573129CB-CEE5-4FF7-B1B2-248E9D7AB024}">
      <dgm:prSet/>
      <dgm:spPr/>
      <dgm:t>
        <a:bodyPr/>
        <a:lstStyle/>
        <a:p>
          <a:endParaRPr lang="en-US"/>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t>
        <a:bodyPr/>
        <a:lstStyle/>
        <a:p>
          <a:endParaRPr lang="en-US"/>
        </a:p>
      </dgm:t>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dgm:presLayoutVars>
          <dgm:chPref val="3"/>
        </dgm:presLayoutVars>
      </dgm:prSet>
      <dgm:spPr>
        <a:prstGeom prst="roundRect">
          <a:avLst>
            <a:gd name="adj" fmla="val 10000"/>
          </a:avLst>
        </a:prstGeom>
      </dgm:spPr>
      <dgm:t>
        <a:bodyPr/>
        <a:lstStyle/>
        <a:p>
          <a:endParaRPr lang="en-US"/>
        </a:p>
      </dgm:t>
    </dgm:pt>
    <dgm:pt modelId="{D3463288-32E9-4F87-89D7-61465FD8173A}" type="pres">
      <dgm:prSet presAssocID="{03C390C1-1BFA-4626-B1C2-41C5216B915B}" presName="hierChild2" presStyleCnt="0"/>
      <dgm:spPr/>
    </dgm:pt>
    <dgm:pt modelId="{26584F9E-A21C-4304-B283-15A20EB87CB2}" type="pres">
      <dgm:prSet presAssocID="{9CF112DF-59D5-4652-92E1-22DF5A60B974}" presName="Name25" presStyleLbl="parChTrans1D2" presStyleIdx="0" presStyleCnt="2"/>
      <dgm:spPr>
        <a:custGeom>
          <a:avLst/>
          <a:gdLst/>
          <a:ahLst/>
          <a:cxnLst/>
          <a:rect l="0" t="0" r="0" b="0"/>
          <a:pathLst>
            <a:path>
              <a:moveTo>
                <a:pt x="0" y="14282"/>
              </a:moveTo>
              <a:lnTo>
                <a:pt x="1029532" y="14282"/>
              </a:lnTo>
            </a:path>
          </a:pathLst>
        </a:custGeom>
      </dgm:spPr>
      <dgm:t>
        <a:bodyPr/>
        <a:lstStyle/>
        <a:p>
          <a:endParaRPr lang="en-US"/>
        </a:p>
      </dgm:t>
    </dgm:pt>
    <dgm:pt modelId="{00276685-DDEB-46A1-8E4D-E73F90233C64}" type="pres">
      <dgm:prSet presAssocID="{9CF112DF-59D5-4652-92E1-22DF5A60B974}" presName="connTx" presStyleLbl="parChTrans1D2" presStyleIdx="0" presStyleCnt="2"/>
      <dgm:spPr/>
      <dgm:t>
        <a:bodyPr/>
        <a:lstStyle/>
        <a:p>
          <a:endParaRPr lang="en-US"/>
        </a:p>
      </dgm:t>
    </dgm:pt>
    <dgm:pt modelId="{F0BA9FDD-7A6F-4C9D-924A-6A98E85DA724}" type="pres">
      <dgm:prSet presAssocID="{E0023573-B5EC-40BE-AAD1-345582E70236}" presName="Name30" presStyleCnt="0"/>
      <dgm:spPr/>
    </dgm:pt>
    <dgm:pt modelId="{BF98E425-F5B1-4EEC-9007-CEDFBF343B7F}" type="pres">
      <dgm:prSet presAssocID="{E0023573-B5EC-40BE-AAD1-345582E70236}" presName="level2Shape" presStyleLbl="node2" presStyleIdx="0" presStyleCnt="2"/>
      <dgm:spPr>
        <a:prstGeom prst="roundRect">
          <a:avLst>
            <a:gd name="adj" fmla="val 10000"/>
          </a:avLst>
        </a:prstGeom>
      </dgm:spPr>
      <dgm:t>
        <a:bodyPr/>
        <a:lstStyle/>
        <a:p>
          <a:endParaRPr lang="en-US"/>
        </a:p>
      </dgm:t>
    </dgm:pt>
    <dgm:pt modelId="{FAC2235E-65CB-443C-8B77-1EC1111BC4C6}" type="pres">
      <dgm:prSet presAssocID="{E0023573-B5EC-40BE-AAD1-345582E70236}" presName="hierChild3" presStyleCnt="0"/>
      <dgm:spPr/>
    </dgm:pt>
    <dgm:pt modelId="{00495B19-3F7E-4115-BA5F-192A78006A1E}" type="pres">
      <dgm:prSet presAssocID="{13BA5B5D-8D45-4701-B984-4693B8CCDA4E}" presName="Name25" presStyleLbl="parChTrans1D3" presStyleIdx="0" presStyleCnt="2"/>
      <dgm:spPr>
        <a:custGeom>
          <a:avLst/>
          <a:gdLst/>
          <a:ahLst/>
          <a:cxnLst/>
          <a:rect l="0" t="0" r="0" b="0"/>
          <a:pathLst>
            <a:path>
              <a:moveTo>
                <a:pt x="0" y="14282"/>
              </a:moveTo>
              <a:lnTo>
                <a:pt x="650323" y="14282"/>
              </a:lnTo>
            </a:path>
          </a:pathLst>
        </a:custGeom>
      </dgm:spPr>
      <dgm:t>
        <a:bodyPr/>
        <a:lstStyle/>
        <a:p>
          <a:endParaRPr lang="en-US"/>
        </a:p>
      </dgm:t>
    </dgm:pt>
    <dgm:pt modelId="{7BF7FB41-8A38-443E-BD41-1CB232DA848F}" type="pres">
      <dgm:prSet presAssocID="{13BA5B5D-8D45-4701-B984-4693B8CCDA4E}" presName="connTx" presStyleLbl="parChTrans1D3" presStyleIdx="0" presStyleCnt="2"/>
      <dgm:spPr/>
      <dgm:t>
        <a:bodyPr/>
        <a:lstStyle/>
        <a:p>
          <a:endParaRPr lang="en-US"/>
        </a:p>
      </dgm:t>
    </dgm:pt>
    <dgm:pt modelId="{A684F426-9288-4502-B45B-334E42D7A0B1}" type="pres">
      <dgm:prSet presAssocID="{9592D10F-6978-49AF-B189-552BC7847D40}" presName="Name30" presStyleCnt="0"/>
      <dgm:spPr/>
    </dgm:pt>
    <dgm:pt modelId="{98ABBDB8-40C0-4CF3-9E63-E89B35A507E3}" type="pres">
      <dgm:prSet presAssocID="{9592D10F-6978-49AF-B189-552BC7847D40}" presName="level2Shape" presStyleLbl="node3" presStyleIdx="0" presStyleCnt="2" custScaleX="136373" custScaleY="159896"/>
      <dgm:spPr>
        <a:prstGeom prst="roundRect">
          <a:avLst>
            <a:gd name="adj" fmla="val 10000"/>
          </a:avLst>
        </a:prstGeom>
      </dgm:spPr>
      <dgm:t>
        <a:bodyPr/>
        <a:lstStyle/>
        <a:p>
          <a:endParaRPr lang="en-US"/>
        </a:p>
      </dgm:t>
    </dgm:pt>
    <dgm:pt modelId="{3A782A92-661D-401A-B9CC-1CD701E75A85}" type="pres">
      <dgm:prSet presAssocID="{9592D10F-6978-49AF-B189-552BC7847D40}" presName="hierChild3" presStyleCnt="0"/>
      <dgm:spPr/>
    </dgm:pt>
    <dgm:pt modelId="{F84D3A9A-DCF8-4B68-A446-02BA9841998C}" type="pres">
      <dgm:prSet presAssocID="{126EB6BD-7B2E-4ED6-AA94-0E6EEECB5A5E}" presName="Name25" presStyleLbl="parChTrans1D2" presStyleIdx="1" presStyleCnt="2"/>
      <dgm:spPr>
        <a:custGeom>
          <a:avLst/>
          <a:gdLst/>
          <a:ahLst/>
          <a:cxnLst/>
          <a:rect l="0" t="0" r="0" b="0"/>
          <a:pathLst>
            <a:path>
              <a:moveTo>
                <a:pt x="0" y="14282"/>
              </a:moveTo>
              <a:lnTo>
                <a:pt x="1029532" y="14282"/>
              </a:lnTo>
            </a:path>
          </a:pathLst>
        </a:custGeom>
      </dgm:spPr>
      <dgm:t>
        <a:bodyPr/>
        <a:lstStyle/>
        <a:p>
          <a:endParaRPr lang="en-US"/>
        </a:p>
      </dgm:t>
    </dgm:pt>
    <dgm:pt modelId="{6D5EA056-818A-4256-87D4-1DA1C0FB5BAF}" type="pres">
      <dgm:prSet presAssocID="{126EB6BD-7B2E-4ED6-AA94-0E6EEECB5A5E}" presName="connTx" presStyleLbl="parChTrans1D2" presStyleIdx="1" presStyleCnt="2"/>
      <dgm:spPr/>
      <dgm:t>
        <a:bodyPr/>
        <a:lstStyle/>
        <a:p>
          <a:endParaRPr lang="en-US"/>
        </a:p>
      </dgm:t>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1" presStyleCnt="2"/>
      <dgm:spPr>
        <a:prstGeom prst="roundRect">
          <a:avLst>
            <a:gd name="adj" fmla="val 10000"/>
          </a:avLst>
        </a:prstGeom>
      </dgm:spPr>
      <dgm:t>
        <a:bodyPr/>
        <a:lstStyle/>
        <a:p>
          <a:endParaRPr lang="en-US"/>
        </a:p>
      </dgm:t>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1" presStyleCnt="2"/>
      <dgm:spPr>
        <a:custGeom>
          <a:avLst/>
          <a:gdLst/>
          <a:ahLst/>
          <a:cxnLst/>
          <a:rect l="0" t="0" r="0" b="0"/>
          <a:pathLst>
            <a:path>
              <a:moveTo>
                <a:pt x="0" y="14282"/>
              </a:moveTo>
              <a:lnTo>
                <a:pt x="650323" y="14282"/>
              </a:lnTo>
            </a:path>
          </a:pathLst>
        </a:custGeom>
      </dgm:spPr>
      <dgm:t>
        <a:bodyPr/>
        <a:lstStyle/>
        <a:p>
          <a:endParaRPr lang="en-US"/>
        </a:p>
      </dgm:t>
    </dgm:pt>
    <dgm:pt modelId="{75E8CAE2-CDC7-482D-A8BF-7CD365609787}" type="pres">
      <dgm:prSet presAssocID="{9A0A26C0-1792-484F-889C-80C3F3066807}" presName="connTx" presStyleLbl="parChTrans1D3" presStyleIdx="1" presStyleCnt="2"/>
      <dgm:spPr/>
      <dgm:t>
        <a:bodyPr/>
        <a:lstStyle/>
        <a:p>
          <a:endParaRPr lang="en-US"/>
        </a:p>
      </dgm:t>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1" presStyleCnt="2" custScaleX="134800" custScaleY="202836"/>
      <dgm:spPr>
        <a:prstGeom prst="roundRect">
          <a:avLst>
            <a:gd name="adj" fmla="val 10000"/>
          </a:avLst>
        </a:prstGeom>
      </dgm:spPr>
      <dgm:t>
        <a:bodyPr/>
        <a:lstStyle/>
        <a:p>
          <a:endParaRPr lang="en-US"/>
        </a:p>
      </dgm:t>
    </dgm:pt>
    <dgm:pt modelId="{6E5CC6F7-95AD-4926-95AA-2F1055B3D982}" type="pres">
      <dgm:prSet presAssocID="{05A4E796-90CE-494B-B5E7-336C3ECF4C19}"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dgm:spPr>
        <a:prstGeom prst="roundRect">
          <a:avLst>
            <a:gd name="adj" fmla="val 10000"/>
          </a:avLst>
        </a:prstGeom>
      </dgm:spPr>
      <dgm:t>
        <a:bodyPr/>
        <a:lstStyle/>
        <a:p>
          <a:endParaRPr lang="en-US"/>
        </a:p>
      </dgm:t>
    </dgm:pt>
    <dgm:pt modelId="{06A50A6C-47A5-4FB3-AFA1-DCBE9BD97B1A}" type="pres">
      <dgm:prSet presAssocID="{190AC0CA-9CFE-427C-A63A-8AA974685263}" presName="bgRectTx" presStyleLbl="bgShp" presStyleIdx="0" presStyleCnt="3">
        <dgm:presLayoutVars>
          <dgm:bulletEnabled val="1"/>
        </dgm:presLayoutVars>
      </dgm:prSet>
      <dgm:spPr/>
      <dgm:t>
        <a:bodyPr/>
        <a:lstStyle/>
        <a:p>
          <a:endParaRPr lang="en-US"/>
        </a:p>
      </dgm:t>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custLinFactNeighborX="-449" custLinFactNeighborY="-4536"/>
      <dgm:spPr>
        <a:prstGeom prst="roundRect">
          <a:avLst>
            <a:gd name="adj" fmla="val 10000"/>
          </a:avLst>
        </a:prstGeom>
      </dgm:spPr>
      <dgm:t>
        <a:bodyPr/>
        <a:lstStyle/>
        <a:p>
          <a:endParaRPr lang="en-US"/>
        </a:p>
      </dgm:t>
    </dgm:pt>
    <dgm:pt modelId="{199DC1C7-32BF-46D9-848E-27C03995D698}" type="pres">
      <dgm:prSet presAssocID="{BEAF370E-23B9-43A0-A879-2110AAB80311}" presName="bgRectTx" presStyleLbl="bgShp" presStyleIdx="1" presStyleCnt="3">
        <dgm:presLayoutVars>
          <dgm:bulletEnabled val="1"/>
        </dgm:presLayoutVars>
      </dgm:prSet>
      <dgm:spPr/>
      <dgm:t>
        <a:bodyPr/>
        <a:lstStyle/>
        <a:p>
          <a:endParaRPr lang="en-US"/>
        </a:p>
      </dgm:t>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custScaleX="132539"/>
      <dgm:spPr>
        <a:prstGeom prst="roundRect">
          <a:avLst>
            <a:gd name="adj" fmla="val 10000"/>
          </a:avLst>
        </a:prstGeom>
      </dgm:spPr>
      <dgm:t>
        <a:bodyPr/>
        <a:lstStyle/>
        <a:p>
          <a:endParaRPr lang="en-US"/>
        </a:p>
      </dgm:t>
    </dgm:pt>
    <dgm:pt modelId="{A7B189AD-C9EF-4986-9B9D-FC69226415F1}" type="pres">
      <dgm:prSet presAssocID="{56FFD90F-7715-48B4-B029-497547B586FB}" presName="bgRectTx" presStyleLbl="bgShp" presStyleIdx="2" presStyleCnt="3">
        <dgm:presLayoutVars>
          <dgm:bulletEnabled val="1"/>
        </dgm:presLayoutVars>
      </dgm:prSet>
      <dgm:spPr/>
      <dgm:t>
        <a:bodyPr/>
        <a:lstStyle/>
        <a:p>
          <a:endParaRPr lang="en-US"/>
        </a:p>
      </dgm:t>
    </dgm:pt>
  </dgm:ptLst>
  <dgm:cxnLst>
    <dgm:cxn modelId="{9170D657-41FC-4FD2-8A53-AE44143FAD82}" srcId="{E0023573-B5EC-40BE-AAD1-345582E70236}" destId="{9592D10F-6978-49AF-B189-552BC7847D40}" srcOrd="0" destOrd="0" parTransId="{13BA5B5D-8D45-4701-B984-4693B8CCDA4E}" sibTransId="{0381BB59-2BBC-4B52-9658-70BCF688A94C}"/>
    <dgm:cxn modelId="{90F9FCA0-A96C-45EB-B53D-E061A727155C}" type="presOf" srcId="{13BA5B5D-8D45-4701-B984-4693B8CCDA4E}" destId="{7BF7FB41-8A38-443E-BD41-1CB232DA848F}" srcOrd="1" destOrd="0" presId="urn:microsoft.com/office/officeart/2005/8/layout/hierarchy5"/>
    <dgm:cxn modelId="{A9AECA17-E957-4F5F-8F35-3180D5DABF74}" type="presOf" srcId="{3BBC0E94-D1DC-456B-A9E8-678D91AA4AB7}" destId="{D01A1BB0-91A3-468D-AF11-BB59A00A45EE}" srcOrd="0" destOrd="0" presId="urn:microsoft.com/office/officeart/2005/8/layout/hierarchy5"/>
    <dgm:cxn modelId="{4CD6B2E7-A67D-45C2-9DD3-84C6228B6F53}" type="presOf" srcId="{13BA5B5D-8D45-4701-B984-4693B8CCDA4E}" destId="{00495B19-3F7E-4115-BA5F-192A78006A1E}" srcOrd="0" destOrd="0" presId="urn:microsoft.com/office/officeart/2005/8/layout/hierarchy5"/>
    <dgm:cxn modelId="{F15B1C26-89F0-4AB6-99D3-A6CC2BCEA967}" srcId="{4C04F32E-E94C-4C75-85C1-517920EBE6F4}" destId="{03C390C1-1BFA-4626-B1C2-41C5216B915B}" srcOrd="0" destOrd="0" parTransId="{89CAC95F-DF48-45D0-BD75-6C4B7E3D34EB}" sibTransId="{D49C39E0-FB51-4F2E-8AD7-925A61568B60}"/>
    <dgm:cxn modelId="{AE95F7E2-1361-4ECC-8E50-9E0985871603}" srcId="{4C04F32E-E94C-4C75-85C1-517920EBE6F4}" destId="{BEAF370E-23B9-43A0-A879-2110AAB80311}" srcOrd="2" destOrd="0" parTransId="{9327FCD5-9349-4870-AF10-7F86F577BD97}" sibTransId="{1EB0ABFC-B074-4262-9677-73E754B423EA}"/>
    <dgm:cxn modelId="{0820C6AF-9FA5-4191-BFBF-9A8426D90D88}" type="presOf" srcId="{126EB6BD-7B2E-4ED6-AA94-0E6EEECB5A5E}" destId="{6D5EA056-818A-4256-87D4-1DA1C0FB5BAF}" srcOrd="1" destOrd="0" presId="urn:microsoft.com/office/officeart/2005/8/layout/hierarchy5"/>
    <dgm:cxn modelId="{91FB28D4-374A-4802-9C47-BFD57BBD4309}" type="presOf" srcId="{9592D10F-6978-49AF-B189-552BC7847D40}" destId="{98ABBDB8-40C0-4CF3-9E63-E89B35A507E3}" srcOrd="0" destOrd="0" presId="urn:microsoft.com/office/officeart/2005/8/layout/hierarchy5"/>
    <dgm:cxn modelId="{C7237D6D-5AE7-4D2F-8561-0450A134B128}" type="presOf" srcId="{BEAF370E-23B9-43A0-A879-2110AAB80311}" destId="{199DC1C7-32BF-46D9-848E-27C03995D698}" srcOrd="1" destOrd="0" presId="urn:microsoft.com/office/officeart/2005/8/layout/hierarchy5"/>
    <dgm:cxn modelId="{A13BB5BF-1B0E-44D2-89F5-5E016F046FE6}" type="presOf" srcId="{05A4E796-90CE-494B-B5E7-336C3ECF4C19}" destId="{F2F324D7-64DF-4F5C-BF18-A9CA301650B8}" srcOrd="0" destOrd="0" presId="urn:microsoft.com/office/officeart/2005/8/layout/hierarchy5"/>
    <dgm:cxn modelId="{3604B873-91CE-490C-8117-3C37B893CACC}" srcId="{4C04F32E-E94C-4C75-85C1-517920EBE6F4}" destId="{190AC0CA-9CFE-427C-A63A-8AA974685263}" srcOrd="1" destOrd="0" parTransId="{4086713F-A9D5-49FE-8212-0B46875840A2}" sibTransId="{A74848A0-A425-4CFC-845E-5B1C5A59C76F}"/>
    <dgm:cxn modelId="{02975EAB-0B93-484C-81D6-F4C0C4FE8A10}" type="presOf" srcId="{9CF112DF-59D5-4652-92E1-22DF5A60B974}" destId="{00276685-DDEB-46A1-8E4D-E73F90233C64}" srcOrd="1" destOrd="0" presId="urn:microsoft.com/office/officeart/2005/8/layout/hierarchy5"/>
    <dgm:cxn modelId="{C48D3056-83D2-4218-9E7B-20719D8FBEE1}" type="presOf" srcId="{9A0A26C0-1792-484F-889C-80C3F3066807}" destId="{75E8CAE2-CDC7-482D-A8BF-7CD365609787}" srcOrd="1" destOrd="0" presId="urn:microsoft.com/office/officeart/2005/8/layout/hierarchy5"/>
    <dgm:cxn modelId="{5E885E40-0696-406F-B152-260C49F53CD4}" type="presOf" srcId="{E0023573-B5EC-40BE-AAD1-345582E70236}" destId="{BF98E425-F5B1-4EEC-9007-CEDFBF343B7F}" srcOrd="0" destOrd="0" presId="urn:microsoft.com/office/officeart/2005/8/layout/hierarchy5"/>
    <dgm:cxn modelId="{12B12347-CD5E-4F93-AF48-22E696118EE0}" type="presOf" srcId="{190AC0CA-9CFE-427C-A63A-8AA974685263}" destId="{EB2A05C2-2C2F-4F5A-AAF0-CB521DE8AC83}" srcOrd="0" destOrd="0" presId="urn:microsoft.com/office/officeart/2005/8/layout/hierarchy5"/>
    <dgm:cxn modelId="{1650ABAF-06FC-4F45-AD37-C9632DDF9368}" type="presOf" srcId="{56FFD90F-7715-48B4-B029-497547B586FB}" destId="{093D1D41-1B2E-4B3C-86B9-F65AB4895256}" srcOrd="0" destOrd="0" presId="urn:microsoft.com/office/officeart/2005/8/layout/hierarchy5"/>
    <dgm:cxn modelId="{88882243-2EED-41BC-8AB5-C610A86243C0}" type="presOf" srcId="{9CF112DF-59D5-4652-92E1-22DF5A60B974}" destId="{26584F9E-A21C-4304-B283-15A20EB87CB2}" srcOrd="0" destOrd="0" presId="urn:microsoft.com/office/officeart/2005/8/layout/hierarchy5"/>
    <dgm:cxn modelId="{FDB87813-3770-4E19-8530-C23CEBFF9A83}" type="presOf" srcId="{190AC0CA-9CFE-427C-A63A-8AA974685263}" destId="{06A50A6C-47A5-4FB3-AFA1-DCBE9BD97B1A}" srcOrd="1" destOrd="0" presId="urn:microsoft.com/office/officeart/2005/8/layout/hierarchy5"/>
    <dgm:cxn modelId="{60A958BC-E679-41B9-B76D-F62D415A0A4C}" srcId="{03C390C1-1BFA-4626-B1C2-41C5216B915B}" destId="{E0023573-B5EC-40BE-AAD1-345582E70236}" srcOrd="0" destOrd="0" parTransId="{9CF112DF-59D5-4652-92E1-22DF5A60B974}" sibTransId="{BC4ECF86-98FA-4963-A3BD-9393E57C467B}"/>
    <dgm:cxn modelId="{6C8637AD-049D-4D35-AD30-37FFEB7380F0}" type="presOf" srcId="{56FFD90F-7715-48B4-B029-497547B586FB}" destId="{A7B189AD-C9EF-4986-9B9D-FC69226415F1}" srcOrd="1" destOrd="0" presId="urn:microsoft.com/office/officeart/2005/8/layout/hierarchy5"/>
    <dgm:cxn modelId="{494573F6-C449-49AE-A100-0931D6C3B13C}" srcId="{3BBC0E94-D1DC-456B-A9E8-678D91AA4AB7}" destId="{05A4E796-90CE-494B-B5E7-336C3ECF4C19}" srcOrd="0" destOrd="0" parTransId="{9A0A26C0-1792-484F-889C-80C3F3066807}" sibTransId="{618BF1F2-9180-4286-9FCF-0AB60048FF22}"/>
    <dgm:cxn modelId="{A9CA890D-BD5C-4990-8AEC-F774A1F1CBB9}" srcId="{4C04F32E-E94C-4C75-85C1-517920EBE6F4}" destId="{56FFD90F-7715-48B4-B029-497547B586FB}" srcOrd="3" destOrd="0" parTransId="{3C6A0EBA-5762-4D74-B041-F411968EA846}" sibTransId="{B74323D8-E27C-41D1-B7F0-98022BDAB0E6}"/>
    <dgm:cxn modelId="{E108C3B2-FEDD-43DC-88AA-75D079C5238F}" type="presOf" srcId="{4C04F32E-E94C-4C75-85C1-517920EBE6F4}" destId="{6E65C6B3-2BF0-4B06-96DF-55EE2E2F1922}" srcOrd="0" destOrd="0" presId="urn:microsoft.com/office/officeart/2005/8/layout/hierarchy5"/>
    <dgm:cxn modelId="{94679DF4-66B1-40EE-AA8E-A9AE23341742}" type="presOf" srcId="{BEAF370E-23B9-43A0-A879-2110AAB80311}" destId="{4E8483D1-70EF-486C-A2B1-0A1512AE0CE6}" srcOrd="0" destOrd="0" presId="urn:microsoft.com/office/officeart/2005/8/layout/hierarchy5"/>
    <dgm:cxn modelId="{573129CB-CEE5-4FF7-B1B2-248E9D7AB024}" srcId="{03C390C1-1BFA-4626-B1C2-41C5216B915B}" destId="{3BBC0E94-D1DC-456B-A9E8-678D91AA4AB7}" srcOrd="1" destOrd="0" parTransId="{126EB6BD-7B2E-4ED6-AA94-0E6EEECB5A5E}" sibTransId="{E98F8B64-D7E9-4A87-A9C6-16E5811242B0}"/>
    <dgm:cxn modelId="{60796932-4177-4403-BEBE-BF17EBFF3D12}" type="presOf" srcId="{9A0A26C0-1792-484F-889C-80C3F3066807}" destId="{185E8EE9-EF5D-4DC6-B577-8A6C1506C185}" srcOrd="0" destOrd="0" presId="urn:microsoft.com/office/officeart/2005/8/layout/hierarchy5"/>
    <dgm:cxn modelId="{E03A44A0-F674-477F-A2E5-A98FDBAC1672}" type="presOf" srcId="{126EB6BD-7B2E-4ED6-AA94-0E6EEECB5A5E}" destId="{F84D3A9A-DCF8-4B68-A446-02BA9841998C}" srcOrd="0" destOrd="0" presId="urn:microsoft.com/office/officeart/2005/8/layout/hierarchy5"/>
    <dgm:cxn modelId="{F721A6A0-5044-4B49-BCFC-976E1372309F}" type="presOf" srcId="{03C390C1-1BFA-4626-B1C2-41C5216B915B}" destId="{C9F2A395-E3B2-44AC-A77F-468A181E03B6}" srcOrd="0" destOrd="0" presId="urn:microsoft.com/office/officeart/2005/8/layout/hierarchy5"/>
    <dgm:cxn modelId="{E1832D79-0023-4F3F-A74E-34932A8F4A0F}" type="presParOf" srcId="{6E65C6B3-2BF0-4B06-96DF-55EE2E2F1922}" destId="{9BAF9B50-399E-4C49-B249-F7B362BDF550}" srcOrd="0" destOrd="0" presId="urn:microsoft.com/office/officeart/2005/8/layout/hierarchy5"/>
    <dgm:cxn modelId="{7081100B-B476-4AD0-A7C5-51447E41BCF2}" type="presParOf" srcId="{9BAF9B50-399E-4C49-B249-F7B362BDF550}" destId="{17321B4C-A573-4EBD-B201-A9EFB62D5505}" srcOrd="0" destOrd="0" presId="urn:microsoft.com/office/officeart/2005/8/layout/hierarchy5"/>
    <dgm:cxn modelId="{F2A7910E-80EE-4D92-A180-37276DDDCD47}" type="presParOf" srcId="{9BAF9B50-399E-4C49-B249-F7B362BDF550}" destId="{5721DAEC-0E59-4EF6-87B3-8EAB385777ED}" srcOrd="1" destOrd="0" presId="urn:microsoft.com/office/officeart/2005/8/layout/hierarchy5"/>
    <dgm:cxn modelId="{C5275AB4-0AB4-4443-AEFE-9D90F08A60AD}" type="presParOf" srcId="{5721DAEC-0E59-4EF6-87B3-8EAB385777ED}" destId="{5FABAF6F-9831-4DC2-9A2D-7BE4861E7AE2}" srcOrd="0" destOrd="0" presId="urn:microsoft.com/office/officeart/2005/8/layout/hierarchy5"/>
    <dgm:cxn modelId="{FD56E456-222E-4154-9A60-5616D87A1E59}" type="presParOf" srcId="{5FABAF6F-9831-4DC2-9A2D-7BE4861E7AE2}" destId="{C9F2A395-E3B2-44AC-A77F-468A181E03B6}" srcOrd="0" destOrd="0" presId="urn:microsoft.com/office/officeart/2005/8/layout/hierarchy5"/>
    <dgm:cxn modelId="{B0FA92DC-A3A2-4364-AB0F-DB8B78F6D81E}" type="presParOf" srcId="{5FABAF6F-9831-4DC2-9A2D-7BE4861E7AE2}" destId="{D3463288-32E9-4F87-89D7-61465FD8173A}" srcOrd="1" destOrd="0" presId="urn:microsoft.com/office/officeart/2005/8/layout/hierarchy5"/>
    <dgm:cxn modelId="{8675BA0A-2D1B-4A4C-BF2D-F8C82DB52BCE}" type="presParOf" srcId="{D3463288-32E9-4F87-89D7-61465FD8173A}" destId="{26584F9E-A21C-4304-B283-15A20EB87CB2}" srcOrd="0" destOrd="0" presId="urn:microsoft.com/office/officeart/2005/8/layout/hierarchy5"/>
    <dgm:cxn modelId="{2D504140-E49D-4A33-8630-F0FA6A6CC5E2}" type="presParOf" srcId="{26584F9E-A21C-4304-B283-15A20EB87CB2}" destId="{00276685-DDEB-46A1-8E4D-E73F90233C64}" srcOrd="0" destOrd="0" presId="urn:microsoft.com/office/officeart/2005/8/layout/hierarchy5"/>
    <dgm:cxn modelId="{EA35B65A-472F-404F-97AA-B4F77A724887}" type="presParOf" srcId="{D3463288-32E9-4F87-89D7-61465FD8173A}" destId="{F0BA9FDD-7A6F-4C9D-924A-6A98E85DA724}" srcOrd="1" destOrd="0" presId="urn:microsoft.com/office/officeart/2005/8/layout/hierarchy5"/>
    <dgm:cxn modelId="{1FB71BFE-928D-418C-8DA5-EA70CBE40DAB}" type="presParOf" srcId="{F0BA9FDD-7A6F-4C9D-924A-6A98E85DA724}" destId="{BF98E425-F5B1-4EEC-9007-CEDFBF343B7F}" srcOrd="0" destOrd="0" presId="urn:microsoft.com/office/officeart/2005/8/layout/hierarchy5"/>
    <dgm:cxn modelId="{D338A194-E3E8-4733-AE06-96A0E6C1EEFB}" type="presParOf" srcId="{F0BA9FDD-7A6F-4C9D-924A-6A98E85DA724}" destId="{FAC2235E-65CB-443C-8B77-1EC1111BC4C6}" srcOrd="1" destOrd="0" presId="urn:microsoft.com/office/officeart/2005/8/layout/hierarchy5"/>
    <dgm:cxn modelId="{336CCA4C-08CB-4D7F-9861-584E3D1B1870}" type="presParOf" srcId="{FAC2235E-65CB-443C-8B77-1EC1111BC4C6}" destId="{00495B19-3F7E-4115-BA5F-192A78006A1E}" srcOrd="0" destOrd="0" presId="urn:microsoft.com/office/officeart/2005/8/layout/hierarchy5"/>
    <dgm:cxn modelId="{EB0D9FB2-019D-42A0-89EB-CB77E97C06CB}" type="presParOf" srcId="{00495B19-3F7E-4115-BA5F-192A78006A1E}" destId="{7BF7FB41-8A38-443E-BD41-1CB232DA848F}" srcOrd="0" destOrd="0" presId="urn:microsoft.com/office/officeart/2005/8/layout/hierarchy5"/>
    <dgm:cxn modelId="{8E705969-3FFB-417C-B12D-38D640BBAF2E}" type="presParOf" srcId="{FAC2235E-65CB-443C-8B77-1EC1111BC4C6}" destId="{A684F426-9288-4502-B45B-334E42D7A0B1}" srcOrd="1" destOrd="0" presId="urn:microsoft.com/office/officeart/2005/8/layout/hierarchy5"/>
    <dgm:cxn modelId="{F9AFACFF-6CA9-48F9-8200-84D04A9D178D}" type="presParOf" srcId="{A684F426-9288-4502-B45B-334E42D7A0B1}" destId="{98ABBDB8-40C0-4CF3-9E63-E89B35A507E3}" srcOrd="0" destOrd="0" presId="urn:microsoft.com/office/officeart/2005/8/layout/hierarchy5"/>
    <dgm:cxn modelId="{7245FE9E-EEB3-4FA7-89B2-8E3F8C970149}" type="presParOf" srcId="{A684F426-9288-4502-B45B-334E42D7A0B1}" destId="{3A782A92-661D-401A-B9CC-1CD701E75A85}" srcOrd="1" destOrd="0" presId="urn:microsoft.com/office/officeart/2005/8/layout/hierarchy5"/>
    <dgm:cxn modelId="{DF80970F-FFB8-4191-9768-EB3FB76D070B}" type="presParOf" srcId="{D3463288-32E9-4F87-89D7-61465FD8173A}" destId="{F84D3A9A-DCF8-4B68-A446-02BA9841998C}" srcOrd="2" destOrd="0" presId="urn:microsoft.com/office/officeart/2005/8/layout/hierarchy5"/>
    <dgm:cxn modelId="{F771DA8F-B3D1-4EFE-B608-0892A0DF8E09}" type="presParOf" srcId="{F84D3A9A-DCF8-4B68-A446-02BA9841998C}" destId="{6D5EA056-818A-4256-87D4-1DA1C0FB5BAF}" srcOrd="0" destOrd="0" presId="urn:microsoft.com/office/officeart/2005/8/layout/hierarchy5"/>
    <dgm:cxn modelId="{A35C10E6-37BD-40A0-A0B2-D27991E290DE}" type="presParOf" srcId="{D3463288-32E9-4F87-89D7-61465FD8173A}" destId="{AEEF7298-721A-4BD4-B2EA-C44A8DF8C524}" srcOrd="3" destOrd="0" presId="urn:microsoft.com/office/officeart/2005/8/layout/hierarchy5"/>
    <dgm:cxn modelId="{264ADB12-F412-45B3-A297-3239C7802436}" type="presParOf" srcId="{AEEF7298-721A-4BD4-B2EA-C44A8DF8C524}" destId="{D01A1BB0-91A3-468D-AF11-BB59A00A45EE}" srcOrd="0" destOrd="0" presId="urn:microsoft.com/office/officeart/2005/8/layout/hierarchy5"/>
    <dgm:cxn modelId="{2DF8DCD9-6CBC-4228-8163-F65D124200E2}" type="presParOf" srcId="{AEEF7298-721A-4BD4-B2EA-C44A8DF8C524}" destId="{F59F1416-38D4-422F-A4E1-18A60A566A18}" srcOrd="1" destOrd="0" presId="urn:microsoft.com/office/officeart/2005/8/layout/hierarchy5"/>
    <dgm:cxn modelId="{F42334FE-60B6-4BA8-8A9B-102B019D24FB}" type="presParOf" srcId="{F59F1416-38D4-422F-A4E1-18A60A566A18}" destId="{185E8EE9-EF5D-4DC6-B577-8A6C1506C185}" srcOrd="0" destOrd="0" presId="urn:microsoft.com/office/officeart/2005/8/layout/hierarchy5"/>
    <dgm:cxn modelId="{956D7F32-8920-4F95-A4DC-51AD1841689D}" type="presParOf" srcId="{185E8EE9-EF5D-4DC6-B577-8A6C1506C185}" destId="{75E8CAE2-CDC7-482D-A8BF-7CD365609787}" srcOrd="0" destOrd="0" presId="urn:microsoft.com/office/officeart/2005/8/layout/hierarchy5"/>
    <dgm:cxn modelId="{0D813F00-648D-4395-9886-77C400BDACF6}" type="presParOf" srcId="{F59F1416-38D4-422F-A4E1-18A60A566A18}" destId="{0B3945A2-0EA9-4E71-BB7E-20948C1D2027}" srcOrd="1" destOrd="0" presId="urn:microsoft.com/office/officeart/2005/8/layout/hierarchy5"/>
    <dgm:cxn modelId="{29B12C74-1D86-4C47-830E-63FE62BA8D7C}" type="presParOf" srcId="{0B3945A2-0EA9-4E71-BB7E-20948C1D2027}" destId="{F2F324D7-64DF-4F5C-BF18-A9CA301650B8}" srcOrd="0" destOrd="0" presId="urn:microsoft.com/office/officeart/2005/8/layout/hierarchy5"/>
    <dgm:cxn modelId="{057CA144-4E34-4451-B6F7-FD470866C830}" type="presParOf" srcId="{0B3945A2-0EA9-4E71-BB7E-20948C1D2027}" destId="{6E5CC6F7-95AD-4926-95AA-2F1055B3D982}" srcOrd="1" destOrd="0" presId="urn:microsoft.com/office/officeart/2005/8/layout/hierarchy5"/>
    <dgm:cxn modelId="{A9090AC3-9680-4B53-8E7F-0CA81ED1F2AD}" type="presParOf" srcId="{6E65C6B3-2BF0-4B06-96DF-55EE2E2F1922}" destId="{36D4AACA-AC71-45B0-B506-EB7628E330F4}" srcOrd="1" destOrd="0" presId="urn:microsoft.com/office/officeart/2005/8/layout/hierarchy5"/>
    <dgm:cxn modelId="{9BE8D765-4B9B-4309-B04D-A1F3853A5D06}" type="presParOf" srcId="{36D4AACA-AC71-45B0-B506-EB7628E330F4}" destId="{25C2EB4C-5D0F-4B77-A2FF-B30A73B4FEBD}" srcOrd="0" destOrd="0" presId="urn:microsoft.com/office/officeart/2005/8/layout/hierarchy5"/>
    <dgm:cxn modelId="{67BF65B5-241C-4D0B-A07D-019CE0709F68}" type="presParOf" srcId="{25C2EB4C-5D0F-4B77-A2FF-B30A73B4FEBD}" destId="{EB2A05C2-2C2F-4F5A-AAF0-CB521DE8AC83}" srcOrd="0" destOrd="0" presId="urn:microsoft.com/office/officeart/2005/8/layout/hierarchy5"/>
    <dgm:cxn modelId="{07B38967-ED14-45B0-8D66-229C9B7A2E05}" type="presParOf" srcId="{25C2EB4C-5D0F-4B77-A2FF-B30A73B4FEBD}" destId="{06A50A6C-47A5-4FB3-AFA1-DCBE9BD97B1A}" srcOrd="1" destOrd="0" presId="urn:microsoft.com/office/officeart/2005/8/layout/hierarchy5"/>
    <dgm:cxn modelId="{50156C20-643A-4A6F-92A0-9F111D75D5D5}" type="presParOf" srcId="{36D4AACA-AC71-45B0-B506-EB7628E330F4}" destId="{7A799C43-02B5-43BD-AC60-B0CA3EE291EB}" srcOrd="1" destOrd="0" presId="urn:microsoft.com/office/officeart/2005/8/layout/hierarchy5"/>
    <dgm:cxn modelId="{B624C8AC-61FB-42C4-B3EB-DEDE3C1FFD85}" type="presParOf" srcId="{7A799C43-02B5-43BD-AC60-B0CA3EE291EB}" destId="{77E5FFF8-4E53-4396-8DA7-6480199F6AA7}" srcOrd="0" destOrd="0" presId="urn:microsoft.com/office/officeart/2005/8/layout/hierarchy5"/>
    <dgm:cxn modelId="{F92059FE-5A9A-47F2-B0C3-FD63C7315660}" type="presParOf" srcId="{36D4AACA-AC71-45B0-B506-EB7628E330F4}" destId="{CE6A3A1B-39B5-49A8-83DC-A3EEC30D393E}" srcOrd="2" destOrd="0" presId="urn:microsoft.com/office/officeart/2005/8/layout/hierarchy5"/>
    <dgm:cxn modelId="{6452EA5C-BDD0-46A7-9382-773788920A0B}" type="presParOf" srcId="{CE6A3A1B-39B5-49A8-83DC-A3EEC30D393E}" destId="{4E8483D1-70EF-486C-A2B1-0A1512AE0CE6}" srcOrd="0" destOrd="0" presId="urn:microsoft.com/office/officeart/2005/8/layout/hierarchy5"/>
    <dgm:cxn modelId="{B4534FC6-4AF6-4FDE-8392-6CABA6694BBA}" type="presParOf" srcId="{CE6A3A1B-39B5-49A8-83DC-A3EEC30D393E}" destId="{199DC1C7-32BF-46D9-848E-27C03995D698}" srcOrd="1" destOrd="0" presId="urn:microsoft.com/office/officeart/2005/8/layout/hierarchy5"/>
    <dgm:cxn modelId="{D8F98D04-8A5D-4ABE-96CB-DD25719127F7}" type="presParOf" srcId="{36D4AACA-AC71-45B0-B506-EB7628E330F4}" destId="{668333A4-4E58-442D-B75C-B3D7E1770D28}" srcOrd="3" destOrd="0" presId="urn:microsoft.com/office/officeart/2005/8/layout/hierarchy5"/>
    <dgm:cxn modelId="{CA4B4940-3635-46FA-B30E-3C633AF88919}" type="presParOf" srcId="{668333A4-4E58-442D-B75C-B3D7E1770D28}" destId="{7EDF57DE-BA4B-47DE-8DE9-19949128D8F0}" srcOrd="0" destOrd="0" presId="urn:microsoft.com/office/officeart/2005/8/layout/hierarchy5"/>
    <dgm:cxn modelId="{277974C1-9444-4C15-B52B-36222D1EBA05}" type="presParOf" srcId="{36D4AACA-AC71-45B0-B506-EB7628E330F4}" destId="{C3ACEC8D-C797-457F-A5DB-3F3E97139026}" srcOrd="4" destOrd="0" presId="urn:microsoft.com/office/officeart/2005/8/layout/hierarchy5"/>
    <dgm:cxn modelId="{3C2AC973-AA74-4962-9F29-B59AD5B562A3}" type="presParOf" srcId="{C3ACEC8D-C797-457F-A5DB-3F3E97139026}" destId="{093D1D41-1B2E-4B3C-86B9-F65AB4895256}" srcOrd="0" destOrd="0" presId="urn:microsoft.com/office/officeart/2005/8/layout/hierarchy5"/>
    <dgm:cxn modelId="{8A489828-BE2E-430E-9B0A-2F33A3A320FB}"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2_2" csCatId="accent2" phldr="1"/>
      <dgm:spPr/>
      <dgm:t>
        <a:bodyPr/>
        <a:lstStyle/>
        <a:p>
          <a:endParaRPr lang="en-US"/>
        </a:p>
      </dgm:t>
    </dgm:pt>
    <dgm:pt modelId="{03C390C1-1BFA-4626-B1C2-41C5216B915B}">
      <dgm:prSet phldrT="[Text]" custT="1"/>
      <dgm:spPr>
        <a:xfrm>
          <a:off x="175785" y="2333811"/>
          <a:ext cx="1749501" cy="2019686"/>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Mac OS X 10.9, 10.10, 10.11, </a:t>
          </a:r>
          <a:r>
            <a:rPr lang="en-US" sz="1800" b="1" i="0" dirty="0" err="1" smtClean="0">
              <a:latin typeface="Trebuchet MS" panose="020B0603020202020204" pitchFamily="34" charset="0"/>
            </a:rPr>
            <a:t>MacOS</a:t>
          </a:r>
          <a:r>
            <a:rPr lang="en-US" sz="1800" b="1" i="0" dirty="0" smtClean="0">
              <a:latin typeface="Trebuchet MS" panose="020B0603020202020204" pitchFamily="34" charset="0"/>
            </a:rPr>
            <a:t> Sierra 10.12</a:t>
          </a:r>
          <a:endParaRPr lang="en-US" sz="1800" dirty="0">
            <a:solidFill>
              <a:sysClr val="window" lastClr="FFFFFF"/>
            </a:solidFill>
            <a:latin typeface="Trebuchet MS" panose="020B0603020202020204" pitchFamily="34" charset="0"/>
            <a:ea typeface="+mn-ea"/>
            <a:cs typeface="+mn-cs"/>
          </a:endParaRPr>
        </a:p>
      </dgm:t>
    </dgm:pt>
    <dgm:pt modelId="{89CAC95F-DF48-45D0-BD75-6C4B7E3D34EB}" type="parTrans" cxnId="{F15B1C26-89F0-4AB6-99D3-A6CC2BCEA967}">
      <dgm:prSet/>
      <dgm:spPr/>
      <dgm:t>
        <a:bodyPr/>
        <a:lstStyle/>
        <a:p>
          <a:endParaRPr lang="en-US"/>
        </a:p>
      </dgm:t>
    </dgm:pt>
    <dgm:pt modelId="{D49C39E0-FB51-4F2E-8AD7-925A61568B60}" type="sibTrans" cxnId="{F15B1C26-89F0-4AB6-99D3-A6CC2BCEA967}">
      <dgm:prSet/>
      <dgm:spPr/>
      <dgm:t>
        <a:bodyPr/>
        <a:lstStyle/>
        <a:p>
          <a:endParaRPr lang="en-US"/>
        </a:p>
      </dgm:t>
    </dgm:pt>
    <dgm:pt modelId="{E0023573-B5EC-40BE-AAD1-345582E70236}">
      <dgm:prSet phldrT="[Text]" custT="1"/>
      <dgm:spPr>
        <a:xfrm>
          <a:off x="2625088" y="1819654"/>
          <a:ext cx="1749501" cy="1623319"/>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Firefox ESR 52 (32-bit)</a:t>
          </a:r>
          <a:endParaRPr lang="en-US" sz="1800" dirty="0">
            <a:solidFill>
              <a:sysClr val="window" lastClr="FFFFFF"/>
            </a:solidFill>
            <a:latin typeface="Trebuchet MS" panose="020B0603020202020204" pitchFamily="34" charset="0"/>
            <a:ea typeface="+mn-ea"/>
            <a:cs typeface="+mn-cs"/>
          </a:endParaRPr>
        </a:p>
      </dgm:t>
    </dgm:pt>
    <dgm:pt modelId="{9CF112DF-59D5-4652-92E1-22DF5A60B974}" type="parTrans" cxnId="{60A958BC-E679-41B9-B76D-F62D415A0A4C}">
      <dgm:prSet/>
      <dgm:spPr>
        <a:xfrm rot="18869474">
          <a:off x="1775901" y="2972564"/>
          <a:ext cx="998573" cy="29838"/>
        </a:xfrm>
        <a:noFill/>
        <a:ln w="25400" cap="flat" cmpd="sng" algn="ctr">
          <a:solidFill>
            <a:srgbClr val="C0504D">
              <a:shade val="6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BC4ECF86-98FA-4963-A3BD-9393E57C467B}" type="sibTrans" cxnId="{60A958BC-E679-41B9-B76D-F62D415A0A4C}">
      <dgm:prSet/>
      <dgm:spPr/>
      <dgm:t>
        <a:bodyPr/>
        <a:lstStyle/>
        <a:p>
          <a:endParaRPr lang="en-US"/>
        </a:p>
      </dgm:t>
    </dgm:pt>
    <dgm:pt modelId="{9592D10F-6978-49AF-B189-552BC7847D40}">
      <dgm:prSet phldrT="[Text]" custT="1"/>
      <dgm:spPr>
        <a:xfrm>
          <a:off x="5074390" y="1781174"/>
          <a:ext cx="1749501" cy="1700279"/>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Install Java 1.8 </a:t>
          </a:r>
        </a:p>
        <a:p>
          <a:r>
            <a:rPr lang="en-US" sz="1800" dirty="0" smtClean="0">
              <a:solidFill>
                <a:sysClr val="window" lastClr="FFFFFF"/>
              </a:solidFill>
              <a:latin typeface="Trebuchet MS" panose="020B0603020202020204" pitchFamily="34" charset="0"/>
              <a:ea typeface="+mn-ea"/>
              <a:cs typeface="+mn-cs"/>
            </a:rPr>
            <a:t>Turn off popup blockers </a:t>
          </a:r>
        </a:p>
        <a:p>
          <a:r>
            <a:rPr lang="en-US" sz="1800" dirty="0" smtClean="0">
              <a:solidFill>
                <a:sysClr val="window" lastClr="FFFFFF"/>
              </a:solidFill>
              <a:latin typeface="Trebuchet MS" panose="020B0603020202020204" pitchFamily="34" charset="0"/>
              <a:ea typeface="+mn-ea"/>
              <a:cs typeface="+mn-cs"/>
            </a:rPr>
            <a:t>Set trusted sites</a:t>
          </a:r>
          <a:endParaRPr lang="en-US" sz="1800" dirty="0">
            <a:solidFill>
              <a:sysClr val="window" lastClr="FFFFFF"/>
            </a:solidFill>
            <a:latin typeface="Trebuchet MS" panose="020B0603020202020204" pitchFamily="34" charset="0"/>
            <a:ea typeface="+mn-ea"/>
            <a:cs typeface="+mn-cs"/>
          </a:endParaRPr>
        </a:p>
      </dgm:t>
    </dgm:pt>
    <dgm:pt modelId="{13BA5B5D-8D45-4701-B984-4693B8CCDA4E}" type="parTrans" cxnId="{9170D657-41FC-4FD2-8A53-AE44143FAD82}">
      <dgm:prSet/>
      <dgm:spPr>
        <a:xfrm>
          <a:off x="4374590" y="2616394"/>
          <a:ext cx="699800" cy="29838"/>
        </a:xfrm>
        <a:noFill/>
        <a:ln w="25400" cap="flat" cmpd="sng" algn="ctr">
          <a:solidFill>
            <a:srgbClr val="C0504D">
              <a:shade val="8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0381BB59-2BBC-4B52-9658-70BCF688A94C}" type="sibTrans" cxnId="{9170D657-41FC-4FD2-8A53-AE44143FAD82}">
      <dgm:prSet/>
      <dgm:spPr/>
      <dgm:t>
        <a:bodyPr/>
        <a:lstStyle/>
        <a:p>
          <a:endParaRPr lang="en-US"/>
        </a:p>
      </dgm:t>
    </dgm:pt>
    <dgm:pt modelId="{05A4E796-90CE-494B-B5E7-336C3ECF4C19}">
      <dgm:prSet phldrT="[Text]" custT="1"/>
      <dgm:spPr>
        <a:xfrm>
          <a:off x="5074390" y="3612666"/>
          <a:ext cx="1749501" cy="1254987"/>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N/A</a:t>
          </a:r>
          <a:endParaRPr lang="en-US" sz="1800" dirty="0">
            <a:solidFill>
              <a:sysClr val="window" lastClr="FFFFFF"/>
            </a:solidFill>
            <a:latin typeface="Trebuchet MS" panose="020B0603020202020204" pitchFamily="34" charset="0"/>
            <a:ea typeface="+mn-ea"/>
            <a:cs typeface="+mn-cs"/>
          </a:endParaRPr>
        </a:p>
      </dgm:t>
    </dgm:pt>
    <dgm:pt modelId="{9A0A26C0-1792-484F-889C-80C3F3066807}" type="parTrans" cxnId="{494573F6-C449-49AE-A100-0931D6C3B13C}">
      <dgm:prSet/>
      <dgm:spPr>
        <a:xfrm>
          <a:off x="4374590" y="4225240"/>
          <a:ext cx="699800" cy="29838"/>
        </a:xfrm>
        <a:noFill/>
        <a:ln w="25400" cap="flat" cmpd="sng" algn="ctr">
          <a:solidFill>
            <a:srgbClr val="C0504D">
              <a:shade val="8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618BF1F2-9180-4286-9FCF-0AB60048FF22}" type="sibTrans" cxnId="{494573F6-C449-49AE-A100-0931D6C3B13C}">
      <dgm:prSet/>
      <dgm:spPr/>
      <dgm:t>
        <a:bodyPr/>
        <a:lstStyle/>
        <a:p>
          <a:endParaRPr lang="en-US"/>
        </a:p>
      </dgm:t>
    </dgm:pt>
    <dgm:pt modelId="{190AC0CA-9CFE-427C-A63A-8AA974685263}">
      <dgm:prSet phldrT="[Text]" custT="1"/>
      <dgm:spPr>
        <a:xfrm>
          <a:off x="564" y="0"/>
          <a:ext cx="2087101" cy="5276848"/>
        </a:xfrm>
        <a:solidFill>
          <a:srgbClr val="C0504D">
            <a:tint val="40000"/>
            <a:hueOff val="0"/>
            <a:satOff val="0"/>
            <a:lumOff val="0"/>
            <a:alphaOff val="0"/>
          </a:srgbClr>
        </a:solidFill>
        <a:ln>
          <a:noFill/>
        </a:ln>
        <a:effectLst/>
      </dgm:spPr>
      <dgm:t>
        <a:bodyPr/>
        <a:lstStyle/>
        <a:p>
          <a:r>
            <a:rPr lang="en-US" sz="2100" dirty="0" smtClean="0">
              <a:solidFill>
                <a:sysClr val="windowText" lastClr="000000">
                  <a:hueOff val="0"/>
                  <a:satOff val="0"/>
                  <a:lumOff val="0"/>
                  <a:alphaOff val="0"/>
                </a:sysClr>
              </a:solidFill>
              <a:latin typeface="Trebuchet MS" panose="020B0603020202020204" pitchFamily="34" charset="0"/>
              <a:ea typeface="+mn-ea"/>
              <a:cs typeface="+mn-cs"/>
            </a:rPr>
            <a:t>Operating System</a:t>
          </a:r>
          <a:endParaRPr lang="en-US" sz="21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4086713F-A9D5-49FE-8212-0B46875840A2}" type="parTrans" cxnId="{3604B873-91CE-490C-8117-3C37B893CACC}">
      <dgm:prSet/>
      <dgm:spPr/>
      <dgm:t>
        <a:bodyPr/>
        <a:lstStyle/>
        <a:p>
          <a:endParaRPr lang="en-US"/>
        </a:p>
      </dgm:t>
    </dgm:pt>
    <dgm:pt modelId="{A74848A0-A425-4CFC-845E-5B1C5A59C76F}" type="sibTrans" cxnId="{3604B873-91CE-490C-8117-3C37B893CACC}">
      <dgm:prSet/>
      <dgm:spPr/>
      <dgm:t>
        <a:bodyPr/>
        <a:lstStyle/>
        <a:p>
          <a:endParaRPr lang="en-US"/>
        </a:p>
      </dgm:t>
    </dgm:pt>
    <dgm:pt modelId="{BEAF370E-23B9-43A0-A879-2110AAB80311}">
      <dgm:prSet phldrT="[Text]" custT="1"/>
      <dgm:spPr>
        <a:xfrm>
          <a:off x="2437836" y="0"/>
          <a:ext cx="2087101" cy="5276848"/>
        </a:xfrm>
        <a:solidFill>
          <a:srgbClr val="C0504D">
            <a:tint val="40000"/>
            <a:hueOff val="0"/>
            <a:satOff val="0"/>
            <a:lumOff val="0"/>
            <a:alphaOff val="0"/>
          </a:srgbClr>
        </a:solidFill>
        <a:ln>
          <a:noFill/>
        </a:ln>
        <a:effectLst/>
      </dgm:spPr>
      <dgm:t>
        <a:bodyPr/>
        <a:lstStyle/>
        <a:p>
          <a:r>
            <a:rPr lang="en-US" sz="2100" dirty="0" smtClean="0">
              <a:solidFill>
                <a:sysClr val="windowText" lastClr="000000">
                  <a:hueOff val="0"/>
                  <a:satOff val="0"/>
                  <a:lumOff val="0"/>
                  <a:alphaOff val="0"/>
                </a:sysClr>
              </a:solidFill>
              <a:latin typeface="Trebuchet MS" panose="020B0603020202020204" pitchFamily="34" charset="0"/>
              <a:ea typeface="+mn-ea"/>
              <a:cs typeface="+mn-cs"/>
            </a:rPr>
            <a:t>Platform</a:t>
          </a:r>
          <a:endParaRPr lang="en-US" sz="21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9327FCD5-9349-4870-AF10-7F86F577BD97}" type="parTrans" cxnId="{AE95F7E2-1361-4ECC-8E50-9E0985871603}">
      <dgm:prSet/>
      <dgm:spPr/>
      <dgm:t>
        <a:bodyPr/>
        <a:lstStyle/>
        <a:p>
          <a:endParaRPr lang="en-US"/>
        </a:p>
      </dgm:t>
    </dgm:pt>
    <dgm:pt modelId="{1EB0ABFC-B074-4262-9677-73E754B423EA}" type="sibTrans" cxnId="{AE95F7E2-1361-4ECC-8E50-9E0985871603}">
      <dgm:prSet/>
      <dgm:spPr/>
      <dgm:t>
        <a:bodyPr/>
        <a:lstStyle/>
        <a:p>
          <a:endParaRPr lang="en-US"/>
        </a:p>
      </dgm:t>
    </dgm:pt>
    <dgm:pt modelId="{56FFD90F-7715-48B4-B029-497547B586FB}">
      <dgm:prSet phldrT="[Text]" custT="1"/>
      <dgm:spPr>
        <a:xfrm>
          <a:off x="4874838" y="0"/>
          <a:ext cx="2087101" cy="5276848"/>
        </a:xfrm>
        <a:solidFill>
          <a:srgbClr val="C0504D">
            <a:tint val="40000"/>
            <a:hueOff val="0"/>
            <a:satOff val="0"/>
            <a:lumOff val="0"/>
            <a:alphaOff val="0"/>
          </a:srgbClr>
        </a:solidFill>
        <a:ln>
          <a:noFill/>
        </a:ln>
        <a:effectLst/>
      </dgm:spPr>
      <dgm:t>
        <a:bodyPr/>
        <a:lstStyle/>
        <a:p>
          <a:r>
            <a:rPr lang="en-US" sz="2100" dirty="0" smtClean="0">
              <a:solidFill>
                <a:sysClr val="windowText" lastClr="000000">
                  <a:hueOff val="0"/>
                  <a:satOff val="0"/>
                  <a:lumOff val="0"/>
                  <a:alphaOff val="0"/>
                </a:sysClr>
              </a:solidFill>
              <a:latin typeface="Trebuchet MS" panose="020B0603020202020204" pitchFamily="34" charset="0"/>
              <a:ea typeface="+mn-ea"/>
              <a:cs typeface="+mn-cs"/>
            </a:rPr>
            <a:t>Additional Considerations</a:t>
          </a:r>
          <a:endParaRPr lang="en-US" sz="21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3C6A0EBA-5762-4D74-B041-F411968EA846}" type="parTrans" cxnId="{A9CA890D-BD5C-4990-8AEC-F774A1F1CBB9}">
      <dgm:prSet/>
      <dgm:spPr/>
      <dgm:t>
        <a:bodyPr/>
        <a:lstStyle/>
        <a:p>
          <a:endParaRPr lang="en-US"/>
        </a:p>
      </dgm:t>
    </dgm:pt>
    <dgm:pt modelId="{B74323D8-E27C-41D1-B7F0-98022BDAB0E6}" type="sibTrans" cxnId="{A9CA890D-BD5C-4990-8AEC-F774A1F1CBB9}">
      <dgm:prSet/>
      <dgm:spPr/>
      <dgm:t>
        <a:bodyPr/>
        <a:lstStyle/>
        <a:p>
          <a:endParaRPr lang="en-US"/>
        </a:p>
      </dgm:t>
    </dgm:pt>
    <dgm:pt modelId="{3BBC0E94-D1DC-456B-A9E8-678D91AA4AB7}">
      <dgm:prSet phldrT="[Text]" custT="1"/>
      <dgm:spPr>
        <a:xfrm>
          <a:off x="2625088" y="3612666"/>
          <a:ext cx="1749501" cy="1254987"/>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TN Desktop App</a:t>
          </a:r>
          <a:endParaRPr lang="en-US" sz="1800" dirty="0">
            <a:solidFill>
              <a:sysClr val="window" lastClr="FFFFFF"/>
            </a:solidFill>
            <a:latin typeface="Trebuchet MS" panose="020B0603020202020204" pitchFamily="34" charset="0"/>
            <a:ea typeface="+mn-ea"/>
            <a:cs typeface="+mn-cs"/>
          </a:endParaRPr>
        </a:p>
      </dgm:t>
    </dgm:pt>
    <dgm:pt modelId="{126EB6BD-7B2E-4ED6-AA94-0E6EEECB5A5E}" type="parTrans" cxnId="{573129CB-CEE5-4FF7-B1B2-248E9D7AB024}">
      <dgm:prSet/>
      <dgm:spPr>
        <a:xfrm rot="3121492">
          <a:off x="1706539" y="3776987"/>
          <a:ext cx="1137296" cy="29838"/>
        </a:xfrm>
        <a:noFill/>
        <a:ln w="25400" cap="flat" cmpd="sng" algn="ctr">
          <a:solidFill>
            <a:srgbClr val="C0504D">
              <a:shade val="6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E98F8B64-D7E9-4A87-A9C6-16E5811242B0}" type="sibTrans" cxnId="{573129CB-CEE5-4FF7-B1B2-248E9D7AB024}">
      <dgm:prSet/>
      <dgm:spPr/>
      <dgm:t>
        <a:bodyPr/>
        <a:lstStyle/>
        <a:p>
          <a:endParaRPr lang="en-US"/>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t>
        <a:bodyPr/>
        <a:lstStyle/>
        <a:p>
          <a:endParaRPr lang="en-US"/>
        </a:p>
      </dgm:t>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custScaleY="230887" custLinFactNeighborX="-3768">
        <dgm:presLayoutVars>
          <dgm:chPref val="3"/>
        </dgm:presLayoutVars>
      </dgm:prSet>
      <dgm:spPr>
        <a:prstGeom prst="roundRect">
          <a:avLst>
            <a:gd name="adj" fmla="val 10000"/>
          </a:avLst>
        </a:prstGeom>
      </dgm:spPr>
      <dgm:t>
        <a:bodyPr/>
        <a:lstStyle/>
        <a:p>
          <a:endParaRPr lang="en-US"/>
        </a:p>
      </dgm:t>
    </dgm:pt>
    <dgm:pt modelId="{D3463288-32E9-4F87-89D7-61465FD8173A}" type="pres">
      <dgm:prSet presAssocID="{03C390C1-1BFA-4626-B1C2-41C5216B915B}" presName="hierChild2" presStyleCnt="0"/>
      <dgm:spPr/>
    </dgm:pt>
    <dgm:pt modelId="{26584F9E-A21C-4304-B283-15A20EB87CB2}" type="pres">
      <dgm:prSet presAssocID="{9CF112DF-59D5-4652-92E1-22DF5A60B974}" presName="Name25" presStyleLbl="parChTrans1D2" presStyleIdx="0" presStyleCnt="2"/>
      <dgm:spPr>
        <a:custGeom>
          <a:avLst/>
          <a:gdLst/>
          <a:ahLst/>
          <a:cxnLst/>
          <a:rect l="0" t="0" r="0" b="0"/>
          <a:pathLst>
            <a:path>
              <a:moveTo>
                <a:pt x="0" y="14919"/>
              </a:moveTo>
              <a:lnTo>
                <a:pt x="998573" y="14919"/>
              </a:lnTo>
            </a:path>
          </a:pathLst>
        </a:custGeom>
      </dgm:spPr>
      <dgm:t>
        <a:bodyPr/>
        <a:lstStyle/>
        <a:p>
          <a:endParaRPr lang="en-US"/>
        </a:p>
      </dgm:t>
    </dgm:pt>
    <dgm:pt modelId="{00276685-DDEB-46A1-8E4D-E73F90233C64}" type="pres">
      <dgm:prSet presAssocID="{9CF112DF-59D5-4652-92E1-22DF5A60B974}" presName="connTx" presStyleLbl="parChTrans1D2" presStyleIdx="0" presStyleCnt="2"/>
      <dgm:spPr/>
      <dgm:t>
        <a:bodyPr/>
        <a:lstStyle/>
        <a:p>
          <a:endParaRPr lang="en-US"/>
        </a:p>
      </dgm:t>
    </dgm:pt>
    <dgm:pt modelId="{F0BA9FDD-7A6F-4C9D-924A-6A98E85DA724}" type="pres">
      <dgm:prSet presAssocID="{E0023573-B5EC-40BE-AAD1-345582E70236}" presName="Name30" presStyleCnt="0"/>
      <dgm:spPr/>
    </dgm:pt>
    <dgm:pt modelId="{BF98E425-F5B1-4EEC-9007-CEDFBF343B7F}" type="pres">
      <dgm:prSet presAssocID="{E0023573-B5EC-40BE-AAD1-345582E70236}" presName="level2Shape" presStyleLbl="node2" presStyleIdx="0" presStyleCnt="2" custScaleY="185575" custLinFactNeighborX="-8484"/>
      <dgm:spPr>
        <a:prstGeom prst="roundRect">
          <a:avLst>
            <a:gd name="adj" fmla="val 10000"/>
          </a:avLst>
        </a:prstGeom>
      </dgm:spPr>
      <dgm:t>
        <a:bodyPr/>
        <a:lstStyle/>
        <a:p>
          <a:endParaRPr lang="en-US"/>
        </a:p>
      </dgm:t>
    </dgm:pt>
    <dgm:pt modelId="{FAC2235E-65CB-443C-8B77-1EC1111BC4C6}" type="pres">
      <dgm:prSet presAssocID="{E0023573-B5EC-40BE-AAD1-345582E70236}" presName="hierChild3" presStyleCnt="0"/>
      <dgm:spPr/>
    </dgm:pt>
    <dgm:pt modelId="{00495B19-3F7E-4115-BA5F-192A78006A1E}" type="pres">
      <dgm:prSet presAssocID="{13BA5B5D-8D45-4701-B984-4693B8CCDA4E}" presName="Name25" presStyleLbl="parChTrans1D3" presStyleIdx="0" presStyleCnt="2"/>
      <dgm:spPr>
        <a:custGeom>
          <a:avLst/>
          <a:gdLst/>
          <a:ahLst/>
          <a:cxnLst/>
          <a:rect l="0" t="0" r="0" b="0"/>
          <a:pathLst>
            <a:path>
              <a:moveTo>
                <a:pt x="0" y="14919"/>
              </a:moveTo>
              <a:lnTo>
                <a:pt x="699800" y="14919"/>
              </a:lnTo>
            </a:path>
          </a:pathLst>
        </a:custGeom>
      </dgm:spPr>
      <dgm:t>
        <a:bodyPr/>
        <a:lstStyle/>
        <a:p>
          <a:endParaRPr lang="en-US"/>
        </a:p>
      </dgm:t>
    </dgm:pt>
    <dgm:pt modelId="{7BF7FB41-8A38-443E-BD41-1CB232DA848F}" type="pres">
      <dgm:prSet presAssocID="{13BA5B5D-8D45-4701-B984-4693B8CCDA4E}" presName="connTx" presStyleLbl="parChTrans1D3" presStyleIdx="0" presStyleCnt="2"/>
      <dgm:spPr/>
      <dgm:t>
        <a:bodyPr/>
        <a:lstStyle/>
        <a:p>
          <a:endParaRPr lang="en-US"/>
        </a:p>
      </dgm:t>
    </dgm:pt>
    <dgm:pt modelId="{A684F426-9288-4502-B45B-334E42D7A0B1}" type="pres">
      <dgm:prSet presAssocID="{9592D10F-6978-49AF-B189-552BC7847D40}" presName="Name30" presStyleCnt="0"/>
      <dgm:spPr/>
    </dgm:pt>
    <dgm:pt modelId="{98ABBDB8-40C0-4CF3-9E63-E89B35A507E3}" type="pres">
      <dgm:prSet presAssocID="{9592D10F-6978-49AF-B189-552BC7847D40}" presName="level2Shape" presStyleLbl="node3" presStyleIdx="0" presStyleCnt="2" custScaleY="194373" custLinFactNeighborX="-5181"/>
      <dgm:spPr>
        <a:prstGeom prst="roundRect">
          <a:avLst>
            <a:gd name="adj" fmla="val 10000"/>
          </a:avLst>
        </a:prstGeom>
      </dgm:spPr>
      <dgm:t>
        <a:bodyPr/>
        <a:lstStyle/>
        <a:p>
          <a:endParaRPr lang="en-US"/>
        </a:p>
      </dgm:t>
    </dgm:pt>
    <dgm:pt modelId="{3A782A92-661D-401A-B9CC-1CD701E75A85}" type="pres">
      <dgm:prSet presAssocID="{9592D10F-6978-49AF-B189-552BC7847D40}" presName="hierChild3" presStyleCnt="0"/>
      <dgm:spPr/>
    </dgm:pt>
    <dgm:pt modelId="{F84D3A9A-DCF8-4B68-A446-02BA9841998C}" type="pres">
      <dgm:prSet presAssocID="{126EB6BD-7B2E-4ED6-AA94-0E6EEECB5A5E}" presName="Name25" presStyleLbl="parChTrans1D2" presStyleIdx="1" presStyleCnt="2"/>
      <dgm:spPr>
        <a:custGeom>
          <a:avLst/>
          <a:gdLst/>
          <a:ahLst/>
          <a:cxnLst/>
          <a:rect l="0" t="0" r="0" b="0"/>
          <a:pathLst>
            <a:path>
              <a:moveTo>
                <a:pt x="0" y="14919"/>
              </a:moveTo>
              <a:lnTo>
                <a:pt x="1137296" y="14919"/>
              </a:lnTo>
            </a:path>
          </a:pathLst>
        </a:custGeom>
      </dgm:spPr>
      <dgm:t>
        <a:bodyPr/>
        <a:lstStyle/>
        <a:p>
          <a:endParaRPr lang="en-US"/>
        </a:p>
      </dgm:t>
    </dgm:pt>
    <dgm:pt modelId="{6D5EA056-818A-4256-87D4-1DA1C0FB5BAF}" type="pres">
      <dgm:prSet presAssocID="{126EB6BD-7B2E-4ED6-AA94-0E6EEECB5A5E}" presName="connTx" presStyleLbl="parChTrans1D2" presStyleIdx="1" presStyleCnt="2"/>
      <dgm:spPr/>
      <dgm:t>
        <a:bodyPr/>
        <a:lstStyle/>
        <a:p>
          <a:endParaRPr lang="en-US"/>
        </a:p>
      </dgm:t>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1" presStyleCnt="2" custScaleY="143468" custLinFactNeighborX="-8484"/>
      <dgm:spPr>
        <a:prstGeom prst="roundRect">
          <a:avLst>
            <a:gd name="adj" fmla="val 10000"/>
          </a:avLst>
        </a:prstGeom>
      </dgm:spPr>
      <dgm:t>
        <a:bodyPr/>
        <a:lstStyle/>
        <a:p>
          <a:endParaRPr lang="en-US"/>
        </a:p>
      </dgm:t>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1" presStyleCnt="2"/>
      <dgm:spPr>
        <a:custGeom>
          <a:avLst/>
          <a:gdLst/>
          <a:ahLst/>
          <a:cxnLst/>
          <a:rect l="0" t="0" r="0" b="0"/>
          <a:pathLst>
            <a:path>
              <a:moveTo>
                <a:pt x="0" y="14919"/>
              </a:moveTo>
              <a:lnTo>
                <a:pt x="699800" y="14919"/>
              </a:lnTo>
            </a:path>
          </a:pathLst>
        </a:custGeom>
      </dgm:spPr>
      <dgm:t>
        <a:bodyPr/>
        <a:lstStyle/>
        <a:p>
          <a:endParaRPr lang="en-US"/>
        </a:p>
      </dgm:t>
    </dgm:pt>
    <dgm:pt modelId="{75E8CAE2-CDC7-482D-A8BF-7CD365609787}" type="pres">
      <dgm:prSet presAssocID="{9A0A26C0-1792-484F-889C-80C3F3066807}" presName="connTx" presStyleLbl="parChTrans1D3" presStyleIdx="1" presStyleCnt="2"/>
      <dgm:spPr/>
      <dgm:t>
        <a:bodyPr/>
        <a:lstStyle/>
        <a:p>
          <a:endParaRPr lang="en-US"/>
        </a:p>
      </dgm:t>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1" presStyleCnt="2" custScaleY="143468" custLinFactNeighborX="-5181"/>
      <dgm:spPr>
        <a:prstGeom prst="roundRect">
          <a:avLst>
            <a:gd name="adj" fmla="val 10000"/>
          </a:avLst>
        </a:prstGeom>
      </dgm:spPr>
      <dgm:t>
        <a:bodyPr/>
        <a:lstStyle/>
        <a:p>
          <a:endParaRPr lang="en-US"/>
        </a:p>
      </dgm:t>
    </dgm:pt>
    <dgm:pt modelId="{6E5CC6F7-95AD-4926-95AA-2F1055B3D982}" type="pres">
      <dgm:prSet presAssocID="{05A4E796-90CE-494B-B5E7-336C3ECF4C19}"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custLinFactNeighborX="-13" custLinFactNeighborY="3346"/>
      <dgm:spPr>
        <a:prstGeom prst="roundRect">
          <a:avLst>
            <a:gd name="adj" fmla="val 10000"/>
          </a:avLst>
        </a:prstGeom>
      </dgm:spPr>
      <dgm:t>
        <a:bodyPr/>
        <a:lstStyle/>
        <a:p>
          <a:endParaRPr lang="en-US"/>
        </a:p>
      </dgm:t>
    </dgm:pt>
    <dgm:pt modelId="{06A50A6C-47A5-4FB3-AFA1-DCBE9BD97B1A}" type="pres">
      <dgm:prSet presAssocID="{190AC0CA-9CFE-427C-A63A-8AA974685263}" presName="bgRectTx" presStyleLbl="bgShp" presStyleIdx="0" presStyleCnt="3">
        <dgm:presLayoutVars>
          <dgm:bulletEnabled val="1"/>
        </dgm:presLayoutVars>
      </dgm:prSet>
      <dgm:spPr/>
      <dgm:t>
        <a:bodyPr/>
        <a:lstStyle/>
        <a:p>
          <a:endParaRPr lang="en-US"/>
        </a:p>
      </dgm:t>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dgm:spPr>
        <a:prstGeom prst="roundRect">
          <a:avLst>
            <a:gd name="adj" fmla="val 10000"/>
          </a:avLst>
        </a:prstGeom>
      </dgm:spPr>
      <dgm:t>
        <a:bodyPr/>
        <a:lstStyle/>
        <a:p>
          <a:endParaRPr lang="en-US"/>
        </a:p>
      </dgm:t>
    </dgm:pt>
    <dgm:pt modelId="{199DC1C7-32BF-46D9-848E-27C03995D698}" type="pres">
      <dgm:prSet presAssocID="{BEAF370E-23B9-43A0-A879-2110AAB80311}" presName="bgRectTx" presStyleLbl="bgShp" presStyleIdx="1" presStyleCnt="3">
        <dgm:presLayoutVars>
          <dgm:bulletEnabled val="1"/>
        </dgm:presLayoutVars>
      </dgm:prSet>
      <dgm:spPr/>
      <dgm:t>
        <a:bodyPr/>
        <a:lstStyle/>
        <a:p>
          <a:endParaRPr lang="en-US"/>
        </a:p>
      </dgm:t>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custScaleX="113451"/>
      <dgm:spPr>
        <a:prstGeom prst="roundRect">
          <a:avLst>
            <a:gd name="adj" fmla="val 10000"/>
          </a:avLst>
        </a:prstGeom>
      </dgm:spPr>
      <dgm:t>
        <a:bodyPr/>
        <a:lstStyle/>
        <a:p>
          <a:endParaRPr lang="en-US"/>
        </a:p>
      </dgm:t>
    </dgm:pt>
    <dgm:pt modelId="{A7B189AD-C9EF-4986-9B9D-FC69226415F1}" type="pres">
      <dgm:prSet presAssocID="{56FFD90F-7715-48B4-B029-497547B586FB}" presName="bgRectTx" presStyleLbl="bgShp" presStyleIdx="2" presStyleCnt="3">
        <dgm:presLayoutVars>
          <dgm:bulletEnabled val="1"/>
        </dgm:presLayoutVars>
      </dgm:prSet>
      <dgm:spPr/>
      <dgm:t>
        <a:bodyPr/>
        <a:lstStyle/>
        <a:p>
          <a:endParaRPr lang="en-US"/>
        </a:p>
      </dgm:t>
    </dgm:pt>
  </dgm:ptLst>
  <dgm:cxnLst>
    <dgm:cxn modelId="{AE95F7E2-1361-4ECC-8E50-9E0985871603}" srcId="{4C04F32E-E94C-4C75-85C1-517920EBE6F4}" destId="{BEAF370E-23B9-43A0-A879-2110AAB80311}" srcOrd="2" destOrd="0" parTransId="{9327FCD5-9349-4870-AF10-7F86F577BD97}" sibTransId="{1EB0ABFC-B074-4262-9677-73E754B423EA}"/>
    <dgm:cxn modelId="{8A2DC2F6-1BFB-477A-9EB7-1F8A0DE20BCE}" type="presOf" srcId="{9A0A26C0-1792-484F-889C-80C3F3066807}" destId="{185E8EE9-EF5D-4DC6-B577-8A6C1506C185}" srcOrd="0" destOrd="0" presId="urn:microsoft.com/office/officeart/2005/8/layout/hierarchy5"/>
    <dgm:cxn modelId="{5513966B-AB85-4223-BA0D-78021368B51D}" type="presOf" srcId="{E0023573-B5EC-40BE-AAD1-345582E70236}" destId="{BF98E425-F5B1-4EEC-9007-CEDFBF343B7F}" srcOrd="0" destOrd="0" presId="urn:microsoft.com/office/officeart/2005/8/layout/hierarchy5"/>
    <dgm:cxn modelId="{9A4ADB5D-2229-4D3F-80D1-193F631CE864}" type="presOf" srcId="{13BA5B5D-8D45-4701-B984-4693B8CCDA4E}" destId="{00495B19-3F7E-4115-BA5F-192A78006A1E}" srcOrd="0" destOrd="0" presId="urn:microsoft.com/office/officeart/2005/8/layout/hierarchy5"/>
    <dgm:cxn modelId="{E8115F7E-6064-4934-8E6B-F01D102EC805}" type="presOf" srcId="{190AC0CA-9CFE-427C-A63A-8AA974685263}" destId="{EB2A05C2-2C2F-4F5A-AAF0-CB521DE8AC83}" srcOrd="0" destOrd="0" presId="urn:microsoft.com/office/officeart/2005/8/layout/hierarchy5"/>
    <dgm:cxn modelId="{D510798A-80A3-472A-965D-6368C674B475}" type="presOf" srcId="{05A4E796-90CE-494B-B5E7-336C3ECF4C19}" destId="{F2F324D7-64DF-4F5C-BF18-A9CA301650B8}" srcOrd="0" destOrd="0" presId="urn:microsoft.com/office/officeart/2005/8/layout/hierarchy5"/>
    <dgm:cxn modelId="{D4B6A6A0-0C57-43AF-AD5F-6A77AFAA36A8}" type="presOf" srcId="{4C04F32E-E94C-4C75-85C1-517920EBE6F4}" destId="{6E65C6B3-2BF0-4B06-96DF-55EE2E2F1922}" srcOrd="0" destOrd="0" presId="urn:microsoft.com/office/officeart/2005/8/layout/hierarchy5"/>
    <dgm:cxn modelId="{AADD735A-C772-4940-BB91-965130CF6A51}" type="presOf" srcId="{9CF112DF-59D5-4652-92E1-22DF5A60B974}" destId="{00276685-DDEB-46A1-8E4D-E73F90233C64}" srcOrd="1" destOrd="0" presId="urn:microsoft.com/office/officeart/2005/8/layout/hierarchy5"/>
    <dgm:cxn modelId="{56ED5029-41B5-47B7-A24F-80E6E064CEC3}" type="presOf" srcId="{56FFD90F-7715-48B4-B029-497547B586FB}" destId="{093D1D41-1B2E-4B3C-86B9-F65AB4895256}" srcOrd="0" destOrd="0" presId="urn:microsoft.com/office/officeart/2005/8/layout/hierarchy5"/>
    <dgm:cxn modelId="{DD962218-1F84-46B6-953F-663E5DC6EED6}" type="presOf" srcId="{126EB6BD-7B2E-4ED6-AA94-0E6EEECB5A5E}" destId="{F84D3A9A-DCF8-4B68-A446-02BA9841998C}" srcOrd="0" destOrd="0" presId="urn:microsoft.com/office/officeart/2005/8/layout/hierarchy5"/>
    <dgm:cxn modelId="{658F18CB-E87A-475B-8944-E818BEB11A60}" type="presOf" srcId="{9CF112DF-59D5-4652-92E1-22DF5A60B974}" destId="{26584F9E-A21C-4304-B283-15A20EB87CB2}" srcOrd="0" destOrd="0" presId="urn:microsoft.com/office/officeart/2005/8/layout/hierarchy5"/>
    <dgm:cxn modelId="{3604B873-91CE-490C-8117-3C37B893CACC}" srcId="{4C04F32E-E94C-4C75-85C1-517920EBE6F4}" destId="{190AC0CA-9CFE-427C-A63A-8AA974685263}" srcOrd="1" destOrd="0" parTransId="{4086713F-A9D5-49FE-8212-0B46875840A2}" sibTransId="{A74848A0-A425-4CFC-845E-5B1C5A59C76F}"/>
    <dgm:cxn modelId="{174FDDCF-7961-467E-9D79-F574B1EBB387}" type="presOf" srcId="{03C390C1-1BFA-4626-B1C2-41C5216B915B}" destId="{C9F2A395-E3B2-44AC-A77F-468A181E03B6}" srcOrd="0" destOrd="0" presId="urn:microsoft.com/office/officeart/2005/8/layout/hierarchy5"/>
    <dgm:cxn modelId="{A9CA890D-BD5C-4990-8AEC-F774A1F1CBB9}" srcId="{4C04F32E-E94C-4C75-85C1-517920EBE6F4}" destId="{56FFD90F-7715-48B4-B029-497547B586FB}" srcOrd="3" destOrd="0" parTransId="{3C6A0EBA-5762-4D74-B041-F411968EA846}" sibTransId="{B74323D8-E27C-41D1-B7F0-98022BDAB0E6}"/>
    <dgm:cxn modelId="{E52CF344-A8B4-4DD4-8139-1709A4AD84B0}" type="presOf" srcId="{13BA5B5D-8D45-4701-B984-4693B8CCDA4E}" destId="{7BF7FB41-8A38-443E-BD41-1CB232DA848F}" srcOrd="1" destOrd="0" presId="urn:microsoft.com/office/officeart/2005/8/layout/hierarchy5"/>
    <dgm:cxn modelId="{573129CB-CEE5-4FF7-B1B2-248E9D7AB024}" srcId="{03C390C1-1BFA-4626-B1C2-41C5216B915B}" destId="{3BBC0E94-D1DC-456B-A9E8-678D91AA4AB7}" srcOrd="1" destOrd="0" parTransId="{126EB6BD-7B2E-4ED6-AA94-0E6EEECB5A5E}" sibTransId="{E98F8B64-D7E9-4A87-A9C6-16E5811242B0}"/>
    <dgm:cxn modelId="{F15B1C26-89F0-4AB6-99D3-A6CC2BCEA967}" srcId="{4C04F32E-E94C-4C75-85C1-517920EBE6F4}" destId="{03C390C1-1BFA-4626-B1C2-41C5216B915B}" srcOrd="0" destOrd="0" parTransId="{89CAC95F-DF48-45D0-BD75-6C4B7E3D34EB}" sibTransId="{D49C39E0-FB51-4F2E-8AD7-925A61568B60}"/>
    <dgm:cxn modelId="{0AF42B0F-E5C8-426B-AF5F-97A5D7EDE940}" type="presOf" srcId="{9A0A26C0-1792-484F-889C-80C3F3066807}" destId="{75E8CAE2-CDC7-482D-A8BF-7CD365609787}" srcOrd="1" destOrd="0" presId="urn:microsoft.com/office/officeart/2005/8/layout/hierarchy5"/>
    <dgm:cxn modelId="{E0F65B8F-5164-4030-8BC9-B81B1F3A9699}" type="presOf" srcId="{BEAF370E-23B9-43A0-A879-2110AAB80311}" destId="{4E8483D1-70EF-486C-A2B1-0A1512AE0CE6}" srcOrd="0" destOrd="0" presId="urn:microsoft.com/office/officeart/2005/8/layout/hierarchy5"/>
    <dgm:cxn modelId="{9170D657-41FC-4FD2-8A53-AE44143FAD82}" srcId="{E0023573-B5EC-40BE-AAD1-345582E70236}" destId="{9592D10F-6978-49AF-B189-552BC7847D40}" srcOrd="0" destOrd="0" parTransId="{13BA5B5D-8D45-4701-B984-4693B8CCDA4E}" sibTransId="{0381BB59-2BBC-4B52-9658-70BCF688A94C}"/>
    <dgm:cxn modelId="{29E89C71-B627-4A55-84FB-F8F27F14727E}" type="presOf" srcId="{9592D10F-6978-49AF-B189-552BC7847D40}" destId="{98ABBDB8-40C0-4CF3-9E63-E89B35A507E3}" srcOrd="0" destOrd="0" presId="urn:microsoft.com/office/officeart/2005/8/layout/hierarchy5"/>
    <dgm:cxn modelId="{60A958BC-E679-41B9-B76D-F62D415A0A4C}" srcId="{03C390C1-1BFA-4626-B1C2-41C5216B915B}" destId="{E0023573-B5EC-40BE-AAD1-345582E70236}" srcOrd="0" destOrd="0" parTransId="{9CF112DF-59D5-4652-92E1-22DF5A60B974}" sibTransId="{BC4ECF86-98FA-4963-A3BD-9393E57C467B}"/>
    <dgm:cxn modelId="{02475B5E-7EC1-454E-9CB2-39A754CA696D}" type="presOf" srcId="{56FFD90F-7715-48B4-B029-497547B586FB}" destId="{A7B189AD-C9EF-4986-9B9D-FC69226415F1}" srcOrd="1" destOrd="0" presId="urn:microsoft.com/office/officeart/2005/8/layout/hierarchy5"/>
    <dgm:cxn modelId="{E76B14DF-40DC-4BB0-A9F3-2B7764544DC2}" type="presOf" srcId="{190AC0CA-9CFE-427C-A63A-8AA974685263}" destId="{06A50A6C-47A5-4FB3-AFA1-DCBE9BD97B1A}" srcOrd="1" destOrd="0" presId="urn:microsoft.com/office/officeart/2005/8/layout/hierarchy5"/>
    <dgm:cxn modelId="{A87F8FD5-6C0B-47E2-8975-5F1AE0855D47}" type="presOf" srcId="{126EB6BD-7B2E-4ED6-AA94-0E6EEECB5A5E}" destId="{6D5EA056-818A-4256-87D4-1DA1C0FB5BAF}" srcOrd="1" destOrd="0" presId="urn:microsoft.com/office/officeart/2005/8/layout/hierarchy5"/>
    <dgm:cxn modelId="{4BF1749A-834D-4B09-8F30-A864C24105AE}" type="presOf" srcId="{BEAF370E-23B9-43A0-A879-2110AAB80311}" destId="{199DC1C7-32BF-46D9-848E-27C03995D698}" srcOrd="1" destOrd="0" presId="urn:microsoft.com/office/officeart/2005/8/layout/hierarchy5"/>
    <dgm:cxn modelId="{4CAFACE6-87AE-4E94-A30A-442234C81619}" type="presOf" srcId="{3BBC0E94-D1DC-456B-A9E8-678D91AA4AB7}" destId="{D01A1BB0-91A3-468D-AF11-BB59A00A45EE}" srcOrd="0" destOrd="0" presId="urn:microsoft.com/office/officeart/2005/8/layout/hierarchy5"/>
    <dgm:cxn modelId="{494573F6-C449-49AE-A100-0931D6C3B13C}" srcId="{3BBC0E94-D1DC-456B-A9E8-678D91AA4AB7}" destId="{05A4E796-90CE-494B-B5E7-336C3ECF4C19}" srcOrd="0" destOrd="0" parTransId="{9A0A26C0-1792-484F-889C-80C3F3066807}" sibTransId="{618BF1F2-9180-4286-9FCF-0AB60048FF22}"/>
    <dgm:cxn modelId="{186157C2-0F0D-49B6-938B-7973CA7BF14B}" type="presParOf" srcId="{6E65C6B3-2BF0-4B06-96DF-55EE2E2F1922}" destId="{9BAF9B50-399E-4C49-B249-F7B362BDF550}" srcOrd="0" destOrd="0" presId="urn:microsoft.com/office/officeart/2005/8/layout/hierarchy5"/>
    <dgm:cxn modelId="{A61787E6-A8F5-486A-97FF-1EA99712FD45}" type="presParOf" srcId="{9BAF9B50-399E-4C49-B249-F7B362BDF550}" destId="{17321B4C-A573-4EBD-B201-A9EFB62D5505}" srcOrd="0" destOrd="0" presId="urn:microsoft.com/office/officeart/2005/8/layout/hierarchy5"/>
    <dgm:cxn modelId="{18B8F750-AEAA-4AEB-BF85-D7A9E4F903E8}" type="presParOf" srcId="{9BAF9B50-399E-4C49-B249-F7B362BDF550}" destId="{5721DAEC-0E59-4EF6-87B3-8EAB385777ED}" srcOrd="1" destOrd="0" presId="urn:microsoft.com/office/officeart/2005/8/layout/hierarchy5"/>
    <dgm:cxn modelId="{D14C115B-26E0-4B7A-8CE4-EC5E6E39C1BA}" type="presParOf" srcId="{5721DAEC-0E59-4EF6-87B3-8EAB385777ED}" destId="{5FABAF6F-9831-4DC2-9A2D-7BE4861E7AE2}" srcOrd="0" destOrd="0" presId="urn:microsoft.com/office/officeart/2005/8/layout/hierarchy5"/>
    <dgm:cxn modelId="{80A0D875-1052-4883-875C-67E5EB1D8624}" type="presParOf" srcId="{5FABAF6F-9831-4DC2-9A2D-7BE4861E7AE2}" destId="{C9F2A395-E3B2-44AC-A77F-468A181E03B6}" srcOrd="0" destOrd="0" presId="urn:microsoft.com/office/officeart/2005/8/layout/hierarchy5"/>
    <dgm:cxn modelId="{C3656367-25A2-4932-AE3A-FF3A94C19576}" type="presParOf" srcId="{5FABAF6F-9831-4DC2-9A2D-7BE4861E7AE2}" destId="{D3463288-32E9-4F87-89D7-61465FD8173A}" srcOrd="1" destOrd="0" presId="urn:microsoft.com/office/officeart/2005/8/layout/hierarchy5"/>
    <dgm:cxn modelId="{A678352E-23A0-4299-A6DF-2E637C996BCA}" type="presParOf" srcId="{D3463288-32E9-4F87-89D7-61465FD8173A}" destId="{26584F9E-A21C-4304-B283-15A20EB87CB2}" srcOrd="0" destOrd="0" presId="urn:microsoft.com/office/officeart/2005/8/layout/hierarchy5"/>
    <dgm:cxn modelId="{FE17BD28-5F0A-4ECA-98C1-5215B7FF8D4B}" type="presParOf" srcId="{26584F9E-A21C-4304-B283-15A20EB87CB2}" destId="{00276685-DDEB-46A1-8E4D-E73F90233C64}" srcOrd="0" destOrd="0" presId="urn:microsoft.com/office/officeart/2005/8/layout/hierarchy5"/>
    <dgm:cxn modelId="{3ECB9DF5-605F-459E-86D3-6A5DF50ED590}" type="presParOf" srcId="{D3463288-32E9-4F87-89D7-61465FD8173A}" destId="{F0BA9FDD-7A6F-4C9D-924A-6A98E85DA724}" srcOrd="1" destOrd="0" presId="urn:microsoft.com/office/officeart/2005/8/layout/hierarchy5"/>
    <dgm:cxn modelId="{147017D4-56F2-4EAE-8292-36C0E59E813C}" type="presParOf" srcId="{F0BA9FDD-7A6F-4C9D-924A-6A98E85DA724}" destId="{BF98E425-F5B1-4EEC-9007-CEDFBF343B7F}" srcOrd="0" destOrd="0" presId="urn:microsoft.com/office/officeart/2005/8/layout/hierarchy5"/>
    <dgm:cxn modelId="{8079DA9A-C398-48B2-AC57-171A68B28031}" type="presParOf" srcId="{F0BA9FDD-7A6F-4C9D-924A-6A98E85DA724}" destId="{FAC2235E-65CB-443C-8B77-1EC1111BC4C6}" srcOrd="1" destOrd="0" presId="urn:microsoft.com/office/officeart/2005/8/layout/hierarchy5"/>
    <dgm:cxn modelId="{F38A48E8-5B7D-4B37-B28E-FE9CB083C5A6}" type="presParOf" srcId="{FAC2235E-65CB-443C-8B77-1EC1111BC4C6}" destId="{00495B19-3F7E-4115-BA5F-192A78006A1E}" srcOrd="0" destOrd="0" presId="urn:microsoft.com/office/officeart/2005/8/layout/hierarchy5"/>
    <dgm:cxn modelId="{390AEBD9-AE05-488C-B822-5EAD2B1ED4F7}" type="presParOf" srcId="{00495B19-3F7E-4115-BA5F-192A78006A1E}" destId="{7BF7FB41-8A38-443E-BD41-1CB232DA848F}" srcOrd="0" destOrd="0" presId="urn:microsoft.com/office/officeart/2005/8/layout/hierarchy5"/>
    <dgm:cxn modelId="{5270674B-F169-4E32-B8F6-8B55FE36742A}" type="presParOf" srcId="{FAC2235E-65CB-443C-8B77-1EC1111BC4C6}" destId="{A684F426-9288-4502-B45B-334E42D7A0B1}" srcOrd="1" destOrd="0" presId="urn:microsoft.com/office/officeart/2005/8/layout/hierarchy5"/>
    <dgm:cxn modelId="{9A38856B-1A62-4C1C-A63E-C0DCFEFABA25}" type="presParOf" srcId="{A684F426-9288-4502-B45B-334E42D7A0B1}" destId="{98ABBDB8-40C0-4CF3-9E63-E89B35A507E3}" srcOrd="0" destOrd="0" presId="urn:microsoft.com/office/officeart/2005/8/layout/hierarchy5"/>
    <dgm:cxn modelId="{6F4DBE2E-CD55-4185-B1FF-2695406299CE}" type="presParOf" srcId="{A684F426-9288-4502-B45B-334E42D7A0B1}" destId="{3A782A92-661D-401A-B9CC-1CD701E75A85}" srcOrd="1" destOrd="0" presId="urn:microsoft.com/office/officeart/2005/8/layout/hierarchy5"/>
    <dgm:cxn modelId="{051A5A4E-3639-4D97-A9DD-1616B27AB144}" type="presParOf" srcId="{D3463288-32E9-4F87-89D7-61465FD8173A}" destId="{F84D3A9A-DCF8-4B68-A446-02BA9841998C}" srcOrd="2" destOrd="0" presId="urn:microsoft.com/office/officeart/2005/8/layout/hierarchy5"/>
    <dgm:cxn modelId="{04E3E61B-A1DF-49D2-9F99-871CAFD7B85F}" type="presParOf" srcId="{F84D3A9A-DCF8-4B68-A446-02BA9841998C}" destId="{6D5EA056-818A-4256-87D4-1DA1C0FB5BAF}" srcOrd="0" destOrd="0" presId="urn:microsoft.com/office/officeart/2005/8/layout/hierarchy5"/>
    <dgm:cxn modelId="{946AB756-A3E0-4D0D-8A4A-7A9E6BCF6496}" type="presParOf" srcId="{D3463288-32E9-4F87-89D7-61465FD8173A}" destId="{AEEF7298-721A-4BD4-B2EA-C44A8DF8C524}" srcOrd="3" destOrd="0" presId="urn:microsoft.com/office/officeart/2005/8/layout/hierarchy5"/>
    <dgm:cxn modelId="{C8DD5BA5-21BF-408B-99A9-5454DF9DA334}" type="presParOf" srcId="{AEEF7298-721A-4BD4-B2EA-C44A8DF8C524}" destId="{D01A1BB0-91A3-468D-AF11-BB59A00A45EE}" srcOrd="0" destOrd="0" presId="urn:microsoft.com/office/officeart/2005/8/layout/hierarchy5"/>
    <dgm:cxn modelId="{C38DEE02-B9E5-4CB2-9036-3277A97CC23A}" type="presParOf" srcId="{AEEF7298-721A-4BD4-B2EA-C44A8DF8C524}" destId="{F59F1416-38D4-422F-A4E1-18A60A566A18}" srcOrd="1" destOrd="0" presId="urn:microsoft.com/office/officeart/2005/8/layout/hierarchy5"/>
    <dgm:cxn modelId="{81645485-BE67-4F8D-9A09-DAC464A2F726}" type="presParOf" srcId="{F59F1416-38D4-422F-A4E1-18A60A566A18}" destId="{185E8EE9-EF5D-4DC6-B577-8A6C1506C185}" srcOrd="0" destOrd="0" presId="urn:microsoft.com/office/officeart/2005/8/layout/hierarchy5"/>
    <dgm:cxn modelId="{D9F2F84E-48B8-41D8-986F-66DE366090ED}" type="presParOf" srcId="{185E8EE9-EF5D-4DC6-B577-8A6C1506C185}" destId="{75E8CAE2-CDC7-482D-A8BF-7CD365609787}" srcOrd="0" destOrd="0" presId="urn:microsoft.com/office/officeart/2005/8/layout/hierarchy5"/>
    <dgm:cxn modelId="{0BD65C64-0BEF-4783-9F6C-4957A42D867A}" type="presParOf" srcId="{F59F1416-38D4-422F-A4E1-18A60A566A18}" destId="{0B3945A2-0EA9-4E71-BB7E-20948C1D2027}" srcOrd="1" destOrd="0" presId="urn:microsoft.com/office/officeart/2005/8/layout/hierarchy5"/>
    <dgm:cxn modelId="{B6BC70EC-860B-4AA4-8697-832CCC88F3B6}" type="presParOf" srcId="{0B3945A2-0EA9-4E71-BB7E-20948C1D2027}" destId="{F2F324D7-64DF-4F5C-BF18-A9CA301650B8}" srcOrd="0" destOrd="0" presId="urn:microsoft.com/office/officeart/2005/8/layout/hierarchy5"/>
    <dgm:cxn modelId="{25F9EA76-C3DB-4F84-8A7E-66E7363AF312}" type="presParOf" srcId="{0B3945A2-0EA9-4E71-BB7E-20948C1D2027}" destId="{6E5CC6F7-95AD-4926-95AA-2F1055B3D982}" srcOrd="1" destOrd="0" presId="urn:microsoft.com/office/officeart/2005/8/layout/hierarchy5"/>
    <dgm:cxn modelId="{06AF8CBF-AF82-4498-987D-ECA9A82DB653}" type="presParOf" srcId="{6E65C6B3-2BF0-4B06-96DF-55EE2E2F1922}" destId="{36D4AACA-AC71-45B0-B506-EB7628E330F4}" srcOrd="1" destOrd="0" presId="urn:microsoft.com/office/officeart/2005/8/layout/hierarchy5"/>
    <dgm:cxn modelId="{43DB854F-F5BD-4247-B82C-77E520A02272}" type="presParOf" srcId="{36D4AACA-AC71-45B0-B506-EB7628E330F4}" destId="{25C2EB4C-5D0F-4B77-A2FF-B30A73B4FEBD}" srcOrd="0" destOrd="0" presId="urn:microsoft.com/office/officeart/2005/8/layout/hierarchy5"/>
    <dgm:cxn modelId="{B7231B63-23FD-48CD-B841-0D4AAF0575BF}" type="presParOf" srcId="{25C2EB4C-5D0F-4B77-A2FF-B30A73B4FEBD}" destId="{EB2A05C2-2C2F-4F5A-AAF0-CB521DE8AC83}" srcOrd="0" destOrd="0" presId="urn:microsoft.com/office/officeart/2005/8/layout/hierarchy5"/>
    <dgm:cxn modelId="{7D0BBED9-FF1C-4E16-8BD8-FD5D1D45987A}" type="presParOf" srcId="{25C2EB4C-5D0F-4B77-A2FF-B30A73B4FEBD}" destId="{06A50A6C-47A5-4FB3-AFA1-DCBE9BD97B1A}" srcOrd="1" destOrd="0" presId="urn:microsoft.com/office/officeart/2005/8/layout/hierarchy5"/>
    <dgm:cxn modelId="{CB55A67D-F2B8-4E5E-8DB0-BEE7D330A388}" type="presParOf" srcId="{36D4AACA-AC71-45B0-B506-EB7628E330F4}" destId="{7A799C43-02B5-43BD-AC60-B0CA3EE291EB}" srcOrd="1" destOrd="0" presId="urn:microsoft.com/office/officeart/2005/8/layout/hierarchy5"/>
    <dgm:cxn modelId="{C831DA90-EF09-4809-98C9-43FBF29B5530}" type="presParOf" srcId="{7A799C43-02B5-43BD-AC60-B0CA3EE291EB}" destId="{77E5FFF8-4E53-4396-8DA7-6480199F6AA7}" srcOrd="0" destOrd="0" presId="urn:microsoft.com/office/officeart/2005/8/layout/hierarchy5"/>
    <dgm:cxn modelId="{8B22B3D0-52FA-4164-BA0C-F2EA63C1FC6B}" type="presParOf" srcId="{36D4AACA-AC71-45B0-B506-EB7628E330F4}" destId="{CE6A3A1B-39B5-49A8-83DC-A3EEC30D393E}" srcOrd="2" destOrd="0" presId="urn:microsoft.com/office/officeart/2005/8/layout/hierarchy5"/>
    <dgm:cxn modelId="{7333D5D6-9F9A-4638-A87F-4803B749896C}" type="presParOf" srcId="{CE6A3A1B-39B5-49A8-83DC-A3EEC30D393E}" destId="{4E8483D1-70EF-486C-A2B1-0A1512AE0CE6}" srcOrd="0" destOrd="0" presId="urn:microsoft.com/office/officeart/2005/8/layout/hierarchy5"/>
    <dgm:cxn modelId="{0B29B5BE-F24B-4FEC-A939-6030896F8800}" type="presParOf" srcId="{CE6A3A1B-39B5-49A8-83DC-A3EEC30D393E}" destId="{199DC1C7-32BF-46D9-848E-27C03995D698}" srcOrd="1" destOrd="0" presId="urn:microsoft.com/office/officeart/2005/8/layout/hierarchy5"/>
    <dgm:cxn modelId="{6D4E4D52-68D5-49BE-9D2D-F5842A25B46D}" type="presParOf" srcId="{36D4AACA-AC71-45B0-B506-EB7628E330F4}" destId="{668333A4-4E58-442D-B75C-B3D7E1770D28}" srcOrd="3" destOrd="0" presId="urn:microsoft.com/office/officeart/2005/8/layout/hierarchy5"/>
    <dgm:cxn modelId="{CD277DFD-8FC0-42C1-9366-6670CDB2F48F}" type="presParOf" srcId="{668333A4-4E58-442D-B75C-B3D7E1770D28}" destId="{7EDF57DE-BA4B-47DE-8DE9-19949128D8F0}" srcOrd="0" destOrd="0" presId="urn:microsoft.com/office/officeart/2005/8/layout/hierarchy5"/>
    <dgm:cxn modelId="{179A5DFB-4C73-4EA5-B991-832574B46385}" type="presParOf" srcId="{36D4AACA-AC71-45B0-B506-EB7628E330F4}" destId="{C3ACEC8D-C797-457F-A5DB-3F3E97139026}" srcOrd="4" destOrd="0" presId="urn:microsoft.com/office/officeart/2005/8/layout/hierarchy5"/>
    <dgm:cxn modelId="{F3AB94CD-88DB-4980-B878-357885A426E9}" type="presParOf" srcId="{C3ACEC8D-C797-457F-A5DB-3F3E97139026}" destId="{093D1D41-1B2E-4B3C-86B9-F65AB4895256}" srcOrd="0" destOrd="0" presId="urn:microsoft.com/office/officeart/2005/8/layout/hierarchy5"/>
    <dgm:cxn modelId="{D4B69856-BFA3-4854-B7EC-C7984DF4F8B5}"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3_2" csCatId="accent3" phldr="1"/>
      <dgm:spPr/>
      <dgm:t>
        <a:bodyPr/>
        <a:lstStyle/>
        <a:p>
          <a:endParaRPr lang="en-US"/>
        </a:p>
      </dgm:t>
    </dgm:pt>
    <dgm:pt modelId="{03C390C1-1BFA-4626-B1C2-41C5216B915B}">
      <dgm:prSet phldrT="[Text]" custT="1"/>
      <dgm:spPr>
        <a:xfrm>
          <a:off x="167406" y="2048011"/>
          <a:ext cx="1669460" cy="1520678"/>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Linux</a:t>
          </a:r>
        </a:p>
        <a:p>
          <a:r>
            <a:rPr lang="en-US" sz="1800" dirty="0" smtClean="0">
              <a:solidFill>
                <a:sysClr val="window" lastClr="FFFFFF"/>
              </a:solidFill>
              <a:latin typeface="Trebuchet MS" panose="020B0603020202020204" pitchFamily="34" charset="0"/>
              <a:ea typeface="+mn-ea"/>
              <a:cs typeface="+mn-cs"/>
            </a:rPr>
            <a:t>Fedora 24 (64-bit)</a:t>
          </a:r>
        </a:p>
        <a:p>
          <a:r>
            <a:rPr lang="en-US" sz="1800" dirty="0" smtClean="0">
              <a:solidFill>
                <a:sysClr val="window" lastClr="FFFFFF"/>
              </a:solidFill>
              <a:latin typeface="Trebuchet MS" panose="020B0603020202020204" pitchFamily="34" charset="0"/>
              <a:ea typeface="+mn-ea"/>
              <a:cs typeface="+mn-cs"/>
            </a:rPr>
            <a:t>Ubuntu 16.04 (64-bit)</a:t>
          </a:r>
          <a:endParaRPr lang="en-US" sz="1800" dirty="0">
            <a:solidFill>
              <a:sysClr val="window" lastClr="FFFFFF"/>
            </a:solidFill>
            <a:latin typeface="Trebuchet MS" panose="020B0603020202020204" pitchFamily="34" charset="0"/>
            <a:ea typeface="+mn-ea"/>
            <a:cs typeface="+mn-cs"/>
          </a:endParaRPr>
        </a:p>
      </dgm:t>
    </dgm:pt>
    <dgm:pt modelId="{89CAC95F-DF48-45D0-BD75-6C4B7E3D34EB}" type="parTrans" cxnId="{F15B1C26-89F0-4AB6-99D3-A6CC2BCEA967}">
      <dgm:prSet/>
      <dgm:spPr/>
      <dgm:t>
        <a:bodyPr/>
        <a:lstStyle/>
        <a:p>
          <a:endParaRPr lang="en-US" sz="2000"/>
        </a:p>
      </dgm:t>
    </dgm:pt>
    <dgm:pt modelId="{D49C39E0-FB51-4F2E-8AD7-925A61568B60}" type="sibTrans" cxnId="{F15B1C26-89F0-4AB6-99D3-A6CC2BCEA967}">
      <dgm:prSet/>
      <dgm:spPr/>
      <dgm:t>
        <a:bodyPr/>
        <a:lstStyle/>
        <a:p>
          <a:endParaRPr lang="en-US" sz="2000"/>
        </a:p>
      </dgm:t>
    </dgm:pt>
    <dgm:pt modelId="{05A4E796-90CE-494B-B5E7-336C3ECF4C19}">
      <dgm:prSet phldrT="[Text]" custT="1"/>
      <dgm:spPr>
        <a:xfrm>
          <a:off x="4841896" y="2125837"/>
          <a:ext cx="1669460" cy="1365026"/>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TBD</a:t>
          </a:r>
          <a:endParaRPr lang="en-US" sz="1800" dirty="0">
            <a:solidFill>
              <a:sysClr val="window" lastClr="FFFFFF"/>
            </a:solidFill>
            <a:latin typeface="Trebuchet MS" panose="020B0603020202020204" pitchFamily="34" charset="0"/>
            <a:ea typeface="+mn-ea"/>
            <a:cs typeface="+mn-cs"/>
          </a:endParaRPr>
        </a:p>
      </dgm:t>
    </dgm:pt>
    <dgm:pt modelId="{9A0A26C0-1792-484F-889C-80C3F3066807}" type="parTrans" cxnId="{494573F6-C449-49AE-A100-0931D6C3B13C}">
      <dgm:prSet custT="1"/>
      <dgm:spPr>
        <a:xfrm>
          <a:off x="4174112" y="2791497"/>
          <a:ext cx="667784" cy="33706"/>
        </a:xfrm>
        <a:noFill/>
        <a:ln w="25400" cap="flat" cmpd="sng" algn="ctr">
          <a:solidFill>
            <a:srgbClr val="9BBB59">
              <a:shade val="80000"/>
              <a:hueOff val="0"/>
              <a:satOff val="0"/>
              <a:lumOff val="0"/>
              <a:alphaOff val="0"/>
            </a:srgbClr>
          </a:solidFill>
          <a:prstDash val="solid"/>
        </a:ln>
        <a:effectLst/>
      </dgm:spPr>
      <dgm:t>
        <a:bodyPr/>
        <a:lstStyle/>
        <a:p>
          <a:endParaRPr lang="en-US" sz="600" dirty="0">
            <a:solidFill>
              <a:sysClr val="windowText" lastClr="000000">
                <a:hueOff val="0"/>
                <a:satOff val="0"/>
                <a:lumOff val="0"/>
                <a:alphaOff val="0"/>
              </a:sysClr>
            </a:solidFill>
            <a:latin typeface="Calibri"/>
            <a:ea typeface="+mn-ea"/>
            <a:cs typeface="+mn-cs"/>
          </a:endParaRPr>
        </a:p>
      </dgm:t>
    </dgm:pt>
    <dgm:pt modelId="{618BF1F2-9180-4286-9FCF-0AB60048FF22}" type="sibTrans" cxnId="{494573F6-C449-49AE-A100-0931D6C3B13C}">
      <dgm:prSet/>
      <dgm:spPr/>
      <dgm:t>
        <a:bodyPr/>
        <a:lstStyle/>
        <a:p>
          <a:endParaRPr lang="en-US" sz="2000"/>
        </a:p>
      </dgm:t>
    </dgm:pt>
    <dgm:pt modelId="{190AC0CA-9CFE-427C-A63A-8AA974685263}">
      <dgm:prSet phldrT="[Text]" custT="1"/>
      <dgm:spPr>
        <a:xfrm>
          <a:off x="460" y="0"/>
          <a:ext cx="1921474" cy="4457699"/>
        </a:xfrm>
        <a:solidFill>
          <a:srgbClr val="9BBB59">
            <a:tint val="40000"/>
            <a:hueOff val="0"/>
            <a:satOff val="0"/>
            <a:lumOff val="0"/>
            <a:alphaOff val="0"/>
          </a:srgbClr>
        </a:solidFill>
        <a:ln>
          <a:noFill/>
        </a:ln>
        <a:effectLst/>
      </dgm:spPr>
      <dgm:t>
        <a:bodyPr/>
        <a:lstStyle/>
        <a:p>
          <a:r>
            <a:rPr lang="en-US" sz="2400" dirty="0" smtClean="0">
              <a:solidFill>
                <a:sysClr val="windowText" lastClr="000000">
                  <a:hueOff val="0"/>
                  <a:satOff val="0"/>
                  <a:lumOff val="0"/>
                  <a:alphaOff val="0"/>
                </a:sysClr>
              </a:solidFill>
              <a:latin typeface="Trebuchet MS" panose="020B0603020202020204" pitchFamily="34" charset="0"/>
              <a:ea typeface="+mn-ea"/>
              <a:cs typeface="+mn-cs"/>
            </a:rPr>
            <a:t>Operating System</a:t>
          </a:r>
          <a:endParaRPr lang="en-US" sz="24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4086713F-A9D5-49FE-8212-0B46875840A2}" type="parTrans" cxnId="{3604B873-91CE-490C-8117-3C37B893CACC}">
      <dgm:prSet/>
      <dgm:spPr/>
      <dgm:t>
        <a:bodyPr/>
        <a:lstStyle/>
        <a:p>
          <a:endParaRPr lang="en-US" sz="2000"/>
        </a:p>
      </dgm:t>
    </dgm:pt>
    <dgm:pt modelId="{A74848A0-A425-4CFC-845E-5B1C5A59C76F}" type="sibTrans" cxnId="{3604B873-91CE-490C-8117-3C37B893CACC}">
      <dgm:prSet/>
      <dgm:spPr/>
      <dgm:t>
        <a:bodyPr/>
        <a:lstStyle/>
        <a:p>
          <a:endParaRPr lang="en-US" sz="2000"/>
        </a:p>
      </dgm:t>
    </dgm:pt>
    <dgm:pt modelId="{BEAF370E-23B9-43A0-A879-2110AAB80311}">
      <dgm:prSet phldrT="[Text]" custT="1"/>
      <dgm:spPr>
        <a:xfrm>
          <a:off x="2255827" y="0"/>
          <a:ext cx="1921474" cy="4457699"/>
        </a:xfrm>
        <a:solidFill>
          <a:srgbClr val="9BBB59">
            <a:tint val="40000"/>
            <a:hueOff val="0"/>
            <a:satOff val="0"/>
            <a:lumOff val="0"/>
            <a:alphaOff val="0"/>
          </a:srgbClr>
        </a:solidFill>
        <a:ln>
          <a:noFill/>
        </a:ln>
        <a:effectLst/>
      </dgm:spPr>
      <dgm:t>
        <a:bodyPr/>
        <a:lstStyle/>
        <a:p>
          <a:r>
            <a:rPr lang="en-US" sz="2400" dirty="0" smtClean="0">
              <a:solidFill>
                <a:sysClr val="windowText" lastClr="000000">
                  <a:hueOff val="0"/>
                  <a:satOff val="0"/>
                  <a:lumOff val="0"/>
                  <a:alphaOff val="0"/>
                </a:sysClr>
              </a:solidFill>
              <a:latin typeface="Trebuchet MS" panose="020B0603020202020204" pitchFamily="34" charset="0"/>
              <a:ea typeface="+mn-ea"/>
              <a:cs typeface="+mn-cs"/>
            </a:rPr>
            <a:t>Platform</a:t>
          </a:r>
          <a:endParaRPr lang="en-US" sz="24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9327FCD5-9349-4870-AF10-7F86F577BD97}" type="parTrans" cxnId="{AE95F7E2-1361-4ECC-8E50-9E0985871603}">
      <dgm:prSet/>
      <dgm:spPr/>
      <dgm:t>
        <a:bodyPr/>
        <a:lstStyle/>
        <a:p>
          <a:endParaRPr lang="en-US" sz="2000"/>
        </a:p>
      </dgm:t>
    </dgm:pt>
    <dgm:pt modelId="{1EB0ABFC-B074-4262-9677-73E754B423EA}" type="sibTrans" cxnId="{AE95F7E2-1361-4ECC-8E50-9E0985871603}">
      <dgm:prSet/>
      <dgm:spPr/>
      <dgm:t>
        <a:bodyPr/>
        <a:lstStyle/>
        <a:p>
          <a:endParaRPr lang="en-US" sz="2000"/>
        </a:p>
      </dgm:t>
    </dgm:pt>
    <dgm:pt modelId="{56FFD90F-7715-48B4-B029-497547B586FB}">
      <dgm:prSet phldrT="[Text]" custT="1"/>
      <dgm:spPr>
        <a:xfrm>
          <a:off x="4511193" y="0"/>
          <a:ext cx="2136794" cy="4457699"/>
        </a:xfrm>
        <a:solidFill>
          <a:srgbClr val="9BBB59">
            <a:tint val="40000"/>
            <a:hueOff val="0"/>
            <a:satOff val="0"/>
            <a:lumOff val="0"/>
            <a:alphaOff val="0"/>
          </a:srgbClr>
        </a:solidFill>
        <a:ln>
          <a:noFill/>
        </a:ln>
        <a:effectLst/>
      </dgm:spPr>
      <dgm:t>
        <a:bodyPr/>
        <a:lstStyle/>
        <a:p>
          <a:r>
            <a:rPr lang="en-US" sz="2200" dirty="0" smtClean="0">
              <a:solidFill>
                <a:sysClr val="windowText" lastClr="000000">
                  <a:hueOff val="0"/>
                  <a:satOff val="0"/>
                  <a:lumOff val="0"/>
                  <a:alphaOff val="0"/>
                </a:sysClr>
              </a:solidFill>
              <a:latin typeface="Trebuchet MS" panose="020B0603020202020204" pitchFamily="34" charset="0"/>
              <a:ea typeface="+mn-ea"/>
              <a:cs typeface="+mn-cs"/>
            </a:rPr>
            <a:t>Additional Considerations</a:t>
          </a:r>
          <a:endParaRPr lang="en-US" sz="22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3C6A0EBA-5762-4D74-B041-F411968EA846}" type="parTrans" cxnId="{A9CA890D-BD5C-4990-8AEC-F774A1F1CBB9}">
      <dgm:prSet/>
      <dgm:spPr/>
      <dgm:t>
        <a:bodyPr/>
        <a:lstStyle/>
        <a:p>
          <a:endParaRPr lang="en-US" sz="2000"/>
        </a:p>
      </dgm:t>
    </dgm:pt>
    <dgm:pt modelId="{B74323D8-E27C-41D1-B7F0-98022BDAB0E6}" type="sibTrans" cxnId="{A9CA890D-BD5C-4990-8AEC-F774A1F1CBB9}">
      <dgm:prSet/>
      <dgm:spPr/>
      <dgm:t>
        <a:bodyPr/>
        <a:lstStyle/>
        <a:p>
          <a:endParaRPr lang="en-US" sz="2000"/>
        </a:p>
      </dgm:t>
    </dgm:pt>
    <dgm:pt modelId="{3BBC0E94-D1DC-456B-A9E8-678D91AA4AB7}">
      <dgm:prSet phldrT="[Text]" custT="1"/>
      <dgm:spPr>
        <a:xfrm>
          <a:off x="2504651" y="2125837"/>
          <a:ext cx="1669460" cy="1365026"/>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TN Desktop App</a:t>
          </a:r>
          <a:endParaRPr lang="en-US" sz="1800" dirty="0">
            <a:solidFill>
              <a:sysClr val="window" lastClr="FFFFFF"/>
            </a:solidFill>
            <a:latin typeface="Trebuchet MS" panose="020B0603020202020204" pitchFamily="34" charset="0"/>
            <a:ea typeface="+mn-ea"/>
            <a:cs typeface="+mn-cs"/>
          </a:endParaRPr>
        </a:p>
      </dgm:t>
    </dgm:pt>
    <dgm:pt modelId="{126EB6BD-7B2E-4ED6-AA94-0E6EEECB5A5E}" type="parTrans" cxnId="{573129CB-CEE5-4FF7-B1B2-248E9D7AB024}">
      <dgm:prSet custT="1"/>
      <dgm:spPr>
        <a:xfrm>
          <a:off x="1836867" y="2791497"/>
          <a:ext cx="667784" cy="33706"/>
        </a:xfrm>
        <a:noFill/>
        <a:ln w="25400" cap="flat" cmpd="sng" algn="ctr">
          <a:solidFill>
            <a:srgbClr val="9BBB59">
              <a:shade val="60000"/>
              <a:hueOff val="0"/>
              <a:satOff val="0"/>
              <a:lumOff val="0"/>
              <a:alphaOff val="0"/>
            </a:srgbClr>
          </a:solidFill>
          <a:prstDash val="solid"/>
        </a:ln>
        <a:effectLst/>
      </dgm:spPr>
      <dgm:t>
        <a:bodyPr/>
        <a:lstStyle/>
        <a:p>
          <a:endParaRPr lang="en-US" sz="600" dirty="0">
            <a:solidFill>
              <a:sysClr val="windowText" lastClr="000000">
                <a:hueOff val="0"/>
                <a:satOff val="0"/>
                <a:lumOff val="0"/>
                <a:alphaOff val="0"/>
              </a:sysClr>
            </a:solidFill>
            <a:latin typeface="Calibri"/>
            <a:ea typeface="+mn-ea"/>
            <a:cs typeface="+mn-cs"/>
          </a:endParaRPr>
        </a:p>
      </dgm:t>
    </dgm:pt>
    <dgm:pt modelId="{E98F8B64-D7E9-4A87-A9C6-16E5811242B0}" type="sibTrans" cxnId="{573129CB-CEE5-4FF7-B1B2-248E9D7AB024}">
      <dgm:prSet/>
      <dgm:spPr/>
      <dgm:t>
        <a:bodyPr/>
        <a:lstStyle/>
        <a:p>
          <a:endParaRPr lang="en-US" sz="2000"/>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t>
        <a:bodyPr/>
        <a:lstStyle/>
        <a:p>
          <a:endParaRPr lang="en-US"/>
        </a:p>
      </dgm:t>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custScaleY="182176" custLinFactNeighborX="-5423">
        <dgm:presLayoutVars>
          <dgm:chPref val="3"/>
        </dgm:presLayoutVars>
      </dgm:prSet>
      <dgm:spPr>
        <a:prstGeom prst="roundRect">
          <a:avLst>
            <a:gd name="adj" fmla="val 10000"/>
          </a:avLst>
        </a:prstGeom>
      </dgm:spPr>
      <dgm:t>
        <a:bodyPr/>
        <a:lstStyle/>
        <a:p>
          <a:endParaRPr lang="en-US"/>
        </a:p>
      </dgm:t>
    </dgm:pt>
    <dgm:pt modelId="{D3463288-32E9-4F87-89D7-61465FD8173A}" type="pres">
      <dgm:prSet presAssocID="{03C390C1-1BFA-4626-B1C2-41C5216B915B}" presName="hierChild2" presStyleCnt="0"/>
      <dgm:spPr/>
    </dgm:pt>
    <dgm:pt modelId="{F84D3A9A-DCF8-4B68-A446-02BA9841998C}" type="pres">
      <dgm:prSet presAssocID="{126EB6BD-7B2E-4ED6-AA94-0E6EEECB5A5E}" presName="Name25" presStyleLbl="parChTrans1D2" presStyleIdx="0" presStyleCnt="1"/>
      <dgm:spPr>
        <a:custGeom>
          <a:avLst/>
          <a:gdLst/>
          <a:ahLst/>
          <a:cxnLst/>
          <a:rect l="0" t="0" r="0" b="0"/>
          <a:pathLst>
            <a:path>
              <a:moveTo>
                <a:pt x="0" y="16853"/>
              </a:moveTo>
              <a:lnTo>
                <a:pt x="667784" y="16853"/>
              </a:lnTo>
            </a:path>
          </a:pathLst>
        </a:custGeom>
      </dgm:spPr>
      <dgm:t>
        <a:bodyPr/>
        <a:lstStyle/>
        <a:p>
          <a:endParaRPr lang="en-US"/>
        </a:p>
      </dgm:t>
    </dgm:pt>
    <dgm:pt modelId="{6D5EA056-818A-4256-87D4-1DA1C0FB5BAF}" type="pres">
      <dgm:prSet presAssocID="{126EB6BD-7B2E-4ED6-AA94-0E6EEECB5A5E}" presName="connTx" presStyleLbl="parChTrans1D2" presStyleIdx="0" presStyleCnt="1"/>
      <dgm:spPr/>
      <dgm:t>
        <a:bodyPr/>
        <a:lstStyle/>
        <a:p>
          <a:endParaRPr lang="en-US"/>
        </a:p>
      </dgm:t>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0" presStyleCnt="1" custScaleY="163529" custLinFactNeighborX="-2860"/>
      <dgm:spPr>
        <a:prstGeom prst="roundRect">
          <a:avLst>
            <a:gd name="adj" fmla="val 10000"/>
          </a:avLst>
        </a:prstGeom>
      </dgm:spPr>
      <dgm:t>
        <a:bodyPr/>
        <a:lstStyle/>
        <a:p>
          <a:endParaRPr lang="en-US"/>
        </a:p>
      </dgm:t>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0" presStyleCnt="1"/>
      <dgm:spPr>
        <a:custGeom>
          <a:avLst/>
          <a:gdLst/>
          <a:ahLst/>
          <a:cxnLst/>
          <a:rect l="0" t="0" r="0" b="0"/>
          <a:pathLst>
            <a:path>
              <a:moveTo>
                <a:pt x="0" y="16853"/>
              </a:moveTo>
              <a:lnTo>
                <a:pt x="667784" y="16853"/>
              </a:lnTo>
            </a:path>
          </a:pathLst>
        </a:custGeom>
      </dgm:spPr>
      <dgm:t>
        <a:bodyPr/>
        <a:lstStyle/>
        <a:p>
          <a:endParaRPr lang="en-US"/>
        </a:p>
      </dgm:t>
    </dgm:pt>
    <dgm:pt modelId="{75E8CAE2-CDC7-482D-A8BF-7CD365609787}" type="pres">
      <dgm:prSet presAssocID="{9A0A26C0-1792-484F-889C-80C3F3066807}" presName="connTx" presStyleLbl="parChTrans1D3" presStyleIdx="0" presStyleCnt="1"/>
      <dgm:spPr/>
      <dgm:t>
        <a:bodyPr/>
        <a:lstStyle/>
        <a:p>
          <a:endParaRPr lang="en-US"/>
        </a:p>
      </dgm:t>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0" presStyleCnt="1" custScaleX="123799" custScaleY="163529" custLinFactNeighborX="-8381"/>
      <dgm:spPr>
        <a:prstGeom prst="roundRect">
          <a:avLst>
            <a:gd name="adj" fmla="val 10000"/>
          </a:avLst>
        </a:prstGeom>
      </dgm:spPr>
      <dgm:t>
        <a:bodyPr/>
        <a:lstStyle/>
        <a:p>
          <a:endParaRPr lang="en-US"/>
        </a:p>
      </dgm:t>
    </dgm:pt>
    <dgm:pt modelId="{6E5CC6F7-95AD-4926-95AA-2F1055B3D982}" type="pres">
      <dgm:prSet presAssocID="{05A4E796-90CE-494B-B5E7-336C3ECF4C19}"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dgm:spPr>
        <a:prstGeom prst="roundRect">
          <a:avLst>
            <a:gd name="adj" fmla="val 10000"/>
          </a:avLst>
        </a:prstGeom>
      </dgm:spPr>
      <dgm:t>
        <a:bodyPr/>
        <a:lstStyle/>
        <a:p>
          <a:endParaRPr lang="en-US"/>
        </a:p>
      </dgm:t>
    </dgm:pt>
    <dgm:pt modelId="{06A50A6C-47A5-4FB3-AFA1-DCBE9BD97B1A}" type="pres">
      <dgm:prSet presAssocID="{190AC0CA-9CFE-427C-A63A-8AA974685263}" presName="bgRectTx" presStyleLbl="bgShp" presStyleIdx="0" presStyleCnt="3">
        <dgm:presLayoutVars>
          <dgm:bulletEnabled val="1"/>
        </dgm:presLayoutVars>
      </dgm:prSet>
      <dgm:spPr/>
      <dgm:t>
        <a:bodyPr/>
        <a:lstStyle/>
        <a:p>
          <a:endParaRPr lang="en-US"/>
        </a:p>
      </dgm:t>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dgm:spPr>
        <a:prstGeom prst="roundRect">
          <a:avLst>
            <a:gd name="adj" fmla="val 10000"/>
          </a:avLst>
        </a:prstGeom>
      </dgm:spPr>
      <dgm:t>
        <a:bodyPr/>
        <a:lstStyle/>
        <a:p>
          <a:endParaRPr lang="en-US"/>
        </a:p>
      </dgm:t>
    </dgm:pt>
    <dgm:pt modelId="{199DC1C7-32BF-46D9-848E-27C03995D698}" type="pres">
      <dgm:prSet presAssocID="{BEAF370E-23B9-43A0-A879-2110AAB80311}" presName="bgRectTx" presStyleLbl="bgShp" presStyleIdx="1" presStyleCnt="3">
        <dgm:presLayoutVars>
          <dgm:bulletEnabled val="1"/>
        </dgm:presLayoutVars>
      </dgm:prSet>
      <dgm:spPr/>
      <dgm:t>
        <a:bodyPr/>
        <a:lstStyle/>
        <a:p>
          <a:endParaRPr lang="en-US"/>
        </a:p>
      </dgm:t>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custScaleX="124053"/>
      <dgm:spPr>
        <a:prstGeom prst="roundRect">
          <a:avLst>
            <a:gd name="adj" fmla="val 10000"/>
          </a:avLst>
        </a:prstGeom>
      </dgm:spPr>
      <dgm:t>
        <a:bodyPr/>
        <a:lstStyle/>
        <a:p>
          <a:endParaRPr lang="en-US"/>
        </a:p>
      </dgm:t>
    </dgm:pt>
    <dgm:pt modelId="{A7B189AD-C9EF-4986-9B9D-FC69226415F1}" type="pres">
      <dgm:prSet presAssocID="{56FFD90F-7715-48B4-B029-497547B586FB}" presName="bgRectTx" presStyleLbl="bgShp" presStyleIdx="2" presStyleCnt="3">
        <dgm:presLayoutVars>
          <dgm:bulletEnabled val="1"/>
        </dgm:presLayoutVars>
      </dgm:prSet>
      <dgm:spPr/>
      <dgm:t>
        <a:bodyPr/>
        <a:lstStyle/>
        <a:p>
          <a:endParaRPr lang="en-US"/>
        </a:p>
      </dgm:t>
    </dgm:pt>
  </dgm:ptLst>
  <dgm:cxnLst>
    <dgm:cxn modelId="{AAE7981C-A3D1-4F50-98CB-8D845875BF21}" type="presOf" srcId="{BEAF370E-23B9-43A0-A879-2110AAB80311}" destId="{4E8483D1-70EF-486C-A2B1-0A1512AE0CE6}" srcOrd="0" destOrd="0" presId="urn:microsoft.com/office/officeart/2005/8/layout/hierarchy5"/>
    <dgm:cxn modelId="{E20F7095-121E-456E-A032-67540ADC6693}" type="presOf" srcId="{05A4E796-90CE-494B-B5E7-336C3ECF4C19}" destId="{F2F324D7-64DF-4F5C-BF18-A9CA301650B8}" srcOrd="0" destOrd="0" presId="urn:microsoft.com/office/officeart/2005/8/layout/hierarchy5"/>
    <dgm:cxn modelId="{F15B1C26-89F0-4AB6-99D3-A6CC2BCEA967}" srcId="{4C04F32E-E94C-4C75-85C1-517920EBE6F4}" destId="{03C390C1-1BFA-4626-B1C2-41C5216B915B}" srcOrd="0" destOrd="0" parTransId="{89CAC95F-DF48-45D0-BD75-6C4B7E3D34EB}" sibTransId="{D49C39E0-FB51-4F2E-8AD7-925A61568B60}"/>
    <dgm:cxn modelId="{AE95F7E2-1361-4ECC-8E50-9E0985871603}" srcId="{4C04F32E-E94C-4C75-85C1-517920EBE6F4}" destId="{BEAF370E-23B9-43A0-A879-2110AAB80311}" srcOrd="2" destOrd="0" parTransId="{9327FCD5-9349-4870-AF10-7F86F577BD97}" sibTransId="{1EB0ABFC-B074-4262-9677-73E754B423EA}"/>
    <dgm:cxn modelId="{A4FA333B-ACD4-434E-8117-04D5DBB1D6AD}" type="presOf" srcId="{190AC0CA-9CFE-427C-A63A-8AA974685263}" destId="{06A50A6C-47A5-4FB3-AFA1-DCBE9BD97B1A}" srcOrd="1" destOrd="0" presId="urn:microsoft.com/office/officeart/2005/8/layout/hierarchy5"/>
    <dgm:cxn modelId="{5DF9CB3D-79C2-4EF1-AD39-49480CDEDDE8}" type="presOf" srcId="{56FFD90F-7715-48B4-B029-497547B586FB}" destId="{A7B189AD-C9EF-4986-9B9D-FC69226415F1}" srcOrd="1" destOrd="0" presId="urn:microsoft.com/office/officeart/2005/8/layout/hierarchy5"/>
    <dgm:cxn modelId="{8CAA809F-7A9B-4724-91B6-D81DFF601115}" type="presOf" srcId="{03C390C1-1BFA-4626-B1C2-41C5216B915B}" destId="{C9F2A395-E3B2-44AC-A77F-468A181E03B6}" srcOrd="0" destOrd="0" presId="urn:microsoft.com/office/officeart/2005/8/layout/hierarchy5"/>
    <dgm:cxn modelId="{3604B873-91CE-490C-8117-3C37B893CACC}" srcId="{4C04F32E-E94C-4C75-85C1-517920EBE6F4}" destId="{190AC0CA-9CFE-427C-A63A-8AA974685263}" srcOrd="1" destOrd="0" parTransId="{4086713F-A9D5-49FE-8212-0B46875840A2}" sibTransId="{A74848A0-A425-4CFC-845E-5B1C5A59C76F}"/>
    <dgm:cxn modelId="{86E10DB2-5DA3-4C0E-B141-48769286A327}" type="presOf" srcId="{190AC0CA-9CFE-427C-A63A-8AA974685263}" destId="{EB2A05C2-2C2F-4F5A-AAF0-CB521DE8AC83}" srcOrd="0" destOrd="0" presId="urn:microsoft.com/office/officeart/2005/8/layout/hierarchy5"/>
    <dgm:cxn modelId="{D84761E5-D84D-4E56-ADAD-F29F13E56506}" type="presOf" srcId="{126EB6BD-7B2E-4ED6-AA94-0E6EEECB5A5E}" destId="{6D5EA056-818A-4256-87D4-1DA1C0FB5BAF}" srcOrd="1" destOrd="0" presId="urn:microsoft.com/office/officeart/2005/8/layout/hierarchy5"/>
    <dgm:cxn modelId="{FD03C6C2-3F6A-4C38-93ED-FF1B19BD7286}" type="presOf" srcId="{9A0A26C0-1792-484F-889C-80C3F3066807}" destId="{75E8CAE2-CDC7-482D-A8BF-7CD365609787}" srcOrd="1" destOrd="0" presId="urn:microsoft.com/office/officeart/2005/8/layout/hierarchy5"/>
    <dgm:cxn modelId="{61D18A84-A0C3-48E1-ADD1-278E8DD0B7BE}" type="presOf" srcId="{56FFD90F-7715-48B4-B029-497547B586FB}" destId="{093D1D41-1B2E-4B3C-86B9-F65AB4895256}" srcOrd="0" destOrd="0" presId="urn:microsoft.com/office/officeart/2005/8/layout/hierarchy5"/>
    <dgm:cxn modelId="{CC72148C-9C87-44F9-8ECF-DA11732E6D46}" type="presOf" srcId="{4C04F32E-E94C-4C75-85C1-517920EBE6F4}" destId="{6E65C6B3-2BF0-4B06-96DF-55EE2E2F1922}" srcOrd="0" destOrd="0" presId="urn:microsoft.com/office/officeart/2005/8/layout/hierarchy5"/>
    <dgm:cxn modelId="{494573F6-C449-49AE-A100-0931D6C3B13C}" srcId="{3BBC0E94-D1DC-456B-A9E8-678D91AA4AB7}" destId="{05A4E796-90CE-494B-B5E7-336C3ECF4C19}" srcOrd="0" destOrd="0" parTransId="{9A0A26C0-1792-484F-889C-80C3F3066807}" sibTransId="{618BF1F2-9180-4286-9FCF-0AB60048FF22}"/>
    <dgm:cxn modelId="{A9CA890D-BD5C-4990-8AEC-F774A1F1CBB9}" srcId="{4C04F32E-E94C-4C75-85C1-517920EBE6F4}" destId="{56FFD90F-7715-48B4-B029-497547B586FB}" srcOrd="3" destOrd="0" parTransId="{3C6A0EBA-5762-4D74-B041-F411968EA846}" sibTransId="{B74323D8-E27C-41D1-B7F0-98022BDAB0E6}"/>
    <dgm:cxn modelId="{9836C6F1-9E73-4180-B8C7-4FBE2E02844A}" type="presOf" srcId="{BEAF370E-23B9-43A0-A879-2110AAB80311}" destId="{199DC1C7-32BF-46D9-848E-27C03995D698}" srcOrd="1" destOrd="0" presId="urn:microsoft.com/office/officeart/2005/8/layout/hierarchy5"/>
    <dgm:cxn modelId="{38F2088B-2B11-4240-A668-385A2D366CCE}" type="presOf" srcId="{126EB6BD-7B2E-4ED6-AA94-0E6EEECB5A5E}" destId="{F84D3A9A-DCF8-4B68-A446-02BA9841998C}" srcOrd="0" destOrd="0" presId="urn:microsoft.com/office/officeart/2005/8/layout/hierarchy5"/>
    <dgm:cxn modelId="{573129CB-CEE5-4FF7-B1B2-248E9D7AB024}" srcId="{03C390C1-1BFA-4626-B1C2-41C5216B915B}" destId="{3BBC0E94-D1DC-456B-A9E8-678D91AA4AB7}" srcOrd="0" destOrd="0" parTransId="{126EB6BD-7B2E-4ED6-AA94-0E6EEECB5A5E}" sibTransId="{E98F8B64-D7E9-4A87-A9C6-16E5811242B0}"/>
    <dgm:cxn modelId="{38DAFF20-EA07-43B9-8982-002DA82E844D}" type="presOf" srcId="{9A0A26C0-1792-484F-889C-80C3F3066807}" destId="{185E8EE9-EF5D-4DC6-B577-8A6C1506C185}" srcOrd="0" destOrd="0" presId="urn:microsoft.com/office/officeart/2005/8/layout/hierarchy5"/>
    <dgm:cxn modelId="{B4D8FE85-46F5-4C29-90DA-7F3FEF84B677}" type="presOf" srcId="{3BBC0E94-D1DC-456B-A9E8-678D91AA4AB7}" destId="{D01A1BB0-91A3-468D-AF11-BB59A00A45EE}" srcOrd="0" destOrd="0" presId="urn:microsoft.com/office/officeart/2005/8/layout/hierarchy5"/>
    <dgm:cxn modelId="{E3852EC7-DB83-4819-94A2-8EF221D76C01}" type="presParOf" srcId="{6E65C6B3-2BF0-4B06-96DF-55EE2E2F1922}" destId="{9BAF9B50-399E-4C49-B249-F7B362BDF550}" srcOrd="0" destOrd="0" presId="urn:microsoft.com/office/officeart/2005/8/layout/hierarchy5"/>
    <dgm:cxn modelId="{33DBBC0A-9130-4782-9DC1-1B8B464ECA9A}" type="presParOf" srcId="{9BAF9B50-399E-4C49-B249-F7B362BDF550}" destId="{17321B4C-A573-4EBD-B201-A9EFB62D5505}" srcOrd="0" destOrd="0" presId="urn:microsoft.com/office/officeart/2005/8/layout/hierarchy5"/>
    <dgm:cxn modelId="{49B6BCFC-7978-4BD5-B4A5-7D2EC5C1B1E7}" type="presParOf" srcId="{9BAF9B50-399E-4C49-B249-F7B362BDF550}" destId="{5721DAEC-0E59-4EF6-87B3-8EAB385777ED}" srcOrd="1" destOrd="0" presId="urn:microsoft.com/office/officeart/2005/8/layout/hierarchy5"/>
    <dgm:cxn modelId="{07329A5E-B549-4EFF-8851-F6CECE809D9B}" type="presParOf" srcId="{5721DAEC-0E59-4EF6-87B3-8EAB385777ED}" destId="{5FABAF6F-9831-4DC2-9A2D-7BE4861E7AE2}" srcOrd="0" destOrd="0" presId="urn:microsoft.com/office/officeart/2005/8/layout/hierarchy5"/>
    <dgm:cxn modelId="{2A9AE4B7-5EC4-470F-AA60-2521CD25189E}" type="presParOf" srcId="{5FABAF6F-9831-4DC2-9A2D-7BE4861E7AE2}" destId="{C9F2A395-E3B2-44AC-A77F-468A181E03B6}" srcOrd="0" destOrd="0" presId="urn:microsoft.com/office/officeart/2005/8/layout/hierarchy5"/>
    <dgm:cxn modelId="{BB713E27-2176-43AD-BF6A-A5409FB35521}" type="presParOf" srcId="{5FABAF6F-9831-4DC2-9A2D-7BE4861E7AE2}" destId="{D3463288-32E9-4F87-89D7-61465FD8173A}" srcOrd="1" destOrd="0" presId="urn:microsoft.com/office/officeart/2005/8/layout/hierarchy5"/>
    <dgm:cxn modelId="{F7637FE1-1672-4C26-B997-805D7D2700CF}" type="presParOf" srcId="{D3463288-32E9-4F87-89D7-61465FD8173A}" destId="{F84D3A9A-DCF8-4B68-A446-02BA9841998C}" srcOrd="0" destOrd="0" presId="urn:microsoft.com/office/officeart/2005/8/layout/hierarchy5"/>
    <dgm:cxn modelId="{005B78FD-25B1-468A-9D8F-0E5BCF58EF40}" type="presParOf" srcId="{F84D3A9A-DCF8-4B68-A446-02BA9841998C}" destId="{6D5EA056-818A-4256-87D4-1DA1C0FB5BAF}" srcOrd="0" destOrd="0" presId="urn:microsoft.com/office/officeart/2005/8/layout/hierarchy5"/>
    <dgm:cxn modelId="{A4981154-B20E-40B7-ACA5-08B5CF3A7412}" type="presParOf" srcId="{D3463288-32E9-4F87-89D7-61465FD8173A}" destId="{AEEF7298-721A-4BD4-B2EA-C44A8DF8C524}" srcOrd="1" destOrd="0" presId="urn:microsoft.com/office/officeart/2005/8/layout/hierarchy5"/>
    <dgm:cxn modelId="{A579EF41-6141-4F58-820C-BA621E162B17}" type="presParOf" srcId="{AEEF7298-721A-4BD4-B2EA-C44A8DF8C524}" destId="{D01A1BB0-91A3-468D-AF11-BB59A00A45EE}" srcOrd="0" destOrd="0" presId="urn:microsoft.com/office/officeart/2005/8/layout/hierarchy5"/>
    <dgm:cxn modelId="{F4150B26-395B-4810-A260-25A813B2902C}" type="presParOf" srcId="{AEEF7298-721A-4BD4-B2EA-C44A8DF8C524}" destId="{F59F1416-38D4-422F-A4E1-18A60A566A18}" srcOrd="1" destOrd="0" presId="urn:microsoft.com/office/officeart/2005/8/layout/hierarchy5"/>
    <dgm:cxn modelId="{D8C08993-6C59-4252-A4E8-985F3BA205F6}" type="presParOf" srcId="{F59F1416-38D4-422F-A4E1-18A60A566A18}" destId="{185E8EE9-EF5D-4DC6-B577-8A6C1506C185}" srcOrd="0" destOrd="0" presId="urn:microsoft.com/office/officeart/2005/8/layout/hierarchy5"/>
    <dgm:cxn modelId="{6C525F45-D285-4124-BBB6-3BF2E8A4BD83}" type="presParOf" srcId="{185E8EE9-EF5D-4DC6-B577-8A6C1506C185}" destId="{75E8CAE2-CDC7-482D-A8BF-7CD365609787}" srcOrd="0" destOrd="0" presId="urn:microsoft.com/office/officeart/2005/8/layout/hierarchy5"/>
    <dgm:cxn modelId="{CCC139F7-37BD-44C4-BEEB-D694B93706B7}" type="presParOf" srcId="{F59F1416-38D4-422F-A4E1-18A60A566A18}" destId="{0B3945A2-0EA9-4E71-BB7E-20948C1D2027}" srcOrd="1" destOrd="0" presId="urn:microsoft.com/office/officeart/2005/8/layout/hierarchy5"/>
    <dgm:cxn modelId="{8ABF7027-0911-4A21-AEF4-8380DA041270}" type="presParOf" srcId="{0B3945A2-0EA9-4E71-BB7E-20948C1D2027}" destId="{F2F324D7-64DF-4F5C-BF18-A9CA301650B8}" srcOrd="0" destOrd="0" presId="urn:microsoft.com/office/officeart/2005/8/layout/hierarchy5"/>
    <dgm:cxn modelId="{DE998226-060D-4024-9BC8-3EE58CFEEBE6}" type="presParOf" srcId="{0B3945A2-0EA9-4E71-BB7E-20948C1D2027}" destId="{6E5CC6F7-95AD-4926-95AA-2F1055B3D982}" srcOrd="1" destOrd="0" presId="urn:microsoft.com/office/officeart/2005/8/layout/hierarchy5"/>
    <dgm:cxn modelId="{FB15E15B-E8AE-4852-A927-5A5D79BB6860}" type="presParOf" srcId="{6E65C6B3-2BF0-4B06-96DF-55EE2E2F1922}" destId="{36D4AACA-AC71-45B0-B506-EB7628E330F4}" srcOrd="1" destOrd="0" presId="urn:microsoft.com/office/officeart/2005/8/layout/hierarchy5"/>
    <dgm:cxn modelId="{C2307D22-6356-4646-B118-DFF8A6FF6671}" type="presParOf" srcId="{36D4AACA-AC71-45B0-B506-EB7628E330F4}" destId="{25C2EB4C-5D0F-4B77-A2FF-B30A73B4FEBD}" srcOrd="0" destOrd="0" presId="urn:microsoft.com/office/officeart/2005/8/layout/hierarchy5"/>
    <dgm:cxn modelId="{29C20ADE-2B7B-40EE-8E6C-C64300F065E4}" type="presParOf" srcId="{25C2EB4C-5D0F-4B77-A2FF-B30A73B4FEBD}" destId="{EB2A05C2-2C2F-4F5A-AAF0-CB521DE8AC83}" srcOrd="0" destOrd="0" presId="urn:microsoft.com/office/officeart/2005/8/layout/hierarchy5"/>
    <dgm:cxn modelId="{4AD37AB5-3D83-463A-8261-2E32F88834EB}" type="presParOf" srcId="{25C2EB4C-5D0F-4B77-A2FF-B30A73B4FEBD}" destId="{06A50A6C-47A5-4FB3-AFA1-DCBE9BD97B1A}" srcOrd="1" destOrd="0" presId="urn:microsoft.com/office/officeart/2005/8/layout/hierarchy5"/>
    <dgm:cxn modelId="{2F16CF34-C9EA-4F53-A830-EB5BC480DFC3}" type="presParOf" srcId="{36D4AACA-AC71-45B0-B506-EB7628E330F4}" destId="{7A799C43-02B5-43BD-AC60-B0CA3EE291EB}" srcOrd="1" destOrd="0" presId="urn:microsoft.com/office/officeart/2005/8/layout/hierarchy5"/>
    <dgm:cxn modelId="{B461EB6F-F7E8-4576-9997-17789B50013B}" type="presParOf" srcId="{7A799C43-02B5-43BD-AC60-B0CA3EE291EB}" destId="{77E5FFF8-4E53-4396-8DA7-6480199F6AA7}" srcOrd="0" destOrd="0" presId="urn:microsoft.com/office/officeart/2005/8/layout/hierarchy5"/>
    <dgm:cxn modelId="{45B30132-558A-49B6-A709-8E94FFBAB08F}" type="presParOf" srcId="{36D4AACA-AC71-45B0-B506-EB7628E330F4}" destId="{CE6A3A1B-39B5-49A8-83DC-A3EEC30D393E}" srcOrd="2" destOrd="0" presId="urn:microsoft.com/office/officeart/2005/8/layout/hierarchy5"/>
    <dgm:cxn modelId="{493F9E54-F1B6-420E-A249-6AB139738E7D}" type="presParOf" srcId="{CE6A3A1B-39B5-49A8-83DC-A3EEC30D393E}" destId="{4E8483D1-70EF-486C-A2B1-0A1512AE0CE6}" srcOrd="0" destOrd="0" presId="urn:microsoft.com/office/officeart/2005/8/layout/hierarchy5"/>
    <dgm:cxn modelId="{ECFF0509-1524-4E6E-9717-0279596098FC}" type="presParOf" srcId="{CE6A3A1B-39B5-49A8-83DC-A3EEC30D393E}" destId="{199DC1C7-32BF-46D9-848E-27C03995D698}" srcOrd="1" destOrd="0" presId="urn:microsoft.com/office/officeart/2005/8/layout/hierarchy5"/>
    <dgm:cxn modelId="{38F3705C-C1CE-417D-8527-7402B2578798}" type="presParOf" srcId="{36D4AACA-AC71-45B0-B506-EB7628E330F4}" destId="{668333A4-4E58-442D-B75C-B3D7E1770D28}" srcOrd="3" destOrd="0" presId="urn:microsoft.com/office/officeart/2005/8/layout/hierarchy5"/>
    <dgm:cxn modelId="{E812D5D3-347A-4C7D-9A9F-7749DA730747}" type="presParOf" srcId="{668333A4-4E58-442D-B75C-B3D7E1770D28}" destId="{7EDF57DE-BA4B-47DE-8DE9-19949128D8F0}" srcOrd="0" destOrd="0" presId="urn:microsoft.com/office/officeart/2005/8/layout/hierarchy5"/>
    <dgm:cxn modelId="{4D61CD7A-3E6B-4A17-94D3-64C7F8845BA0}" type="presParOf" srcId="{36D4AACA-AC71-45B0-B506-EB7628E330F4}" destId="{C3ACEC8D-C797-457F-A5DB-3F3E97139026}" srcOrd="4" destOrd="0" presId="urn:microsoft.com/office/officeart/2005/8/layout/hierarchy5"/>
    <dgm:cxn modelId="{3EADDDB1-2616-44F6-97B7-87EA7245E385}" type="presParOf" srcId="{C3ACEC8D-C797-457F-A5DB-3F3E97139026}" destId="{093D1D41-1B2E-4B3C-86B9-F65AB4895256}" srcOrd="0" destOrd="0" presId="urn:microsoft.com/office/officeart/2005/8/layout/hierarchy5"/>
    <dgm:cxn modelId="{1B0F28A9-4AF5-4449-88F3-035480A45ACE}"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6_2" csCatId="accent6" phldr="1"/>
      <dgm:spPr/>
      <dgm:t>
        <a:bodyPr/>
        <a:lstStyle/>
        <a:p>
          <a:endParaRPr lang="en-US"/>
        </a:p>
      </dgm:t>
    </dgm:pt>
    <dgm:pt modelId="{03C390C1-1BFA-4626-B1C2-41C5216B915B}">
      <dgm:prSet phldrT="[Text]" custT="1"/>
      <dgm:spPr>
        <a:xfrm>
          <a:off x="163811" y="824358"/>
          <a:ext cx="1503164" cy="751582"/>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Chrome OS 57-60</a:t>
          </a:r>
          <a:endParaRPr lang="en-US" sz="1800" dirty="0">
            <a:solidFill>
              <a:sysClr val="window" lastClr="FFFFFF"/>
            </a:solidFill>
            <a:latin typeface="Trebuchet MS" panose="020B0603020202020204" pitchFamily="34" charset="0"/>
            <a:ea typeface="+mn-ea"/>
            <a:cs typeface="+mn-cs"/>
          </a:endParaRPr>
        </a:p>
      </dgm:t>
    </dgm:pt>
    <dgm:pt modelId="{89CAC95F-DF48-45D0-BD75-6C4B7E3D34EB}" type="parTrans" cxnId="{F15B1C26-89F0-4AB6-99D3-A6CC2BCEA967}">
      <dgm:prSet/>
      <dgm:spPr/>
      <dgm:t>
        <a:bodyPr/>
        <a:lstStyle/>
        <a:p>
          <a:endParaRPr lang="en-US" sz="2400"/>
        </a:p>
      </dgm:t>
    </dgm:pt>
    <dgm:pt modelId="{D49C39E0-FB51-4F2E-8AD7-925A61568B60}" type="sibTrans" cxnId="{F15B1C26-89F0-4AB6-99D3-A6CC2BCEA967}">
      <dgm:prSet/>
      <dgm:spPr/>
      <dgm:t>
        <a:bodyPr/>
        <a:lstStyle/>
        <a:p>
          <a:endParaRPr lang="en-US" sz="2400"/>
        </a:p>
      </dgm:t>
    </dgm:pt>
    <dgm:pt modelId="{05A4E796-90CE-494B-B5E7-336C3ECF4C19}">
      <dgm:prSet phldrT="[Text]" custT="1"/>
      <dgm:spPr>
        <a:xfrm>
          <a:off x="4372671" y="647699"/>
          <a:ext cx="2296263" cy="1104900"/>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Install TN App</a:t>
          </a:r>
        </a:p>
        <a:p>
          <a:r>
            <a:rPr lang="en-US" sz="1800" dirty="0" smtClean="0">
              <a:solidFill>
                <a:sysClr val="window" lastClr="FFFFFF"/>
              </a:solidFill>
              <a:latin typeface="Trebuchet MS" panose="020B0603020202020204" pitchFamily="34" charset="0"/>
              <a:ea typeface="+mn-ea"/>
              <a:cs typeface="+mn-cs"/>
            </a:rPr>
            <a:t>Set up Kiosk Mode</a:t>
          </a:r>
        </a:p>
        <a:p>
          <a:r>
            <a:rPr lang="en-US" sz="1800" dirty="0" smtClean="0">
              <a:solidFill>
                <a:sysClr val="window" lastClr="FFFFFF"/>
              </a:solidFill>
              <a:latin typeface="Trebuchet MS" panose="020B0603020202020204" pitchFamily="34" charset="0"/>
              <a:ea typeface="+mn-ea"/>
              <a:cs typeface="+mn-cs"/>
            </a:rPr>
            <a:t>User Data Settings</a:t>
          </a:r>
          <a:endParaRPr lang="en-US" sz="1800" dirty="0">
            <a:solidFill>
              <a:sysClr val="window" lastClr="FFFFFF"/>
            </a:solidFill>
            <a:latin typeface="Trebuchet MS" panose="020B0603020202020204" pitchFamily="34" charset="0"/>
            <a:ea typeface="+mn-ea"/>
            <a:cs typeface="+mn-cs"/>
          </a:endParaRPr>
        </a:p>
      </dgm:t>
    </dgm:pt>
    <dgm:pt modelId="{9A0A26C0-1792-484F-889C-80C3F3066807}" type="parTrans" cxnId="{494573F6-C449-49AE-A100-0931D6C3B13C}">
      <dgm:prSet custT="1"/>
      <dgm:spPr>
        <a:xfrm rot="48622">
          <a:off x="3646260" y="1159505"/>
          <a:ext cx="726446" cy="71015"/>
        </a:xfrm>
        <a:noFill/>
        <a:ln w="25400" cap="flat" cmpd="sng" algn="ctr">
          <a:solidFill>
            <a:srgbClr val="F79646">
              <a:shade val="80000"/>
              <a:hueOff val="0"/>
              <a:satOff val="0"/>
              <a:lumOff val="0"/>
              <a:alphaOff val="0"/>
            </a:srgbClr>
          </a:solidFill>
          <a:prstDash val="solid"/>
        </a:ln>
        <a:effectLst/>
      </dgm:spPr>
      <dgm:t>
        <a:bodyPr/>
        <a:lstStyle/>
        <a:p>
          <a:endParaRPr lang="en-US" sz="700">
            <a:solidFill>
              <a:sysClr val="windowText" lastClr="000000">
                <a:hueOff val="0"/>
                <a:satOff val="0"/>
                <a:lumOff val="0"/>
                <a:alphaOff val="0"/>
              </a:sysClr>
            </a:solidFill>
            <a:latin typeface="Calibri"/>
            <a:ea typeface="+mn-ea"/>
            <a:cs typeface="+mn-cs"/>
          </a:endParaRPr>
        </a:p>
      </dgm:t>
    </dgm:pt>
    <dgm:pt modelId="{618BF1F2-9180-4286-9FCF-0AB60048FF22}" type="sibTrans" cxnId="{494573F6-C449-49AE-A100-0931D6C3B13C}">
      <dgm:prSet/>
      <dgm:spPr/>
      <dgm:t>
        <a:bodyPr/>
        <a:lstStyle/>
        <a:p>
          <a:endParaRPr lang="en-US" sz="2400"/>
        </a:p>
      </dgm:t>
    </dgm:pt>
    <dgm:pt modelId="{190AC0CA-9CFE-427C-A63A-8AA974685263}">
      <dgm:prSet phldrT="[Text]" custT="1"/>
      <dgm:spPr>
        <a:xfrm>
          <a:off x="13495" y="0"/>
          <a:ext cx="1803796" cy="1905000"/>
        </a:xfrm>
        <a:solidFill>
          <a:srgbClr val="F79646">
            <a:tint val="40000"/>
            <a:hueOff val="0"/>
            <a:satOff val="0"/>
            <a:lumOff val="0"/>
            <a:alphaOff val="0"/>
          </a:srgbClr>
        </a:solidFill>
        <a:ln>
          <a:noFill/>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Operating System</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4086713F-A9D5-49FE-8212-0B46875840A2}" type="parTrans" cxnId="{3604B873-91CE-490C-8117-3C37B893CACC}">
      <dgm:prSet/>
      <dgm:spPr/>
      <dgm:t>
        <a:bodyPr/>
        <a:lstStyle/>
        <a:p>
          <a:endParaRPr lang="en-US" sz="2400"/>
        </a:p>
      </dgm:t>
    </dgm:pt>
    <dgm:pt modelId="{A74848A0-A425-4CFC-845E-5B1C5A59C76F}" type="sibTrans" cxnId="{3604B873-91CE-490C-8117-3C37B893CACC}">
      <dgm:prSet/>
      <dgm:spPr/>
      <dgm:t>
        <a:bodyPr/>
        <a:lstStyle/>
        <a:p>
          <a:endParaRPr lang="en-US" sz="2400"/>
        </a:p>
      </dgm:t>
    </dgm:pt>
    <dgm:pt modelId="{BEAF370E-23B9-43A0-A879-2110AAB80311}">
      <dgm:prSet phldrT="[Text]" custT="1"/>
      <dgm:spPr>
        <a:xfrm>
          <a:off x="1990721" y="0"/>
          <a:ext cx="1803796" cy="1905000"/>
        </a:xfrm>
        <a:solidFill>
          <a:srgbClr val="F79646">
            <a:tint val="40000"/>
            <a:hueOff val="0"/>
            <a:satOff val="0"/>
            <a:lumOff val="0"/>
            <a:alphaOff val="0"/>
          </a:srgbClr>
        </a:solidFill>
        <a:ln>
          <a:noFill/>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Platform</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9327FCD5-9349-4870-AF10-7F86F577BD97}" type="parTrans" cxnId="{AE95F7E2-1361-4ECC-8E50-9E0985871603}">
      <dgm:prSet/>
      <dgm:spPr/>
      <dgm:t>
        <a:bodyPr/>
        <a:lstStyle/>
        <a:p>
          <a:endParaRPr lang="en-US" sz="2400"/>
        </a:p>
      </dgm:t>
    </dgm:pt>
    <dgm:pt modelId="{1EB0ABFC-B074-4262-9677-73E754B423EA}" type="sibTrans" cxnId="{AE95F7E2-1361-4ECC-8E50-9E0985871603}">
      <dgm:prSet/>
      <dgm:spPr/>
      <dgm:t>
        <a:bodyPr/>
        <a:lstStyle/>
        <a:p>
          <a:endParaRPr lang="en-US" sz="2400"/>
        </a:p>
      </dgm:t>
    </dgm:pt>
    <dgm:pt modelId="{56FFD90F-7715-48B4-B029-497547B586FB}">
      <dgm:prSet phldrT="[Text]" custT="1"/>
      <dgm:spPr>
        <a:xfrm>
          <a:off x="4222354" y="0"/>
          <a:ext cx="2555475" cy="1905000"/>
        </a:xfrm>
        <a:solidFill>
          <a:srgbClr val="F79646">
            <a:tint val="40000"/>
            <a:hueOff val="0"/>
            <a:satOff val="0"/>
            <a:lumOff val="0"/>
            <a:alphaOff val="0"/>
          </a:srgbClr>
        </a:solidFill>
        <a:ln>
          <a:noFill/>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Additional Considerations</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3C6A0EBA-5762-4D74-B041-F411968EA846}" type="parTrans" cxnId="{A9CA890D-BD5C-4990-8AEC-F774A1F1CBB9}">
      <dgm:prSet/>
      <dgm:spPr/>
      <dgm:t>
        <a:bodyPr/>
        <a:lstStyle/>
        <a:p>
          <a:endParaRPr lang="en-US" sz="2400"/>
        </a:p>
      </dgm:t>
    </dgm:pt>
    <dgm:pt modelId="{B74323D8-E27C-41D1-B7F0-98022BDAB0E6}" type="sibTrans" cxnId="{A9CA890D-BD5C-4990-8AEC-F774A1F1CBB9}">
      <dgm:prSet/>
      <dgm:spPr/>
      <dgm:t>
        <a:bodyPr/>
        <a:lstStyle/>
        <a:p>
          <a:endParaRPr lang="en-US" sz="2400"/>
        </a:p>
      </dgm:t>
    </dgm:pt>
    <dgm:pt modelId="{3BBC0E94-D1DC-456B-A9E8-678D91AA4AB7}">
      <dgm:prSet phldrT="[Text]" custT="1"/>
      <dgm:spPr>
        <a:xfrm>
          <a:off x="2143133" y="814084"/>
          <a:ext cx="1503164" cy="751582"/>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TN Desktop App</a:t>
          </a:r>
          <a:endParaRPr lang="en-US" sz="1800" dirty="0">
            <a:solidFill>
              <a:sysClr val="window" lastClr="FFFFFF"/>
            </a:solidFill>
            <a:latin typeface="Trebuchet MS" panose="020B0603020202020204" pitchFamily="34" charset="0"/>
            <a:ea typeface="+mn-ea"/>
            <a:cs typeface="+mn-cs"/>
          </a:endParaRPr>
        </a:p>
      </dgm:t>
    </dgm:pt>
    <dgm:pt modelId="{126EB6BD-7B2E-4ED6-AA94-0E6EEECB5A5E}" type="parTrans" cxnId="{573129CB-CEE5-4FF7-B1B2-248E9D7AB024}">
      <dgm:prSet custT="1"/>
      <dgm:spPr>
        <a:xfrm rot="21525835">
          <a:off x="1666920" y="1159505"/>
          <a:ext cx="476268" cy="71015"/>
        </a:xfrm>
        <a:noFill/>
        <a:ln w="25400" cap="flat" cmpd="sng" algn="ctr">
          <a:solidFill>
            <a:srgbClr val="F79646">
              <a:shade val="60000"/>
              <a:hueOff val="0"/>
              <a:satOff val="0"/>
              <a:lumOff val="0"/>
              <a:alphaOff val="0"/>
            </a:srgbClr>
          </a:solidFill>
          <a:prstDash val="solid"/>
        </a:ln>
        <a:effectLst/>
      </dgm:spPr>
      <dgm:t>
        <a:bodyPr/>
        <a:lstStyle/>
        <a:p>
          <a:endParaRPr lang="en-US" sz="700">
            <a:solidFill>
              <a:sysClr val="windowText" lastClr="000000">
                <a:hueOff val="0"/>
                <a:satOff val="0"/>
                <a:lumOff val="0"/>
                <a:alphaOff val="0"/>
              </a:sysClr>
            </a:solidFill>
            <a:latin typeface="Calibri"/>
            <a:ea typeface="+mn-ea"/>
            <a:cs typeface="+mn-cs"/>
          </a:endParaRPr>
        </a:p>
      </dgm:t>
    </dgm:pt>
    <dgm:pt modelId="{E98F8B64-D7E9-4A87-A9C6-16E5811242B0}" type="sibTrans" cxnId="{573129CB-CEE5-4FF7-B1B2-248E9D7AB024}">
      <dgm:prSet/>
      <dgm:spPr/>
      <dgm:t>
        <a:bodyPr/>
        <a:lstStyle/>
        <a:p>
          <a:endParaRPr lang="en-US" sz="2400"/>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t>
        <a:bodyPr/>
        <a:lstStyle/>
        <a:p>
          <a:endParaRPr lang="en-US"/>
        </a:p>
      </dgm:t>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dgm:presLayoutVars>
          <dgm:chPref val="3"/>
        </dgm:presLayoutVars>
      </dgm:prSet>
      <dgm:spPr>
        <a:prstGeom prst="roundRect">
          <a:avLst>
            <a:gd name="adj" fmla="val 10000"/>
          </a:avLst>
        </a:prstGeom>
      </dgm:spPr>
      <dgm:t>
        <a:bodyPr/>
        <a:lstStyle/>
        <a:p>
          <a:endParaRPr lang="en-US"/>
        </a:p>
      </dgm:t>
    </dgm:pt>
    <dgm:pt modelId="{D3463288-32E9-4F87-89D7-61465FD8173A}" type="pres">
      <dgm:prSet presAssocID="{03C390C1-1BFA-4626-B1C2-41C5216B915B}" presName="hierChild2" presStyleCnt="0"/>
      <dgm:spPr/>
    </dgm:pt>
    <dgm:pt modelId="{F84D3A9A-DCF8-4B68-A446-02BA9841998C}" type="pres">
      <dgm:prSet presAssocID="{126EB6BD-7B2E-4ED6-AA94-0E6EEECB5A5E}" presName="Name25" presStyleLbl="parChTrans1D2" presStyleIdx="0" presStyleCnt="1"/>
      <dgm:spPr>
        <a:custGeom>
          <a:avLst/>
          <a:gdLst/>
          <a:ahLst/>
          <a:cxnLst/>
          <a:rect l="0" t="0" r="0" b="0"/>
          <a:pathLst>
            <a:path>
              <a:moveTo>
                <a:pt x="0" y="35507"/>
              </a:moveTo>
              <a:lnTo>
                <a:pt x="476268" y="35507"/>
              </a:lnTo>
            </a:path>
          </a:pathLst>
        </a:custGeom>
      </dgm:spPr>
      <dgm:t>
        <a:bodyPr/>
        <a:lstStyle/>
        <a:p>
          <a:endParaRPr lang="en-US"/>
        </a:p>
      </dgm:t>
    </dgm:pt>
    <dgm:pt modelId="{6D5EA056-818A-4256-87D4-1DA1C0FB5BAF}" type="pres">
      <dgm:prSet presAssocID="{126EB6BD-7B2E-4ED6-AA94-0E6EEECB5A5E}" presName="connTx" presStyleLbl="parChTrans1D2" presStyleIdx="0" presStyleCnt="1"/>
      <dgm:spPr/>
      <dgm:t>
        <a:bodyPr/>
        <a:lstStyle/>
        <a:p>
          <a:endParaRPr lang="en-US"/>
        </a:p>
      </dgm:t>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0" presStyleCnt="1" custLinFactNeighborX="-8323" custLinFactNeighborY="-1367"/>
      <dgm:spPr>
        <a:prstGeom prst="roundRect">
          <a:avLst>
            <a:gd name="adj" fmla="val 10000"/>
          </a:avLst>
        </a:prstGeom>
      </dgm:spPr>
      <dgm:t>
        <a:bodyPr/>
        <a:lstStyle/>
        <a:p>
          <a:endParaRPr lang="en-US"/>
        </a:p>
      </dgm:t>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0" presStyleCnt="1"/>
      <dgm:spPr>
        <a:custGeom>
          <a:avLst/>
          <a:gdLst/>
          <a:ahLst/>
          <a:cxnLst/>
          <a:rect l="0" t="0" r="0" b="0"/>
          <a:pathLst>
            <a:path>
              <a:moveTo>
                <a:pt x="0" y="35507"/>
              </a:moveTo>
              <a:lnTo>
                <a:pt x="726446" y="35507"/>
              </a:lnTo>
            </a:path>
          </a:pathLst>
        </a:custGeom>
      </dgm:spPr>
      <dgm:t>
        <a:bodyPr/>
        <a:lstStyle/>
        <a:p>
          <a:endParaRPr lang="en-US"/>
        </a:p>
      </dgm:t>
    </dgm:pt>
    <dgm:pt modelId="{75E8CAE2-CDC7-482D-A8BF-7CD365609787}" type="pres">
      <dgm:prSet presAssocID="{9A0A26C0-1792-484F-889C-80C3F3066807}" presName="connTx" presStyleLbl="parChTrans1D3" presStyleIdx="0" presStyleCnt="1"/>
      <dgm:spPr/>
      <dgm:t>
        <a:bodyPr/>
        <a:lstStyle/>
        <a:p>
          <a:endParaRPr lang="en-US"/>
        </a:p>
      </dgm:t>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0" presStyleCnt="1" custScaleX="152762" custScaleY="147010"/>
      <dgm:spPr>
        <a:prstGeom prst="roundRect">
          <a:avLst>
            <a:gd name="adj" fmla="val 10000"/>
          </a:avLst>
        </a:prstGeom>
      </dgm:spPr>
      <dgm:t>
        <a:bodyPr/>
        <a:lstStyle/>
        <a:p>
          <a:endParaRPr lang="en-US"/>
        </a:p>
      </dgm:t>
    </dgm:pt>
    <dgm:pt modelId="{6E5CC6F7-95AD-4926-95AA-2F1055B3D982}" type="pres">
      <dgm:prSet presAssocID="{05A4E796-90CE-494B-B5E7-336C3ECF4C19}"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dgm:spPr>
        <a:prstGeom prst="roundRect">
          <a:avLst>
            <a:gd name="adj" fmla="val 10000"/>
          </a:avLst>
        </a:prstGeom>
      </dgm:spPr>
      <dgm:t>
        <a:bodyPr/>
        <a:lstStyle/>
        <a:p>
          <a:endParaRPr lang="en-US"/>
        </a:p>
      </dgm:t>
    </dgm:pt>
    <dgm:pt modelId="{06A50A6C-47A5-4FB3-AFA1-DCBE9BD97B1A}" type="pres">
      <dgm:prSet presAssocID="{190AC0CA-9CFE-427C-A63A-8AA974685263}" presName="bgRectTx" presStyleLbl="bgShp" presStyleIdx="0" presStyleCnt="3">
        <dgm:presLayoutVars>
          <dgm:bulletEnabled val="1"/>
        </dgm:presLayoutVars>
      </dgm:prSet>
      <dgm:spPr/>
      <dgm:t>
        <a:bodyPr/>
        <a:lstStyle/>
        <a:p>
          <a:endParaRPr lang="en-US"/>
        </a:p>
      </dgm:t>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custLinFactNeighborX="-7052"/>
      <dgm:spPr>
        <a:prstGeom prst="roundRect">
          <a:avLst>
            <a:gd name="adj" fmla="val 10000"/>
          </a:avLst>
        </a:prstGeom>
      </dgm:spPr>
      <dgm:t>
        <a:bodyPr/>
        <a:lstStyle/>
        <a:p>
          <a:endParaRPr lang="en-US"/>
        </a:p>
      </dgm:t>
    </dgm:pt>
    <dgm:pt modelId="{199DC1C7-32BF-46D9-848E-27C03995D698}" type="pres">
      <dgm:prSet presAssocID="{BEAF370E-23B9-43A0-A879-2110AAB80311}" presName="bgRectTx" presStyleLbl="bgShp" presStyleIdx="1" presStyleCnt="3">
        <dgm:presLayoutVars>
          <dgm:bulletEnabled val="1"/>
        </dgm:presLayoutVars>
      </dgm:prSet>
      <dgm:spPr/>
      <dgm:t>
        <a:bodyPr/>
        <a:lstStyle/>
        <a:p>
          <a:endParaRPr lang="en-US"/>
        </a:p>
      </dgm:t>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custScaleX="141672"/>
      <dgm:spPr>
        <a:prstGeom prst="roundRect">
          <a:avLst>
            <a:gd name="adj" fmla="val 10000"/>
          </a:avLst>
        </a:prstGeom>
      </dgm:spPr>
      <dgm:t>
        <a:bodyPr/>
        <a:lstStyle/>
        <a:p>
          <a:endParaRPr lang="en-US"/>
        </a:p>
      </dgm:t>
    </dgm:pt>
    <dgm:pt modelId="{A7B189AD-C9EF-4986-9B9D-FC69226415F1}" type="pres">
      <dgm:prSet presAssocID="{56FFD90F-7715-48B4-B029-497547B586FB}" presName="bgRectTx" presStyleLbl="bgShp" presStyleIdx="2" presStyleCnt="3">
        <dgm:presLayoutVars>
          <dgm:bulletEnabled val="1"/>
        </dgm:presLayoutVars>
      </dgm:prSet>
      <dgm:spPr/>
      <dgm:t>
        <a:bodyPr/>
        <a:lstStyle/>
        <a:p>
          <a:endParaRPr lang="en-US"/>
        </a:p>
      </dgm:t>
    </dgm:pt>
  </dgm:ptLst>
  <dgm:cxnLst>
    <dgm:cxn modelId="{A94EF35D-E589-4173-9415-0AAC4542214C}" type="presOf" srcId="{126EB6BD-7B2E-4ED6-AA94-0E6EEECB5A5E}" destId="{6D5EA056-818A-4256-87D4-1DA1C0FB5BAF}" srcOrd="1" destOrd="0" presId="urn:microsoft.com/office/officeart/2005/8/layout/hierarchy5"/>
    <dgm:cxn modelId="{494573F6-C449-49AE-A100-0931D6C3B13C}" srcId="{3BBC0E94-D1DC-456B-A9E8-678D91AA4AB7}" destId="{05A4E796-90CE-494B-B5E7-336C3ECF4C19}" srcOrd="0" destOrd="0" parTransId="{9A0A26C0-1792-484F-889C-80C3F3066807}" sibTransId="{618BF1F2-9180-4286-9FCF-0AB60048FF22}"/>
    <dgm:cxn modelId="{14ED9998-93FE-4941-BD8A-30EBE318E609}" type="presOf" srcId="{9A0A26C0-1792-484F-889C-80C3F3066807}" destId="{75E8CAE2-CDC7-482D-A8BF-7CD365609787}" srcOrd="1" destOrd="0" presId="urn:microsoft.com/office/officeart/2005/8/layout/hierarchy5"/>
    <dgm:cxn modelId="{DDD79FD2-3604-4CF4-B69A-2A0CB5D0CD63}" type="presOf" srcId="{56FFD90F-7715-48B4-B029-497547B586FB}" destId="{A7B189AD-C9EF-4986-9B9D-FC69226415F1}" srcOrd="1" destOrd="0" presId="urn:microsoft.com/office/officeart/2005/8/layout/hierarchy5"/>
    <dgm:cxn modelId="{A9CA890D-BD5C-4990-8AEC-F774A1F1CBB9}" srcId="{4C04F32E-E94C-4C75-85C1-517920EBE6F4}" destId="{56FFD90F-7715-48B4-B029-497547B586FB}" srcOrd="3" destOrd="0" parTransId="{3C6A0EBA-5762-4D74-B041-F411968EA846}" sibTransId="{B74323D8-E27C-41D1-B7F0-98022BDAB0E6}"/>
    <dgm:cxn modelId="{AE95F7E2-1361-4ECC-8E50-9E0985871603}" srcId="{4C04F32E-E94C-4C75-85C1-517920EBE6F4}" destId="{BEAF370E-23B9-43A0-A879-2110AAB80311}" srcOrd="2" destOrd="0" parTransId="{9327FCD5-9349-4870-AF10-7F86F577BD97}" sibTransId="{1EB0ABFC-B074-4262-9677-73E754B423EA}"/>
    <dgm:cxn modelId="{F15B1C26-89F0-4AB6-99D3-A6CC2BCEA967}" srcId="{4C04F32E-E94C-4C75-85C1-517920EBE6F4}" destId="{03C390C1-1BFA-4626-B1C2-41C5216B915B}" srcOrd="0" destOrd="0" parTransId="{89CAC95F-DF48-45D0-BD75-6C4B7E3D34EB}" sibTransId="{D49C39E0-FB51-4F2E-8AD7-925A61568B60}"/>
    <dgm:cxn modelId="{3604B873-91CE-490C-8117-3C37B893CACC}" srcId="{4C04F32E-E94C-4C75-85C1-517920EBE6F4}" destId="{190AC0CA-9CFE-427C-A63A-8AA974685263}" srcOrd="1" destOrd="0" parTransId="{4086713F-A9D5-49FE-8212-0B46875840A2}" sibTransId="{A74848A0-A425-4CFC-845E-5B1C5A59C76F}"/>
    <dgm:cxn modelId="{3977936F-A9AF-4329-8F0A-43DDAF69B14B}" type="presOf" srcId="{03C390C1-1BFA-4626-B1C2-41C5216B915B}" destId="{C9F2A395-E3B2-44AC-A77F-468A181E03B6}" srcOrd="0" destOrd="0" presId="urn:microsoft.com/office/officeart/2005/8/layout/hierarchy5"/>
    <dgm:cxn modelId="{47446069-B480-4D0B-9D2F-22898015F711}" type="presOf" srcId="{BEAF370E-23B9-43A0-A879-2110AAB80311}" destId="{4E8483D1-70EF-486C-A2B1-0A1512AE0CE6}" srcOrd="0" destOrd="0" presId="urn:microsoft.com/office/officeart/2005/8/layout/hierarchy5"/>
    <dgm:cxn modelId="{FAFF0C3C-0731-4113-B0E2-E096D901DD55}" type="presOf" srcId="{126EB6BD-7B2E-4ED6-AA94-0E6EEECB5A5E}" destId="{F84D3A9A-DCF8-4B68-A446-02BA9841998C}" srcOrd="0" destOrd="0" presId="urn:microsoft.com/office/officeart/2005/8/layout/hierarchy5"/>
    <dgm:cxn modelId="{C5DA6F85-3CC5-483D-8C4F-6FF7FB54F37B}" type="presOf" srcId="{190AC0CA-9CFE-427C-A63A-8AA974685263}" destId="{EB2A05C2-2C2F-4F5A-AAF0-CB521DE8AC83}" srcOrd="0" destOrd="0" presId="urn:microsoft.com/office/officeart/2005/8/layout/hierarchy5"/>
    <dgm:cxn modelId="{C1BA74EE-488F-4EB1-A42B-F0C7BEC44C94}" type="presOf" srcId="{3BBC0E94-D1DC-456B-A9E8-678D91AA4AB7}" destId="{D01A1BB0-91A3-468D-AF11-BB59A00A45EE}" srcOrd="0" destOrd="0" presId="urn:microsoft.com/office/officeart/2005/8/layout/hierarchy5"/>
    <dgm:cxn modelId="{579DA7C7-4E0F-4C5F-A4AC-F902CB364D98}" type="presOf" srcId="{4C04F32E-E94C-4C75-85C1-517920EBE6F4}" destId="{6E65C6B3-2BF0-4B06-96DF-55EE2E2F1922}" srcOrd="0" destOrd="0" presId="urn:microsoft.com/office/officeart/2005/8/layout/hierarchy5"/>
    <dgm:cxn modelId="{809235CD-1D1A-4CD4-AB91-3F565801325A}" type="presOf" srcId="{BEAF370E-23B9-43A0-A879-2110AAB80311}" destId="{199DC1C7-32BF-46D9-848E-27C03995D698}" srcOrd="1" destOrd="0" presId="urn:microsoft.com/office/officeart/2005/8/layout/hierarchy5"/>
    <dgm:cxn modelId="{1FD63D8B-C75C-4598-89F5-F62897D35C0D}" type="presOf" srcId="{05A4E796-90CE-494B-B5E7-336C3ECF4C19}" destId="{F2F324D7-64DF-4F5C-BF18-A9CA301650B8}" srcOrd="0" destOrd="0" presId="urn:microsoft.com/office/officeart/2005/8/layout/hierarchy5"/>
    <dgm:cxn modelId="{77B66F7C-7FC9-4FF6-9AF7-00C02253E56D}" type="presOf" srcId="{190AC0CA-9CFE-427C-A63A-8AA974685263}" destId="{06A50A6C-47A5-4FB3-AFA1-DCBE9BD97B1A}" srcOrd="1" destOrd="0" presId="urn:microsoft.com/office/officeart/2005/8/layout/hierarchy5"/>
    <dgm:cxn modelId="{8B32CC9B-D961-4D0A-957D-D9D65ACC1B05}" type="presOf" srcId="{9A0A26C0-1792-484F-889C-80C3F3066807}" destId="{185E8EE9-EF5D-4DC6-B577-8A6C1506C185}" srcOrd="0" destOrd="0" presId="urn:microsoft.com/office/officeart/2005/8/layout/hierarchy5"/>
    <dgm:cxn modelId="{573129CB-CEE5-4FF7-B1B2-248E9D7AB024}" srcId="{03C390C1-1BFA-4626-B1C2-41C5216B915B}" destId="{3BBC0E94-D1DC-456B-A9E8-678D91AA4AB7}" srcOrd="0" destOrd="0" parTransId="{126EB6BD-7B2E-4ED6-AA94-0E6EEECB5A5E}" sibTransId="{E98F8B64-D7E9-4A87-A9C6-16E5811242B0}"/>
    <dgm:cxn modelId="{676A3E4A-5173-4705-9ACB-127BA78CDC28}" type="presOf" srcId="{56FFD90F-7715-48B4-B029-497547B586FB}" destId="{093D1D41-1B2E-4B3C-86B9-F65AB4895256}" srcOrd="0" destOrd="0" presId="urn:microsoft.com/office/officeart/2005/8/layout/hierarchy5"/>
    <dgm:cxn modelId="{1A221ECC-932F-4D3E-9544-FA265F254E6C}" type="presParOf" srcId="{6E65C6B3-2BF0-4B06-96DF-55EE2E2F1922}" destId="{9BAF9B50-399E-4C49-B249-F7B362BDF550}" srcOrd="0" destOrd="0" presId="urn:microsoft.com/office/officeart/2005/8/layout/hierarchy5"/>
    <dgm:cxn modelId="{D3BDFA7C-32E8-42C3-859C-D1B5686D3304}" type="presParOf" srcId="{9BAF9B50-399E-4C49-B249-F7B362BDF550}" destId="{17321B4C-A573-4EBD-B201-A9EFB62D5505}" srcOrd="0" destOrd="0" presId="urn:microsoft.com/office/officeart/2005/8/layout/hierarchy5"/>
    <dgm:cxn modelId="{A99129C0-7FB4-44F8-BB40-20DD1B53E18F}" type="presParOf" srcId="{9BAF9B50-399E-4C49-B249-F7B362BDF550}" destId="{5721DAEC-0E59-4EF6-87B3-8EAB385777ED}" srcOrd="1" destOrd="0" presId="urn:microsoft.com/office/officeart/2005/8/layout/hierarchy5"/>
    <dgm:cxn modelId="{323952B6-03DD-42EC-B4E1-9370F1C06262}" type="presParOf" srcId="{5721DAEC-0E59-4EF6-87B3-8EAB385777ED}" destId="{5FABAF6F-9831-4DC2-9A2D-7BE4861E7AE2}" srcOrd="0" destOrd="0" presId="urn:microsoft.com/office/officeart/2005/8/layout/hierarchy5"/>
    <dgm:cxn modelId="{40CBCFB5-A459-49BF-886E-E7B80E755123}" type="presParOf" srcId="{5FABAF6F-9831-4DC2-9A2D-7BE4861E7AE2}" destId="{C9F2A395-E3B2-44AC-A77F-468A181E03B6}" srcOrd="0" destOrd="0" presId="urn:microsoft.com/office/officeart/2005/8/layout/hierarchy5"/>
    <dgm:cxn modelId="{7B2468F4-279B-4DDA-BAA1-57C2BD152011}" type="presParOf" srcId="{5FABAF6F-9831-4DC2-9A2D-7BE4861E7AE2}" destId="{D3463288-32E9-4F87-89D7-61465FD8173A}" srcOrd="1" destOrd="0" presId="urn:microsoft.com/office/officeart/2005/8/layout/hierarchy5"/>
    <dgm:cxn modelId="{C62B8BB1-EC33-4259-917A-DE8738B545BA}" type="presParOf" srcId="{D3463288-32E9-4F87-89D7-61465FD8173A}" destId="{F84D3A9A-DCF8-4B68-A446-02BA9841998C}" srcOrd="0" destOrd="0" presId="urn:microsoft.com/office/officeart/2005/8/layout/hierarchy5"/>
    <dgm:cxn modelId="{4C9530EA-6476-4AEC-94CC-3841940925C2}" type="presParOf" srcId="{F84D3A9A-DCF8-4B68-A446-02BA9841998C}" destId="{6D5EA056-818A-4256-87D4-1DA1C0FB5BAF}" srcOrd="0" destOrd="0" presId="urn:microsoft.com/office/officeart/2005/8/layout/hierarchy5"/>
    <dgm:cxn modelId="{3620B935-50F9-4671-A67E-7B9AB3CDC164}" type="presParOf" srcId="{D3463288-32E9-4F87-89D7-61465FD8173A}" destId="{AEEF7298-721A-4BD4-B2EA-C44A8DF8C524}" srcOrd="1" destOrd="0" presId="urn:microsoft.com/office/officeart/2005/8/layout/hierarchy5"/>
    <dgm:cxn modelId="{8D90476A-AB50-42A5-AED7-12B1E910FE56}" type="presParOf" srcId="{AEEF7298-721A-4BD4-B2EA-C44A8DF8C524}" destId="{D01A1BB0-91A3-468D-AF11-BB59A00A45EE}" srcOrd="0" destOrd="0" presId="urn:microsoft.com/office/officeart/2005/8/layout/hierarchy5"/>
    <dgm:cxn modelId="{D201B4DC-9C1A-4F02-9475-BC86931E1EFF}" type="presParOf" srcId="{AEEF7298-721A-4BD4-B2EA-C44A8DF8C524}" destId="{F59F1416-38D4-422F-A4E1-18A60A566A18}" srcOrd="1" destOrd="0" presId="urn:microsoft.com/office/officeart/2005/8/layout/hierarchy5"/>
    <dgm:cxn modelId="{0252603A-875B-48D3-AEA7-B715A17490C1}" type="presParOf" srcId="{F59F1416-38D4-422F-A4E1-18A60A566A18}" destId="{185E8EE9-EF5D-4DC6-B577-8A6C1506C185}" srcOrd="0" destOrd="0" presId="urn:microsoft.com/office/officeart/2005/8/layout/hierarchy5"/>
    <dgm:cxn modelId="{55955DFE-88D4-444C-BE3A-58FCD20AE6DC}" type="presParOf" srcId="{185E8EE9-EF5D-4DC6-B577-8A6C1506C185}" destId="{75E8CAE2-CDC7-482D-A8BF-7CD365609787}" srcOrd="0" destOrd="0" presId="urn:microsoft.com/office/officeart/2005/8/layout/hierarchy5"/>
    <dgm:cxn modelId="{0A509CF7-3C88-4FB6-B5D6-0900B470505C}" type="presParOf" srcId="{F59F1416-38D4-422F-A4E1-18A60A566A18}" destId="{0B3945A2-0EA9-4E71-BB7E-20948C1D2027}" srcOrd="1" destOrd="0" presId="urn:microsoft.com/office/officeart/2005/8/layout/hierarchy5"/>
    <dgm:cxn modelId="{E998C92B-D3C6-4CC6-9C43-2CC2FE9B7B87}" type="presParOf" srcId="{0B3945A2-0EA9-4E71-BB7E-20948C1D2027}" destId="{F2F324D7-64DF-4F5C-BF18-A9CA301650B8}" srcOrd="0" destOrd="0" presId="urn:microsoft.com/office/officeart/2005/8/layout/hierarchy5"/>
    <dgm:cxn modelId="{9AE8B438-BBAE-4400-82D8-60928297865E}" type="presParOf" srcId="{0B3945A2-0EA9-4E71-BB7E-20948C1D2027}" destId="{6E5CC6F7-95AD-4926-95AA-2F1055B3D982}" srcOrd="1" destOrd="0" presId="urn:microsoft.com/office/officeart/2005/8/layout/hierarchy5"/>
    <dgm:cxn modelId="{1BEFDDBC-89AE-4A6E-A85A-EC5C54A2D315}" type="presParOf" srcId="{6E65C6B3-2BF0-4B06-96DF-55EE2E2F1922}" destId="{36D4AACA-AC71-45B0-B506-EB7628E330F4}" srcOrd="1" destOrd="0" presId="urn:microsoft.com/office/officeart/2005/8/layout/hierarchy5"/>
    <dgm:cxn modelId="{F3451E01-8803-41A6-87B7-97EFB37C2341}" type="presParOf" srcId="{36D4AACA-AC71-45B0-B506-EB7628E330F4}" destId="{25C2EB4C-5D0F-4B77-A2FF-B30A73B4FEBD}" srcOrd="0" destOrd="0" presId="urn:microsoft.com/office/officeart/2005/8/layout/hierarchy5"/>
    <dgm:cxn modelId="{D4FEB60B-2E93-4FE2-AA74-D54260C15A67}" type="presParOf" srcId="{25C2EB4C-5D0F-4B77-A2FF-B30A73B4FEBD}" destId="{EB2A05C2-2C2F-4F5A-AAF0-CB521DE8AC83}" srcOrd="0" destOrd="0" presId="urn:microsoft.com/office/officeart/2005/8/layout/hierarchy5"/>
    <dgm:cxn modelId="{E011A7B4-4924-4160-AFA7-2462E4B73E63}" type="presParOf" srcId="{25C2EB4C-5D0F-4B77-A2FF-B30A73B4FEBD}" destId="{06A50A6C-47A5-4FB3-AFA1-DCBE9BD97B1A}" srcOrd="1" destOrd="0" presId="urn:microsoft.com/office/officeart/2005/8/layout/hierarchy5"/>
    <dgm:cxn modelId="{18B0CB44-27BB-456A-96CD-8E38ED716A3E}" type="presParOf" srcId="{36D4AACA-AC71-45B0-B506-EB7628E330F4}" destId="{7A799C43-02B5-43BD-AC60-B0CA3EE291EB}" srcOrd="1" destOrd="0" presId="urn:microsoft.com/office/officeart/2005/8/layout/hierarchy5"/>
    <dgm:cxn modelId="{F511A979-22FB-4167-9B63-8B3361337808}" type="presParOf" srcId="{7A799C43-02B5-43BD-AC60-B0CA3EE291EB}" destId="{77E5FFF8-4E53-4396-8DA7-6480199F6AA7}" srcOrd="0" destOrd="0" presId="urn:microsoft.com/office/officeart/2005/8/layout/hierarchy5"/>
    <dgm:cxn modelId="{0D63B0B5-8367-4D5A-B59A-83AA2E2E6E29}" type="presParOf" srcId="{36D4AACA-AC71-45B0-B506-EB7628E330F4}" destId="{CE6A3A1B-39B5-49A8-83DC-A3EEC30D393E}" srcOrd="2" destOrd="0" presId="urn:microsoft.com/office/officeart/2005/8/layout/hierarchy5"/>
    <dgm:cxn modelId="{5F6FF0DB-8FB2-4659-B291-907A2092DF05}" type="presParOf" srcId="{CE6A3A1B-39B5-49A8-83DC-A3EEC30D393E}" destId="{4E8483D1-70EF-486C-A2B1-0A1512AE0CE6}" srcOrd="0" destOrd="0" presId="urn:microsoft.com/office/officeart/2005/8/layout/hierarchy5"/>
    <dgm:cxn modelId="{541B1F30-D84D-4887-A0A9-25EA3EC32BBB}" type="presParOf" srcId="{CE6A3A1B-39B5-49A8-83DC-A3EEC30D393E}" destId="{199DC1C7-32BF-46D9-848E-27C03995D698}" srcOrd="1" destOrd="0" presId="urn:microsoft.com/office/officeart/2005/8/layout/hierarchy5"/>
    <dgm:cxn modelId="{3AE9D326-7D07-4503-90E6-BA5F8C8A0973}" type="presParOf" srcId="{36D4AACA-AC71-45B0-B506-EB7628E330F4}" destId="{668333A4-4E58-442D-B75C-B3D7E1770D28}" srcOrd="3" destOrd="0" presId="urn:microsoft.com/office/officeart/2005/8/layout/hierarchy5"/>
    <dgm:cxn modelId="{CB47AC24-FCC7-453D-8E86-6084BB49C7E8}" type="presParOf" srcId="{668333A4-4E58-442D-B75C-B3D7E1770D28}" destId="{7EDF57DE-BA4B-47DE-8DE9-19949128D8F0}" srcOrd="0" destOrd="0" presId="urn:microsoft.com/office/officeart/2005/8/layout/hierarchy5"/>
    <dgm:cxn modelId="{4C59DC5B-8B2D-4043-8A2E-EACA598C6F0C}" type="presParOf" srcId="{36D4AACA-AC71-45B0-B506-EB7628E330F4}" destId="{C3ACEC8D-C797-457F-A5DB-3F3E97139026}" srcOrd="4" destOrd="0" presId="urn:microsoft.com/office/officeart/2005/8/layout/hierarchy5"/>
    <dgm:cxn modelId="{CCFEF5EC-2E5A-4191-9F2E-F1DC08B2BFB9}" type="presParOf" srcId="{C3ACEC8D-C797-457F-A5DB-3F3E97139026}" destId="{093D1D41-1B2E-4B3C-86B9-F65AB4895256}" srcOrd="0" destOrd="0" presId="urn:microsoft.com/office/officeart/2005/8/layout/hierarchy5"/>
    <dgm:cxn modelId="{2F160467-37A9-446F-8755-75C3884257BF}"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2_2" csCatId="accent2" phldr="1"/>
      <dgm:spPr/>
      <dgm:t>
        <a:bodyPr/>
        <a:lstStyle/>
        <a:p>
          <a:endParaRPr lang="en-US"/>
        </a:p>
      </dgm:t>
    </dgm:pt>
    <dgm:pt modelId="{03C390C1-1BFA-4626-B1C2-41C5216B915B}">
      <dgm:prSet phldrT="[Text]" custT="1"/>
      <dgm:spPr>
        <a:xfrm>
          <a:off x="343943" y="1088015"/>
          <a:ext cx="1408658" cy="704329"/>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iOS 10.2, 10.2.1, 10.3.1, 10.3.2</a:t>
          </a:r>
          <a:endParaRPr lang="en-US" sz="1800" dirty="0">
            <a:solidFill>
              <a:sysClr val="window" lastClr="FFFFFF"/>
            </a:solidFill>
            <a:latin typeface="Trebuchet MS" panose="020B0603020202020204" pitchFamily="34" charset="0"/>
            <a:ea typeface="+mn-ea"/>
            <a:cs typeface="+mn-cs"/>
          </a:endParaRPr>
        </a:p>
      </dgm:t>
    </dgm:pt>
    <dgm:pt modelId="{89CAC95F-DF48-45D0-BD75-6C4B7E3D34EB}" type="parTrans" cxnId="{F15B1C26-89F0-4AB6-99D3-A6CC2BCEA967}">
      <dgm:prSet/>
      <dgm:spPr/>
      <dgm:t>
        <a:bodyPr/>
        <a:lstStyle/>
        <a:p>
          <a:endParaRPr lang="en-US"/>
        </a:p>
      </dgm:t>
    </dgm:pt>
    <dgm:pt modelId="{D49C39E0-FB51-4F2E-8AD7-925A61568B60}" type="sibTrans" cxnId="{F15B1C26-89F0-4AB6-99D3-A6CC2BCEA967}">
      <dgm:prSet/>
      <dgm:spPr/>
      <dgm:t>
        <a:bodyPr/>
        <a:lstStyle/>
        <a:p>
          <a:endParaRPr lang="en-US"/>
        </a:p>
      </dgm:t>
    </dgm:pt>
    <dgm:pt modelId="{05A4E796-90CE-494B-B5E7-336C3ECF4C19}">
      <dgm:prSet phldrT="[Text]" custT="1"/>
      <dgm:spPr>
        <a:xfrm>
          <a:off x="4354407" y="685801"/>
          <a:ext cx="2174489" cy="1506588"/>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iOS 11 not yet certified</a:t>
          </a:r>
        </a:p>
        <a:p>
          <a:r>
            <a:rPr lang="en-US" sz="1800" dirty="0" smtClean="0">
              <a:solidFill>
                <a:sysClr val="window" lastClr="FFFFFF"/>
              </a:solidFill>
              <a:latin typeface="Trebuchet MS" panose="020B0603020202020204" pitchFamily="34" charset="0"/>
              <a:ea typeface="+mn-ea"/>
              <a:cs typeface="+mn-cs"/>
            </a:rPr>
            <a:t>Microphone</a:t>
          </a:r>
        </a:p>
        <a:p>
          <a:r>
            <a:rPr lang="en-US" sz="1800" dirty="0" smtClean="0">
              <a:solidFill>
                <a:sysClr val="window" lastClr="FFFFFF"/>
              </a:solidFill>
              <a:latin typeface="Trebuchet MS" panose="020B0603020202020204" pitchFamily="34" charset="0"/>
              <a:ea typeface="+mn-ea"/>
              <a:cs typeface="+mn-cs"/>
            </a:rPr>
            <a:t>Self-Lock prompt </a:t>
          </a:r>
          <a:endParaRPr lang="en-US" sz="1800" dirty="0">
            <a:solidFill>
              <a:sysClr val="window" lastClr="FFFFFF"/>
            </a:solidFill>
            <a:latin typeface="Trebuchet MS" panose="020B0603020202020204" pitchFamily="34" charset="0"/>
            <a:ea typeface="+mn-ea"/>
            <a:cs typeface="+mn-cs"/>
          </a:endParaRPr>
        </a:p>
      </dgm:t>
    </dgm:pt>
    <dgm:pt modelId="{9A0A26C0-1792-484F-889C-80C3F3066807}" type="parTrans" cxnId="{494573F6-C449-49AE-A100-0931D6C3B13C}">
      <dgm:prSet/>
      <dgm:spPr>
        <a:xfrm rot="21593992">
          <a:off x="3733794" y="1411908"/>
          <a:ext cx="620613" cy="55458"/>
        </a:xfrm>
        <a:noFill/>
        <a:ln w="25400" cap="flat" cmpd="sng" algn="ctr">
          <a:solidFill>
            <a:srgbClr val="C0504D">
              <a:shade val="8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618BF1F2-9180-4286-9FCF-0AB60048FF22}" type="sibTrans" cxnId="{494573F6-C449-49AE-A100-0931D6C3B13C}">
      <dgm:prSet/>
      <dgm:spPr/>
      <dgm:t>
        <a:bodyPr/>
        <a:lstStyle/>
        <a:p>
          <a:endParaRPr lang="en-US"/>
        </a:p>
      </dgm:t>
    </dgm:pt>
    <dgm:pt modelId="{190AC0CA-9CFE-427C-A63A-8AA974685263}">
      <dgm:prSet phldrT="[Text]" custT="1"/>
      <dgm:spPr>
        <a:xfrm>
          <a:off x="222857" y="0"/>
          <a:ext cx="1682135" cy="2286000"/>
        </a:xfrm>
        <a:solidFill>
          <a:srgbClr val="C0504D">
            <a:tint val="40000"/>
            <a:hueOff val="0"/>
            <a:satOff val="0"/>
            <a:lumOff val="0"/>
            <a:alphaOff val="0"/>
          </a:srgbClr>
        </a:solidFill>
        <a:ln>
          <a:noFill/>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Operating System</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4086713F-A9D5-49FE-8212-0B46875840A2}" type="parTrans" cxnId="{3604B873-91CE-490C-8117-3C37B893CACC}">
      <dgm:prSet/>
      <dgm:spPr/>
      <dgm:t>
        <a:bodyPr/>
        <a:lstStyle/>
        <a:p>
          <a:endParaRPr lang="en-US"/>
        </a:p>
      </dgm:t>
    </dgm:pt>
    <dgm:pt modelId="{A74848A0-A425-4CFC-845E-5B1C5A59C76F}" type="sibTrans" cxnId="{3604B873-91CE-490C-8117-3C37B893CACC}">
      <dgm:prSet/>
      <dgm:spPr/>
      <dgm:t>
        <a:bodyPr/>
        <a:lstStyle/>
        <a:p>
          <a:endParaRPr lang="en-US"/>
        </a:p>
      </dgm:t>
    </dgm:pt>
    <dgm:pt modelId="{BEAF370E-23B9-43A0-A879-2110AAB80311}">
      <dgm:prSet phldrT="[Text]" custT="1"/>
      <dgm:spPr>
        <a:xfrm>
          <a:off x="2117673" y="0"/>
          <a:ext cx="1844731" cy="2286000"/>
        </a:xfrm>
        <a:solidFill>
          <a:srgbClr val="C0504D">
            <a:tint val="40000"/>
            <a:hueOff val="0"/>
            <a:satOff val="0"/>
            <a:lumOff val="0"/>
            <a:alphaOff val="0"/>
          </a:srgbClr>
        </a:solidFill>
        <a:ln>
          <a:noFill/>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Platform</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9327FCD5-9349-4870-AF10-7F86F577BD97}" type="parTrans" cxnId="{AE95F7E2-1361-4ECC-8E50-9E0985871603}">
      <dgm:prSet/>
      <dgm:spPr/>
      <dgm:t>
        <a:bodyPr/>
        <a:lstStyle/>
        <a:p>
          <a:endParaRPr lang="en-US"/>
        </a:p>
      </dgm:t>
    </dgm:pt>
    <dgm:pt modelId="{1EB0ABFC-B074-4262-9677-73E754B423EA}" type="sibTrans" cxnId="{AE95F7E2-1361-4ECC-8E50-9E0985871603}">
      <dgm:prSet/>
      <dgm:spPr/>
      <dgm:t>
        <a:bodyPr/>
        <a:lstStyle/>
        <a:p>
          <a:endParaRPr lang="en-US"/>
        </a:p>
      </dgm:t>
    </dgm:pt>
    <dgm:pt modelId="{56FFD90F-7715-48B4-B029-497547B586FB}">
      <dgm:prSet phldrT="[Text]" custT="1"/>
      <dgm:spPr>
        <a:xfrm>
          <a:off x="4091524" y="0"/>
          <a:ext cx="2842675" cy="2286000"/>
        </a:xfrm>
        <a:solidFill>
          <a:srgbClr val="C0504D">
            <a:tint val="40000"/>
            <a:hueOff val="0"/>
            <a:satOff val="0"/>
            <a:lumOff val="0"/>
            <a:alphaOff val="0"/>
          </a:srgbClr>
        </a:solidFill>
        <a:ln>
          <a:noFill/>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Additional Considerations</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3C6A0EBA-5762-4D74-B041-F411968EA846}" type="parTrans" cxnId="{A9CA890D-BD5C-4990-8AEC-F774A1F1CBB9}">
      <dgm:prSet/>
      <dgm:spPr/>
      <dgm:t>
        <a:bodyPr/>
        <a:lstStyle/>
        <a:p>
          <a:endParaRPr lang="en-US"/>
        </a:p>
      </dgm:t>
    </dgm:pt>
    <dgm:pt modelId="{B74323D8-E27C-41D1-B7F0-98022BDAB0E6}" type="sibTrans" cxnId="{A9CA890D-BD5C-4990-8AEC-F774A1F1CBB9}">
      <dgm:prSet/>
      <dgm:spPr/>
      <dgm:t>
        <a:bodyPr/>
        <a:lstStyle/>
        <a:p>
          <a:endParaRPr lang="en-US"/>
        </a:p>
      </dgm:t>
    </dgm:pt>
    <dgm:pt modelId="{3BBC0E94-D1DC-456B-A9E8-678D91AA4AB7}">
      <dgm:prSet phldrT="[Text]" custT="1"/>
      <dgm:spPr>
        <a:xfrm>
          <a:off x="2325136" y="1088015"/>
          <a:ext cx="1408658" cy="704329"/>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TN Desktop App</a:t>
          </a:r>
          <a:endParaRPr lang="en-US" sz="1800" dirty="0">
            <a:solidFill>
              <a:sysClr val="window" lastClr="FFFFFF"/>
            </a:solidFill>
            <a:latin typeface="Trebuchet MS" panose="020B0603020202020204" pitchFamily="34" charset="0"/>
            <a:ea typeface="+mn-ea"/>
            <a:cs typeface="+mn-cs"/>
          </a:endParaRPr>
        </a:p>
      </dgm:t>
    </dgm:pt>
    <dgm:pt modelId="{E98F8B64-D7E9-4A87-A9C6-16E5811242B0}" type="sibTrans" cxnId="{573129CB-CEE5-4FF7-B1B2-248E9D7AB024}">
      <dgm:prSet/>
      <dgm:spPr/>
      <dgm:t>
        <a:bodyPr/>
        <a:lstStyle/>
        <a:p>
          <a:endParaRPr lang="en-US"/>
        </a:p>
      </dgm:t>
    </dgm:pt>
    <dgm:pt modelId="{126EB6BD-7B2E-4ED6-AA94-0E6EEECB5A5E}" type="parTrans" cxnId="{573129CB-CEE5-4FF7-B1B2-248E9D7AB024}">
      <dgm:prSet/>
      <dgm:spPr>
        <a:xfrm>
          <a:off x="1752601" y="1412450"/>
          <a:ext cx="572535" cy="55458"/>
        </a:xfrm>
        <a:noFill/>
        <a:ln w="25400" cap="flat" cmpd="sng" algn="ctr">
          <a:solidFill>
            <a:srgbClr val="C0504D">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t>
        <a:bodyPr/>
        <a:lstStyle/>
        <a:p>
          <a:endParaRPr lang="en-US"/>
        </a:p>
      </dgm:t>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custScaleY="181766" custLinFactNeighborX="23714" custLinFactNeighborY="-12454">
        <dgm:presLayoutVars>
          <dgm:chPref val="3"/>
        </dgm:presLayoutVars>
      </dgm:prSet>
      <dgm:spPr>
        <a:prstGeom prst="roundRect">
          <a:avLst>
            <a:gd name="adj" fmla="val 10000"/>
          </a:avLst>
        </a:prstGeom>
      </dgm:spPr>
      <dgm:t>
        <a:bodyPr/>
        <a:lstStyle/>
        <a:p>
          <a:endParaRPr lang="en-US"/>
        </a:p>
      </dgm:t>
    </dgm:pt>
    <dgm:pt modelId="{D3463288-32E9-4F87-89D7-61465FD8173A}" type="pres">
      <dgm:prSet presAssocID="{03C390C1-1BFA-4626-B1C2-41C5216B915B}" presName="hierChild2" presStyleCnt="0"/>
      <dgm:spPr/>
    </dgm:pt>
    <dgm:pt modelId="{F84D3A9A-DCF8-4B68-A446-02BA9841998C}" type="pres">
      <dgm:prSet presAssocID="{126EB6BD-7B2E-4ED6-AA94-0E6EEECB5A5E}" presName="Name25" presStyleLbl="parChTrans1D2" presStyleIdx="0" presStyleCnt="1"/>
      <dgm:spPr>
        <a:custGeom>
          <a:avLst/>
          <a:gdLst/>
          <a:ahLst/>
          <a:cxnLst/>
          <a:rect l="0" t="0" r="0" b="0"/>
          <a:pathLst>
            <a:path>
              <a:moveTo>
                <a:pt x="0" y="27729"/>
              </a:moveTo>
              <a:lnTo>
                <a:pt x="572535" y="27729"/>
              </a:lnTo>
            </a:path>
          </a:pathLst>
        </a:custGeom>
      </dgm:spPr>
      <dgm:t>
        <a:bodyPr/>
        <a:lstStyle/>
        <a:p>
          <a:endParaRPr lang="en-US"/>
        </a:p>
      </dgm:t>
    </dgm:pt>
    <dgm:pt modelId="{6D5EA056-818A-4256-87D4-1DA1C0FB5BAF}" type="pres">
      <dgm:prSet presAssocID="{126EB6BD-7B2E-4ED6-AA94-0E6EEECB5A5E}" presName="connTx" presStyleLbl="parChTrans1D2" presStyleIdx="0" presStyleCnt="1"/>
      <dgm:spPr/>
      <dgm:t>
        <a:bodyPr/>
        <a:lstStyle/>
        <a:p>
          <a:endParaRPr lang="en-US"/>
        </a:p>
      </dgm:t>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0" presStyleCnt="1" custScaleY="141163" custLinFactNeighborX="35255" custLinFactNeighborY="-9340"/>
      <dgm:spPr>
        <a:prstGeom prst="roundRect">
          <a:avLst>
            <a:gd name="adj" fmla="val 10000"/>
          </a:avLst>
        </a:prstGeom>
      </dgm:spPr>
      <dgm:t>
        <a:bodyPr/>
        <a:lstStyle/>
        <a:p>
          <a:endParaRPr lang="en-US"/>
        </a:p>
      </dgm:t>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0" presStyleCnt="1"/>
      <dgm:spPr>
        <a:custGeom>
          <a:avLst/>
          <a:gdLst/>
          <a:ahLst/>
          <a:cxnLst/>
          <a:rect l="0" t="0" r="0" b="0"/>
          <a:pathLst>
            <a:path>
              <a:moveTo>
                <a:pt x="0" y="27729"/>
              </a:moveTo>
              <a:lnTo>
                <a:pt x="620613" y="27729"/>
              </a:lnTo>
            </a:path>
          </a:pathLst>
        </a:custGeom>
      </dgm:spPr>
      <dgm:t>
        <a:bodyPr/>
        <a:lstStyle/>
        <a:p>
          <a:endParaRPr lang="en-US"/>
        </a:p>
      </dgm:t>
    </dgm:pt>
    <dgm:pt modelId="{75E8CAE2-CDC7-482D-A8BF-7CD365609787}" type="pres">
      <dgm:prSet presAssocID="{9A0A26C0-1792-484F-889C-80C3F3066807}" presName="connTx" presStyleLbl="parChTrans1D3" presStyleIdx="0" presStyleCnt="1"/>
      <dgm:spPr/>
      <dgm:t>
        <a:bodyPr/>
        <a:lstStyle/>
        <a:p>
          <a:endParaRPr lang="en-US"/>
        </a:p>
      </dgm:t>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0" presStyleCnt="1" custScaleX="154366" custScaleY="213904" custLinFactNeighborX="56269" custLinFactNeighborY="-9494"/>
      <dgm:spPr>
        <a:prstGeom prst="roundRect">
          <a:avLst>
            <a:gd name="adj" fmla="val 10000"/>
          </a:avLst>
        </a:prstGeom>
      </dgm:spPr>
      <dgm:t>
        <a:bodyPr/>
        <a:lstStyle/>
        <a:p>
          <a:endParaRPr lang="en-US"/>
        </a:p>
      </dgm:t>
    </dgm:pt>
    <dgm:pt modelId="{6E5CC6F7-95AD-4926-95AA-2F1055B3D982}" type="pres">
      <dgm:prSet presAssocID="{05A4E796-90CE-494B-B5E7-336C3ECF4C19}"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custScaleX="116244" custLinFactNeighborX="13213"/>
      <dgm:spPr>
        <a:prstGeom prst="roundRect">
          <a:avLst>
            <a:gd name="adj" fmla="val 10000"/>
          </a:avLst>
        </a:prstGeom>
      </dgm:spPr>
      <dgm:t>
        <a:bodyPr/>
        <a:lstStyle/>
        <a:p>
          <a:endParaRPr lang="en-US"/>
        </a:p>
      </dgm:t>
    </dgm:pt>
    <dgm:pt modelId="{06A50A6C-47A5-4FB3-AFA1-DCBE9BD97B1A}" type="pres">
      <dgm:prSet presAssocID="{190AC0CA-9CFE-427C-A63A-8AA974685263}" presName="bgRectTx" presStyleLbl="bgShp" presStyleIdx="0" presStyleCnt="3">
        <dgm:presLayoutVars>
          <dgm:bulletEnabled val="1"/>
        </dgm:presLayoutVars>
      </dgm:prSet>
      <dgm:spPr/>
      <dgm:t>
        <a:bodyPr/>
        <a:lstStyle/>
        <a:p>
          <a:endParaRPr lang="en-US"/>
        </a:p>
      </dgm:t>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custScaleX="109666" custLinFactNeighborX="9757" custLinFactNeighborY="4796"/>
      <dgm:spPr>
        <a:prstGeom prst="roundRect">
          <a:avLst>
            <a:gd name="adj" fmla="val 10000"/>
          </a:avLst>
        </a:prstGeom>
      </dgm:spPr>
      <dgm:t>
        <a:bodyPr/>
        <a:lstStyle/>
        <a:p>
          <a:endParaRPr lang="en-US"/>
        </a:p>
      </dgm:t>
    </dgm:pt>
    <dgm:pt modelId="{199DC1C7-32BF-46D9-848E-27C03995D698}" type="pres">
      <dgm:prSet presAssocID="{BEAF370E-23B9-43A0-A879-2110AAB80311}" presName="bgRectTx" presStyleLbl="bgShp" presStyleIdx="1" presStyleCnt="3">
        <dgm:presLayoutVars>
          <dgm:bulletEnabled val="1"/>
        </dgm:presLayoutVars>
      </dgm:prSet>
      <dgm:spPr/>
      <dgm:t>
        <a:bodyPr/>
        <a:lstStyle/>
        <a:p>
          <a:endParaRPr lang="en-US"/>
        </a:p>
      </dgm:t>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custScaleX="176509" custLinFactNeighborX="12908"/>
      <dgm:spPr>
        <a:prstGeom prst="roundRect">
          <a:avLst>
            <a:gd name="adj" fmla="val 10000"/>
          </a:avLst>
        </a:prstGeom>
      </dgm:spPr>
      <dgm:t>
        <a:bodyPr/>
        <a:lstStyle/>
        <a:p>
          <a:endParaRPr lang="en-US"/>
        </a:p>
      </dgm:t>
    </dgm:pt>
    <dgm:pt modelId="{A7B189AD-C9EF-4986-9B9D-FC69226415F1}" type="pres">
      <dgm:prSet presAssocID="{56FFD90F-7715-48B4-B029-497547B586FB}" presName="bgRectTx" presStyleLbl="bgShp" presStyleIdx="2" presStyleCnt="3">
        <dgm:presLayoutVars>
          <dgm:bulletEnabled val="1"/>
        </dgm:presLayoutVars>
      </dgm:prSet>
      <dgm:spPr/>
      <dgm:t>
        <a:bodyPr/>
        <a:lstStyle/>
        <a:p>
          <a:endParaRPr lang="en-US"/>
        </a:p>
      </dgm:t>
    </dgm:pt>
  </dgm:ptLst>
  <dgm:cxnLst>
    <dgm:cxn modelId="{D943B0EB-4C85-4AE8-83C8-CEA4A22F5F34}" type="presOf" srcId="{4C04F32E-E94C-4C75-85C1-517920EBE6F4}" destId="{6E65C6B3-2BF0-4B06-96DF-55EE2E2F1922}" srcOrd="0" destOrd="0" presId="urn:microsoft.com/office/officeart/2005/8/layout/hierarchy5"/>
    <dgm:cxn modelId="{00FF028F-95ED-4541-BA74-79D78C78A51C}" type="presOf" srcId="{3BBC0E94-D1DC-456B-A9E8-678D91AA4AB7}" destId="{D01A1BB0-91A3-468D-AF11-BB59A00A45EE}" srcOrd="0" destOrd="0" presId="urn:microsoft.com/office/officeart/2005/8/layout/hierarchy5"/>
    <dgm:cxn modelId="{2BD437BB-1D16-481F-BCEE-8D55A75CF567}" type="presOf" srcId="{BEAF370E-23B9-43A0-A879-2110AAB80311}" destId="{199DC1C7-32BF-46D9-848E-27C03995D698}" srcOrd="1" destOrd="0" presId="urn:microsoft.com/office/officeart/2005/8/layout/hierarchy5"/>
    <dgm:cxn modelId="{9BB231EC-6D65-4F4F-930A-CB76EFC891AB}" type="presOf" srcId="{BEAF370E-23B9-43A0-A879-2110AAB80311}" destId="{4E8483D1-70EF-486C-A2B1-0A1512AE0CE6}" srcOrd="0" destOrd="0" presId="urn:microsoft.com/office/officeart/2005/8/layout/hierarchy5"/>
    <dgm:cxn modelId="{F402E7CA-C93D-48C4-9D8E-79C49DCA5690}" type="presOf" srcId="{9A0A26C0-1792-484F-889C-80C3F3066807}" destId="{185E8EE9-EF5D-4DC6-B577-8A6C1506C185}" srcOrd="0" destOrd="0" presId="urn:microsoft.com/office/officeart/2005/8/layout/hierarchy5"/>
    <dgm:cxn modelId="{F15B1C26-89F0-4AB6-99D3-A6CC2BCEA967}" srcId="{4C04F32E-E94C-4C75-85C1-517920EBE6F4}" destId="{03C390C1-1BFA-4626-B1C2-41C5216B915B}" srcOrd="0" destOrd="0" parTransId="{89CAC95F-DF48-45D0-BD75-6C4B7E3D34EB}" sibTransId="{D49C39E0-FB51-4F2E-8AD7-925A61568B60}"/>
    <dgm:cxn modelId="{AE95F7E2-1361-4ECC-8E50-9E0985871603}" srcId="{4C04F32E-E94C-4C75-85C1-517920EBE6F4}" destId="{BEAF370E-23B9-43A0-A879-2110AAB80311}" srcOrd="2" destOrd="0" parTransId="{9327FCD5-9349-4870-AF10-7F86F577BD97}" sibTransId="{1EB0ABFC-B074-4262-9677-73E754B423EA}"/>
    <dgm:cxn modelId="{8F2E7601-7587-43EC-9A50-E97F37CE41DF}" type="presOf" srcId="{56FFD90F-7715-48B4-B029-497547B586FB}" destId="{A7B189AD-C9EF-4986-9B9D-FC69226415F1}" srcOrd="1" destOrd="0" presId="urn:microsoft.com/office/officeart/2005/8/layout/hierarchy5"/>
    <dgm:cxn modelId="{3604B873-91CE-490C-8117-3C37B893CACC}" srcId="{4C04F32E-E94C-4C75-85C1-517920EBE6F4}" destId="{190AC0CA-9CFE-427C-A63A-8AA974685263}" srcOrd="1" destOrd="0" parTransId="{4086713F-A9D5-49FE-8212-0B46875840A2}" sibTransId="{A74848A0-A425-4CFC-845E-5B1C5A59C76F}"/>
    <dgm:cxn modelId="{B366EBB5-9992-4C13-AE32-8EE4A0D36365}" type="presOf" srcId="{190AC0CA-9CFE-427C-A63A-8AA974685263}" destId="{06A50A6C-47A5-4FB3-AFA1-DCBE9BD97B1A}" srcOrd="1" destOrd="0" presId="urn:microsoft.com/office/officeart/2005/8/layout/hierarchy5"/>
    <dgm:cxn modelId="{12979F53-6D9B-46D3-A714-0A5EFC848BF3}" type="presOf" srcId="{126EB6BD-7B2E-4ED6-AA94-0E6EEECB5A5E}" destId="{6D5EA056-818A-4256-87D4-1DA1C0FB5BAF}" srcOrd="1" destOrd="0" presId="urn:microsoft.com/office/officeart/2005/8/layout/hierarchy5"/>
    <dgm:cxn modelId="{43A5B790-BB5A-447B-BC1C-0E9F21D1800B}" type="presOf" srcId="{9A0A26C0-1792-484F-889C-80C3F3066807}" destId="{75E8CAE2-CDC7-482D-A8BF-7CD365609787}" srcOrd="1" destOrd="0" presId="urn:microsoft.com/office/officeart/2005/8/layout/hierarchy5"/>
    <dgm:cxn modelId="{305D4E12-227B-478F-97CA-74FA7270D03A}" type="presOf" srcId="{190AC0CA-9CFE-427C-A63A-8AA974685263}" destId="{EB2A05C2-2C2F-4F5A-AAF0-CB521DE8AC83}" srcOrd="0" destOrd="0" presId="urn:microsoft.com/office/officeart/2005/8/layout/hierarchy5"/>
    <dgm:cxn modelId="{0A17122B-67D1-489A-B27D-B84EF05661BE}" type="presOf" srcId="{03C390C1-1BFA-4626-B1C2-41C5216B915B}" destId="{C9F2A395-E3B2-44AC-A77F-468A181E03B6}" srcOrd="0" destOrd="0" presId="urn:microsoft.com/office/officeart/2005/8/layout/hierarchy5"/>
    <dgm:cxn modelId="{494573F6-C449-49AE-A100-0931D6C3B13C}" srcId="{3BBC0E94-D1DC-456B-A9E8-678D91AA4AB7}" destId="{05A4E796-90CE-494B-B5E7-336C3ECF4C19}" srcOrd="0" destOrd="0" parTransId="{9A0A26C0-1792-484F-889C-80C3F3066807}" sibTransId="{618BF1F2-9180-4286-9FCF-0AB60048FF22}"/>
    <dgm:cxn modelId="{A9CA890D-BD5C-4990-8AEC-F774A1F1CBB9}" srcId="{4C04F32E-E94C-4C75-85C1-517920EBE6F4}" destId="{56FFD90F-7715-48B4-B029-497547B586FB}" srcOrd="3" destOrd="0" parTransId="{3C6A0EBA-5762-4D74-B041-F411968EA846}" sibTransId="{B74323D8-E27C-41D1-B7F0-98022BDAB0E6}"/>
    <dgm:cxn modelId="{1A0345BB-39FF-4EFB-901A-87DE899590E1}" type="presOf" srcId="{05A4E796-90CE-494B-B5E7-336C3ECF4C19}" destId="{F2F324D7-64DF-4F5C-BF18-A9CA301650B8}" srcOrd="0" destOrd="0" presId="urn:microsoft.com/office/officeart/2005/8/layout/hierarchy5"/>
    <dgm:cxn modelId="{573129CB-CEE5-4FF7-B1B2-248E9D7AB024}" srcId="{03C390C1-1BFA-4626-B1C2-41C5216B915B}" destId="{3BBC0E94-D1DC-456B-A9E8-678D91AA4AB7}" srcOrd="0" destOrd="0" parTransId="{126EB6BD-7B2E-4ED6-AA94-0E6EEECB5A5E}" sibTransId="{E98F8B64-D7E9-4A87-A9C6-16E5811242B0}"/>
    <dgm:cxn modelId="{8AEDD288-18AD-4B98-9C28-3ED64E68CDC6}" type="presOf" srcId="{126EB6BD-7B2E-4ED6-AA94-0E6EEECB5A5E}" destId="{F84D3A9A-DCF8-4B68-A446-02BA9841998C}" srcOrd="0" destOrd="0" presId="urn:microsoft.com/office/officeart/2005/8/layout/hierarchy5"/>
    <dgm:cxn modelId="{58EF1F54-AE82-4EF9-A388-BE73AC6C7378}" type="presOf" srcId="{56FFD90F-7715-48B4-B029-497547B586FB}" destId="{093D1D41-1B2E-4B3C-86B9-F65AB4895256}" srcOrd="0" destOrd="0" presId="urn:microsoft.com/office/officeart/2005/8/layout/hierarchy5"/>
    <dgm:cxn modelId="{42D96F10-A23E-44FD-88A9-7B84805766AB}" type="presParOf" srcId="{6E65C6B3-2BF0-4B06-96DF-55EE2E2F1922}" destId="{9BAF9B50-399E-4C49-B249-F7B362BDF550}" srcOrd="0" destOrd="0" presId="urn:microsoft.com/office/officeart/2005/8/layout/hierarchy5"/>
    <dgm:cxn modelId="{9F9A0B34-7264-47E2-9225-E7CC3C8BBE54}" type="presParOf" srcId="{9BAF9B50-399E-4C49-B249-F7B362BDF550}" destId="{17321B4C-A573-4EBD-B201-A9EFB62D5505}" srcOrd="0" destOrd="0" presId="urn:microsoft.com/office/officeart/2005/8/layout/hierarchy5"/>
    <dgm:cxn modelId="{F94E33FE-A48B-4769-B6EB-28AA78113541}" type="presParOf" srcId="{9BAF9B50-399E-4C49-B249-F7B362BDF550}" destId="{5721DAEC-0E59-4EF6-87B3-8EAB385777ED}" srcOrd="1" destOrd="0" presId="urn:microsoft.com/office/officeart/2005/8/layout/hierarchy5"/>
    <dgm:cxn modelId="{CAB9DC86-11FA-42D4-AFE8-2D936A0B7A5F}" type="presParOf" srcId="{5721DAEC-0E59-4EF6-87B3-8EAB385777ED}" destId="{5FABAF6F-9831-4DC2-9A2D-7BE4861E7AE2}" srcOrd="0" destOrd="0" presId="urn:microsoft.com/office/officeart/2005/8/layout/hierarchy5"/>
    <dgm:cxn modelId="{1293C3FA-5A52-4322-8EF3-BC47DDE6EADA}" type="presParOf" srcId="{5FABAF6F-9831-4DC2-9A2D-7BE4861E7AE2}" destId="{C9F2A395-E3B2-44AC-A77F-468A181E03B6}" srcOrd="0" destOrd="0" presId="urn:microsoft.com/office/officeart/2005/8/layout/hierarchy5"/>
    <dgm:cxn modelId="{ED173839-7892-4D5C-9323-538108D27369}" type="presParOf" srcId="{5FABAF6F-9831-4DC2-9A2D-7BE4861E7AE2}" destId="{D3463288-32E9-4F87-89D7-61465FD8173A}" srcOrd="1" destOrd="0" presId="urn:microsoft.com/office/officeart/2005/8/layout/hierarchy5"/>
    <dgm:cxn modelId="{927E35C2-A49A-469E-BBDA-CC2B6151D64C}" type="presParOf" srcId="{D3463288-32E9-4F87-89D7-61465FD8173A}" destId="{F84D3A9A-DCF8-4B68-A446-02BA9841998C}" srcOrd="0" destOrd="0" presId="urn:microsoft.com/office/officeart/2005/8/layout/hierarchy5"/>
    <dgm:cxn modelId="{3A48B094-D6A4-4CF4-B034-32968BD12F15}" type="presParOf" srcId="{F84D3A9A-DCF8-4B68-A446-02BA9841998C}" destId="{6D5EA056-818A-4256-87D4-1DA1C0FB5BAF}" srcOrd="0" destOrd="0" presId="urn:microsoft.com/office/officeart/2005/8/layout/hierarchy5"/>
    <dgm:cxn modelId="{82E7BA6F-E8F5-4615-9DF6-A55B9DFE2D7F}" type="presParOf" srcId="{D3463288-32E9-4F87-89D7-61465FD8173A}" destId="{AEEF7298-721A-4BD4-B2EA-C44A8DF8C524}" srcOrd="1" destOrd="0" presId="urn:microsoft.com/office/officeart/2005/8/layout/hierarchy5"/>
    <dgm:cxn modelId="{8273AE19-F22F-46C4-A7E1-5FF3176C30F3}" type="presParOf" srcId="{AEEF7298-721A-4BD4-B2EA-C44A8DF8C524}" destId="{D01A1BB0-91A3-468D-AF11-BB59A00A45EE}" srcOrd="0" destOrd="0" presId="urn:microsoft.com/office/officeart/2005/8/layout/hierarchy5"/>
    <dgm:cxn modelId="{454971B7-CBDE-4701-9DE0-1ED695C5A8C6}" type="presParOf" srcId="{AEEF7298-721A-4BD4-B2EA-C44A8DF8C524}" destId="{F59F1416-38D4-422F-A4E1-18A60A566A18}" srcOrd="1" destOrd="0" presId="urn:microsoft.com/office/officeart/2005/8/layout/hierarchy5"/>
    <dgm:cxn modelId="{8B238C84-4DC3-4FD4-B532-0C40AAEADF9D}" type="presParOf" srcId="{F59F1416-38D4-422F-A4E1-18A60A566A18}" destId="{185E8EE9-EF5D-4DC6-B577-8A6C1506C185}" srcOrd="0" destOrd="0" presId="urn:microsoft.com/office/officeart/2005/8/layout/hierarchy5"/>
    <dgm:cxn modelId="{99A02107-B336-45B5-9689-85E46FC853C7}" type="presParOf" srcId="{185E8EE9-EF5D-4DC6-B577-8A6C1506C185}" destId="{75E8CAE2-CDC7-482D-A8BF-7CD365609787}" srcOrd="0" destOrd="0" presId="urn:microsoft.com/office/officeart/2005/8/layout/hierarchy5"/>
    <dgm:cxn modelId="{2ABC3982-57FF-4730-B6F7-85164D94E264}" type="presParOf" srcId="{F59F1416-38D4-422F-A4E1-18A60A566A18}" destId="{0B3945A2-0EA9-4E71-BB7E-20948C1D2027}" srcOrd="1" destOrd="0" presId="urn:microsoft.com/office/officeart/2005/8/layout/hierarchy5"/>
    <dgm:cxn modelId="{BFBFB4C8-B79D-45F1-97E1-9F92F3219E9F}" type="presParOf" srcId="{0B3945A2-0EA9-4E71-BB7E-20948C1D2027}" destId="{F2F324D7-64DF-4F5C-BF18-A9CA301650B8}" srcOrd="0" destOrd="0" presId="urn:microsoft.com/office/officeart/2005/8/layout/hierarchy5"/>
    <dgm:cxn modelId="{27616842-CD24-43D5-825B-FA9B73540443}" type="presParOf" srcId="{0B3945A2-0EA9-4E71-BB7E-20948C1D2027}" destId="{6E5CC6F7-95AD-4926-95AA-2F1055B3D982}" srcOrd="1" destOrd="0" presId="urn:microsoft.com/office/officeart/2005/8/layout/hierarchy5"/>
    <dgm:cxn modelId="{1EE58A14-7F63-47D8-B6D1-DC437BC6FEA7}" type="presParOf" srcId="{6E65C6B3-2BF0-4B06-96DF-55EE2E2F1922}" destId="{36D4AACA-AC71-45B0-B506-EB7628E330F4}" srcOrd="1" destOrd="0" presId="urn:microsoft.com/office/officeart/2005/8/layout/hierarchy5"/>
    <dgm:cxn modelId="{AEF76B72-23E3-4B3C-A47B-79CE863B3AAA}" type="presParOf" srcId="{36D4AACA-AC71-45B0-B506-EB7628E330F4}" destId="{25C2EB4C-5D0F-4B77-A2FF-B30A73B4FEBD}" srcOrd="0" destOrd="0" presId="urn:microsoft.com/office/officeart/2005/8/layout/hierarchy5"/>
    <dgm:cxn modelId="{D63AA658-2965-46BD-AF58-E0CFEFCD7653}" type="presParOf" srcId="{25C2EB4C-5D0F-4B77-A2FF-B30A73B4FEBD}" destId="{EB2A05C2-2C2F-4F5A-AAF0-CB521DE8AC83}" srcOrd="0" destOrd="0" presId="urn:microsoft.com/office/officeart/2005/8/layout/hierarchy5"/>
    <dgm:cxn modelId="{6F2174A3-BE8A-423B-BDB3-A12DB324B964}" type="presParOf" srcId="{25C2EB4C-5D0F-4B77-A2FF-B30A73B4FEBD}" destId="{06A50A6C-47A5-4FB3-AFA1-DCBE9BD97B1A}" srcOrd="1" destOrd="0" presId="urn:microsoft.com/office/officeart/2005/8/layout/hierarchy5"/>
    <dgm:cxn modelId="{02F96068-D512-4AD1-B581-5ABB6C6681C6}" type="presParOf" srcId="{36D4AACA-AC71-45B0-B506-EB7628E330F4}" destId="{7A799C43-02B5-43BD-AC60-B0CA3EE291EB}" srcOrd="1" destOrd="0" presId="urn:microsoft.com/office/officeart/2005/8/layout/hierarchy5"/>
    <dgm:cxn modelId="{CD227488-CA17-460E-A8A0-BB7D8633E9F2}" type="presParOf" srcId="{7A799C43-02B5-43BD-AC60-B0CA3EE291EB}" destId="{77E5FFF8-4E53-4396-8DA7-6480199F6AA7}" srcOrd="0" destOrd="0" presId="urn:microsoft.com/office/officeart/2005/8/layout/hierarchy5"/>
    <dgm:cxn modelId="{470C188E-FFE9-4CF5-AFF3-AED8DB4672C3}" type="presParOf" srcId="{36D4AACA-AC71-45B0-B506-EB7628E330F4}" destId="{CE6A3A1B-39B5-49A8-83DC-A3EEC30D393E}" srcOrd="2" destOrd="0" presId="urn:microsoft.com/office/officeart/2005/8/layout/hierarchy5"/>
    <dgm:cxn modelId="{A346E2B5-326C-4D60-AD10-04FA35A0F25E}" type="presParOf" srcId="{CE6A3A1B-39B5-49A8-83DC-A3EEC30D393E}" destId="{4E8483D1-70EF-486C-A2B1-0A1512AE0CE6}" srcOrd="0" destOrd="0" presId="urn:microsoft.com/office/officeart/2005/8/layout/hierarchy5"/>
    <dgm:cxn modelId="{80810B18-4104-4460-8D18-EC1AC0B5C2BF}" type="presParOf" srcId="{CE6A3A1B-39B5-49A8-83DC-A3EEC30D393E}" destId="{199DC1C7-32BF-46D9-848E-27C03995D698}" srcOrd="1" destOrd="0" presId="urn:microsoft.com/office/officeart/2005/8/layout/hierarchy5"/>
    <dgm:cxn modelId="{D2F16758-7EAE-43DE-A638-80312F849AF7}" type="presParOf" srcId="{36D4AACA-AC71-45B0-B506-EB7628E330F4}" destId="{668333A4-4E58-442D-B75C-B3D7E1770D28}" srcOrd="3" destOrd="0" presId="urn:microsoft.com/office/officeart/2005/8/layout/hierarchy5"/>
    <dgm:cxn modelId="{3CBA9CE9-83FC-4DFE-B95F-99ADF1797F92}" type="presParOf" srcId="{668333A4-4E58-442D-B75C-B3D7E1770D28}" destId="{7EDF57DE-BA4B-47DE-8DE9-19949128D8F0}" srcOrd="0" destOrd="0" presId="urn:microsoft.com/office/officeart/2005/8/layout/hierarchy5"/>
    <dgm:cxn modelId="{9D84F942-A4F9-468C-91B4-58207D2DEA3C}" type="presParOf" srcId="{36D4AACA-AC71-45B0-B506-EB7628E330F4}" destId="{C3ACEC8D-C797-457F-A5DB-3F3E97139026}" srcOrd="4" destOrd="0" presId="urn:microsoft.com/office/officeart/2005/8/layout/hierarchy5"/>
    <dgm:cxn modelId="{A0931A89-A866-4134-872D-C9CD0AE98DD4}" type="presParOf" srcId="{C3ACEC8D-C797-457F-A5DB-3F3E97139026}" destId="{093D1D41-1B2E-4B3C-86B9-F65AB4895256}" srcOrd="0" destOrd="0" presId="urn:microsoft.com/office/officeart/2005/8/layout/hierarchy5"/>
    <dgm:cxn modelId="{2C48C9A9-EBA1-4EBD-9589-215D710BBE95}"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04F32E-E94C-4C75-85C1-517920EBE6F4}" type="doc">
      <dgm:prSet loTypeId="urn:microsoft.com/office/officeart/2005/8/layout/hierarchy5" loCatId="hierarchy" qsTypeId="urn:microsoft.com/office/officeart/2005/8/quickstyle/simple1" qsCatId="simple" csTypeId="urn:microsoft.com/office/officeart/2005/8/colors/accent4_2" csCatId="accent4" phldr="1"/>
      <dgm:spPr/>
      <dgm:t>
        <a:bodyPr/>
        <a:lstStyle/>
        <a:p>
          <a:endParaRPr lang="en-US"/>
        </a:p>
      </dgm:t>
    </dgm:pt>
    <dgm:pt modelId="{03C390C1-1BFA-4626-B1C2-41C5216B915B}">
      <dgm:prSet phldrT="[Text]" custT="1"/>
      <dgm:spPr>
        <a:xfrm>
          <a:off x="76194" y="720732"/>
          <a:ext cx="1597306" cy="79865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Android 7</a:t>
          </a:r>
          <a:endParaRPr lang="en-US" sz="1800" dirty="0">
            <a:solidFill>
              <a:sysClr val="window" lastClr="FFFFFF"/>
            </a:solidFill>
            <a:latin typeface="Trebuchet MS" panose="020B0603020202020204" pitchFamily="34" charset="0"/>
            <a:ea typeface="+mn-ea"/>
            <a:cs typeface="+mn-cs"/>
          </a:endParaRPr>
        </a:p>
      </dgm:t>
    </dgm:pt>
    <dgm:pt modelId="{89CAC95F-DF48-45D0-BD75-6C4B7E3D34EB}" type="parTrans" cxnId="{F15B1C26-89F0-4AB6-99D3-A6CC2BCEA967}">
      <dgm:prSet/>
      <dgm:spPr/>
      <dgm:t>
        <a:bodyPr/>
        <a:lstStyle/>
        <a:p>
          <a:endParaRPr lang="en-US"/>
        </a:p>
      </dgm:t>
    </dgm:pt>
    <dgm:pt modelId="{D49C39E0-FB51-4F2E-8AD7-925A61568B60}" type="sibTrans" cxnId="{F15B1C26-89F0-4AB6-99D3-A6CC2BCEA967}">
      <dgm:prSet/>
      <dgm:spPr/>
      <dgm:t>
        <a:bodyPr/>
        <a:lstStyle/>
        <a:p>
          <a:endParaRPr lang="en-US"/>
        </a:p>
      </dgm:t>
    </dgm:pt>
    <dgm:pt modelId="{05A4E796-90CE-494B-B5E7-336C3ECF4C19}">
      <dgm:prSet phldrT="[Text]" custT="1"/>
      <dgm:spPr>
        <a:xfrm>
          <a:off x="4572006" y="709723"/>
          <a:ext cx="2010753" cy="84351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Install TN App</a:t>
          </a:r>
        </a:p>
        <a:p>
          <a:r>
            <a:rPr lang="en-US" sz="1800" dirty="0" smtClean="0">
              <a:solidFill>
                <a:sysClr val="window" lastClr="FFFFFF"/>
              </a:solidFill>
              <a:latin typeface="Trebuchet MS" panose="020B0603020202020204" pitchFamily="34" charset="0"/>
              <a:ea typeface="+mn-ea"/>
              <a:cs typeface="+mn-cs"/>
            </a:rPr>
            <a:t>Set up User Access</a:t>
          </a:r>
          <a:endParaRPr lang="en-US" sz="1800" dirty="0">
            <a:solidFill>
              <a:sysClr val="window" lastClr="FFFFFF"/>
            </a:solidFill>
            <a:latin typeface="Trebuchet MS" panose="020B0603020202020204" pitchFamily="34" charset="0"/>
            <a:ea typeface="+mn-ea"/>
            <a:cs typeface="+mn-cs"/>
          </a:endParaRPr>
        </a:p>
      </dgm:t>
    </dgm:pt>
    <dgm:pt modelId="{9A0A26C0-1792-484F-889C-80C3F3066807}" type="parTrans" cxnId="{494573F6-C449-49AE-A100-0931D6C3B13C}">
      <dgm:prSet/>
      <dgm:spPr>
        <a:xfrm rot="46676">
          <a:off x="3730873" y="1085340"/>
          <a:ext cx="841171" cy="80859"/>
        </a:xfrm>
        <a:noFill/>
        <a:ln w="25400" cap="flat" cmpd="sng" algn="ctr">
          <a:solidFill>
            <a:srgbClr val="8064A2">
              <a:shade val="8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618BF1F2-9180-4286-9FCF-0AB60048FF22}" type="sibTrans" cxnId="{494573F6-C449-49AE-A100-0931D6C3B13C}">
      <dgm:prSet/>
      <dgm:spPr/>
      <dgm:t>
        <a:bodyPr/>
        <a:lstStyle/>
        <a:p>
          <a:endParaRPr lang="en-US"/>
        </a:p>
      </dgm:t>
    </dgm:pt>
    <dgm:pt modelId="{190AC0CA-9CFE-427C-A63A-8AA974685263}">
      <dgm:prSet phldrT="[Text]" custT="1"/>
      <dgm:spPr>
        <a:xfrm>
          <a:off x="641" y="0"/>
          <a:ext cx="1845830" cy="1777872"/>
        </a:xfrm>
        <a:solidFill>
          <a:srgbClr val="8064A2">
            <a:tint val="40000"/>
            <a:hueOff val="0"/>
            <a:satOff val="0"/>
            <a:lumOff val="0"/>
            <a:alphaOff val="0"/>
          </a:srgbClr>
        </a:solidFill>
        <a:ln>
          <a:noFill/>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Operating System</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4086713F-A9D5-49FE-8212-0B46875840A2}" type="parTrans" cxnId="{3604B873-91CE-490C-8117-3C37B893CACC}">
      <dgm:prSet/>
      <dgm:spPr/>
      <dgm:t>
        <a:bodyPr/>
        <a:lstStyle/>
        <a:p>
          <a:endParaRPr lang="en-US"/>
        </a:p>
      </dgm:t>
    </dgm:pt>
    <dgm:pt modelId="{A74848A0-A425-4CFC-845E-5B1C5A59C76F}" type="sibTrans" cxnId="{3604B873-91CE-490C-8117-3C37B893CACC}">
      <dgm:prSet/>
      <dgm:spPr/>
      <dgm:t>
        <a:bodyPr/>
        <a:lstStyle/>
        <a:p>
          <a:endParaRPr lang="en-US"/>
        </a:p>
      </dgm:t>
    </dgm:pt>
    <dgm:pt modelId="{BEAF370E-23B9-43A0-A879-2110AAB80311}">
      <dgm:prSet phldrT="[Text]" custT="1"/>
      <dgm:spPr>
        <a:xfrm>
          <a:off x="2057398" y="0"/>
          <a:ext cx="1845830" cy="1777872"/>
        </a:xfrm>
        <a:solidFill>
          <a:srgbClr val="8064A2">
            <a:tint val="40000"/>
            <a:hueOff val="0"/>
            <a:satOff val="0"/>
            <a:lumOff val="0"/>
            <a:alphaOff val="0"/>
          </a:srgbClr>
        </a:solidFill>
        <a:ln>
          <a:noFill/>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Platform</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9327FCD5-9349-4870-AF10-7F86F577BD97}" type="parTrans" cxnId="{AE95F7E2-1361-4ECC-8E50-9E0985871603}">
      <dgm:prSet/>
      <dgm:spPr/>
      <dgm:t>
        <a:bodyPr/>
        <a:lstStyle/>
        <a:p>
          <a:endParaRPr lang="en-US"/>
        </a:p>
      </dgm:t>
    </dgm:pt>
    <dgm:pt modelId="{1EB0ABFC-B074-4262-9677-73E754B423EA}" type="sibTrans" cxnId="{AE95F7E2-1361-4ECC-8E50-9E0985871603}">
      <dgm:prSet/>
      <dgm:spPr/>
      <dgm:t>
        <a:bodyPr/>
        <a:lstStyle/>
        <a:p>
          <a:endParaRPr lang="en-US"/>
        </a:p>
      </dgm:t>
    </dgm:pt>
    <dgm:pt modelId="{56FFD90F-7715-48B4-B029-497547B586FB}">
      <dgm:prSet phldrT="[Text]" custT="1"/>
      <dgm:spPr>
        <a:xfrm>
          <a:off x="4331224" y="0"/>
          <a:ext cx="2449933" cy="1777872"/>
        </a:xfrm>
        <a:solidFill>
          <a:srgbClr val="8064A2">
            <a:tint val="40000"/>
            <a:hueOff val="0"/>
            <a:satOff val="0"/>
            <a:lumOff val="0"/>
            <a:alphaOff val="0"/>
          </a:srgbClr>
        </a:solidFill>
        <a:ln>
          <a:noFill/>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Additional Considerations</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3C6A0EBA-5762-4D74-B041-F411968EA846}" type="parTrans" cxnId="{A9CA890D-BD5C-4990-8AEC-F774A1F1CBB9}">
      <dgm:prSet/>
      <dgm:spPr/>
      <dgm:t>
        <a:bodyPr/>
        <a:lstStyle/>
        <a:p>
          <a:endParaRPr lang="en-US"/>
        </a:p>
      </dgm:t>
    </dgm:pt>
    <dgm:pt modelId="{B74323D8-E27C-41D1-B7F0-98022BDAB0E6}" type="sibTrans" cxnId="{A9CA890D-BD5C-4990-8AEC-F774A1F1CBB9}">
      <dgm:prSet/>
      <dgm:spPr/>
      <dgm:t>
        <a:bodyPr/>
        <a:lstStyle/>
        <a:p>
          <a:endParaRPr lang="en-US"/>
        </a:p>
      </dgm:t>
    </dgm:pt>
    <dgm:pt modelId="{3BBC0E94-D1DC-456B-A9E8-678D91AA4AB7}">
      <dgm:prSet phldrT="[Text]" custT="1"/>
      <dgm:spPr>
        <a:xfrm>
          <a:off x="2133605" y="720732"/>
          <a:ext cx="1597306" cy="79865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Trebuchet MS" panose="020B0603020202020204" pitchFamily="34" charset="0"/>
              <a:ea typeface="+mn-ea"/>
              <a:cs typeface="+mn-cs"/>
            </a:rPr>
            <a:t>TN Desktop App</a:t>
          </a:r>
          <a:endParaRPr lang="en-US" sz="1800" dirty="0">
            <a:solidFill>
              <a:sysClr val="window" lastClr="FFFFFF"/>
            </a:solidFill>
            <a:latin typeface="Trebuchet MS" panose="020B0603020202020204" pitchFamily="34" charset="0"/>
            <a:ea typeface="+mn-ea"/>
            <a:cs typeface="+mn-cs"/>
          </a:endParaRPr>
        </a:p>
      </dgm:t>
    </dgm:pt>
    <dgm:pt modelId="{126EB6BD-7B2E-4ED6-AA94-0E6EEECB5A5E}" type="parTrans" cxnId="{573129CB-CEE5-4FF7-B1B2-248E9D7AB024}">
      <dgm:prSet/>
      <dgm:spPr>
        <a:xfrm>
          <a:off x="1673501" y="1079629"/>
          <a:ext cx="460104" cy="80859"/>
        </a:xfrm>
        <a:noFill/>
        <a:ln w="25400" cap="flat" cmpd="sng" algn="ctr">
          <a:solidFill>
            <a:srgbClr val="8064A2">
              <a:shade val="60000"/>
              <a:hueOff val="0"/>
              <a:satOff val="0"/>
              <a:lumOff val="0"/>
              <a:alphaOff val="0"/>
            </a:srgbClr>
          </a:solidFill>
          <a:prstDash val="solid"/>
        </a:ln>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E98F8B64-D7E9-4A87-A9C6-16E5811242B0}" type="sibTrans" cxnId="{573129CB-CEE5-4FF7-B1B2-248E9D7AB024}">
      <dgm:prSet/>
      <dgm:spPr/>
      <dgm:t>
        <a:bodyPr/>
        <a:lstStyle/>
        <a:p>
          <a:endParaRPr lang="en-US"/>
        </a:p>
      </dgm:t>
    </dgm:pt>
    <dgm:pt modelId="{6E65C6B3-2BF0-4B06-96DF-55EE2E2F1922}" type="pres">
      <dgm:prSet presAssocID="{4C04F32E-E94C-4C75-85C1-517920EBE6F4}" presName="mainComposite" presStyleCnt="0">
        <dgm:presLayoutVars>
          <dgm:chPref val="1"/>
          <dgm:dir/>
          <dgm:animOne val="branch"/>
          <dgm:animLvl val="lvl"/>
          <dgm:resizeHandles val="exact"/>
        </dgm:presLayoutVars>
      </dgm:prSet>
      <dgm:spPr/>
      <dgm:t>
        <a:bodyPr/>
        <a:lstStyle/>
        <a:p>
          <a:endParaRPr lang="en-US"/>
        </a:p>
      </dgm:t>
    </dgm:pt>
    <dgm:pt modelId="{9BAF9B50-399E-4C49-B249-F7B362BDF550}" type="pres">
      <dgm:prSet presAssocID="{4C04F32E-E94C-4C75-85C1-517920EBE6F4}" presName="hierFlow" presStyleCnt="0"/>
      <dgm:spPr/>
    </dgm:pt>
    <dgm:pt modelId="{17321B4C-A573-4EBD-B201-A9EFB62D5505}" type="pres">
      <dgm:prSet presAssocID="{4C04F32E-E94C-4C75-85C1-517920EBE6F4}" presName="firstBuf" presStyleCnt="0"/>
      <dgm:spPr/>
    </dgm:pt>
    <dgm:pt modelId="{5721DAEC-0E59-4EF6-87B3-8EAB385777ED}" type="pres">
      <dgm:prSet presAssocID="{4C04F32E-E94C-4C75-85C1-517920EBE6F4}" presName="hierChild1" presStyleCnt="0">
        <dgm:presLayoutVars>
          <dgm:chPref val="1"/>
          <dgm:animOne val="branch"/>
          <dgm:animLvl val="lvl"/>
        </dgm:presLayoutVars>
      </dgm:prSet>
      <dgm:spPr/>
    </dgm:pt>
    <dgm:pt modelId="{5FABAF6F-9831-4DC2-9A2D-7BE4861E7AE2}" type="pres">
      <dgm:prSet presAssocID="{03C390C1-1BFA-4626-B1C2-41C5216B915B}" presName="Name17" presStyleCnt="0"/>
      <dgm:spPr/>
    </dgm:pt>
    <dgm:pt modelId="{C9F2A395-E3B2-44AC-A77F-468A181E03B6}" type="pres">
      <dgm:prSet presAssocID="{03C390C1-1BFA-4626-B1C2-41C5216B915B}" presName="level1Shape" presStyleLbl="node0" presStyleIdx="0" presStyleCnt="1" custLinFactNeighborX="-5270">
        <dgm:presLayoutVars>
          <dgm:chPref val="3"/>
        </dgm:presLayoutVars>
      </dgm:prSet>
      <dgm:spPr>
        <a:prstGeom prst="roundRect">
          <a:avLst>
            <a:gd name="adj" fmla="val 10000"/>
          </a:avLst>
        </a:prstGeom>
      </dgm:spPr>
      <dgm:t>
        <a:bodyPr/>
        <a:lstStyle/>
        <a:p>
          <a:endParaRPr lang="en-US"/>
        </a:p>
      </dgm:t>
    </dgm:pt>
    <dgm:pt modelId="{D3463288-32E9-4F87-89D7-61465FD8173A}" type="pres">
      <dgm:prSet presAssocID="{03C390C1-1BFA-4626-B1C2-41C5216B915B}" presName="hierChild2" presStyleCnt="0"/>
      <dgm:spPr/>
    </dgm:pt>
    <dgm:pt modelId="{F84D3A9A-DCF8-4B68-A446-02BA9841998C}" type="pres">
      <dgm:prSet presAssocID="{126EB6BD-7B2E-4ED6-AA94-0E6EEECB5A5E}" presName="Name25" presStyleLbl="parChTrans1D2" presStyleIdx="0" presStyleCnt="1"/>
      <dgm:spPr>
        <a:custGeom>
          <a:avLst/>
          <a:gdLst/>
          <a:ahLst/>
          <a:cxnLst/>
          <a:rect l="0" t="0" r="0" b="0"/>
          <a:pathLst>
            <a:path>
              <a:moveTo>
                <a:pt x="0" y="40429"/>
              </a:moveTo>
              <a:lnTo>
                <a:pt x="460104" y="40429"/>
              </a:lnTo>
            </a:path>
          </a:pathLst>
        </a:custGeom>
      </dgm:spPr>
      <dgm:t>
        <a:bodyPr/>
        <a:lstStyle/>
        <a:p>
          <a:endParaRPr lang="en-US"/>
        </a:p>
      </dgm:t>
    </dgm:pt>
    <dgm:pt modelId="{6D5EA056-818A-4256-87D4-1DA1C0FB5BAF}" type="pres">
      <dgm:prSet presAssocID="{126EB6BD-7B2E-4ED6-AA94-0E6EEECB5A5E}" presName="connTx" presStyleLbl="parChTrans1D2" presStyleIdx="0" presStyleCnt="1"/>
      <dgm:spPr/>
      <dgm:t>
        <a:bodyPr/>
        <a:lstStyle/>
        <a:p>
          <a:endParaRPr lang="en-US"/>
        </a:p>
      </dgm:t>
    </dgm:pt>
    <dgm:pt modelId="{AEEF7298-721A-4BD4-B2EA-C44A8DF8C524}" type="pres">
      <dgm:prSet presAssocID="{3BBC0E94-D1DC-456B-A9E8-678D91AA4AB7}" presName="Name30" presStyleCnt="0"/>
      <dgm:spPr/>
    </dgm:pt>
    <dgm:pt modelId="{D01A1BB0-91A3-468D-AF11-BB59A00A45EE}" type="pres">
      <dgm:prSet presAssocID="{3BBC0E94-D1DC-456B-A9E8-678D91AA4AB7}" presName="level2Shape" presStyleLbl="node2" presStyleIdx="0" presStyleCnt="1" custLinFactNeighborX="-16465"/>
      <dgm:spPr>
        <a:prstGeom prst="roundRect">
          <a:avLst>
            <a:gd name="adj" fmla="val 10000"/>
          </a:avLst>
        </a:prstGeom>
      </dgm:spPr>
      <dgm:t>
        <a:bodyPr/>
        <a:lstStyle/>
        <a:p>
          <a:endParaRPr lang="en-US"/>
        </a:p>
      </dgm:t>
    </dgm:pt>
    <dgm:pt modelId="{F59F1416-38D4-422F-A4E1-18A60A566A18}" type="pres">
      <dgm:prSet presAssocID="{3BBC0E94-D1DC-456B-A9E8-678D91AA4AB7}" presName="hierChild3" presStyleCnt="0"/>
      <dgm:spPr/>
    </dgm:pt>
    <dgm:pt modelId="{185E8EE9-EF5D-4DC6-B577-8A6C1506C185}" type="pres">
      <dgm:prSet presAssocID="{9A0A26C0-1792-484F-889C-80C3F3066807}" presName="Name25" presStyleLbl="parChTrans1D3" presStyleIdx="0" presStyleCnt="1"/>
      <dgm:spPr>
        <a:custGeom>
          <a:avLst/>
          <a:gdLst/>
          <a:ahLst/>
          <a:cxnLst/>
          <a:rect l="0" t="0" r="0" b="0"/>
          <a:pathLst>
            <a:path>
              <a:moveTo>
                <a:pt x="0" y="40429"/>
              </a:moveTo>
              <a:lnTo>
                <a:pt x="841171" y="40429"/>
              </a:lnTo>
            </a:path>
          </a:pathLst>
        </a:custGeom>
      </dgm:spPr>
      <dgm:t>
        <a:bodyPr/>
        <a:lstStyle/>
        <a:p>
          <a:endParaRPr lang="en-US"/>
        </a:p>
      </dgm:t>
    </dgm:pt>
    <dgm:pt modelId="{75E8CAE2-CDC7-482D-A8BF-7CD365609787}" type="pres">
      <dgm:prSet presAssocID="{9A0A26C0-1792-484F-889C-80C3F3066807}" presName="connTx" presStyleLbl="parChTrans1D3" presStyleIdx="0" presStyleCnt="1"/>
      <dgm:spPr/>
      <dgm:t>
        <a:bodyPr/>
        <a:lstStyle/>
        <a:p>
          <a:endParaRPr lang="en-US"/>
        </a:p>
      </dgm:t>
    </dgm:pt>
    <dgm:pt modelId="{0B3945A2-0EA9-4E71-BB7E-20948C1D2027}" type="pres">
      <dgm:prSet presAssocID="{05A4E796-90CE-494B-B5E7-336C3ECF4C19}" presName="Name30" presStyleCnt="0"/>
      <dgm:spPr/>
    </dgm:pt>
    <dgm:pt modelId="{F2F324D7-64DF-4F5C-BF18-A9CA301650B8}" type="pres">
      <dgm:prSet presAssocID="{05A4E796-90CE-494B-B5E7-336C3ECF4C19}" presName="level2Shape" presStyleLbl="node3" presStyleIdx="0" presStyleCnt="1" custScaleX="125884" custScaleY="126717" custLinFactNeighborX="-3808" custLinFactNeighborY="1430"/>
      <dgm:spPr>
        <a:prstGeom prst="roundRect">
          <a:avLst>
            <a:gd name="adj" fmla="val 10000"/>
          </a:avLst>
        </a:prstGeom>
      </dgm:spPr>
      <dgm:t>
        <a:bodyPr/>
        <a:lstStyle/>
        <a:p>
          <a:endParaRPr lang="en-US"/>
        </a:p>
      </dgm:t>
    </dgm:pt>
    <dgm:pt modelId="{6E5CC6F7-95AD-4926-95AA-2F1055B3D982}" type="pres">
      <dgm:prSet presAssocID="{05A4E796-90CE-494B-B5E7-336C3ECF4C19}" presName="hierChild3" presStyleCnt="0"/>
      <dgm:spPr/>
    </dgm:pt>
    <dgm:pt modelId="{36D4AACA-AC71-45B0-B506-EB7628E330F4}" type="pres">
      <dgm:prSet presAssocID="{4C04F32E-E94C-4C75-85C1-517920EBE6F4}" presName="bgShapesFlow" presStyleCnt="0"/>
      <dgm:spPr/>
    </dgm:pt>
    <dgm:pt modelId="{25C2EB4C-5D0F-4B77-A2FF-B30A73B4FEBD}" type="pres">
      <dgm:prSet presAssocID="{190AC0CA-9CFE-427C-A63A-8AA974685263}" presName="rectComp" presStyleCnt="0"/>
      <dgm:spPr/>
    </dgm:pt>
    <dgm:pt modelId="{EB2A05C2-2C2F-4F5A-AAF0-CB521DE8AC83}" type="pres">
      <dgm:prSet presAssocID="{190AC0CA-9CFE-427C-A63A-8AA974685263}" presName="bgRect" presStyleLbl="bgShp" presStyleIdx="0" presStyleCnt="3"/>
      <dgm:spPr>
        <a:prstGeom prst="roundRect">
          <a:avLst>
            <a:gd name="adj" fmla="val 10000"/>
          </a:avLst>
        </a:prstGeom>
      </dgm:spPr>
      <dgm:t>
        <a:bodyPr/>
        <a:lstStyle/>
        <a:p>
          <a:endParaRPr lang="en-US"/>
        </a:p>
      </dgm:t>
    </dgm:pt>
    <dgm:pt modelId="{06A50A6C-47A5-4FB3-AFA1-DCBE9BD97B1A}" type="pres">
      <dgm:prSet presAssocID="{190AC0CA-9CFE-427C-A63A-8AA974685263}" presName="bgRectTx" presStyleLbl="bgShp" presStyleIdx="0" presStyleCnt="3">
        <dgm:presLayoutVars>
          <dgm:bulletEnabled val="1"/>
        </dgm:presLayoutVars>
      </dgm:prSet>
      <dgm:spPr/>
      <dgm:t>
        <a:bodyPr/>
        <a:lstStyle/>
        <a:p>
          <a:endParaRPr lang="en-US"/>
        </a:p>
      </dgm:t>
    </dgm:pt>
    <dgm:pt modelId="{7A799C43-02B5-43BD-AC60-B0CA3EE291EB}" type="pres">
      <dgm:prSet presAssocID="{190AC0CA-9CFE-427C-A63A-8AA974685263}" presName="spComp" presStyleCnt="0"/>
      <dgm:spPr/>
    </dgm:pt>
    <dgm:pt modelId="{77E5FFF8-4E53-4396-8DA7-6480199F6AA7}" type="pres">
      <dgm:prSet presAssocID="{190AC0CA-9CFE-427C-A63A-8AA974685263}" presName="hSp" presStyleCnt="0"/>
      <dgm:spPr/>
    </dgm:pt>
    <dgm:pt modelId="{CE6A3A1B-39B5-49A8-83DC-A3EEC30D393E}" type="pres">
      <dgm:prSet presAssocID="{BEAF370E-23B9-43A0-A879-2110AAB80311}" presName="rectComp" presStyleCnt="0"/>
      <dgm:spPr/>
    </dgm:pt>
    <dgm:pt modelId="{4E8483D1-70EF-486C-A2B1-0A1512AE0CE6}" type="pres">
      <dgm:prSet presAssocID="{BEAF370E-23B9-43A0-A879-2110AAB80311}" presName="bgRect" presStyleLbl="bgShp" presStyleIdx="1" presStyleCnt="3" custLinFactNeighborX="-5880"/>
      <dgm:spPr>
        <a:prstGeom prst="roundRect">
          <a:avLst>
            <a:gd name="adj" fmla="val 10000"/>
          </a:avLst>
        </a:prstGeom>
      </dgm:spPr>
      <dgm:t>
        <a:bodyPr/>
        <a:lstStyle/>
        <a:p>
          <a:endParaRPr lang="en-US"/>
        </a:p>
      </dgm:t>
    </dgm:pt>
    <dgm:pt modelId="{199DC1C7-32BF-46D9-848E-27C03995D698}" type="pres">
      <dgm:prSet presAssocID="{BEAF370E-23B9-43A0-A879-2110AAB80311}" presName="bgRectTx" presStyleLbl="bgShp" presStyleIdx="1" presStyleCnt="3">
        <dgm:presLayoutVars>
          <dgm:bulletEnabled val="1"/>
        </dgm:presLayoutVars>
      </dgm:prSet>
      <dgm:spPr/>
      <dgm:t>
        <a:bodyPr/>
        <a:lstStyle/>
        <a:p>
          <a:endParaRPr lang="en-US"/>
        </a:p>
      </dgm:t>
    </dgm:pt>
    <dgm:pt modelId="{668333A4-4E58-442D-B75C-B3D7E1770D28}" type="pres">
      <dgm:prSet presAssocID="{BEAF370E-23B9-43A0-A879-2110AAB80311}" presName="spComp" presStyleCnt="0"/>
      <dgm:spPr/>
    </dgm:pt>
    <dgm:pt modelId="{7EDF57DE-BA4B-47DE-8DE9-19949128D8F0}" type="pres">
      <dgm:prSet presAssocID="{BEAF370E-23B9-43A0-A879-2110AAB80311}" presName="hSp" presStyleCnt="0"/>
      <dgm:spPr/>
    </dgm:pt>
    <dgm:pt modelId="{C3ACEC8D-C797-457F-A5DB-3F3E97139026}" type="pres">
      <dgm:prSet presAssocID="{56FFD90F-7715-48B4-B029-497547B586FB}" presName="rectComp" presStyleCnt="0"/>
      <dgm:spPr/>
    </dgm:pt>
    <dgm:pt modelId="{093D1D41-1B2E-4B3C-86B9-F65AB4895256}" type="pres">
      <dgm:prSet presAssocID="{56FFD90F-7715-48B4-B029-497547B586FB}" presName="bgRect" presStyleLbl="bgShp" presStyleIdx="2" presStyleCnt="3" custScaleX="132728"/>
      <dgm:spPr>
        <a:prstGeom prst="roundRect">
          <a:avLst>
            <a:gd name="adj" fmla="val 10000"/>
          </a:avLst>
        </a:prstGeom>
      </dgm:spPr>
      <dgm:t>
        <a:bodyPr/>
        <a:lstStyle/>
        <a:p>
          <a:endParaRPr lang="en-US"/>
        </a:p>
      </dgm:t>
    </dgm:pt>
    <dgm:pt modelId="{A7B189AD-C9EF-4986-9B9D-FC69226415F1}" type="pres">
      <dgm:prSet presAssocID="{56FFD90F-7715-48B4-B029-497547B586FB}" presName="bgRectTx" presStyleLbl="bgShp" presStyleIdx="2" presStyleCnt="3">
        <dgm:presLayoutVars>
          <dgm:bulletEnabled val="1"/>
        </dgm:presLayoutVars>
      </dgm:prSet>
      <dgm:spPr/>
      <dgm:t>
        <a:bodyPr/>
        <a:lstStyle/>
        <a:p>
          <a:endParaRPr lang="en-US"/>
        </a:p>
      </dgm:t>
    </dgm:pt>
  </dgm:ptLst>
  <dgm:cxnLst>
    <dgm:cxn modelId="{E02A2777-5D57-49ED-947C-1665B3F9F6A9}" type="presOf" srcId="{4C04F32E-E94C-4C75-85C1-517920EBE6F4}" destId="{6E65C6B3-2BF0-4B06-96DF-55EE2E2F1922}" srcOrd="0" destOrd="0" presId="urn:microsoft.com/office/officeart/2005/8/layout/hierarchy5"/>
    <dgm:cxn modelId="{DA8E63D9-5724-489A-A016-8095EA5BEACD}" type="presOf" srcId="{56FFD90F-7715-48B4-B029-497547B586FB}" destId="{A7B189AD-C9EF-4986-9B9D-FC69226415F1}" srcOrd="1" destOrd="0" presId="urn:microsoft.com/office/officeart/2005/8/layout/hierarchy5"/>
    <dgm:cxn modelId="{F15B1C26-89F0-4AB6-99D3-A6CC2BCEA967}" srcId="{4C04F32E-E94C-4C75-85C1-517920EBE6F4}" destId="{03C390C1-1BFA-4626-B1C2-41C5216B915B}" srcOrd="0" destOrd="0" parTransId="{89CAC95F-DF48-45D0-BD75-6C4B7E3D34EB}" sibTransId="{D49C39E0-FB51-4F2E-8AD7-925A61568B60}"/>
    <dgm:cxn modelId="{AE95F7E2-1361-4ECC-8E50-9E0985871603}" srcId="{4C04F32E-E94C-4C75-85C1-517920EBE6F4}" destId="{BEAF370E-23B9-43A0-A879-2110AAB80311}" srcOrd="2" destOrd="0" parTransId="{9327FCD5-9349-4870-AF10-7F86F577BD97}" sibTransId="{1EB0ABFC-B074-4262-9677-73E754B423EA}"/>
    <dgm:cxn modelId="{2E4C8806-4B41-4BE6-A0D6-D0682AED5481}" type="presOf" srcId="{BEAF370E-23B9-43A0-A879-2110AAB80311}" destId="{4E8483D1-70EF-486C-A2B1-0A1512AE0CE6}" srcOrd="0" destOrd="0" presId="urn:microsoft.com/office/officeart/2005/8/layout/hierarchy5"/>
    <dgm:cxn modelId="{93B60E49-6C8A-4F08-8122-D36CC45AD92D}" type="presOf" srcId="{190AC0CA-9CFE-427C-A63A-8AA974685263}" destId="{EB2A05C2-2C2F-4F5A-AAF0-CB521DE8AC83}" srcOrd="0" destOrd="0" presId="urn:microsoft.com/office/officeart/2005/8/layout/hierarchy5"/>
    <dgm:cxn modelId="{3604B873-91CE-490C-8117-3C37B893CACC}" srcId="{4C04F32E-E94C-4C75-85C1-517920EBE6F4}" destId="{190AC0CA-9CFE-427C-A63A-8AA974685263}" srcOrd="1" destOrd="0" parTransId="{4086713F-A9D5-49FE-8212-0B46875840A2}" sibTransId="{A74848A0-A425-4CFC-845E-5B1C5A59C76F}"/>
    <dgm:cxn modelId="{A59C93D0-E827-496F-A929-6A1CD2A2051E}" type="presOf" srcId="{126EB6BD-7B2E-4ED6-AA94-0E6EEECB5A5E}" destId="{6D5EA056-818A-4256-87D4-1DA1C0FB5BAF}" srcOrd="1" destOrd="0" presId="urn:microsoft.com/office/officeart/2005/8/layout/hierarchy5"/>
    <dgm:cxn modelId="{602AE06D-B20D-4919-B9B1-6AA93DBB0CED}" type="presOf" srcId="{05A4E796-90CE-494B-B5E7-336C3ECF4C19}" destId="{F2F324D7-64DF-4F5C-BF18-A9CA301650B8}" srcOrd="0" destOrd="0" presId="urn:microsoft.com/office/officeart/2005/8/layout/hierarchy5"/>
    <dgm:cxn modelId="{DA829265-F236-4269-9CA4-723FF1C429E5}" type="presOf" srcId="{190AC0CA-9CFE-427C-A63A-8AA974685263}" destId="{06A50A6C-47A5-4FB3-AFA1-DCBE9BD97B1A}" srcOrd="1" destOrd="0" presId="urn:microsoft.com/office/officeart/2005/8/layout/hierarchy5"/>
    <dgm:cxn modelId="{FBDF19D2-0303-419F-A036-CC52724CD1A6}" type="presOf" srcId="{9A0A26C0-1792-484F-889C-80C3F3066807}" destId="{75E8CAE2-CDC7-482D-A8BF-7CD365609787}" srcOrd="1" destOrd="0" presId="urn:microsoft.com/office/officeart/2005/8/layout/hierarchy5"/>
    <dgm:cxn modelId="{64C7457C-9736-4F9E-970E-70195BB376F5}" type="presOf" srcId="{9A0A26C0-1792-484F-889C-80C3F3066807}" destId="{185E8EE9-EF5D-4DC6-B577-8A6C1506C185}" srcOrd="0" destOrd="0" presId="urn:microsoft.com/office/officeart/2005/8/layout/hierarchy5"/>
    <dgm:cxn modelId="{494573F6-C449-49AE-A100-0931D6C3B13C}" srcId="{3BBC0E94-D1DC-456B-A9E8-678D91AA4AB7}" destId="{05A4E796-90CE-494B-B5E7-336C3ECF4C19}" srcOrd="0" destOrd="0" parTransId="{9A0A26C0-1792-484F-889C-80C3F3066807}" sibTransId="{618BF1F2-9180-4286-9FCF-0AB60048FF22}"/>
    <dgm:cxn modelId="{EA6BC530-F8A0-48AD-BAA6-C55D8D7FD0E4}" type="presOf" srcId="{126EB6BD-7B2E-4ED6-AA94-0E6EEECB5A5E}" destId="{F84D3A9A-DCF8-4B68-A446-02BA9841998C}" srcOrd="0" destOrd="0" presId="urn:microsoft.com/office/officeart/2005/8/layout/hierarchy5"/>
    <dgm:cxn modelId="{A9CA890D-BD5C-4990-8AEC-F774A1F1CBB9}" srcId="{4C04F32E-E94C-4C75-85C1-517920EBE6F4}" destId="{56FFD90F-7715-48B4-B029-497547B586FB}" srcOrd="3" destOrd="0" parTransId="{3C6A0EBA-5762-4D74-B041-F411968EA846}" sibTransId="{B74323D8-E27C-41D1-B7F0-98022BDAB0E6}"/>
    <dgm:cxn modelId="{573129CB-CEE5-4FF7-B1B2-248E9D7AB024}" srcId="{03C390C1-1BFA-4626-B1C2-41C5216B915B}" destId="{3BBC0E94-D1DC-456B-A9E8-678D91AA4AB7}" srcOrd="0" destOrd="0" parTransId="{126EB6BD-7B2E-4ED6-AA94-0E6EEECB5A5E}" sibTransId="{E98F8B64-D7E9-4A87-A9C6-16E5811242B0}"/>
    <dgm:cxn modelId="{D281CBCD-83BC-46A8-8EB2-8CFFF6C8EA22}" type="presOf" srcId="{BEAF370E-23B9-43A0-A879-2110AAB80311}" destId="{199DC1C7-32BF-46D9-848E-27C03995D698}" srcOrd="1" destOrd="0" presId="urn:microsoft.com/office/officeart/2005/8/layout/hierarchy5"/>
    <dgm:cxn modelId="{1F00A0BE-7F60-4B12-BFB3-B1BD70569F28}" type="presOf" srcId="{3BBC0E94-D1DC-456B-A9E8-678D91AA4AB7}" destId="{D01A1BB0-91A3-468D-AF11-BB59A00A45EE}" srcOrd="0" destOrd="0" presId="urn:microsoft.com/office/officeart/2005/8/layout/hierarchy5"/>
    <dgm:cxn modelId="{1E5C2E2E-0CDE-4182-A9F1-C2F8D28BD7DB}" type="presOf" srcId="{03C390C1-1BFA-4626-B1C2-41C5216B915B}" destId="{C9F2A395-E3B2-44AC-A77F-468A181E03B6}" srcOrd="0" destOrd="0" presId="urn:microsoft.com/office/officeart/2005/8/layout/hierarchy5"/>
    <dgm:cxn modelId="{D18771DB-8547-4884-BFA9-77EA99BA870C}" type="presOf" srcId="{56FFD90F-7715-48B4-B029-497547B586FB}" destId="{093D1D41-1B2E-4B3C-86B9-F65AB4895256}" srcOrd="0" destOrd="0" presId="urn:microsoft.com/office/officeart/2005/8/layout/hierarchy5"/>
    <dgm:cxn modelId="{F554046D-ABA3-44CF-960A-C5C6DCC32541}" type="presParOf" srcId="{6E65C6B3-2BF0-4B06-96DF-55EE2E2F1922}" destId="{9BAF9B50-399E-4C49-B249-F7B362BDF550}" srcOrd="0" destOrd="0" presId="urn:microsoft.com/office/officeart/2005/8/layout/hierarchy5"/>
    <dgm:cxn modelId="{8609B887-2E8E-452F-8FC5-B32F24FC0EDF}" type="presParOf" srcId="{9BAF9B50-399E-4C49-B249-F7B362BDF550}" destId="{17321B4C-A573-4EBD-B201-A9EFB62D5505}" srcOrd="0" destOrd="0" presId="urn:microsoft.com/office/officeart/2005/8/layout/hierarchy5"/>
    <dgm:cxn modelId="{77C8C595-8DED-491C-8BE2-91B5252AEDF0}" type="presParOf" srcId="{9BAF9B50-399E-4C49-B249-F7B362BDF550}" destId="{5721DAEC-0E59-4EF6-87B3-8EAB385777ED}" srcOrd="1" destOrd="0" presId="urn:microsoft.com/office/officeart/2005/8/layout/hierarchy5"/>
    <dgm:cxn modelId="{DA5A2EA6-EECE-47A8-BEA2-59F9FBD727D4}" type="presParOf" srcId="{5721DAEC-0E59-4EF6-87B3-8EAB385777ED}" destId="{5FABAF6F-9831-4DC2-9A2D-7BE4861E7AE2}" srcOrd="0" destOrd="0" presId="urn:microsoft.com/office/officeart/2005/8/layout/hierarchy5"/>
    <dgm:cxn modelId="{6EAE7EDB-2FFD-4E59-8A56-53AAA1DBD83D}" type="presParOf" srcId="{5FABAF6F-9831-4DC2-9A2D-7BE4861E7AE2}" destId="{C9F2A395-E3B2-44AC-A77F-468A181E03B6}" srcOrd="0" destOrd="0" presId="urn:microsoft.com/office/officeart/2005/8/layout/hierarchy5"/>
    <dgm:cxn modelId="{8F56E709-6EA4-48C7-9C7C-FAFD80C550B9}" type="presParOf" srcId="{5FABAF6F-9831-4DC2-9A2D-7BE4861E7AE2}" destId="{D3463288-32E9-4F87-89D7-61465FD8173A}" srcOrd="1" destOrd="0" presId="urn:microsoft.com/office/officeart/2005/8/layout/hierarchy5"/>
    <dgm:cxn modelId="{A2E4960A-FC0F-49CE-9856-7BFD22F39851}" type="presParOf" srcId="{D3463288-32E9-4F87-89D7-61465FD8173A}" destId="{F84D3A9A-DCF8-4B68-A446-02BA9841998C}" srcOrd="0" destOrd="0" presId="urn:microsoft.com/office/officeart/2005/8/layout/hierarchy5"/>
    <dgm:cxn modelId="{018397BB-A941-449A-B80E-DEBAE37B9924}" type="presParOf" srcId="{F84D3A9A-DCF8-4B68-A446-02BA9841998C}" destId="{6D5EA056-818A-4256-87D4-1DA1C0FB5BAF}" srcOrd="0" destOrd="0" presId="urn:microsoft.com/office/officeart/2005/8/layout/hierarchy5"/>
    <dgm:cxn modelId="{317E9780-2962-44AE-878C-73F883D9C904}" type="presParOf" srcId="{D3463288-32E9-4F87-89D7-61465FD8173A}" destId="{AEEF7298-721A-4BD4-B2EA-C44A8DF8C524}" srcOrd="1" destOrd="0" presId="urn:microsoft.com/office/officeart/2005/8/layout/hierarchy5"/>
    <dgm:cxn modelId="{E179992A-518A-4A14-B8E9-F4785D061D58}" type="presParOf" srcId="{AEEF7298-721A-4BD4-B2EA-C44A8DF8C524}" destId="{D01A1BB0-91A3-468D-AF11-BB59A00A45EE}" srcOrd="0" destOrd="0" presId="urn:microsoft.com/office/officeart/2005/8/layout/hierarchy5"/>
    <dgm:cxn modelId="{C6375A14-1DCA-46DE-BD06-2277D618B5B1}" type="presParOf" srcId="{AEEF7298-721A-4BD4-B2EA-C44A8DF8C524}" destId="{F59F1416-38D4-422F-A4E1-18A60A566A18}" srcOrd="1" destOrd="0" presId="urn:microsoft.com/office/officeart/2005/8/layout/hierarchy5"/>
    <dgm:cxn modelId="{EAF64C32-03C7-40CB-B134-0FC47C9674BD}" type="presParOf" srcId="{F59F1416-38D4-422F-A4E1-18A60A566A18}" destId="{185E8EE9-EF5D-4DC6-B577-8A6C1506C185}" srcOrd="0" destOrd="0" presId="urn:microsoft.com/office/officeart/2005/8/layout/hierarchy5"/>
    <dgm:cxn modelId="{D548583A-DB1B-4DA1-837B-BA5B285C5D59}" type="presParOf" srcId="{185E8EE9-EF5D-4DC6-B577-8A6C1506C185}" destId="{75E8CAE2-CDC7-482D-A8BF-7CD365609787}" srcOrd="0" destOrd="0" presId="urn:microsoft.com/office/officeart/2005/8/layout/hierarchy5"/>
    <dgm:cxn modelId="{E0A9A9F0-E0A0-4C90-93C5-DFD88866A50C}" type="presParOf" srcId="{F59F1416-38D4-422F-A4E1-18A60A566A18}" destId="{0B3945A2-0EA9-4E71-BB7E-20948C1D2027}" srcOrd="1" destOrd="0" presId="urn:microsoft.com/office/officeart/2005/8/layout/hierarchy5"/>
    <dgm:cxn modelId="{FA8F8A7D-4390-4B31-9494-42CA6AFC3966}" type="presParOf" srcId="{0B3945A2-0EA9-4E71-BB7E-20948C1D2027}" destId="{F2F324D7-64DF-4F5C-BF18-A9CA301650B8}" srcOrd="0" destOrd="0" presId="urn:microsoft.com/office/officeart/2005/8/layout/hierarchy5"/>
    <dgm:cxn modelId="{250499E5-3D57-4482-9863-31502699F5D2}" type="presParOf" srcId="{0B3945A2-0EA9-4E71-BB7E-20948C1D2027}" destId="{6E5CC6F7-95AD-4926-95AA-2F1055B3D982}" srcOrd="1" destOrd="0" presId="urn:microsoft.com/office/officeart/2005/8/layout/hierarchy5"/>
    <dgm:cxn modelId="{E0225218-AD9A-454C-BE6F-99202B8DD802}" type="presParOf" srcId="{6E65C6B3-2BF0-4B06-96DF-55EE2E2F1922}" destId="{36D4AACA-AC71-45B0-B506-EB7628E330F4}" srcOrd="1" destOrd="0" presId="urn:microsoft.com/office/officeart/2005/8/layout/hierarchy5"/>
    <dgm:cxn modelId="{EAF98655-45FD-4296-A8E0-2BA6E207BE6C}" type="presParOf" srcId="{36D4AACA-AC71-45B0-B506-EB7628E330F4}" destId="{25C2EB4C-5D0F-4B77-A2FF-B30A73B4FEBD}" srcOrd="0" destOrd="0" presId="urn:microsoft.com/office/officeart/2005/8/layout/hierarchy5"/>
    <dgm:cxn modelId="{2FE99126-9869-4EB0-9099-CDB202585398}" type="presParOf" srcId="{25C2EB4C-5D0F-4B77-A2FF-B30A73B4FEBD}" destId="{EB2A05C2-2C2F-4F5A-AAF0-CB521DE8AC83}" srcOrd="0" destOrd="0" presId="urn:microsoft.com/office/officeart/2005/8/layout/hierarchy5"/>
    <dgm:cxn modelId="{A3DE50FC-CFAC-4B05-8F64-DBD240FED80C}" type="presParOf" srcId="{25C2EB4C-5D0F-4B77-A2FF-B30A73B4FEBD}" destId="{06A50A6C-47A5-4FB3-AFA1-DCBE9BD97B1A}" srcOrd="1" destOrd="0" presId="urn:microsoft.com/office/officeart/2005/8/layout/hierarchy5"/>
    <dgm:cxn modelId="{D0DCB463-C4D7-4538-B28D-AA82656774B5}" type="presParOf" srcId="{36D4AACA-AC71-45B0-B506-EB7628E330F4}" destId="{7A799C43-02B5-43BD-AC60-B0CA3EE291EB}" srcOrd="1" destOrd="0" presId="urn:microsoft.com/office/officeart/2005/8/layout/hierarchy5"/>
    <dgm:cxn modelId="{4992B185-84B9-49FD-A8BB-A4D557E6E283}" type="presParOf" srcId="{7A799C43-02B5-43BD-AC60-B0CA3EE291EB}" destId="{77E5FFF8-4E53-4396-8DA7-6480199F6AA7}" srcOrd="0" destOrd="0" presId="urn:microsoft.com/office/officeart/2005/8/layout/hierarchy5"/>
    <dgm:cxn modelId="{8C6F6DA6-8B86-4C6C-9D5A-506EFEBFFDC6}" type="presParOf" srcId="{36D4AACA-AC71-45B0-B506-EB7628E330F4}" destId="{CE6A3A1B-39B5-49A8-83DC-A3EEC30D393E}" srcOrd="2" destOrd="0" presId="urn:microsoft.com/office/officeart/2005/8/layout/hierarchy5"/>
    <dgm:cxn modelId="{18DC726D-F84D-4B30-A71A-982F914C91EC}" type="presParOf" srcId="{CE6A3A1B-39B5-49A8-83DC-A3EEC30D393E}" destId="{4E8483D1-70EF-486C-A2B1-0A1512AE0CE6}" srcOrd="0" destOrd="0" presId="urn:microsoft.com/office/officeart/2005/8/layout/hierarchy5"/>
    <dgm:cxn modelId="{20F61F42-1FC1-4F8C-BA6E-EB547B237677}" type="presParOf" srcId="{CE6A3A1B-39B5-49A8-83DC-A3EEC30D393E}" destId="{199DC1C7-32BF-46D9-848E-27C03995D698}" srcOrd="1" destOrd="0" presId="urn:microsoft.com/office/officeart/2005/8/layout/hierarchy5"/>
    <dgm:cxn modelId="{6121B79E-E028-4AD2-9A76-7BACC6C0BA1F}" type="presParOf" srcId="{36D4AACA-AC71-45B0-B506-EB7628E330F4}" destId="{668333A4-4E58-442D-B75C-B3D7E1770D28}" srcOrd="3" destOrd="0" presId="urn:microsoft.com/office/officeart/2005/8/layout/hierarchy5"/>
    <dgm:cxn modelId="{6ED6FDFC-FFF7-4456-9F3F-54911ACEF2AC}" type="presParOf" srcId="{668333A4-4E58-442D-B75C-B3D7E1770D28}" destId="{7EDF57DE-BA4B-47DE-8DE9-19949128D8F0}" srcOrd="0" destOrd="0" presId="urn:microsoft.com/office/officeart/2005/8/layout/hierarchy5"/>
    <dgm:cxn modelId="{F5C3BC66-47D8-4A05-9C35-83F3040ACB3B}" type="presParOf" srcId="{36D4AACA-AC71-45B0-B506-EB7628E330F4}" destId="{C3ACEC8D-C797-457F-A5DB-3F3E97139026}" srcOrd="4" destOrd="0" presId="urn:microsoft.com/office/officeart/2005/8/layout/hierarchy5"/>
    <dgm:cxn modelId="{CD6B1297-5434-4FF9-B37A-072D9BD0670A}" type="presParOf" srcId="{C3ACEC8D-C797-457F-A5DB-3F3E97139026}" destId="{093D1D41-1B2E-4B3C-86B9-F65AB4895256}" srcOrd="0" destOrd="0" presId="urn:microsoft.com/office/officeart/2005/8/layout/hierarchy5"/>
    <dgm:cxn modelId="{AA31D7BB-380F-42E8-A74E-8596105B7C1A}" type="presParOf" srcId="{C3ACEC8D-C797-457F-A5DB-3F3E97139026}" destId="{A7B189AD-C9EF-4986-9B9D-FC69226415F1}" srcOrd="1" destOrd="0" presId="urn:microsoft.com/office/officeart/2005/8/layout/hierarchy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AB3633-1F5B-4CA7-B425-D9D64A1A20A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C0B6A0A-A526-4834-8960-AF81564DDEA1}">
      <dgm:prSet phldrT="[Text]"/>
      <dgm:spPr>
        <a:xfrm rot="5400000">
          <a:off x="-201323" y="209347"/>
          <a:ext cx="1342159" cy="939511"/>
        </a:xfrm>
        <a:prstGeom prst="chevron">
          <a:avLst/>
        </a:prstGeom>
        <a:solidFill>
          <a:schemeClr val="tx2"/>
        </a:solidFill>
        <a:ln w="25400" cap="flat" cmpd="sng" algn="ctr">
          <a:solidFill>
            <a:schemeClr val="tx2"/>
          </a:solidFill>
          <a:prstDash val="solid"/>
        </a:ln>
        <a:effectLst/>
      </dgm:spPr>
      <dgm:t>
        <a:bodyPr/>
        <a:lstStyle/>
        <a:p>
          <a:r>
            <a:rPr lang="en-US" dirty="0" smtClean="0">
              <a:solidFill>
                <a:sysClr val="window" lastClr="FFFFFF"/>
              </a:solidFill>
              <a:latin typeface="Trebuchet MS" panose="020B0603020202020204" pitchFamily="34" charset="0"/>
              <a:ea typeface="+mn-ea"/>
              <a:cs typeface="+mn-cs"/>
            </a:rPr>
            <a:t>Create</a:t>
          </a:r>
          <a:endParaRPr lang="en-US" dirty="0">
            <a:solidFill>
              <a:sysClr val="window" lastClr="FFFFFF"/>
            </a:solidFill>
            <a:latin typeface="Trebuchet MS" panose="020B0603020202020204" pitchFamily="34" charset="0"/>
            <a:ea typeface="+mn-ea"/>
            <a:cs typeface="+mn-cs"/>
          </a:endParaRPr>
        </a:p>
      </dgm:t>
    </dgm:pt>
    <dgm:pt modelId="{B80F3F33-9404-42FC-AB2B-1329F9CDC285}" type="parTrans" cxnId="{FA0E73A7-33FF-4135-9577-DE878A60C79A}">
      <dgm:prSet/>
      <dgm:spPr/>
      <dgm:t>
        <a:bodyPr/>
        <a:lstStyle/>
        <a:p>
          <a:endParaRPr lang="en-US">
            <a:latin typeface="Trebuchet MS" panose="020B0603020202020204" pitchFamily="34" charset="0"/>
          </a:endParaRPr>
        </a:p>
      </dgm:t>
    </dgm:pt>
    <dgm:pt modelId="{C09DA966-C960-4DBF-99B6-984D3FC6A403}" type="sibTrans" cxnId="{FA0E73A7-33FF-4135-9577-DE878A60C79A}">
      <dgm:prSet/>
      <dgm:spPr/>
      <dgm:t>
        <a:bodyPr/>
        <a:lstStyle/>
        <a:p>
          <a:endParaRPr lang="en-US">
            <a:latin typeface="Trebuchet MS" panose="020B0603020202020204" pitchFamily="34" charset="0"/>
          </a:endParaRPr>
        </a:p>
      </dgm:t>
    </dgm:pt>
    <dgm:pt modelId="{323443F7-8487-4058-B1C1-4D2177B0E2F3}">
      <dgm:prSet phldrT="[Text]" custT="1"/>
      <dgm:spPr>
        <a:xfrm rot="5400000">
          <a:off x="4453153" y="-3505618"/>
          <a:ext cx="872403" cy="7899688"/>
        </a:xfrm>
        <a:prstGeom prst="round2SameRect">
          <a:avLst/>
        </a:prstGeo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Session </a:t>
          </a:r>
          <a:r>
            <a:rPr lang="en-US" sz="1800" b="1" dirty="0" smtClean="0">
              <a:solidFill>
                <a:sysClr val="windowText" lastClr="000000">
                  <a:hueOff val="0"/>
                  <a:satOff val="0"/>
                  <a:lumOff val="0"/>
                  <a:alphaOff val="0"/>
                </a:sysClr>
              </a:solidFill>
              <a:latin typeface="Trebuchet MS" panose="020B0603020202020204" pitchFamily="34" charset="0"/>
              <a:ea typeface="+mn-ea"/>
              <a:cs typeface="+mn-cs"/>
            </a:rPr>
            <a:t>Form Group Type </a:t>
          </a:r>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can be set to </a:t>
          </a:r>
          <a:r>
            <a:rPr lang="en-US" sz="1800" b="1" dirty="0" smtClean="0">
              <a:solidFill>
                <a:schemeClr val="tx1"/>
              </a:solidFill>
              <a:latin typeface="Trebuchet MS" panose="020B0603020202020204" pitchFamily="34" charset="0"/>
              <a:ea typeface="+mn-ea"/>
              <a:cs typeface="+mn-cs"/>
            </a:rPr>
            <a:t>Oral Script </a:t>
          </a:r>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if the session is not in prepared status</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15954FB5-C6E4-4D58-875A-2F7428431FD5}" type="parTrans" cxnId="{CCB7A401-9A8E-458D-A61F-5BF8C002C9CC}">
      <dgm:prSet/>
      <dgm:spPr/>
      <dgm:t>
        <a:bodyPr/>
        <a:lstStyle/>
        <a:p>
          <a:endParaRPr lang="en-US">
            <a:latin typeface="Trebuchet MS" panose="020B0603020202020204" pitchFamily="34" charset="0"/>
          </a:endParaRPr>
        </a:p>
      </dgm:t>
    </dgm:pt>
    <dgm:pt modelId="{7EBA7935-9CB1-41C3-855B-E93C55288942}" type="sibTrans" cxnId="{CCB7A401-9A8E-458D-A61F-5BF8C002C9CC}">
      <dgm:prSet/>
      <dgm:spPr/>
      <dgm:t>
        <a:bodyPr/>
        <a:lstStyle/>
        <a:p>
          <a:endParaRPr lang="en-US">
            <a:latin typeface="Trebuchet MS" panose="020B0603020202020204" pitchFamily="34" charset="0"/>
          </a:endParaRPr>
        </a:p>
      </dgm:t>
    </dgm:pt>
    <dgm:pt modelId="{708EF14F-22C0-4712-9169-35D0DD1C2A59}">
      <dgm:prSet phldrT="[Text]"/>
      <dgm:spPr>
        <a:xfrm rot="5400000">
          <a:off x="-201323" y="1412753"/>
          <a:ext cx="1342159" cy="939511"/>
        </a:xfrm>
        <a:prstGeom prst="chevron">
          <a:avLst/>
        </a:prstGeom>
        <a:solidFill>
          <a:schemeClr val="tx2"/>
        </a:solidFill>
        <a:ln w="25400" cap="flat" cmpd="sng" algn="ctr">
          <a:solidFill>
            <a:schemeClr val="tx2"/>
          </a:solidFill>
          <a:prstDash val="solid"/>
        </a:ln>
        <a:effectLst/>
      </dgm:spPr>
      <dgm:t>
        <a:bodyPr/>
        <a:lstStyle/>
        <a:p>
          <a:r>
            <a:rPr lang="en-US" dirty="0" smtClean="0">
              <a:solidFill>
                <a:sysClr val="window" lastClr="FFFFFF"/>
              </a:solidFill>
              <a:latin typeface="Trebuchet MS" panose="020B0603020202020204" pitchFamily="34" charset="0"/>
              <a:ea typeface="+mn-ea"/>
              <a:cs typeface="+mn-cs"/>
            </a:rPr>
            <a:t>Prepare</a:t>
          </a:r>
          <a:endParaRPr lang="en-US" dirty="0">
            <a:solidFill>
              <a:sysClr val="window" lastClr="FFFFFF"/>
            </a:solidFill>
            <a:latin typeface="Trebuchet MS" panose="020B0603020202020204" pitchFamily="34" charset="0"/>
            <a:ea typeface="+mn-ea"/>
            <a:cs typeface="+mn-cs"/>
          </a:endParaRPr>
        </a:p>
      </dgm:t>
    </dgm:pt>
    <dgm:pt modelId="{B50792EE-228F-44F3-8304-68CD8D089C88}" type="parTrans" cxnId="{CAC524C8-7F94-4ECE-85D0-56F788059860}">
      <dgm:prSet/>
      <dgm:spPr/>
      <dgm:t>
        <a:bodyPr/>
        <a:lstStyle/>
        <a:p>
          <a:endParaRPr lang="en-US">
            <a:latin typeface="Trebuchet MS" panose="020B0603020202020204" pitchFamily="34" charset="0"/>
          </a:endParaRPr>
        </a:p>
      </dgm:t>
    </dgm:pt>
    <dgm:pt modelId="{6693D953-1955-48AB-9CF0-1CD18D5B1427}" type="sibTrans" cxnId="{CAC524C8-7F94-4ECE-85D0-56F788059860}">
      <dgm:prSet/>
      <dgm:spPr/>
      <dgm:t>
        <a:bodyPr/>
        <a:lstStyle/>
        <a:p>
          <a:endParaRPr lang="en-US">
            <a:latin typeface="Trebuchet MS" panose="020B0603020202020204" pitchFamily="34" charset="0"/>
          </a:endParaRPr>
        </a:p>
      </dgm:t>
    </dgm:pt>
    <dgm:pt modelId="{D8EB4301-C217-4EC4-9972-D6EA8887F0A2}">
      <dgm:prSet phldrT="[Text]" custT="1"/>
      <dgm:spPr>
        <a:xfrm rot="5400000">
          <a:off x="4453153" y="-2302212"/>
          <a:ext cx="872403" cy="7899688"/>
        </a:xfrm>
        <a:prstGeom prst="round2SameRect">
          <a:avLst/>
        </a:prstGeo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Test forms are assigned when session is prepared</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8A023854-F960-4578-B4EA-A0F5EC5F1568}" type="parTrans" cxnId="{229658D7-8635-45C1-8738-98D237B2D5AF}">
      <dgm:prSet/>
      <dgm:spPr/>
      <dgm:t>
        <a:bodyPr/>
        <a:lstStyle/>
        <a:p>
          <a:endParaRPr lang="en-US">
            <a:latin typeface="Trebuchet MS" panose="020B0603020202020204" pitchFamily="34" charset="0"/>
          </a:endParaRPr>
        </a:p>
      </dgm:t>
    </dgm:pt>
    <dgm:pt modelId="{1EE7BE0A-1550-47E2-B79A-07D67D4B735B}" type="sibTrans" cxnId="{229658D7-8635-45C1-8738-98D237B2D5AF}">
      <dgm:prSet/>
      <dgm:spPr/>
      <dgm:t>
        <a:bodyPr/>
        <a:lstStyle/>
        <a:p>
          <a:endParaRPr lang="en-US">
            <a:latin typeface="Trebuchet MS" panose="020B0603020202020204" pitchFamily="34" charset="0"/>
          </a:endParaRPr>
        </a:p>
      </dgm:t>
    </dgm:pt>
    <dgm:pt modelId="{DE53A054-2F5B-4B3B-9E99-B3D17D0826A6}">
      <dgm:prSet phldrT="[Text]"/>
      <dgm:spPr>
        <a:xfrm rot="5400000">
          <a:off x="-201323" y="2616158"/>
          <a:ext cx="1342159" cy="939511"/>
        </a:xfrm>
        <a:prstGeom prst="chevron">
          <a:avLst/>
        </a:prstGeom>
        <a:solidFill>
          <a:schemeClr val="tx2"/>
        </a:solidFill>
        <a:ln w="25400" cap="flat" cmpd="sng" algn="ctr">
          <a:solidFill>
            <a:schemeClr val="tx2"/>
          </a:solidFill>
          <a:prstDash val="solid"/>
        </a:ln>
        <a:effectLst/>
      </dgm:spPr>
      <dgm:t>
        <a:bodyPr/>
        <a:lstStyle/>
        <a:p>
          <a:r>
            <a:rPr lang="en-US" dirty="0" smtClean="0">
              <a:solidFill>
                <a:sysClr val="window" lastClr="FFFFFF"/>
              </a:solidFill>
              <a:latin typeface="Trebuchet MS" panose="020B0603020202020204" pitchFamily="34" charset="0"/>
              <a:ea typeface="+mn-ea"/>
              <a:cs typeface="+mn-cs"/>
            </a:rPr>
            <a:t>Start</a:t>
          </a:r>
          <a:endParaRPr lang="en-US" dirty="0">
            <a:solidFill>
              <a:sysClr val="window" lastClr="FFFFFF"/>
            </a:solidFill>
            <a:latin typeface="Trebuchet MS" panose="020B0603020202020204" pitchFamily="34" charset="0"/>
            <a:ea typeface="+mn-ea"/>
            <a:cs typeface="+mn-cs"/>
          </a:endParaRPr>
        </a:p>
      </dgm:t>
    </dgm:pt>
    <dgm:pt modelId="{7EC2055D-D7B5-4F5A-8B19-DE60196E511B}" type="parTrans" cxnId="{46627BAF-13D0-4732-B106-62F8EE93C055}">
      <dgm:prSet/>
      <dgm:spPr/>
      <dgm:t>
        <a:bodyPr/>
        <a:lstStyle/>
        <a:p>
          <a:endParaRPr lang="en-US">
            <a:latin typeface="Trebuchet MS" panose="020B0603020202020204" pitchFamily="34" charset="0"/>
          </a:endParaRPr>
        </a:p>
      </dgm:t>
    </dgm:pt>
    <dgm:pt modelId="{2ADE435D-20A7-4CFD-A0A6-63F27FEE6230}" type="sibTrans" cxnId="{46627BAF-13D0-4732-B106-62F8EE93C055}">
      <dgm:prSet/>
      <dgm:spPr/>
      <dgm:t>
        <a:bodyPr/>
        <a:lstStyle/>
        <a:p>
          <a:endParaRPr lang="en-US">
            <a:latin typeface="Trebuchet MS" panose="020B0603020202020204" pitchFamily="34" charset="0"/>
          </a:endParaRPr>
        </a:p>
      </dgm:t>
    </dgm:pt>
    <dgm:pt modelId="{629B0735-C51D-42C4-A084-ADFC37A0F7A5}">
      <dgm:prSet phldrT="[Text]" custT="1"/>
      <dgm:spPr>
        <a:xfrm rot="5400000">
          <a:off x="4453153" y="-1098807"/>
          <a:ext cx="872403" cy="7899688"/>
        </a:xfrm>
        <a:prstGeom prst="round2SameRect">
          <a:avLst/>
        </a:prstGeo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Must be started prior to student being able to test </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B5DB16DF-75FC-4918-848E-75D087D23F9B}" type="parTrans" cxnId="{36341CBB-EABE-4841-B973-53F01C370424}">
      <dgm:prSet/>
      <dgm:spPr/>
      <dgm:t>
        <a:bodyPr/>
        <a:lstStyle/>
        <a:p>
          <a:endParaRPr lang="en-US">
            <a:latin typeface="Trebuchet MS" panose="020B0603020202020204" pitchFamily="34" charset="0"/>
          </a:endParaRPr>
        </a:p>
      </dgm:t>
    </dgm:pt>
    <dgm:pt modelId="{C82E290F-4695-4072-AA90-E0BC5AB1D049}" type="sibTrans" cxnId="{36341CBB-EABE-4841-B973-53F01C370424}">
      <dgm:prSet/>
      <dgm:spPr/>
      <dgm:t>
        <a:bodyPr/>
        <a:lstStyle/>
        <a:p>
          <a:endParaRPr lang="en-US">
            <a:latin typeface="Trebuchet MS" panose="020B0603020202020204" pitchFamily="34" charset="0"/>
          </a:endParaRPr>
        </a:p>
      </dgm:t>
    </dgm:pt>
    <dgm:pt modelId="{C22E3B3C-8351-4253-946F-B292EBEE5F79}">
      <dgm:prSet phldrT="[Text]" custT="1"/>
      <dgm:spPr>
        <a:xfrm rot="5400000">
          <a:off x="4453153" y="-1098807"/>
          <a:ext cx="872403" cy="7899688"/>
        </a:xfrm>
        <a:prstGeom prst="round2SameRect">
          <a:avLst/>
        </a:prstGeo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Can be started on the day the state window opens</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09472925-8CF8-40E4-8D39-21B8829C8FD1}" type="parTrans" cxnId="{E17781AB-41F6-4B42-956C-EA3537C7A0AD}">
      <dgm:prSet/>
      <dgm:spPr/>
      <dgm:t>
        <a:bodyPr/>
        <a:lstStyle/>
        <a:p>
          <a:endParaRPr lang="en-US">
            <a:latin typeface="Trebuchet MS" panose="020B0603020202020204" pitchFamily="34" charset="0"/>
          </a:endParaRPr>
        </a:p>
      </dgm:t>
    </dgm:pt>
    <dgm:pt modelId="{00D1F10B-A6D8-44BC-BE6D-2F2D1E75AC4C}" type="sibTrans" cxnId="{E17781AB-41F6-4B42-956C-EA3537C7A0AD}">
      <dgm:prSet/>
      <dgm:spPr/>
      <dgm:t>
        <a:bodyPr/>
        <a:lstStyle/>
        <a:p>
          <a:endParaRPr lang="en-US">
            <a:latin typeface="Trebuchet MS" panose="020B0603020202020204" pitchFamily="34" charset="0"/>
          </a:endParaRPr>
        </a:p>
      </dgm:t>
    </dgm:pt>
    <dgm:pt modelId="{DAE4CE6F-2D05-4461-B39A-EA878436F066}">
      <dgm:prSet/>
      <dgm:spPr>
        <a:xfrm rot="5400000">
          <a:off x="-201323" y="4032740"/>
          <a:ext cx="1342159" cy="939511"/>
        </a:xfrm>
        <a:prstGeom prst="chevron">
          <a:avLst/>
        </a:prstGeom>
        <a:solidFill>
          <a:schemeClr val="tx2"/>
        </a:solidFill>
        <a:ln w="25400" cap="flat" cmpd="sng" algn="ctr">
          <a:solidFill>
            <a:schemeClr val="tx2"/>
          </a:solidFill>
          <a:prstDash val="solid"/>
        </a:ln>
        <a:effectLst/>
      </dgm:spPr>
      <dgm:t>
        <a:bodyPr/>
        <a:lstStyle/>
        <a:p>
          <a:r>
            <a:rPr lang="en-US" dirty="0" smtClean="0">
              <a:solidFill>
                <a:sysClr val="window" lastClr="FFFFFF"/>
              </a:solidFill>
              <a:latin typeface="Trebuchet MS" panose="020B0603020202020204" pitchFamily="34" charset="0"/>
              <a:ea typeface="+mn-ea"/>
              <a:cs typeface="+mn-cs"/>
            </a:rPr>
            <a:t>Stop</a:t>
          </a:r>
          <a:endParaRPr lang="en-US" dirty="0">
            <a:solidFill>
              <a:sysClr val="window" lastClr="FFFFFF"/>
            </a:solidFill>
            <a:latin typeface="Trebuchet MS" panose="020B0603020202020204" pitchFamily="34" charset="0"/>
            <a:ea typeface="+mn-ea"/>
            <a:cs typeface="+mn-cs"/>
          </a:endParaRPr>
        </a:p>
      </dgm:t>
    </dgm:pt>
    <dgm:pt modelId="{FD266E66-66FC-4D12-B6A7-260B567CAB4E}" type="parTrans" cxnId="{55C09411-91B9-4D94-A711-7F08C7828761}">
      <dgm:prSet/>
      <dgm:spPr/>
      <dgm:t>
        <a:bodyPr/>
        <a:lstStyle/>
        <a:p>
          <a:endParaRPr lang="en-US">
            <a:latin typeface="Trebuchet MS" panose="020B0603020202020204" pitchFamily="34" charset="0"/>
          </a:endParaRPr>
        </a:p>
      </dgm:t>
    </dgm:pt>
    <dgm:pt modelId="{862EA27B-03B1-472F-A9FC-08F52208A876}" type="sibTrans" cxnId="{55C09411-91B9-4D94-A711-7F08C7828761}">
      <dgm:prSet/>
      <dgm:spPr/>
      <dgm:t>
        <a:bodyPr/>
        <a:lstStyle/>
        <a:p>
          <a:endParaRPr lang="en-US">
            <a:latin typeface="Trebuchet MS" panose="020B0603020202020204" pitchFamily="34" charset="0"/>
          </a:endParaRPr>
        </a:p>
      </dgm:t>
    </dgm:pt>
    <dgm:pt modelId="{35FFB6B9-165D-471F-932A-4B611F0C0013}">
      <dgm:prSet phldrT="[Text]" custT="1"/>
      <dgm:spPr>
        <a:xfrm rot="5400000">
          <a:off x="4453153" y="-3505618"/>
          <a:ext cx="872403" cy="7899688"/>
        </a:xfrm>
        <a:prstGeom prst="round2SameRect">
          <a:avLst/>
        </a:prstGeo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Students’ PNPs can be updated if session is not in prepared status</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936D0DC3-431D-4399-BD5D-ED5298E3B232}" type="parTrans" cxnId="{1337F61F-E584-4EDF-A960-BDB4ABAAF516}">
      <dgm:prSet/>
      <dgm:spPr/>
      <dgm:t>
        <a:bodyPr/>
        <a:lstStyle/>
        <a:p>
          <a:endParaRPr lang="en-US">
            <a:latin typeface="Trebuchet MS" panose="020B0603020202020204" pitchFamily="34" charset="0"/>
          </a:endParaRPr>
        </a:p>
      </dgm:t>
    </dgm:pt>
    <dgm:pt modelId="{EB690157-B6CA-42CC-A5BE-ED7FAB3C2FA7}" type="sibTrans" cxnId="{1337F61F-E584-4EDF-A960-BDB4ABAAF516}">
      <dgm:prSet/>
      <dgm:spPr/>
      <dgm:t>
        <a:bodyPr/>
        <a:lstStyle/>
        <a:p>
          <a:endParaRPr lang="en-US">
            <a:latin typeface="Trebuchet MS" panose="020B0603020202020204" pitchFamily="34" charset="0"/>
          </a:endParaRPr>
        </a:p>
      </dgm:t>
    </dgm:pt>
    <dgm:pt modelId="{F91B4814-6DB7-438E-BDE4-007418EAB74A}">
      <dgm:prSet phldrT="[Text]" custT="1"/>
      <dgm:spPr>
        <a:xfrm rot="5400000">
          <a:off x="4453153" y="-2302212"/>
          <a:ext cx="872403" cy="7899688"/>
        </a:xfrm>
        <a:prstGeom prst="round2SameRect">
          <a:avLst/>
        </a:prstGeo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DAC or SAC can prepare sessions (TA cannot prepare)</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395E6C55-8301-46E0-859A-FDB7369D0668}" type="parTrans" cxnId="{5181664C-B421-47E9-AF8B-9AC3D2D3E2AE}">
      <dgm:prSet/>
      <dgm:spPr/>
      <dgm:t>
        <a:bodyPr/>
        <a:lstStyle/>
        <a:p>
          <a:endParaRPr lang="en-US">
            <a:latin typeface="Trebuchet MS" panose="020B0603020202020204" pitchFamily="34" charset="0"/>
          </a:endParaRPr>
        </a:p>
      </dgm:t>
    </dgm:pt>
    <dgm:pt modelId="{05A1F390-5556-40F0-A220-2BF3D85EE294}" type="sibTrans" cxnId="{5181664C-B421-47E9-AF8B-9AC3D2D3E2AE}">
      <dgm:prSet/>
      <dgm:spPr/>
      <dgm:t>
        <a:bodyPr/>
        <a:lstStyle/>
        <a:p>
          <a:endParaRPr lang="en-US">
            <a:latin typeface="Trebuchet MS" panose="020B0603020202020204" pitchFamily="34" charset="0"/>
          </a:endParaRPr>
        </a:p>
      </dgm:t>
    </dgm:pt>
    <dgm:pt modelId="{C93D0E84-79BE-4211-8B69-D65D1850AABF}">
      <dgm:prSet phldrT="[Text]" custT="1"/>
      <dgm:spPr>
        <a:xfrm rot="5400000">
          <a:off x="4453153" y="-2302212"/>
          <a:ext cx="872403" cy="7899688"/>
        </a:xfrm>
        <a:prstGeom prst="round2SameRect">
          <a:avLst/>
        </a:prstGeo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Students can be added to a prepared session through the UI only</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6CB32AB8-A952-4B45-9B05-EAC204ED8C8D}" type="parTrans" cxnId="{3613D1AE-5D41-46C7-A37A-7FF39E7F9828}">
      <dgm:prSet/>
      <dgm:spPr/>
      <dgm:t>
        <a:bodyPr/>
        <a:lstStyle/>
        <a:p>
          <a:endParaRPr lang="en-US">
            <a:latin typeface="Trebuchet MS" panose="020B0603020202020204" pitchFamily="34" charset="0"/>
          </a:endParaRPr>
        </a:p>
      </dgm:t>
    </dgm:pt>
    <dgm:pt modelId="{09904AA8-884E-4E23-86FE-9E43E01A3E30}" type="sibTrans" cxnId="{3613D1AE-5D41-46C7-A37A-7FF39E7F9828}">
      <dgm:prSet/>
      <dgm:spPr/>
      <dgm:t>
        <a:bodyPr/>
        <a:lstStyle/>
        <a:p>
          <a:endParaRPr lang="en-US">
            <a:latin typeface="Trebuchet MS" panose="020B0603020202020204" pitchFamily="34" charset="0"/>
          </a:endParaRPr>
        </a:p>
      </dgm:t>
    </dgm:pt>
    <dgm:pt modelId="{15E28904-6ECF-4D80-BE23-2EAB95BB2FA6}">
      <dgm:prSet phldrT="[Text]" custT="1"/>
      <dgm:spPr>
        <a:xfrm rot="5400000">
          <a:off x="4453153" y="-1098807"/>
          <a:ext cx="872403" cy="7899688"/>
        </a:xfrm>
        <a:prstGeom prst="round2SameRect">
          <a:avLst/>
        </a:prstGeo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Students can be added through the UI only</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9D307C31-0374-40EB-9D2C-4A1E0C21CFCD}" type="parTrans" cxnId="{6FD54D9B-A409-47A9-853C-A56F010F43A2}">
      <dgm:prSet/>
      <dgm:spPr/>
      <dgm:t>
        <a:bodyPr/>
        <a:lstStyle/>
        <a:p>
          <a:endParaRPr lang="en-US">
            <a:latin typeface="Trebuchet MS" panose="020B0603020202020204" pitchFamily="34" charset="0"/>
          </a:endParaRPr>
        </a:p>
      </dgm:t>
    </dgm:pt>
    <dgm:pt modelId="{917F851D-2E7C-4AAA-A026-9EF50AE9B019}" type="sibTrans" cxnId="{6FD54D9B-A409-47A9-853C-A56F010F43A2}">
      <dgm:prSet/>
      <dgm:spPr/>
      <dgm:t>
        <a:bodyPr/>
        <a:lstStyle/>
        <a:p>
          <a:endParaRPr lang="en-US">
            <a:latin typeface="Trebuchet MS" panose="020B0603020202020204" pitchFamily="34" charset="0"/>
          </a:endParaRPr>
        </a:p>
      </dgm:t>
    </dgm:pt>
    <dgm:pt modelId="{71270301-527E-4CBC-83E1-17E58D40B08D}">
      <dgm:prSet custT="1"/>
      <dgm:spPr>
        <a:xfrm rot="5400000">
          <a:off x="4239977" y="317774"/>
          <a:ext cx="1298756" cy="7899688"/>
        </a:xfrm>
        <a:prstGeom prst="round2SameRect">
          <a:avLst/>
        </a:prstGeo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Stop sessions once all students complete testing</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5C436DFF-C492-44CA-912D-8E3B072959FE}" type="parTrans" cxnId="{F399AC0B-19D6-49A1-98EF-010C33BA18DD}">
      <dgm:prSet/>
      <dgm:spPr/>
      <dgm:t>
        <a:bodyPr/>
        <a:lstStyle/>
        <a:p>
          <a:endParaRPr lang="en-US">
            <a:latin typeface="Trebuchet MS" panose="020B0603020202020204" pitchFamily="34" charset="0"/>
          </a:endParaRPr>
        </a:p>
      </dgm:t>
    </dgm:pt>
    <dgm:pt modelId="{85E50886-C196-4941-B7D4-6FB87A204D21}" type="sibTrans" cxnId="{F399AC0B-19D6-49A1-98EF-010C33BA18DD}">
      <dgm:prSet/>
      <dgm:spPr/>
      <dgm:t>
        <a:bodyPr/>
        <a:lstStyle/>
        <a:p>
          <a:endParaRPr lang="en-US">
            <a:latin typeface="Trebuchet MS" panose="020B0603020202020204" pitchFamily="34" charset="0"/>
          </a:endParaRPr>
        </a:p>
      </dgm:t>
    </dgm:pt>
    <dgm:pt modelId="{C521C0CB-8B0D-43A6-B959-57CF0A2A6214}">
      <dgm:prSet custT="1"/>
      <dgm:spPr>
        <a:xfrm rot="5400000">
          <a:off x="4239977" y="317774"/>
          <a:ext cx="1298756" cy="7899688"/>
        </a:xfrm>
        <a:prstGeom prst="round2SameRect">
          <a:avLst/>
        </a:prstGeo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All units for all students in the session must be in “complete” or “marked complete” status to stop the session</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AA055297-E1B8-47CD-A857-F434BDEA16C9}" type="parTrans" cxnId="{489FE795-08F1-4A74-BC5F-FE0DFDB03C11}">
      <dgm:prSet/>
      <dgm:spPr/>
      <dgm:t>
        <a:bodyPr/>
        <a:lstStyle/>
        <a:p>
          <a:endParaRPr lang="en-US">
            <a:latin typeface="Trebuchet MS" panose="020B0603020202020204" pitchFamily="34" charset="0"/>
          </a:endParaRPr>
        </a:p>
      </dgm:t>
    </dgm:pt>
    <dgm:pt modelId="{8398E810-BDE7-489B-8470-EC17EAC47848}" type="sibTrans" cxnId="{489FE795-08F1-4A74-BC5F-FE0DFDB03C11}">
      <dgm:prSet/>
      <dgm:spPr/>
      <dgm:t>
        <a:bodyPr/>
        <a:lstStyle/>
        <a:p>
          <a:endParaRPr lang="en-US">
            <a:latin typeface="Trebuchet MS" panose="020B0603020202020204" pitchFamily="34" charset="0"/>
          </a:endParaRPr>
        </a:p>
      </dgm:t>
    </dgm:pt>
    <dgm:pt modelId="{DEA50FF7-868E-4C8E-8AF5-FF3CDC9D600E}">
      <dgm:prSet custT="1"/>
      <dgm:spPr>
        <a:xfrm rot="5400000">
          <a:off x="4239977" y="317774"/>
          <a:ext cx="1298756" cy="7899688"/>
        </a:xfrm>
        <a:prstGeom prst="round2SameRect">
          <a:avLst/>
        </a:prstGeo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b="1" dirty="0" smtClean="0">
              <a:solidFill>
                <a:sysClr val="windowText" lastClr="000000">
                  <a:hueOff val="0"/>
                  <a:satOff val="0"/>
                  <a:lumOff val="0"/>
                  <a:alphaOff val="0"/>
                </a:sysClr>
              </a:solidFill>
              <a:latin typeface="Trebuchet MS" panose="020B0603020202020204" pitchFamily="34" charset="0"/>
              <a:ea typeface="+mn-ea"/>
              <a:cs typeface="+mn-cs"/>
            </a:rPr>
            <a:t>Code</a:t>
          </a:r>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 and </a:t>
          </a:r>
          <a:r>
            <a:rPr lang="en-US" sz="1800" b="1" dirty="0" smtClean="0">
              <a:solidFill>
                <a:sysClr val="windowText" lastClr="000000">
                  <a:hueOff val="0"/>
                  <a:satOff val="0"/>
                  <a:lumOff val="0"/>
                  <a:alphaOff val="0"/>
                </a:sysClr>
              </a:solidFill>
              <a:latin typeface="Trebuchet MS" panose="020B0603020202020204" pitchFamily="34" charset="0"/>
              <a:ea typeface="+mn-ea"/>
              <a:cs typeface="+mn-cs"/>
            </a:rPr>
            <a:t>remove</a:t>
          </a:r>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 students with all units in “ready” status</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D84F1442-9FDB-4A61-856E-D55D3B7B988B}" type="parTrans" cxnId="{0B971134-F8E4-460C-AA53-F67F255EEFE4}">
      <dgm:prSet/>
      <dgm:spPr/>
      <dgm:t>
        <a:bodyPr/>
        <a:lstStyle/>
        <a:p>
          <a:endParaRPr lang="en-US">
            <a:latin typeface="Trebuchet MS" panose="020B0603020202020204" pitchFamily="34" charset="0"/>
          </a:endParaRPr>
        </a:p>
      </dgm:t>
    </dgm:pt>
    <dgm:pt modelId="{1BE19E5C-C813-44B8-932A-FD678823BF00}" type="sibTrans" cxnId="{0B971134-F8E4-460C-AA53-F67F255EEFE4}">
      <dgm:prSet/>
      <dgm:spPr/>
      <dgm:t>
        <a:bodyPr/>
        <a:lstStyle/>
        <a:p>
          <a:endParaRPr lang="en-US">
            <a:latin typeface="Trebuchet MS" panose="020B0603020202020204" pitchFamily="34" charset="0"/>
          </a:endParaRPr>
        </a:p>
      </dgm:t>
    </dgm:pt>
    <dgm:pt modelId="{6B425171-86BA-4756-B4A9-AB55D624A998}" type="pres">
      <dgm:prSet presAssocID="{D1AB3633-1F5B-4CA7-B425-D9D64A1A20A9}" presName="linearFlow" presStyleCnt="0">
        <dgm:presLayoutVars>
          <dgm:dir/>
          <dgm:animLvl val="lvl"/>
          <dgm:resizeHandles val="exact"/>
        </dgm:presLayoutVars>
      </dgm:prSet>
      <dgm:spPr/>
      <dgm:t>
        <a:bodyPr/>
        <a:lstStyle/>
        <a:p>
          <a:endParaRPr lang="en-US"/>
        </a:p>
      </dgm:t>
    </dgm:pt>
    <dgm:pt modelId="{C70400F7-54A4-49F1-8F32-7D8765BF144E}" type="pres">
      <dgm:prSet presAssocID="{5C0B6A0A-A526-4834-8960-AF81564DDEA1}" presName="composite" presStyleCnt="0"/>
      <dgm:spPr/>
    </dgm:pt>
    <dgm:pt modelId="{D3A338DB-8EC0-4C6F-B2DF-6846E346B4FE}" type="pres">
      <dgm:prSet presAssocID="{5C0B6A0A-A526-4834-8960-AF81564DDEA1}" presName="parentText" presStyleLbl="alignNode1" presStyleIdx="0" presStyleCnt="4">
        <dgm:presLayoutVars>
          <dgm:chMax val="1"/>
          <dgm:bulletEnabled val="1"/>
        </dgm:presLayoutVars>
      </dgm:prSet>
      <dgm:spPr/>
      <dgm:t>
        <a:bodyPr/>
        <a:lstStyle/>
        <a:p>
          <a:endParaRPr lang="en-US"/>
        </a:p>
      </dgm:t>
    </dgm:pt>
    <dgm:pt modelId="{68735429-2B00-42C6-86DE-E7005930E3F9}" type="pres">
      <dgm:prSet presAssocID="{5C0B6A0A-A526-4834-8960-AF81564DDEA1}" presName="descendantText" presStyleLbl="alignAcc1" presStyleIdx="0" presStyleCnt="4" custScaleY="100039">
        <dgm:presLayoutVars>
          <dgm:bulletEnabled val="1"/>
        </dgm:presLayoutVars>
      </dgm:prSet>
      <dgm:spPr/>
      <dgm:t>
        <a:bodyPr/>
        <a:lstStyle/>
        <a:p>
          <a:endParaRPr lang="en-US"/>
        </a:p>
      </dgm:t>
    </dgm:pt>
    <dgm:pt modelId="{F9C51D87-B059-4FFC-9EC2-A16EFEAED03B}" type="pres">
      <dgm:prSet presAssocID="{C09DA966-C960-4DBF-99B6-984D3FC6A403}" presName="sp" presStyleCnt="0"/>
      <dgm:spPr/>
    </dgm:pt>
    <dgm:pt modelId="{AF7741CE-1991-477E-BE89-53832768B5E0}" type="pres">
      <dgm:prSet presAssocID="{708EF14F-22C0-4712-9169-35D0DD1C2A59}" presName="composite" presStyleCnt="0"/>
      <dgm:spPr/>
    </dgm:pt>
    <dgm:pt modelId="{1C53C7BA-652E-4465-B4CC-37DF337EC5BF}" type="pres">
      <dgm:prSet presAssocID="{708EF14F-22C0-4712-9169-35D0DD1C2A59}" presName="parentText" presStyleLbl="alignNode1" presStyleIdx="1" presStyleCnt="4">
        <dgm:presLayoutVars>
          <dgm:chMax val="1"/>
          <dgm:bulletEnabled val="1"/>
        </dgm:presLayoutVars>
      </dgm:prSet>
      <dgm:spPr/>
      <dgm:t>
        <a:bodyPr/>
        <a:lstStyle/>
        <a:p>
          <a:endParaRPr lang="en-US"/>
        </a:p>
      </dgm:t>
    </dgm:pt>
    <dgm:pt modelId="{ACD7566C-98A6-41D9-BDD2-B448F5939DE0}" type="pres">
      <dgm:prSet presAssocID="{708EF14F-22C0-4712-9169-35D0DD1C2A59}" presName="descendantText" presStyleLbl="alignAcc1" presStyleIdx="1" presStyleCnt="4" custScaleY="125940">
        <dgm:presLayoutVars>
          <dgm:bulletEnabled val="1"/>
        </dgm:presLayoutVars>
      </dgm:prSet>
      <dgm:spPr/>
      <dgm:t>
        <a:bodyPr/>
        <a:lstStyle/>
        <a:p>
          <a:endParaRPr lang="en-US"/>
        </a:p>
      </dgm:t>
    </dgm:pt>
    <dgm:pt modelId="{4100C4D4-C532-4C15-BED2-0242918DE6EE}" type="pres">
      <dgm:prSet presAssocID="{6693D953-1955-48AB-9CF0-1CD18D5B1427}" presName="sp" presStyleCnt="0"/>
      <dgm:spPr/>
    </dgm:pt>
    <dgm:pt modelId="{FFC24B3C-919D-4397-B0CE-121CECA211A2}" type="pres">
      <dgm:prSet presAssocID="{DE53A054-2F5B-4B3B-9E99-B3D17D0826A6}" presName="composite" presStyleCnt="0"/>
      <dgm:spPr/>
    </dgm:pt>
    <dgm:pt modelId="{2B10C6E8-439E-4367-A8A7-9E27D5F98A1C}" type="pres">
      <dgm:prSet presAssocID="{DE53A054-2F5B-4B3B-9E99-B3D17D0826A6}" presName="parentText" presStyleLbl="alignNode1" presStyleIdx="2" presStyleCnt="4">
        <dgm:presLayoutVars>
          <dgm:chMax val="1"/>
          <dgm:bulletEnabled val="1"/>
        </dgm:presLayoutVars>
      </dgm:prSet>
      <dgm:spPr/>
      <dgm:t>
        <a:bodyPr/>
        <a:lstStyle/>
        <a:p>
          <a:endParaRPr lang="en-US"/>
        </a:p>
      </dgm:t>
    </dgm:pt>
    <dgm:pt modelId="{06AEA8A8-2F97-4313-988D-23350F4AC213}" type="pres">
      <dgm:prSet presAssocID="{DE53A054-2F5B-4B3B-9E99-B3D17D0826A6}" presName="descendantText" presStyleLbl="alignAcc1" presStyleIdx="2" presStyleCnt="4">
        <dgm:presLayoutVars>
          <dgm:bulletEnabled val="1"/>
        </dgm:presLayoutVars>
      </dgm:prSet>
      <dgm:spPr/>
      <dgm:t>
        <a:bodyPr/>
        <a:lstStyle/>
        <a:p>
          <a:endParaRPr lang="en-US"/>
        </a:p>
      </dgm:t>
    </dgm:pt>
    <dgm:pt modelId="{E9263BF4-D160-4F9E-9B06-3A74FB9704FA}" type="pres">
      <dgm:prSet presAssocID="{2ADE435D-20A7-4CFD-A0A6-63F27FEE6230}" presName="sp" presStyleCnt="0"/>
      <dgm:spPr/>
    </dgm:pt>
    <dgm:pt modelId="{A997C58C-AD93-4482-A207-4BF8DEADB5F6}" type="pres">
      <dgm:prSet presAssocID="{DAE4CE6F-2D05-4461-B39A-EA878436F066}" presName="composite" presStyleCnt="0"/>
      <dgm:spPr/>
    </dgm:pt>
    <dgm:pt modelId="{C1B507E1-2DF0-4B5E-8A01-B31C15E3485E}" type="pres">
      <dgm:prSet presAssocID="{DAE4CE6F-2D05-4461-B39A-EA878436F066}" presName="parentText" presStyleLbl="alignNode1" presStyleIdx="3" presStyleCnt="4">
        <dgm:presLayoutVars>
          <dgm:chMax val="1"/>
          <dgm:bulletEnabled val="1"/>
        </dgm:presLayoutVars>
      </dgm:prSet>
      <dgm:spPr/>
      <dgm:t>
        <a:bodyPr/>
        <a:lstStyle/>
        <a:p>
          <a:endParaRPr lang="en-US"/>
        </a:p>
      </dgm:t>
    </dgm:pt>
    <dgm:pt modelId="{3AF60F73-AC9B-4030-8375-E5FE588A71FF}" type="pres">
      <dgm:prSet presAssocID="{DAE4CE6F-2D05-4461-B39A-EA878436F066}" presName="descendantText" presStyleLbl="alignAcc1" presStyleIdx="3" presStyleCnt="4" custScaleY="148871">
        <dgm:presLayoutVars>
          <dgm:bulletEnabled val="1"/>
        </dgm:presLayoutVars>
      </dgm:prSet>
      <dgm:spPr/>
      <dgm:t>
        <a:bodyPr/>
        <a:lstStyle/>
        <a:p>
          <a:endParaRPr lang="en-US"/>
        </a:p>
      </dgm:t>
    </dgm:pt>
  </dgm:ptLst>
  <dgm:cxnLst>
    <dgm:cxn modelId="{BF860D6A-21E9-4DD6-88A4-9DF7BDB129B1}" type="presOf" srcId="{629B0735-C51D-42C4-A084-ADFC37A0F7A5}" destId="{06AEA8A8-2F97-4313-988D-23350F4AC213}" srcOrd="0" destOrd="0" presId="urn:microsoft.com/office/officeart/2005/8/layout/chevron2"/>
    <dgm:cxn modelId="{AB9387F7-00BD-4297-836F-98FE9FCACADF}" type="presOf" srcId="{C22E3B3C-8351-4253-946F-B292EBEE5F79}" destId="{06AEA8A8-2F97-4313-988D-23350F4AC213}" srcOrd="0" destOrd="1" presId="urn:microsoft.com/office/officeart/2005/8/layout/chevron2"/>
    <dgm:cxn modelId="{E217231D-3E1E-4616-977B-70A3FE22D88C}" type="presOf" srcId="{D8EB4301-C217-4EC4-9972-D6EA8887F0A2}" destId="{ACD7566C-98A6-41D9-BDD2-B448F5939DE0}" srcOrd="0" destOrd="0" presId="urn:microsoft.com/office/officeart/2005/8/layout/chevron2"/>
    <dgm:cxn modelId="{584A911E-AAF0-4B0E-A653-81B2E3DD7503}" type="presOf" srcId="{DE53A054-2F5B-4B3B-9E99-B3D17D0826A6}" destId="{2B10C6E8-439E-4367-A8A7-9E27D5F98A1C}" srcOrd="0" destOrd="0" presId="urn:microsoft.com/office/officeart/2005/8/layout/chevron2"/>
    <dgm:cxn modelId="{1337F61F-E584-4EDF-A960-BDB4ABAAF516}" srcId="{5C0B6A0A-A526-4834-8960-AF81564DDEA1}" destId="{35FFB6B9-165D-471F-932A-4B611F0C0013}" srcOrd="1" destOrd="0" parTransId="{936D0DC3-431D-4399-BD5D-ED5298E3B232}" sibTransId="{EB690157-B6CA-42CC-A5BE-ED7FAB3C2FA7}"/>
    <dgm:cxn modelId="{46627BAF-13D0-4732-B106-62F8EE93C055}" srcId="{D1AB3633-1F5B-4CA7-B425-D9D64A1A20A9}" destId="{DE53A054-2F5B-4B3B-9E99-B3D17D0826A6}" srcOrd="2" destOrd="0" parTransId="{7EC2055D-D7B5-4F5A-8B19-DE60196E511B}" sibTransId="{2ADE435D-20A7-4CFD-A0A6-63F27FEE6230}"/>
    <dgm:cxn modelId="{F399AC0B-19D6-49A1-98EF-010C33BA18DD}" srcId="{DAE4CE6F-2D05-4461-B39A-EA878436F066}" destId="{71270301-527E-4CBC-83E1-17E58D40B08D}" srcOrd="1" destOrd="0" parTransId="{5C436DFF-C492-44CA-912D-8E3B072959FE}" sibTransId="{85E50886-C196-4941-B7D4-6FB87A204D21}"/>
    <dgm:cxn modelId="{E17781AB-41F6-4B42-956C-EA3537C7A0AD}" srcId="{DE53A054-2F5B-4B3B-9E99-B3D17D0826A6}" destId="{C22E3B3C-8351-4253-946F-B292EBEE5F79}" srcOrd="1" destOrd="0" parTransId="{09472925-8CF8-40E4-8D39-21B8829C8FD1}" sibTransId="{00D1F10B-A6D8-44BC-BE6D-2F2D1E75AC4C}"/>
    <dgm:cxn modelId="{0B971134-F8E4-460C-AA53-F67F255EEFE4}" srcId="{DAE4CE6F-2D05-4461-B39A-EA878436F066}" destId="{DEA50FF7-868E-4C8E-8AF5-FF3CDC9D600E}" srcOrd="0" destOrd="0" parTransId="{D84F1442-9FDB-4A61-856E-D55D3B7B988B}" sibTransId="{1BE19E5C-C813-44B8-932A-FD678823BF00}"/>
    <dgm:cxn modelId="{C7B892BB-BD49-489B-A594-2266AC4B0F10}" type="presOf" srcId="{35FFB6B9-165D-471F-932A-4B611F0C0013}" destId="{68735429-2B00-42C6-86DE-E7005930E3F9}" srcOrd="0" destOrd="1" presId="urn:microsoft.com/office/officeart/2005/8/layout/chevron2"/>
    <dgm:cxn modelId="{3FB99E67-54B2-46BF-AD53-B1B2AB35DC17}" type="presOf" srcId="{D1AB3633-1F5B-4CA7-B425-D9D64A1A20A9}" destId="{6B425171-86BA-4756-B4A9-AB55D624A998}" srcOrd="0" destOrd="0" presId="urn:microsoft.com/office/officeart/2005/8/layout/chevron2"/>
    <dgm:cxn modelId="{3325B90B-2926-4053-AFAE-981335999C99}" type="presOf" srcId="{DAE4CE6F-2D05-4461-B39A-EA878436F066}" destId="{C1B507E1-2DF0-4B5E-8A01-B31C15E3485E}" srcOrd="0" destOrd="0" presId="urn:microsoft.com/office/officeart/2005/8/layout/chevron2"/>
    <dgm:cxn modelId="{55C09411-91B9-4D94-A711-7F08C7828761}" srcId="{D1AB3633-1F5B-4CA7-B425-D9D64A1A20A9}" destId="{DAE4CE6F-2D05-4461-B39A-EA878436F066}" srcOrd="3" destOrd="0" parTransId="{FD266E66-66FC-4D12-B6A7-260B567CAB4E}" sibTransId="{862EA27B-03B1-472F-A9FC-08F52208A876}"/>
    <dgm:cxn modelId="{229658D7-8635-45C1-8738-98D237B2D5AF}" srcId="{708EF14F-22C0-4712-9169-35D0DD1C2A59}" destId="{D8EB4301-C217-4EC4-9972-D6EA8887F0A2}" srcOrd="0" destOrd="0" parTransId="{8A023854-F960-4578-B4EA-A0F5EC5F1568}" sibTransId="{1EE7BE0A-1550-47E2-B79A-07D67D4B735B}"/>
    <dgm:cxn modelId="{E34311CE-F286-4A22-80F8-A33063C25237}" type="presOf" srcId="{323443F7-8487-4058-B1C1-4D2177B0E2F3}" destId="{68735429-2B00-42C6-86DE-E7005930E3F9}" srcOrd="0" destOrd="0" presId="urn:microsoft.com/office/officeart/2005/8/layout/chevron2"/>
    <dgm:cxn modelId="{5181664C-B421-47E9-AF8B-9AC3D2D3E2AE}" srcId="{708EF14F-22C0-4712-9169-35D0DD1C2A59}" destId="{F91B4814-6DB7-438E-BDE4-007418EAB74A}" srcOrd="1" destOrd="0" parTransId="{395E6C55-8301-46E0-859A-FDB7369D0668}" sibTransId="{05A1F390-5556-40F0-A220-2BF3D85EE294}"/>
    <dgm:cxn modelId="{6FD54D9B-A409-47A9-853C-A56F010F43A2}" srcId="{DE53A054-2F5B-4B3B-9E99-B3D17D0826A6}" destId="{15E28904-6ECF-4D80-BE23-2EAB95BB2FA6}" srcOrd="2" destOrd="0" parTransId="{9D307C31-0374-40EB-9D2C-4A1E0C21CFCD}" sibTransId="{917F851D-2E7C-4AAA-A026-9EF50AE9B019}"/>
    <dgm:cxn modelId="{489FE795-08F1-4A74-BC5F-FE0DFDB03C11}" srcId="{DAE4CE6F-2D05-4461-B39A-EA878436F066}" destId="{C521C0CB-8B0D-43A6-B959-57CF0A2A6214}" srcOrd="2" destOrd="0" parTransId="{AA055297-E1B8-47CD-A857-F434BDEA16C9}" sibTransId="{8398E810-BDE7-489B-8470-EC17EAC47848}"/>
    <dgm:cxn modelId="{15764EE2-B532-47BD-A398-0BF366B55D40}" type="presOf" srcId="{708EF14F-22C0-4712-9169-35D0DD1C2A59}" destId="{1C53C7BA-652E-4465-B4CC-37DF337EC5BF}" srcOrd="0" destOrd="0" presId="urn:microsoft.com/office/officeart/2005/8/layout/chevron2"/>
    <dgm:cxn modelId="{BCE1FFDC-B1F5-47F5-8BF6-0A872727728F}" type="presOf" srcId="{71270301-527E-4CBC-83E1-17E58D40B08D}" destId="{3AF60F73-AC9B-4030-8375-E5FE588A71FF}" srcOrd="0" destOrd="1" presId="urn:microsoft.com/office/officeart/2005/8/layout/chevron2"/>
    <dgm:cxn modelId="{2844849B-FDC6-4B69-B55E-22332075D9D6}" type="presOf" srcId="{15E28904-6ECF-4D80-BE23-2EAB95BB2FA6}" destId="{06AEA8A8-2F97-4313-988D-23350F4AC213}" srcOrd="0" destOrd="2" presId="urn:microsoft.com/office/officeart/2005/8/layout/chevron2"/>
    <dgm:cxn modelId="{CCB7A401-9A8E-458D-A61F-5BF8C002C9CC}" srcId="{5C0B6A0A-A526-4834-8960-AF81564DDEA1}" destId="{323443F7-8487-4058-B1C1-4D2177B0E2F3}" srcOrd="0" destOrd="0" parTransId="{15954FB5-C6E4-4D58-875A-2F7428431FD5}" sibTransId="{7EBA7935-9CB1-41C3-855B-E93C55288942}"/>
    <dgm:cxn modelId="{428BBF5E-A622-45C3-B300-15C46DDEA8DE}" type="presOf" srcId="{DEA50FF7-868E-4C8E-8AF5-FF3CDC9D600E}" destId="{3AF60F73-AC9B-4030-8375-E5FE588A71FF}" srcOrd="0" destOrd="0" presId="urn:microsoft.com/office/officeart/2005/8/layout/chevron2"/>
    <dgm:cxn modelId="{24A40AAB-5FED-4922-ADC9-1D3B7A7201FF}" type="presOf" srcId="{C93D0E84-79BE-4211-8B69-D65D1850AABF}" destId="{ACD7566C-98A6-41D9-BDD2-B448F5939DE0}" srcOrd="0" destOrd="2" presId="urn:microsoft.com/office/officeart/2005/8/layout/chevron2"/>
    <dgm:cxn modelId="{FA0E73A7-33FF-4135-9577-DE878A60C79A}" srcId="{D1AB3633-1F5B-4CA7-B425-D9D64A1A20A9}" destId="{5C0B6A0A-A526-4834-8960-AF81564DDEA1}" srcOrd="0" destOrd="0" parTransId="{B80F3F33-9404-42FC-AB2B-1329F9CDC285}" sibTransId="{C09DA966-C960-4DBF-99B6-984D3FC6A403}"/>
    <dgm:cxn modelId="{622A4937-2C41-48C6-BE9D-A99D695799D0}" type="presOf" srcId="{F91B4814-6DB7-438E-BDE4-007418EAB74A}" destId="{ACD7566C-98A6-41D9-BDD2-B448F5939DE0}" srcOrd="0" destOrd="1" presId="urn:microsoft.com/office/officeart/2005/8/layout/chevron2"/>
    <dgm:cxn modelId="{36341CBB-EABE-4841-B973-53F01C370424}" srcId="{DE53A054-2F5B-4B3B-9E99-B3D17D0826A6}" destId="{629B0735-C51D-42C4-A084-ADFC37A0F7A5}" srcOrd="0" destOrd="0" parTransId="{B5DB16DF-75FC-4918-848E-75D087D23F9B}" sibTransId="{C82E290F-4695-4072-AA90-E0BC5AB1D049}"/>
    <dgm:cxn modelId="{170897EC-C554-4990-AAE4-58620EEADEA8}" type="presOf" srcId="{5C0B6A0A-A526-4834-8960-AF81564DDEA1}" destId="{D3A338DB-8EC0-4C6F-B2DF-6846E346B4FE}" srcOrd="0" destOrd="0" presId="urn:microsoft.com/office/officeart/2005/8/layout/chevron2"/>
    <dgm:cxn modelId="{3613D1AE-5D41-46C7-A37A-7FF39E7F9828}" srcId="{708EF14F-22C0-4712-9169-35D0DD1C2A59}" destId="{C93D0E84-79BE-4211-8B69-D65D1850AABF}" srcOrd="2" destOrd="0" parTransId="{6CB32AB8-A952-4B45-9B05-EAC204ED8C8D}" sibTransId="{09904AA8-884E-4E23-86FE-9E43E01A3E30}"/>
    <dgm:cxn modelId="{CAC524C8-7F94-4ECE-85D0-56F788059860}" srcId="{D1AB3633-1F5B-4CA7-B425-D9D64A1A20A9}" destId="{708EF14F-22C0-4712-9169-35D0DD1C2A59}" srcOrd="1" destOrd="0" parTransId="{B50792EE-228F-44F3-8304-68CD8D089C88}" sibTransId="{6693D953-1955-48AB-9CF0-1CD18D5B1427}"/>
    <dgm:cxn modelId="{BC8302BC-0F4E-4EFA-B3B3-C835B34E9007}" type="presOf" srcId="{C521C0CB-8B0D-43A6-B959-57CF0A2A6214}" destId="{3AF60F73-AC9B-4030-8375-E5FE588A71FF}" srcOrd="0" destOrd="2" presId="urn:microsoft.com/office/officeart/2005/8/layout/chevron2"/>
    <dgm:cxn modelId="{8BFD11F4-58C0-46C3-A96F-C6A9A346B18B}" type="presParOf" srcId="{6B425171-86BA-4756-B4A9-AB55D624A998}" destId="{C70400F7-54A4-49F1-8F32-7D8765BF144E}" srcOrd="0" destOrd="0" presId="urn:microsoft.com/office/officeart/2005/8/layout/chevron2"/>
    <dgm:cxn modelId="{6A7D3541-FAA5-4E64-8B8B-D3CAE545ECC2}" type="presParOf" srcId="{C70400F7-54A4-49F1-8F32-7D8765BF144E}" destId="{D3A338DB-8EC0-4C6F-B2DF-6846E346B4FE}" srcOrd="0" destOrd="0" presId="urn:microsoft.com/office/officeart/2005/8/layout/chevron2"/>
    <dgm:cxn modelId="{3AE98F4A-AEC7-4DE2-AEDE-B327CBC79FB4}" type="presParOf" srcId="{C70400F7-54A4-49F1-8F32-7D8765BF144E}" destId="{68735429-2B00-42C6-86DE-E7005930E3F9}" srcOrd="1" destOrd="0" presId="urn:microsoft.com/office/officeart/2005/8/layout/chevron2"/>
    <dgm:cxn modelId="{24C30C76-F542-44F0-BA98-5A319E5EC353}" type="presParOf" srcId="{6B425171-86BA-4756-B4A9-AB55D624A998}" destId="{F9C51D87-B059-4FFC-9EC2-A16EFEAED03B}" srcOrd="1" destOrd="0" presId="urn:microsoft.com/office/officeart/2005/8/layout/chevron2"/>
    <dgm:cxn modelId="{E223F5AD-EE4A-452A-A25C-0C4AF92A4FCA}" type="presParOf" srcId="{6B425171-86BA-4756-B4A9-AB55D624A998}" destId="{AF7741CE-1991-477E-BE89-53832768B5E0}" srcOrd="2" destOrd="0" presId="urn:microsoft.com/office/officeart/2005/8/layout/chevron2"/>
    <dgm:cxn modelId="{58DC7DCD-28D9-49F2-B747-F316E9223B5B}" type="presParOf" srcId="{AF7741CE-1991-477E-BE89-53832768B5E0}" destId="{1C53C7BA-652E-4465-B4CC-37DF337EC5BF}" srcOrd="0" destOrd="0" presId="urn:microsoft.com/office/officeart/2005/8/layout/chevron2"/>
    <dgm:cxn modelId="{0669E895-C725-4E67-B763-F74BDF19AA93}" type="presParOf" srcId="{AF7741CE-1991-477E-BE89-53832768B5E0}" destId="{ACD7566C-98A6-41D9-BDD2-B448F5939DE0}" srcOrd="1" destOrd="0" presId="urn:microsoft.com/office/officeart/2005/8/layout/chevron2"/>
    <dgm:cxn modelId="{D221A308-28BF-4D2F-A39F-89BEC3CD6A0A}" type="presParOf" srcId="{6B425171-86BA-4756-B4A9-AB55D624A998}" destId="{4100C4D4-C532-4C15-BED2-0242918DE6EE}" srcOrd="3" destOrd="0" presId="urn:microsoft.com/office/officeart/2005/8/layout/chevron2"/>
    <dgm:cxn modelId="{4E050BEB-231D-4D76-A6E9-853377E0A194}" type="presParOf" srcId="{6B425171-86BA-4756-B4A9-AB55D624A998}" destId="{FFC24B3C-919D-4397-B0CE-121CECA211A2}" srcOrd="4" destOrd="0" presId="urn:microsoft.com/office/officeart/2005/8/layout/chevron2"/>
    <dgm:cxn modelId="{D693F54A-5F4A-4EAE-AFC1-7AC310227B70}" type="presParOf" srcId="{FFC24B3C-919D-4397-B0CE-121CECA211A2}" destId="{2B10C6E8-439E-4367-A8A7-9E27D5F98A1C}" srcOrd="0" destOrd="0" presId="urn:microsoft.com/office/officeart/2005/8/layout/chevron2"/>
    <dgm:cxn modelId="{96383D38-6FEA-4A39-81FA-F98768296211}" type="presParOf" srcId="{FFC24B3C-919D-4397-B0CE-121CECA211A2}" destId="{06AEA8A8-2F97-4313-988D-23350F4AC213}" srcOrd="1" destOrd="0" presId="urn:microsoft.com/office/officeart/2005/8/layout/chevron2"/>
    <dgm:cxn modelId="{7FFA183B-33BA-46E5-8131-A1FA41D674AE}" type="presParOf" srcId="{6B425171-86BA-4756-B4A9-AB55D624A998}" destId="{E9263BF4-D160-4F9E-9B06-3A74FB9704FA}" srcOrd="5" destOrd="0" presId="urn:microsoft.com/office/officeart/2005/8/layout/chevron2"/>
    <dgm:cxn modelId="{DBE5C41A-CC57-4A47-9A6C-0AD1297AC229}" type="presParOf" srcId="{6B425171-86BA-4756-B4A9-AB55D624A998}" destId="{A997C58C-AD93-4482-A207-4BF8DEADB5F6}" srcOrd="6" destOrd="0" presId="urn:microsoft.com/office/officeart/2005/8/layout/chevron2"/>
    <dgm:cxn modelId="{EC5D1F68-DF1A-473B-B1ED-C106B48E7A76}" type="presParOf" srcId="{A997C58C-AD93-4482-A207-4BF8DEADB5F6}" destId="{C1B507E1-2DF0-4B5E-8A01-B31C15E3485E}" srcOrd="0" destOrd="0" presId="urn:microsoft.com/office/officeart/2005/8/layout/chevron2"/>
    <dgm:cxn modelId="{6402C636-BF59-4B71-B377-728546D30543}" type="presParOf" srcId="{A997C58C-AD93-4482-A207-4BF8DEADB5F6}" destId="{3AF60F73-AC9B-4030-8375-E5FE588A71FF}"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FDBCC9-7706-47E0-A628-E0434478BE8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DB39F4B-EDF7-4A8F-8B48-24A2E2BDAD4D}">
      <dgm:prSet phldrT="[Text]" custT="1"/>
      <dgm:spPr>
        <a:xfrm>
          <a:off x="4225876" y="194881"/>
          <a:ext cx="1840743" cy="1168872"/>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Test Marked Complete </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F27B8AC7-0A43-4488-9C75-17FEDBD0617B}" type="parTrans" cxnId="{899339B0-D427-4664-B0D9-B323026AC31F}">
      <dgm:prSet/>
      <dgm:spPr/>
      <dgm:t>
        <a:bodyPr/>
        <a:lstStyle/>
        <a:p>
          <a:endParaRPr lang="en-US" sz="1800">
            <a:latin typeface="Trebuchet MS" panose="020B0603020202020204" pitchFamily="34" charset="0"/>
          </a:endParaRPr>
        </a:p>
      </dgm:t>
    </dgm:pt>
    <dgm:pt modelId="{6C7D008F-853F-45DA-B6A5-67C55965585F}" type="sibTrans" cxnId="{899339B0-D427-4664-B0D9-B323026AC31F}">
      <dgm:prSet/>
      <dgm:spPr/>
      <dgm:t>
        <a:bodyPr/>
        <a:lstStyle/>
        <a:p>
          <a:endParaRPr lang="en-US" sz="1800">
            <a:latin typeface="Trebuchet MS" panose="020B0603020202020204" pitchFamily="34" charset="0"/>
          </a:endParaRPr>
        </a:p>
      </dgm:t>
    </dgm:pt>
    <dgm:pt modelId="{A9E99F97-D00C-47DB-A5D8-70369E867705}">
      <dgm:prSet phldrT="[Text]" custT="1"/>
      <dgm:spPr>
        <a:xfrm>
          <a:off x="1976078" y="1899103"/>
          <a:ext cx="1840743" cy="1168872"/>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800" b="1" dirty="0" smtClean="0">
              <a:solidFill>
                <a:sysClr val="windowText" lastClr="000000">
                  <a:hueOff val="0"/>
                  <a:satOff val="0"/>
                  <a:lumOff val="0"/>
                  <a:alphaOff val="0"/>
                </a:sysClr>
              </a:solidFill>
              <a:latin typeface="Trebuchet MS" panose="020B0603020202020204" pitchFamily="34" charset="0"/>
              <a:ea typeface="+mn-ea"/>
              <a:cs typeface="+mn-cs"/>
            </a:rPr>
            <a:t>Void Score Code Applied</a:t>
          </a:r>
          <a:endParaRPr lang="en-US" sz="1800" b="1" dirty="0">
            <a:solidFill>
              <a:sysClr val="windowText" lastClr="000000">
                <a:hueOff val="0"/>
                <a:satOff val="0"/>
                <a:lumOff val="0"/>
                <a:alphaOff val="0"/>
              </a:sysClr>
            </a:solidFill>
            <a:latin typeface="Trebuchet MS" panose="020B0603020202020204" pitchFamily="34" charset="0"/>
            <a:ea typeface="+mn-ea"/>
            <a:cs typeface="+mn-cs"/>
          </a:endParaRPr>
        </a:p>
      </dgm:t>
    </dgm:pt>
    <dgm:pt modelId="{848A1C04-3621-4236-9C98-17AEF42C8F21}" type="parTrans" cxnId="{7CD63427-0EC1-44DD-AFC2-AF54AFCBE9B9}">
      <dgm:prSet/>
      <dgm:spPr>
        <a:xfrm>
          <a:off x="2691923" y="1169453"/>
          <a:ext cx="2249797" cy="535349"/>
        </a:xfrm>
        <a:custGeom>
          <a:avLst/>
          <a:gdLst/>
          <a:ahLst/>
          <a:cxnLst/>
          <a:rect l="0" t="0" r="0" b="0"/>
          <a:pathLst>
            <a:path>
              <a:moveTo>
                <a:pt x="2249797" y="0"/>
              </a:moveTo>
              <a:lnTo>
                <a:pt x="2249797" y="364825"/>
              </a:lnTo>
              <a:lnTo>
                <a:pt x="0" y="364825"/>
              </a:lnTo>
              <a:lnTo>
                <a:pt x="0" y="535349"/>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sz="1800">
            <a:latin typeface="Trebuchet MS" panose="020B0603020202020204" pitchFamily="34" charset="0"/>
          </a:endParaRPr>
        </a:p>
      </dgm:t>
    </dgm:pt>
    <dgm:pt modelId="{5080A167-1DA6-44D0-A4B3-4B0353E6DF88}" type="sibTrans" cxnId="{7CD63427-0EC1-44DD-AFC2-AF54AFCBE9B9}">
      <dgm:prSet/>
      <dgm:spPr/>
      <dgm:t>
        <a:bodyPr/>
        <a:lstStyle/>
        <a:p>
          <a:endParaRPr lang="en-US" sz="1800">
            <a:latin typeface="Trebuchet MS" panose="020B0603020202020204" pitchFamily="34" charset="0"/>
          </a:endParaRPr>
        </a:p>
      </dgm:t>
    </dgm:pt>
    <dgm:pt modelId="{63B89283-3F83-459B-B908-FE4D4F004A31}">
      <dgm:prSet phldrT="[Text]" custT="1"/>
      <dgm:spPr>
        <a:xfrm>
          <a:off x="1976078" y="3603325"/>
          <a:ext cx="1840743" cy="1168872"/>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Score is not provided</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518F6438-B200-42D1-98FD-D42049E566F8}" type="parTrans" cxnId="{B9795D84-AAB7-44FD-A453-C314F05250BE}">
      <dgm:prSet/>
      <dgm:spPr>
        <a:xfrm>
          <a:off x="2646203" y="2873674"/>
          <a:ext cx="91440" cy="535349"/>
        </a:xfrm>
        <a:custGeom>
          <a:avLst/>
          <a:gdLst/>
          <a:ahLst/>
          <a:cxnLst/>
          <a:rect l="0" t="0" r="0" b="0"/>
          <a:pathLst>
            <a:path>
              <a:moveTo>
                <a:pt x="45720" y="0"/>
              </a:moveTo>
              <a:lnTo>
                <a:pt x="45720" y="535349"/>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sz="1800">
            <a:latin typeface="Trebuchet MS" panose="020B0603020202020204" pitchFamily="34" charset="0"/>
          </a:endParaRPr>
        </a:p>
      </dgm:t>
    </dgm:pt>
    <dgm:pt modelId="{AB3200D8-8C35-41E7-87B8-79136F262F8B}" type="sibTrans" cxnId="{B9795D84-AAB7-44FD-A453-C314F05250BE}">
      <dgm:prSet/>
      <dgm:spPr/>
      <dgm:t>
        <a:bodyPr/>
        <a:lstStyle/>
        <a:p>
          <a:endParaRPr lang="en-US" sz="1800">
            <a:latin typeface="Trebuchet MS" panose="020B0603020202020204" pitchFamily="34" charset="0"/>
          </a:endParaRPr>
        </a:p>
      </dgm:t>
    </dgm:pt>
    <dgm:pt modelId="{93FB8C94-BCA4-42A1-9860-F9DB154DDC54}">
      <dgm:prSet phldrT="[Text]" custT="1"/>
      <dgm:spPr>
        <a:xfrm>
          <a:off x="4225876" y="1899103"/>
          <a:ext cx="1840743" cy="1168872"/>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800" b="1" dirty="0" smtClean="0">
              <a:solidFill>
                <a:sysClr val="windowText" lastClr="000000">
                  <a:hueOff val="0"/>
                  <a:satOff val="0"/>
                  <a:lumOff val="0"/>
                  <a:alphaOff val="0"/>
                </a:sysClr>
              </a:solidFill>
              <a:latin typeface="Trebuchet MS" panose="020B0603020202020204" pitchFamily="34" charset="0"/>
              <a:ea typeface="+mn-ea"/>
              <a:cs typeface="+mn-cs"/>
            </a:rPr>
            <a:t>No Void Score Code Applied</a:t>
          </a:r>
          <a:endParaRPr lang="en-US" sz="1800" b="1" dirty="0">
            <a:solidFill>
              <a:sysClr val="windowText" lastClr="000000">
                <a:hueOff val="0"/>
                <a:satOff val="0"/>
                <a:lumOff val="0"/>
                <a:alphaOff val="0"/>
              </a:sysClr>
            </a:solidFill>
            <a:latin typeface="Trebuchet MS" panose="020B0603020202020204" pitchFamily="34" charset="0"/>
            <a:ea typeface="+mn-ea"/>
            <a:cs typeface="+mn-cs"/>
          </a:endParaRPr>
        </a:p>
      </dgm:t>
    </dgm:pt>
    <dgm:pt modelId="{CC90FED6-18E5-44E1-BA7E-42FADA64FE3C}" type="parTrans" cxnId="{877C0274-5968-4F48-B0BE-BA370DBDC962}">
      <dgm:prSet/>
      <dgm:spPr>
        <a:xfrm>
          <a:off x="4896001" y="1169453"/>
          <a:ext cx="91440" cy="535349"/>
        </a:xfrm>
        <a:custGeom>
          <a:avLst/>
          <a:gdLst/>
          <a:ahLst/>
          <a:cxnLst/>
          <a:rect l="0" t="0" r="0" b="0"/>
          <a:pathLst>
            <a:path>
              <a:moveTo>
                <a:pt x="45720" y="0"/>
              </a:moveTo>
              <a:lnTo>
                <a:pt x="45720" y="535349"/>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sz="1800">
            <a:latin typeface="Trebuchet MS" panose="020B0603020202020204" pitchFamily="34" charset="0"/>
          </a:endParaRPr>
        </a:p>
      </dgm:t>
    </dgm:pt>
    <dgm:pt modelId="{F72289E5-53ED-49C6-AA05-D8AFFDCE615C}" type="sibTrans" cxnId="{877C0274-5968-4F48-B0BE-BA370DBDC962}">
      <dgm:prSet/>
      <dgm:spPr/>
      <dgm:t>
        <a:bodyPr/>
        <a:lstStyle/>
        <a:p>
          <a:endParaRPr lang="en-US" sz="1800">
            <a:latin typeface="Trebuchet MS" panose="020B0603020202020204" pitchFamily="34" charset="0"/>
          </a:endParaRPr>
        </a:p>
      </dgm:t>
    </dgm:pt>
    <dgm:pt modelId="{EAB8552B-072A-4AA5-9278-6C5F41000B21}">
      <dgm:prSet phldrT="[Text]" custT="1"/>
      <dgm:spPr>
        <a:xfrm>
          <a:off x="4225876" y="3603325"/>
          <a:ext cx="1840743" cy="1168872"/>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Test is scored, included in participation calculations</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3FA38A28-ECC9-484E-B217-1CE63F9FBD1D}" type="parTrans" cxnId="{566B9D8D-65ED-4BE5-BFB4-107C5FF0D964}">
      <dgm:prSet/>
      <dgm:spPr>
        <a:xfrm>
          <a:off x="4896001" y="2873674"/>
          <a:ext cx="91440" cy="535349"/>
        </a:xfrm>
        <a:custGeom>
          <a:avLst/>
          <a:gdLst/>
          <a:ahLst/>
          <a:cxnLst/>
          <a:rect l="0" t="0" r="0" b="0"/>
          <a:pathLst>
            <a:path>
              <a:moveTo>
                <a:pt x="45720" y="0"/>
              </a:moveTo>
              <a:lnTo>
                <a:pt x="45720" y="535349"/>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sz="1800">
            <a:latin typeface="Trebuchet MS" panose="020B0603020202020204" pitchFamily="34" charset="0"/>
          </a:endParaRPr>
        </a:p>
      </dgm:t>
    </dgm:pt>
    <dgm:pt modelId="{AD028513-9A42-49A6-A780-16A4107A9047}" type="sibTrans" cxnId="{566B9D8D-65ED-4BE5-BFB4-107C5FF0D964}">
      <dgm:prSet/>
      <dgm:spPr/>
      <dgm:t>
        <a:bodyPr/>
        <a:lstStyle/>
        <a:p>
          <a:endParaRPr lang="en-US" sz="1800">
            <a:latin typeface="Trebuchet MS" panose="020B0603020202020204" pitchFamily="34" charset="0"/>
          </a:endParaRPr>
        </a:p>
      </dgm:t>
    </dgm:pt>
    <dgm:pt modelId="{6555C82B-120B-4285-802B-4CFA5317A249}">
      <dgm:prSet custT="1"/>
      <dgm:spPr>
        <a:xfrm>
          <a:off x="3301048" y="5307546"/>
          <a:ext cx="1840743" cy="1168872"/>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Codes 2, 4, 5, 6 count against state participation </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2642A94F-4443-48EC-B7C8-B5E99D53225A}" type="parTrans" cxnId="{11C63C9B-F671-4E9F-956B-1B796669594C}">
      <dgm:prSet/>
      <dgm:spPr>
        <a:xfrm>
          <a:off x="2691923" y="4577896"/>
          <a:ext cx="1324969" cy="535349"/>
        </a:xfrm>
        <a:custGeom>
          <a:avLst/>
          <a:gdLst/>
          <a:ahLst/>
          <a:cxnLst/>
          <a:rect l="0" t="0" r="0" b="0"/>
          <a:pathLst>
            <a:path>
              <a:moveTo>
                <a:pt x="0" y="0"/>
              </a:moveTo>
              <a:lnTo>
                <a:pt x="0" y="364825"/>
              </a:lnTo>
              <a:lnTo>
                <a:pt x="1324969" y="364825"/>
              </a:lnTo>
              <a:lnTo>
                <a:pt x="1324969" y="535349"/>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sz="1800">
            <a:latin typeface="Trebuchet MS" panose="020B0603020202020204" pitchFamily="34" charset="0"/>
          </a:endParaRPr>
        </a:p>
      </dgm:t>
    </dgm:pt>
    <dgm:pt modelId="{C36BC9EC-0F61-4B0E-BB93-FDADEDE8F0A7}" type="sibTrans" cxnId="{11C63C9B-F671-4E9F-956B-1B796669594C}">
      <dgm:prSet/>
      <dgm:spPr/>
      <dgm:t>
        <a:bodyPr/>
        <a:lstStyle/>
        <a:p>
          <a:endParaRPr lang="en-US" sz="1800">
            <a:latin typeface="Trebuchet MS" panose="020B0603020202020204" pitchFamily="34" charset="0"/>
          </a:endParaRPr>
        </a:p>
      </dgm:t>
    </dgm:pt>
    <dgm:pt modelId="{89AFC597-90ED-4349-AEA8-D65CE5CB174C}">
      <dgm:prSet custT="1"/>
      <dgm:spPr>
        <a:xfrm>
          <a:off x="651109" y="5307546"/>
          <a:ext cx="2240884" cy="1168872"/>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nSpc>
              <a:spcPct val="100000"/>
            </a:lnSpc>
            <a:spcAft>
              <a:spcPts val="0"/>
            </a:spcAft>
          </a:pPr>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Codes 1, 3, 7, 8, 9 </a:t>
          </a:r>
        </a:p>
        <a:p>
          <a:pPr>
            <a:lnSpc>
              <a:spcPct val="90000"/>
            </a:lnSpc>
            <a:spcAft>
              <a:spcPts val="0"/>
            </a:spcAft>
          </a:pPr>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do not count against state participation </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65CEA795-B320-4212-A3BB-2CEDB6964220}" type="parTrans" cxnId="{17019C2A-89AF-41BB-A4BC-05A7AC7E73A2}">
      <dgm:prSet/>
      <dgm:spPr>
        <a:xfrm>
          <a:off x="1567024" y="4577896"/>
          <a:ext cx="1124898" cy="535349"/>
        </a:xfrm>
        <a:custGeom>
          <a:avLst/>
          <a:gdLst/>
          <a:ahLst/>
          <a:cxnLst/>
          <a:rect l="0" t="0" r="0" b="0"/>
          <a:pathLst>
            <a:path>
              <a:moveTo>
                <a:pt x="1124898" y="0"/>
              </a:moveTo>
              <a:lnTo>
                <a:pt x="1124898" y="364825"/>
              </a:lnTo>
              <a:lnTo>
                <a:pt x="0" y="364825"/>
              </a:lnTo>
              <a:lnTo>
                <a:pt x="0" y="535349"/>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sz="1800">
            <a:latin typeface="Trebuchet MS" panose="020B0603020202020204" pitchFamily="34" charset="0"/>
          </a:endParaRPr>
        </a:p>
      </dgm:t>
    </dgm:pt>
    <dgm:pt modelId="{B553F152-B0F3-4C48-BE86-24DA1CFE203B}" type="sibTrans" cxnId="{17019C2A-89AF-41BB-A4BC-05A7AC7E73A2}">
      <dgm:prSet/>
      <dgm:spPr/>
      <dgm:t>
        <a:bodyPr/>
        <a:lstStyle/>
        <a:p>
          <a:endParaRPr lang="en-US" sz="1800">
            <a:latin typeface="Trebuchet MS" panose="020B0603020202020204" pitchFamily="34" charset="0"/>
          </a:endParaRPr>
        </a:p>
      </dgm:t>
    </dgm:pt>
    <dgm:pt modelId="{5EEB7109-4FE7-409D-83B3-78EDF4E134E9}">
      <dgm:prSet custT="1"/>
      <dgm:spPr>
        <a:xfrm>
          <a:off x="6475673" y="1899103"/>
          <a:ext cx="1840743" cy="1168872"/>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US" sz="1800" b="1" dirty="0" smtClean="0">
            <a:solidFill>
              <a:sysClr val="windowText" lastClr="000000">
                <a:hueOff val="0"/>
                <a:satOff val="0"/>
                <a:lumOff val="0"/>
                <a:alphaOff val="0"/>
              </a:sysClr>
            </a:solidFill>
            <a:latin typeface="Trebuchet MS" panose="020B0603020202020204" pitchFamily="34" charset="0"/>
            <a:ea typeface="+mn-ea"/>
            <a:cs typeface="+mn-cs"/>
          </a:endParaRPr>
        </a:p>
        <a:p>
          <a:r>
            <a:rPr lang="en-US" sz="1800" b="1" dirty="0" smtClean="0">
              <a:solidFill>
                <a:sysClr val="windowText" lastClr="000000">
                  <a:hueOff val="0"/>
                  <a:satOff val="0"/>
                  <a:lumOff val="0"/>
                  <a:alphaOff val="0"/>
                </a:sysClr>
              </a:solidFill>
              <a:latin typeface="Trebuchet MS" panose="020B0603020202020204" pitchFamily="34" charset="0"/>
              <a:ea typeface="+mn-ea"/>
              <a:cs typeface="+mn-cs"/>
            </a:rPr>
            <a:t>Not Tested Code Applied</a:t>
          </a:r>
        </a:p>
        <a:p>
          <a:r>
            <a:rPr lang="en-US" sz="1600" b="1" dirty="0" smtClean="0">
              <a:solidFill>
                <a:sysClr val="windowText" lastClr="000000">
                  <a:hueOff val="0"/>
                  <a:satOff val="0"/>
                  <a:lumOff val="0"/>
                  <a:alphaOff val="0"/>
                </a:sysClr>
              </a:solidFill>
              <a:latin typeface="Trebuchet MS" panose="020B0603020202020204" pitchFamily="34" charset="0"/>
              <a:ea typeface="+mn-ea"/>
              <a:cs typeface="+mn-cs"/>
            </a:rPr>
            <a:t>(Should not be used for tests “Marked Complete”)</a:t>
          </a:r>
        </a:p>
        <a:p>
          <a:endParaRPr lang="en-US" sz="1800" b="1" dirty="0" smtClean="0">
            <a:solidFill>
              <a:sysClr val="windowText" lastClr="000000">
                <a:hueOff val="0"/>
                <a:satOff val="0"/>
                <a:lumOff val="0"/>
                <a:alphaOff val="0"/>
              </a:sysClr>
            </a:solidFill>
            <a:latin typeface="Trebuchet MS" panose="020B0603020202020204" pitchFamily="34" charset="0"/>
            <a:ea typeface="+mn-ea"/>
            <a:cs typeface="+mn-cs"/>
          </a:endParaRPr>
        </a:p>
      </dgm:t>
    </dgm:pt>
    <dgm:pt modelId="{AEAF33AE-59B5-4A29-BC87-DBA45453C9EA}" type="parTrans" cxnId="{1B8E9B7F-96B3-432B-A626-D83C515E8255}">
      <dgm:prSet/>
      <dgm:spPr>
        <a:xfrm>
          <a:off x="4941721" y="1169453"/>
          <a:ext cx="2249797" cy="535349"/>
        </a:xfrm>
        <a:custGeom>
          <a:avLst/>
          <a:gdLst/>
          <a:ahLst/>
          <a:cxnLst/>
          <a:rect l="0" t="0" r="0" b="0"/>
          <a:pathLst>
            <a:path>
              <a:moveTo>
                <a:pt x="0" y="0"/>
              </a:moveTo>
              <a:lnTo>
                <a:pt x="0" y="364825"/>
              </a:lnTo>
              <a:lnTo>
                <a:pt x="2249797" y="364825"/>
              </a:lnTo>
              <a:lnTo>
                <a:pt x="2249797" y="535349"/>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sz="1800">
            <a:latin typeface="Trebuchet MS" panose="020B0603020202020204" pitchFamily="34" charset="0"/>
          </a:endParaRPr>
        </a:p>
      </dgm:t>
    </dgm:pt>
    <dgm:pt modelId="{4E135476-178A-4D49-929F-3F72C67638EB}" type="sibTrans" cxnId="{1B8E9B7F-96B3-432B-A626-D83C515E8255}">
      <dgm:prSet/>
      <dgm:spPr/>
      <dgm:t>
        <a:bodyPr/>
        <a:lstStyle/>
        <a:p>
          <a:endParaRPr lang="en-US" sz="1800">
            <a:latin typeface="Trebuchet MS" panose="020B0603020202020204" pitchFamily="34" charset="0"/>
          </a:endParaRPr>
        </a:p>
      </dgm:t>
    </dgm:pt>
    <dgm:pt modelId="{4939A132-8DA3-41D9-B23C-07595F62F743}">
      <dgm:prSet custT="1"/>
      <dgm:spPr>
        <a:xfrm>
          <a:off x="6475673" y="3603325"/>
          <a:ext cx="1840743" cy="1168872"/>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800" dirty="0" smtClean="0">
              <a:solidFill>
                <a:sysClr val="windowText" lastClr="000000">
                  <a:hueOff val="0"/>
                  <a:satOff val="0"/>
                  <a:lumOff val="0"/>
                  <a:alphaOff val="0"/>
                </a:sysClr>
              </a:solidFill>
              <a:latin typeface="Trebuchet MS" panose="020B0603020202020204" pitchFamily="34" charset="0"/>
              <a:ea typeface="+mn-ea"/>
              <a:cs typeface="+mn-cs"/>
            </a:rPr>
            <a:t>Test is scored, included in participation calculations </a:t>
          </a:r>
          <a:endParaRPr lang="en-US" sz="1800" dirty="0">
            <a:solidFill>
              <a:sysClr val="windowText" lastClr="000000">
                <a:hueOff val="0"/>
                <a:satOff val="0"/>
                <a:lumOff val="0"/>
                <a:alphaOff val="0"/>
              </a:sysClr>
            </a:solidFill>
            <a:latin typeface="Trebuchet MS" panose="020B0603020202020204" pitchFamily="34" charset="0"/>
            <a:ea typeface="+mn-ea"/>
            <a:cs typeface="+mn-cs"/>
          </a:endParaRPr>
        </a:p>
      </dgm:t>
    </dgm:pt>
    <dgm:pt modelId="{D61BB4C1-DAA7-4A8A-A152-67B6812B6434}" type="parTrans" cxnId="{1FB5B1B4-0389-4109-BF5A-18B27E42D957}">
      <dgm:prSet/>
      <dgm:spPr>
        <a:xfrm>
          <a:off x="7145798" y="2873674"/>
          <a:ext cx="91440" cy="535349"/>
        </a:xfrm>
        <a:custGeom>
          <a:avLst/>
          <a:gdLst/>
          <a:ahLst/>
          <a:cxnLst/>
          <a:rect l="0" t="0" r="0" b="0"/>
          <a:pathLst>
            <a:path>
              <a:moveTo>
                <a:pt x="45720" y="0"/>
              </a:moveTo>
              <a:lnTo>
                <a:pt x="45720" y="535349"/>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n-US" sz="1800">
            <a:latin typeface="Trebuchet MS" panose="020B0603020202020204" pitchFamily="34" charset="0"/>
          </a:endParaRPr>
        </a:p>
      </dgm:t>
    </dgm:pt>
    <dgm:pt modelId="{9999576C-17BA-4826-8641-B5269DBB6D2A}" type="sibTrans" cxnId="{1FB5B1B4-0389-4109-BF5A-18B27E42D957}">
      <dgm:prSet/>
      <dgm:spPr/>
      <dgm:t>
        <a:bodyPr/>
        <a:lstStyle/>
        <a:p>
          <a:endParaRPr lang="en-US" sz="1800">
            <a:latin typeface="Trebuchet MS" panose="020B0603020202020204" pitchFamily="34" charset="0"/>
          </a:endParaRPr>
        </a:p>
      </dgm:t>
    </dgm:pt>
    <dgm:pt modelId="{F40F7BB7-A941-43F8-AF35-6168BD814C17}" type="pres">
      <dgm:prSet presAssocID="{BAFDBCC9-7706-47E0-A628-E0434478BE8E}" presName="hierChild1" presStyleCnt="0">
        <dgm:presLayoutVars>
          <dgm:chPref val="1"/>
          <dgm:dir/>
          <dgm:animOne val="branch"/>
          <dgm:animLvl val="lvl"/>
          <dgm:resizeHandles/>
        </dgm:presLayoutVars>
      </dgm:prSet>
      <dgm:spPr/>
      <dgm:t>
        <a:bodyPr/>
        <a:lstStyle/>
        <a:p>
          <a:endParaRPr lang="en-US"/>
        </a:p>
      </dgm:t>
    </dgm:pt>
    <dgm:pt modelId="{9C2D25C0-DF7F-4002-A455-A9881BFE41D1}" type="pres">
      <dgm:prSet presAssocID="{EDB39F4B-EDF7-4A8F-8B48-24A2E2BDAD4D}" presName="hierRoot1" presStyleCnt="0"/>
      <dgm:spPr/>
    </dgm:pt>
    <dgm:pt modelId="{04BB7AA3-7227-4C74-9ED4-A6DBA2AAE658}" type="pres">
      <dgm:prSet presAssocID="{EDB39F4B-EDF7-4A8F-8B48-24A2E2BDAD4D}" presName="composite" presStyleCnt="0"/>
      <dgm:spPr/>
    </dgm:pt>
    <dgm:pt modelId="{36D37DEC-5FC3-47DC-B2DB-4AAA91D68A1A}" type="pres">
      <dgm:prSet presAssocID="{EDB39F4B-EDF7-4A8F-8B48-24A2E2BDAD4D}" presName="background" presStyleLbl="node0" presStyleIdx="0" presStyleCnt="1"/>
      <dgm:spPr>
        <a:xfrm>
          <a:off x="4021349" y="581"/>
          <a:ext cx="1840743" cy="1168872"/>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DE3B4DA8-1B78-45DE-BF1E-E08CF2E58135}" type="pres">
      <dgm:prSet presAssocID="{EDB39F4B-EDF7-4A8F-8B48-24A2E2BDAD4D}" presName="text" presStyleLbl="fgAcc0" presStyleIdx="0" presStyleCnt="1">
        <dgm:presLayoutVars>
          <dgm:chPref val="3"/>
        </dgm:presLayoutVars>
      </dgm:prSet>
      <dgm:spPr/>
      <dgm:t>
        <a:bodyPr/>
        <a:lstStyle/>
        <a:p>
          <a:endParaRPr lang="en-US"/>
        </a:p>
      </dgm:t>
    </dgm:pt>
    <dgm:pt modelId="{027F1289-F396-4436-8AEE-CC9FDE10EAFD}" type="pres">
      <dgm:prSet presAssocID="{EDB39F4B-EDF7-4A8F-8B48-24A2E2BDAD4D}" presName="hierChild2" presStyleCnt="0"/>
      <dgm:spPr/>
    </dgm:pt>
    <dgm:pt modelId="{7502C4F6-BAB8-4616-A9FC-30306E89D5A7}" type="pres">
      <dgm:prSet presAssocID="{848A1C04-3621-4236-9C98-17AEF42C8F21}" presName="Name10" presStyleLbl="parChTrans1D2" presStyleIdx="0" presStyleCnt="3"/>
      <dgm:spPr/>
      <dgm:t>
        <a:bodyPr/>
        <a:lstStyle/>
        <a:p>
          <a:endParaRPr lang="en-US"/>
        </a:p>
      </dgm:t>
    </dgm:pt>
    <dgm:pt modelId="{35F1CD1E-7ECE-4B9F-8784-ED0C2A2683FB}" type="pres">
      <dgm:prSet presAssocID="{A9E99F97-D00C-47DB-A5D8-70369E867705}" presName="hierRoot2" presStyleCnt="0"/>
      <dgm:spPr/>
    </dgm:pt>
    <dgm:pt modelId="{F0F003E4-0642-4862-A595-B0F0EE45EE90}" type="pres">
      <dgm:prSet presAssocID="{A9E99F97-D00C-47DB-A5D8-70369E867705}" presName="composite2" presStyleCnt="0"/>
      <dgm:spPr/>
    </dgm:pt>
    <dgm:pt modelId="{BD2922E9-BC81-435C-B654-6F6DFC6169BD}" type="pres">
      <dgm:prSet presAssocID="{A9E99F97-D00C-47DB-A5D8-70369E867705}" presName="background2" presStyleLbl="node2" presStyleIdx="0" presStyleCnt="3"/>
      <dgm:spPr>
        <a:xfrm>
          <a:off x="1771551" y="1704802"/>
          <a:ext cx="1840743" cy="1168872"/>
        </a:xfrm>
        <a:prstGeom prst="roundRect">
          <a:avLst>
            <a:gd name="adj" fmla="val 10000"/>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423E0CD1-38B5-4449-950E-22A260BDA684}" type="pres">
      <dgm:prSet presAssocID="{A9E99F97-D00C-47DB-A5D8-70369E867705}" presName="text2" presStyleLbl="fgAcc2" presStyleIdx="0" presStyleCnt="3">
        <dgm:presLayoutVars>
          <dgm:chPref val="3"/>
        </dgm:presLayoutVars>
      </dgm:prSet>
      <dgm:spPr/>
      <dgm:t>
        <a:bodyPr/>
        <a:lstStyle/>
        <a:p>
          <a:endParaRPr lang="en-US"/>
        </a:p>
      </dgm:t>
    </dgm:pt>
    <dgm:pt modelId="{16377E29-01EB-44FC-873E-90DA3D01502F}" type="pres">
      <dgm:prSet presAssocID="{A9E99F97-D00C-47DB-A5D8-70369E867705}" presName="hierChild3" presStyleCnt="0"/>
      <dgm:spPr/>
    </dgm:pt>
    <dgm:pt modelId="{62B501CD-C890-4487-AAB7-C2F6D603B6B1}" type="pres">
      <dgm:prSet presAssocID="{518F6438-B200-42D1-98FD-D42049E566F8}" presName="Name17" presStyleLbl="parChTrans1D3" presStyleIdx="0" presStyleCnt="3"/>
      <dgm:spPr/>
      <dgm:t>
        <a:bodyPr/>
        <a:lstStyle/>
        <a:p>
          <a:endParaRPr lang="en-US"/>
        </a:p>
      </dgm:t>
    </dgm:pt>
    <dgm:pt modelId="{069C19A6-3CD7-4A53-9C86-72D1A86FBF18}" type="pres">
      <dgm:prSet presAssocID="{63B89283-3F83-459B-B908-FE4D4F004A31}" presName="hierRoot3" presStyleCnt="0"/>
      <dgm:spPr/>
    </dgm:pt>
    <dgm:pt modelId="{FB793AE1-1DE6-4701-8309-BBF953C5E1DF}" type="pres">
      <dgm:prSet presAssocID="{63B89283-3F83-459B-B908-FE4D4F004A31}" presName="composite3" presStyleCnt="0"/>
      <dgm:spPr/>
    </dgm:pt>
    <dgm:pt modelId="{53B856BF-BE3D-42C3-9968-D79F1B954340}" type="pres">
      <dgm:prSet presAssocID="{63B89283-3F83-459B-B908-FE4D4F004A31}" presName="background3" presStyleLbl="node3" presStyleIdx="0" presStyleCnt="3"/>
      <dgm:spPr>
        <a:xfrm>
          <a:off x="1771551" y="3409024"/>
          <a:ext cx="1840743" cy="1168872"/>
        </a:xfrm>
        <a:prstGeom prst="roundRect">
          <a:avLst>
            <a:gd name="adj" fmla="val 10000"/>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3C062735-C796-4C1C-B698-8C4B3B349C16}" type="pres">
      <dgm:prSet presAssocID="{63B89283-3F83-459B-B908-FE4D4F004A31}" presName="text3" presStyleLbl="fgAcc3" presStyleIdx="0" presStyleCnt="3">
        <dgm:presLayoutVars>
          <dgm:chPref val="3"/>
        </dgm:presLayoutVars>
      </dgm:prSet>
      <dgm:spPr/>
      <dgm:t>
        <a:bodyPr/>
        <a:lstStyle/>
        <a:p>
          <a:endParaRPr lang="en-US"/>
        </a:p>
      </dgm:t>
    </dgm:pt>
    <dgm:pt modelId="{3B6E883D-941C-422D-BC0B-11518D0A7F5C}" type="pres">
      <dgm:prSet presAssocID="{63B89283-3F83-459B-B908-FE4D4F004A31}" presName="hierChild4" presStyleCnt="0"/>
      <dgm:spPr/>
    </dgm:pt>
    <dgm:pt modelId="{F161A53F-7AC0-4CD7-AF3E-0B0B8D11DEAD}" type="pres">
      <dgm:prSet presAssocID="{65CEA795-B320-4212-A3BB-2CEDB6964220}" presName="Name23" presStyleLbl="parChTrans1D4" presStyleIdx="0" presStyleCnt="2"/>
      <dgm:spPr/>
      <dgm:t>
        <a:bodyPr/>
        <a:lstStyle/>
        <a:p>
          <a:endParaRPr lang="en-US"/>
        </a:p>
      </dgm:t>
    </dgm:pt>
    <dgm:pt modelId="{633699EC-9672-4FB6-BEF5-F44FBAE4A97E}" type="pres">
      <dgm:prSet presAssocID="{89AFC597-90ED-4349-AEA8-D65CE5CB174C}" presName="hierRoot4" presStyleCnt="0"/>
      <dgm:spPr/>
    </dgm:pt>
    <dgm:pt modelId="{9F01D7C3-FD6F-41DA-AD4D-4C1DC5F7C795}" type="pres">
      <dgm:prSet presAssocID="{89AFC597-90ED-4349-AEA8-D65CE5CB174C}" presName="composite4" presStyleCnt="0"/>
      <dgm:spPr/>
    </dgm:pt>
    <dgm:pt modelId="{8712CF74-D39E-4672-B54E-31BC26CD8490}" type="pres">
      <dgm:prSet presAssocID="{89AFC597-90ED-4349-AEA8-D65CE5CB174C}" presName="background4" presStyleLbl="node4" presStyleIdx="0" presStyleCnt="2"/>
      <dgm:spPr>
        <a:xfrm>
          <a:off x="446582" y="5113246"/>
          <a:ext cx="2240884" cy="1168872"/>
        </a:xfrm>
        <a:prstGeom prst="roundRect">
          <a:avLst>
            <a:gd name="adj" fmla="val 10000"/>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BB9C9CE0-9875-4D80-A6DC-C1A1EC7B0224}" type="pres">
      <dgm:prSet presAssocID="{89AFC597-90ED-4349-AEA8-D65CE5CB174C}" presName="text4" presStyleLbl="fgAcc4" presStyleIdx="0" presStyleCnt="2" custScaleX="157642">
        <dgm:presLayoutVars>
          <dgm:chPref val="3"/>
        </dgm:presLayoutVars>
      </dgm:prSet>
      <dgm:spPr/>
      <dgm:t>
        <a:bodyPr/>
        <a:lstStyle/>
        <a:p>
          <a:endParaRPr lang="en-US"/>
        </a:p>
      </dgm:t>
    </dgm:pt>
    <dgm:pt modelId="{FCF1BEF0-C039-4B9D-96CB-6CF69CC7F98E}" type="pres">
      <dgm:prSet presAssocID="{89AFC597-90ED-4349-AEA8-D65CE5CB174C}" presName="hierChild5" presStyleCnt="0"/>
      <dgm:spPr/>
    </dgm:pt>
    <dgm:pt modelId="{DF9533C8-BCDD-4631-907B-1242CE9086DB}" type="pres">
      <dgm:prSet presAssocID="{2642A94F-4443-48EC-B7C8-B5E99D53225A}" presName="Name23" presStyleLbl="parChTrans1D4" presStyleIdx="1" presStyleCnt="2"/>
      <dgm:spPr/>
      <dgm:t>
        <a:bodyPr/>
        <a:lstStyle/>
        <a:p>
          <a:endParaRPr lang="en-US"/>
        </a:p>
      </dgm:t>
    </dgm:pt>
    <dgm:pt modelId="{0ABD83C9-A979-42A0-B375-23B27A419C71}" type="pres">
      <dgm:prSet presAssocID="{6555C82B-120B-4285-802B-4CFA5317A249}" presName="hierRoot4" presStyleCnt="0"/>
      <dgm:spPr/>
    </dgm:pt>
    <dgm:pt modelId="{06EFBBEB-9A1C-4F85-992C-69249465B498}" type="pres">
      <dgm:prSet presAssocID="{6555C82B-120B-4285-802B-4CFA5317A249}" presName="composite4" presStyleCnt="0"/>
      <dgm:spPr/>
    </dgm:pt>
    <dgm:pt modelId="{446F690F-0977-4D07-A691-5758AD809D01}" type="pres">
      <dgm:prSet presAssocID="{6555C82B-120B-4285-802B-4CFA5317A249}" presName="background4" presStyleLbl="node4" presStyleIdx="1" presStyleCnt="2"/>
      <dgm:spPr>
        <a:xfrm>
          <a:off x="3096520" y="5113246"/>
          <a:ext cx="1840743" cy="1168872"/>
        </a:xfrm>
        <a:prstGeom prst="roundRect">
          <a:avLst>
            <a:gd name="adj" fmla="val 10000"/>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1734CAFD-C4A6-40D3-B2E5-69F561076C82}" type="pres">
      <dgm:prSet presAssocID="{6555C82B-120B-4285-802B-4CFA5317A249}" presName="text4" presStyleLbl="fgAcc4" presStyleIdx="1" presStyleCnt="2" custScaleX="155377">
        <dgm:presLayoutVars>
          <dgm:chPref val="3"/>
        </dgm:presLayoutVars>
      </dgm:prSet>
      <dgm:spPr/>
      <dgm:t>
        <a:bodyPr/>
        <a:lstStyle/>
        <a:p>
          <a:endParaRPr lang="en-US"/>
        </a:p>
      </dgm:t>
    </dgm:pt>
    <dgm:pt modelId="{C1245582-7BE3-45D0-8F29-9DE292F10374}" type="pres">
      <dgm:prSet presAssocID="{6555C82B-120B-4285-802B-4CFA5317A249}" presName="hierChild5" presStyleCnt="0"/>
      <dgm:spPr/>
    </dgm:pt>
    <dgm:pt modelId="{24F7C5FE-26D3-4774-BB22-C8742F648F54}" type="pres">
      <dgm:prSet presAssocID="{CC90FED6-18E5-44E1-BA7E-42FADA64FE3C}" presName="Name10" presStyleLbl="parChTrans1D2" presStyleIdx="1" presStyleCnt="3"/>
      <dgm:spPr/>
      <dgm:t>
        <a:bodyPr/>
        <a:lstStyle/>
        <a:p>
          <a:endParaRPr lang="en-US"/>
        </a:p>
      </dgm:t>
    </dgm:pt>
    <dgm:pt modelId="{EBB4B5FD-E8AF-4D0C-8FF8-077779A100CC}" type="pres">
      <dgm:prSet presAssocID="{93FB8C94-BCA4-42A1-9860-F9DB154DDC54}" presName="hierRoot2" presStyleCnt="0"/>
      <dgm:spPr/>
    </dgm:pt>
    <dgm:pt modelId="{043F599D-B2B5-43EF-B387-71D27768EC3F}" type="pres">
      <dgm:prSet presAssocID="{93FB8C94-BCA4-42A1-9860-F9DB154DDC54}" presName="composite2" presStyleCnt="0"/>
      <dgm:spPr/>
    </dgm:pt>
    <dgm:pt modelId="{F1DEC968-E8B5-4CCA-8E6E-1CD2EB2EBD9C}" type="pres">
      <dgm:prSet presAssocID="{93FB8C94-BCA4-42A1-9860-F9DB154DDC54}" presName="background2" presStyleLbl="node2" presStyleIdx="1" presStyleCnt="3"/>
      <dgm:spPr>
        <a:xfrm>
          <a:off x="4021349" y="1704802"/>
          <a:ext cx="1840743" cy="1168872"/>
        </a:xfrm>
        <a:prstGeom prst="roundRect">
          <a:avLst>
            <a:gd name="adj" fmla="val 10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FE91843E-7A95-4A2D-9316-7D4CEB13B7EE}" type="pres">
      <dgm:prSet presAssocID="{93FB8C94-BCA4-42A1-9860-F9DB154DDC54}" presName="text2" presStyleLbl="fgAcc2" presStyleIdx="1" presStyleCnt="3">
        <dgm:presLayoutVars>
          <dgm:chPref val="3"/>
        </dgm:presLayoutVars>
      </dgm:prSet>
      <dgm:spPr/>
      <dgm:t>
        <a:bodyPr/>
        <a:lstStyle/>
        <a:p>
          <a:endParaRPr lang="en-US"/>
        </a:p>
      </dgm:t>
    </dgm:pt>
    <dgm:pt modelId="{9ECCE31F-23DE-4840-B789-AEDB7C951866}" type="pres">
      <dgm:prSet presAssocID="{93FB8C94-BCA4-42A1-9860-F9DB154DDC54}" presName="hierChild3" presStyleCnt="0"/>
      <dgm:spPr/>
    </dgm:pt>
    <dgm:pt modelId="{6874EB6B-D971-402E-97DD-F4F9DEA69CA1}" type="pres">
      <dgm:prSet presAssocID="{3FA38A28-ECC9-484E-B217-1CE63F9FBD1D}" presName="Name17" presStyleLbl="parChTrans1D3" presStyleIdx="1" presStyleCnt="3"/>
      <dgm:spPr/>
      <dgm:t>
        <a:bodyPr/>
        <a:lstStyle/>
        <a:p>
          <a:endParaRPr lang="en-US"/>
        </a:p>
      </dgm:t>
    </dgm:pt>
    <dgm:pt modelId="{529DD59B-2AF2-4035-A183-033663926F66}" type="pres">
      <dgm:prSet presAssocID="{EAB8552B-072A-4AA5-9278-6C5F41000B21}" presName="hierRoot3" presStyleCnt="0"/>
      <dgm:spPr/>
    </dgm:pt>
    <dgm:pt modelId="{C2EA97F4-54D7-44CA-9929-853755E6131F}" type="pres">
      <dgm:prSet presAssocID="{EAB8552B-072A-4AA5-9278-6C5F41000B21}" presName="composite3" presStyleCnt="0"/>
      <dgm:spPr/>
    </dgm:pt>
    <dgm:pt modelId="{F0EC923B-54CD-406C-87F5-488E90311189}" type="pres">
      <dgm:prSet presAssocID="{EAB8552B-072A-4AA5-9278-6C5F41000B21}" presName="background3" presStyleLbl="node3" presStyleIdx="1" presStyleCnt="3"/>
      <dgm:spPr>
        <a:xfrm>
          <a:off x="4021349" y="3409024"/>
          <a:ext cx="1840743" cy="1168872"/>
        </a:xfrm>
        <a:prstGeom prst="roundRect">
          <a:avLst>
            <a:gd name="adj" fmla="val 10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388D064C-062B-4342-A30F-006B0B391339}" type="pres">
      <dgm:prSet presAssocID="{EAB8552B-072A-4AA5-9278-6C5F41000B21}" presName="text3" presStyleLbl="fgAcc3" presStyleIdx="1" presStyleCnt="3" custScaleX="120029">
        <dgm:presLayoutVars>
          <dgm:chPref val="3"/>
        </dgm:presLayoutVars>
      </dgm:prSet>
      <dgm:spPr/>
      <dgm:t>
        <a:bodyPr/>
        <a:lstStyle/>
        <a:p>
          <a:endParaRPr lang="en-US"/>
        </a:p>
      </dgm:t>
    </dgm:pt>
    <dgm:pt modelId="{C5A63EE6-62DB-4DD2-8DE4-A81C7B80A974}" type="pres">
      <dgm:prSet presAssocID="{EAB8552B-072A-4AA5-9278-6C5F41000B21}" presName="hierChild4" presStyleCnt="0"/>
      <dgm:spPr/>
    </dgm:pt>
    <dgm:pt modelId="{5A1EE981-97CC-4FA5-B778-58A7DB483C9E}" type="pres">
      <dgm:prSet presAssocID="{AEAF33AE-59B5-4A29-BC87-DBA45453C9EA}" presName="Name10" presStyleLbl="parChTrans1D2" presStyleIdx="2" presStyleCnt="3"/>
      <dgm:spPr/>
      <dgm:t>
        <a:bodyPr/>
        <a:lstStyle/>
        <a:p>
          <a:endParaRPr lang="en-US"/>
        </a:p>
      </dgm:t>
    </dgm:pt>
    <dgm:pt modelId="{4A3B6D45-E6BD-4AF4-AF3C-2FC374D61334}" type="pres">
      <dgm:prSet presAssocID="{5EEB7109-4FE7-409D-83B3-78EDF4E134E9}" presName="hierRoot2" presStyleCnt="0"/>
      <dgm:spPr/>
    </dgm:pt>
    <dgm:pt modelId="{D992F13F-55FE-48F1-BA94-8BA0DE6D1A47}" type="pres">
      <dgm:prSet presAssocID="{5EEB7109-4FE7-409D-83B3-78EDF4E134E9}" presName="composite2" presStyleCnt="0"/>
      <dgm:spPr/>
    </dgm:pt>
    <dgm:pt modelId="{FA680BD2-6ACF-4C42-815E-5E2260651DA3}" type="pres">
      <dgm:prSet presAssocID="{5EEB7109-4FE7-409D-83B3-78EDF4E134E9}" presName="background2" presStyleLbl="node2" presStyleIdx="2" presStyleCnt="3"/>
      <dgm:spPr>
        <a:xfrm>
          <a:off x="6271146" y="1704802"/>
          <a:ext cx="1840743" cy="1168872"/>
        </a:xfrm>
        <a:prstGeom prst="roundRect">
          <a:avLst>
            <a:gd name="adj" fmla="val 10000"/>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501FFC76-BFDA-4149-A20B-FE76426A11BA}" type="pres">
      <dgm:prSet presAssocID="{5EEB7109-4FE7-409D-83B3-78EDF4E134E9}" presName="text2" presStyleLbl="fgAcc2" presStyleIdx="2" presStyleCnt="3" custScaleX="180357" custLinFactNeighborX="515" custLinFactNeighborY="-811">
        <dgm:presLayoutVars>
          <dgm:chPref val="3"/>
        </dgm:presLayoutVars>
      </dgm:prSet>
      <dgm:spPr/>
      <dgm:t>
        <a:bodyPr/>
        <a:lstStyle/>
        <a:p>
          <a:endParaRPr lang="en-US"/>
        </a:p>
      </dgm:t>
    </dgm:pt>
    <dgm:pt modelId="{F2D03054-6A42-4E43-9B1B-E9240C00D39C}" type="pres">
      <dgm:prSet presAssocID="{5EEB7109-4FE7-409D-83B3-78EDF4E134E9}" presName="hierChild3" presStyleCnt="0"/>
      <dgm:spPr/>
    </dgm:pt>
    <dgm:pt modelId="{BE7E4E8A-5194-4A61-9F6B-C9F0F975A85A}" type="pres">
      <dgm:prSet presAssocID="{D61BB4C1-DAA7-4A8A-A152-67B6812B6434}" presName="Name17" presStyleLbl="parChTrans1D3" presStyleIdx="2" presStyleCnt="3"/>
      <dgm:spPr/>
      <dgm:t>
        <a:bodyPr/>
        <a:lstStyle/>
        <a:p>
          <a:endParaRPr lang="en-US"/>
        </a:p>
      </dgm:t>
    </dgm:pt>
    <dgm:pt modelId="{84602AC8-0BD6-4237-B6E7-85023133EF23}" type="pres">
      <dgm:prSet presAssocID="{4939A132-8DA3-41D9-B23C-07595F62F743}" presName="hierRoot3" presStyleCnt="0"/>
      <dgm:spPr/>
    </dgm:pt>
    <dgm:pt modelId="{CC8BD41A-F20D-4C79-BB96-590DA556566E}" type="pres">
      <dgm:prSet presAssocID="{4939A132-8DA3-41D9-B23C-07595F62F743}" presName="composite3" presStyleCnt="0"/>
      <dgm:spPr/>
    </dgm:pt>
    <dgm:pt modelId="{7D0D7C58-9ED5-4834-ADDC-39A9B7C63189}" type="pres">
      <dgm:prSet presAssocID="{4939A132-8DA3-41D9-B23C-07595F62F743}" presName="background3" presStyleLbl="node3" presStyleIdx="2" presStyleCnt="3"/>
      <dgm:spPr>
        <a:xfrm>
          <a:off x="6271146" y="3409024"/>
          <a:ext cx="1840743" cy="1168872"/>
        </a:xfrm>
        <a:prstGeom prst="roundRect">
          <a:avLst>
            <a:gd name="adj" fmla="val 10000"/>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07A1EDEB-33A2-4F93-BA10-3F01E88420D6}" type="pres">
      <dgm:prSet presAssocID="{4939A132-8DA3-41D9-B23C-07595F62F743}" presName="text3" presStyleLbl="fgAcc3" presStyleIdx="2" presStyleCnt="3" custScaleX="120614">
        <dgm:presLayoutVars>
          <dgm:chPref val="3"/>
        </dgm:presLayoutVars>
      </dgm:prSet>
      <dgm:spPr/>
      <dgm:t>
        <a:bodyPr/>
        <a:lstStyle/>
        <a:p>
          <a:endParaRPr lang="en-US"/>
        </a:p>
      </dgm:t>
    </dgm:pt>
    <dgm:pt modelId="{DAB88085-7679-4A69-83CA-FACF3C868538}" type="pres">
      <dgm:prSet presAssocID="{4939A132-8DA3-41D9-B23C-07595F62F743}" presName="hierChild4" presStyleCnt="0"/>
      <dgm:spPr/>
    </dgm:pt>
  </dgm:ptLst>
  <dgm:cxnLst>
    <dgm:cxn modelId="{899339B0-D427-4664-B0D9-B323026AC31F}" srcId="{BAFDBCC9-7706-47E0-A628-E0434478BE8E}" destId="{EDB39F4B-EDF7-4A8F-8B48-24A2E2BDAD4D}" srcOrd="0" destOrd="0" parTransId="{F27B8AC7-0A43-4488-9C75-17FEDBD0617B}" sibTransId="{6C7D008F-853F-45DA-B6A5-67C55965585F}"/>
    <dgm:cxn modelId="{89E488A7-6655-4C7F-91C8-B62B29473015}" type="presOf" srcId="{518F6438-B200-42D1-98FD-D42049E566F8}" destId="{62B501CD-C890-4487-AAB7-C2F6D603B6B1}" srcOrd="0" destOrd="0" presId="urn:microsoft.com/office/officeart/2005/8/layout/hierarchy1"/>
    <dgm:cxn modelId="{B9795D84-AAB7-44FD-A453-C314F05250BE}" srcId="{A9E99F97-D00C-47DB-A5D8-70369E867705}" destId="{63B89283-3F83-459B-B908-FE4D4F004A31}" srcOrd="0" destOrd="0" parTransId="{518F6438-B200-42D1-98FD-D42049E566F8}" sibTransId="{AB3200D8-8C35-41E7-87B8-79136F262F8B}"/>
    <dgm:cxn modelId="{A4A49D34-E1D0-4FB0-96BE-55AF50DBEA44}" type="presOf" srcId="{BAFDBCC9-7706-47E0-A628-E0434478BE8E}" destId="{F40F7BB7-A941-43F8-AF35-6168BD814C17}" srcOrd="0" destOrd="0" presId="urn:microsoft.com/office/officeart/2005/8/layout/hierarchy1"/>
    <dgm:cxn modelId="{EF4D42F8-14EC-48E1-8B5A-8D6EABB94CEF}" type="presOf" srcId="{2642A94F-4443-48EC-B7C8-B5E99D53225A}" destId="{DF9533C8-BCDD-4631-907B-1242CE9086DB}" srcOrd="0" destOrd="0" presId="urn:microsoft.com/office/officeart/2005/8/layout/hierarchy1"/>
    <dgm:cxn modelId="{11C63C9B-F671-4E9F-956B-1B796669594C}" srcId="{63B89283-3F83-459B-B908-FE4D4F004A31}" destId="{6555C82B-120B-4285-802B-4CFA5317A249}" srcOrd="1" destOrd="0" parTransId="{2642A94F-4443-48EC-B7C8-B5E99D53225A}" sibTransId="{C36BC9EC-0F61-4B0E-BB93-FDADEDE8F0A7}"/>
    <dgm:cxn modelId="{1FB5B1B4-0389-4109-BF5A-18B27E42D957}" srcId="{5EEB7109-4FE7-409D-83B3-78EDF4E134E9}" destId="{4939A132-8DA3-41D9-B23C-07595F62F743}" srcOrd="0" destOrd="0" parTransId="{D61BB4C1-DAA7-4A8A-A152-67B6812B6434}" sibTransId="{9999576C-17BA-4826-8641-B5269DBB6D2A}"/>
    <dgm:cxn modelId="{17019C2A-89AF-41BB-A4BC-05A7AC7E73A2}" srcId="{63B89283-3F83-459B-B908-FE4D4F004A31}" destId="{89AFC597-90ED-4349-AEA8-D65CE5CB174C}" srcOrd="0" destOrd="0" parTransId="{65CEA795-B320-4212-A3BB-2CEDB6964220}" sibTransId="{B553F152-B0F3-4C48-BE86-24DA1CFE203B}"/>
    <dgm:cxn modelId="{994CB6FA-099B-4B8F-92AB-F86612F28787}" type="presOf" srcId="{A9E99F97-D00C-47DB-A5D8-70369E867705}" destId="{423E0CD1-38B5-4449-950E-22A260BDA684}" srcOrd="0" destOrd="0" presId="urn:microsoft.com/office/officeart/2005/8/layout/hierarchy1"/>
    <dgm:cxn modelId="{4002312D-217C-4A9E-95FD-DD3FC5B1C45D}" type="presOf" srcId="{5EEB7109-4FE7-409D-83B3-78EDF4E134E9}" destId="{501FFC76-BFDA-4149-A20B-FE76426A11BA}" srcOrd="0" destOrd="0" presId="urn:microsoft.com/office/officeart/2005/8/layout/hierarchy1"/>
    <dgm:cxn modelId="{9A462EFA-778C-4023-93CF-3F731F369DC1}" type="presOf" srcId="{3FA38A28-ECC9-484E-B217-1CE63F9FBD1D}" destId="{6874EB6B-D971-402E-97DD-F4F9DEA69CA1}" srcOrd="0" destOrd="0" presId="urn:microsoft.com/office/officeart/2005/8/layout/hierarchy1"/>
    <dgm:cxn modelId="{5906847E-6CDE-45CF-899D-65F2ED77B4DE}" type="presOf" srcId="{EDB39F4B-EDF7-4A8F-8B48-24A2E2BDAD4D}" destId="{DE3B4DA8-1B78-45DE-BF1E-E08CF2E58135}" srcOrd="0" destOrd="0" presId="urn:microsoft.com/office/officeart/2005/8/layout/hierarchy1"/>
    <dgm:cxn modelId="{4934EC89-E480-4813-B21A-27C2757615F7}" type="presOf" srcId="{AEAF33AE-59B5-4A29-BC87-DBA45453C9EA}" destId="{5A1EE981-97CC-4FA5-B778-58A7DB483C9E}" srcOrd="0" destOrd="0" presId="urn:microsoft.com/office/officeart/2005/8/layout/hierarchy1"/>
    <dgm:cxn modelId="{1061C547-E9F3-4BE7-8601-7F279C5FF299}" type="presOf" srcId="{848A1C04-3621-4236-9C98-17AEF42C8F21}" destId="{7502C4F6-BAB8-4616-A9FC-30306E89D5A7}" srcOrd="0" destOrd="0" presId="urn:microsoft.com/office/officeart/2005/8/layout/hierarchy1"/>
    <dgm:cxn modelId="{EF64FD51-0CBB-4BFA-ACBD-B761FF81D38D}" type="presOf" srcId="{89AFC597-90ED-4349-AEA8-D65CE5CB174C}" destId="{BB9C9CE0-9875-4D80-A6DC-C1A1EC7B0224}" srcOrd="0" destOrd="0" presId="urn:microsoft.com/office/officeart/2005/8/layout/hierarchy1"/>
    <dgm:cxn modelId="{E8BAA7F6-266E-457E-A00E-352AAEE3B081}" type="presOf" srcId="{6555C82B-120B-4285-802B-4CFA5317A249}" destId="{1734CAFD-C4A6-40D3-B2E5-69F561076C82}" srcOrd="0" destOrd="0" presId="urn:microsoft.com/office/officeart/2005/8/layout/hierarchy1"/>
    <dgm:cxn modelId="{1B8E9B7F-96B3-432B-A626-D83C515E8255}" srcId="{EDB39F4B-EDF7-4A8F-8B48-24A2E2BDAD4D}" destId="{5EEB7109-4FE7-409D-83B3-78EDF4E134E9}" srcOrd="2" destOrd="0" parTransId="{AEAF33AE-59B5-4A29-BC87-DBA45453C9EA}" sibTransId="{4E135476-178A-4D49-929F-3F72C67638EB}"/>
    <dgm:cxn modelId="{F5090F7C-11E7-4B11-9B4C-C7F506409C2F}" type="presOf" srcId="{63B89283-3F83-459B-B908-FE4D4F004A31}" destId="{3C062735-C796-4C1C-B698-8C4B3B349C16}" srcOrd="0" destOrd="0" presId="urn:microsoft.com/office/officeart/2005/8/layout/hierarchy1"/>
    <dgm:cxn modelId="{E8B9E9BC-EE80-4419-B90D-0E03C44171FA}" type="presOf" srcId="{4939A132-8DA3-41D9-B23C-07595F62F743}" destId="{07A1EDEB-33A2-4F93-BA10-3F01E88420D6}" srcOrd="0" destOrd="0" presId="urn:microsoft.com/office/officeart/2005/8/layout/hierarchy1"/>
    <dgm:cxn modelId="{20EAD0C6-D203-4636-B9BD-D8AA6F62B378}" type="presOf" srcId="{D61BB4C1-DAA7-4A8A-A152-67B6812B6434}" destId="{BE7E4E8A-5194-4A61-9F6B-C9F0F975A85A}" srcOrd="0" destOrd="0" presId="urn:microsoft.com/office/officeart/2005/8/layout/hierarchy1"/>
    <dgm:cxn modelId="{1D1675FD-D239-4DA0-984F-769C3589017B}" type="presOf" srcId="{CC90FED6-18E5-44E1-BA7E-42FADA64FE3C}" destId="{24F7C5FE-26D3-4774-BB22-C8742F648F54}" srcOrd="0" destOrd="0" presId="urn:microsoft.com/office/officeart/2005/8/layout/hierarchy1"/>
    <dgm:cxn modelId="{877C0274-5968-4F48-B0BE-BA370DBDC962}" srcId="{EDB39F4B-EDF7-4A8F-8B48-24A2E2BDAD4D}" destId="{93FB8C94-BCA4-42A1-9860-F9DB154DDC54}" srcOrd="1" destOrd="0" parTransId="{CC90FED6-18E5-44E1-BA7E-42FADA64FE3C}" sibTransId="{F72289E5-53ED-49C6-AA05-D8AFFDCE615C}"/>
    <dgm:cxn modelId="{566B9D8D-65ED-4BE5-BFB4-107C5FF0D964}" srcId="{93FB8C94-BCA4-42A1-9860-F9DB154DDC54}" destId="{EAB8552B-072A-4AA5-9278-6C5F41000B21}" srcOrd="0" destOrd="0" parTransId="{3FA38A28-ECC9-484E-B217-1CE63F9FBD1D}" sibTransId="{AD028513-9A42-49A6-A780-16A4107A9047}"/>
    <dgm:cxn modelId="{6EC969D5-908D-4B4E-9263-CF067C586101}" type="presOf" srcId="{65CEA795-B320-4212-A3BB-2CEDB6964220}" destId="{F161A53F-7AC0-4CD7-AF3E-0B0B8D11DEAD}" srcOrd="0" destOrd="0" presId="urn:microsoft.com/office/officeart/2005/8/layout/hierarchy1"/>
    <dgm:cxn modelId="{22BC3E85-E930-4E26-905E-EED110F7598B}" type="presOf" srcId="{EAB8552B-072A-4AA5-9278-6C5F41000B21}" destId="{388D064C-062B-4342-A30F-006B0B391339}" srcOrd="0" destOrd="0" presId="urn:microsoft.com/office/officeart/2005/8/layout/hierarchy1"/>
    <dgm:cxn modelId="{7CD63427-0EC1-44DD-AFC2-AF54AFCBE9B9}" srcId="{EDB39F4B-EDF7-4A8F-8B48-24A2E2BDAD4D}" destId="{A9E99F97-D00C-47DB-A5D8-70369E867705}" srcOrd="0" destOrd="0" parTransId="{848A1C04-3621-4236-9C98-17AEF42C8F21}" sibTransId="{5080A167-1DA6-44D0-A4B3-4B0353E6DF88}"/>
    <dgm:cxn modelId="{FFA314F5-AE25-40C5-A9D8-691AFEA18B8F}" type="presOf" srcId="{93FB8C94-BCA4-42A1-9860-F9DB154DDC54}" destId="{FE91843E-7A95-4A2D-9316-7D4CEB13B7EE}" srcOrd="0" destOrd="0" presId="urn:microsoft.com/office/officeart/2005/8/layout/hierarchy1"/>
    <dgm:cxn modelId="{2CCB3475-26B7-4D15-AF87-A1973CBD1FE2}" type="presParOf" srcId="{F40F7BB7-A941-43F8-AF35-6168BD814C17}" destId="{9C2D25C0-DF7F-4002-A455-A9881BFE41D1}" srcOrd="0" destOrd="0" presId="urn:microsoft.com/office/officeart/2005/8/layout/hierarchy1"/>
    <dgm:cxn modelId="{9E83A46A-07F2-4968-82DC-7BA2DE5F1CB2}" type="presParOf" srcId="{9C2D25C0-DF7F-4002-A455-A9881BFE41D1}" destId="{04BB7AA3-7227-4C74-9ED4-A6DBA2AAE658}" srcOrd="0" destOrd="0" presId="urn:microsoft.com/office/officeart/2005/8/layout/hierarchy1"/>
    <dgm:cxn modelId="{FF007764-8CDC-438F-B871-A47783B5F724}" type="presParOf" srcId="{04BB7AA3-7227-4C74-9ED4-A6DBA2AAE658}" destId="{36D37DEC-5FC3-47DC-B2DB-4AAA91D68A1A}" srcOrd="0" destOrd="0" presId="urn:microsoft.com/office/officeart/2005/8/layout/hierarchy1"/>
    <dgm:cxn modelId="{3C491DAA-E33E-45EC-A2DF-A7E6EAA9E38C}" type="presParOf" srcId="{04BB7AA3-7227-4C74-9ED4-A6DBA2AAE658}" destId="{DE3B4DA8-1B78-45DE-BF1E-E08CF2E58135}" srcOrd="1" destOrd="0" presId="urn:microsoft.com/office/officeart/2005/8/layout/hierarchy1"/>
    <dgm:cxn modelId="{8BE76CFA-D974-4388-99F3-F7A6C2E10327}" type="presParOf" srcId="{9C2D25C0-DF7F-4002-A455-A9881BFE41D1}" destId="{027F1289-F396-4436-8AEE-CC9FDE10EAFD}" srcOrd="1" destOrd="0" presId="urn:microsoft.com/office/officeart/2005/8/layout/hierarchy1"/>
    <dgm:cxn modelId="{B130F005-0636-4EB8-AAE0-8DE9EC8F16A4}" type="presParOf" srcId="{027F1289-F396-4436-8AEE-CC9FDE10EAFD}" destId="{7502C4F6-BAB8-4616-A9FC-30306E89D5A7}" srcOrd="0" destOrd="0" presId="urn:microsoft.com/office/officeart/2005/8/layout/hierarchy1"/>
    <dgm:cxn modelId="{515EC6AC-33D7-45B8-BB25-872DA9BC4532}" type="presParOf" srcId="{027F1289-F396-4436-8AEE-CC9FDE10EAFD}" destId="{35F1CD1E-7ECE-4B9F-8784-ED0C2A2683FB}" srcOrd="1" destOrd="0" presId="urn:microsoft.com/office/officeart/2005/8/layout/hierarchy1"/>
    <dgm:cxn modelId="{6A62CDA6-69DB-4DD6-8A5C-9A2A4A4E5862}" type="presParOf" srcId="{35F1CD1E-7ECE-4B9F-8784-ED0C2A2683FB}" destId="{F0F003E4-0642-4862-A595-B0F0EE45EE90}" srcOrd="0" destOrd="0" presId="urn:microsoft.com/office/officeart/2005/8/layout/hierarchy1"/>
    <dgm:cxn modelId="{AADA084E-D770-441E-943A-2DD87E6912C2}" type="presParOf" srcId="{F0F003E4-0642-4862-A595-B0F0EE45EE90}" destId="{BD2922E9-BC81-435C-B654-6F6DFC6169BD}" srcOrd="0" destOrd="0" presId="urn:microsoft.com/office/officeart/2005/8/layout/hierarchy1"/>
    <dgm:cxn modelId="{42B847F6-7633-4C0D-92D0-425C6A8B47C1}" type="presParOf" srcId="{F0F003E4-0642-4862-A595-B0F0EE45EE90}" destId="{423E0CD1-38B5-4449-950E-22A260BDA684}" srcOrd="1" destOrd="0" presId="urn:microsoft.com/office/officeart/2005/8/layout/hierarchy1"/>
    <dgm:cxn modelId="{CEC540AD-D722-4268-93E8-A32F862F0968}" type="presParOf" srcId="{35F1CD1E-7ECE-4B9F-8784-ED0C2A2683FB}" destId="{16377E29-01EB-44FC-873E-90DA3D01502F}" srcOrd="1" destOrd="0" presId="urn:microsoft.com/office/officeart/2005/8/layout/hierarchy1"/>
    <dgm:cxn modelId="{C33ED5B6-7D39-42BE-BBDC-640D7AD6C484}" type="presParOf" srcId="{16377E29-01EB-44FC-873E-90DA3D01502F}" destId="{62B501CD-C890-4487-AAB7-C2F6D603B6B1}" srcOrd="0" destOrd="0" presId="urn:microsoft.com/office/officeart/2005/8/layout/hierarchy1"/>
    <dgm:cxn modelId="{04D0DD42-59AC-4513-A4D3-F50A6FFAB0F9}" type="presParOf" srcId="{16377E29-01EB-44FC-873E-90DA3D01502F}" destId="{069C19A6-3CD7-4A53-9C86-72D1A86FBF18}" srcOrd="1" destOrd="0" presId="urn:microsoft.com/office/officeart/2005/8/layout/hierarchy1"/>
    <dgm:cxn modelId="{43FEE97C-CC42-474B-A4A2-BB9626DD121F}" type="presParOf" srcId="{069C19A6-3CD7-4A53-9C86-72D1A86FBF18}" destId="{FB793AE1-1DE6-4701-8309-BBF953C5E1DF}" srcOrd="0" destOrd="0" presId="urn:microsoft.com/office/officeart/2005/8/layout/hierarchy1"/>
    <dgm:cxn modelId="{9ECFDA2F-DD83-495C-9D41-29688681611B}" type="presParOf" srcId="{FB793AE1-1DE6-4701-8309-BBF953C5E1DF}" destId="{53B856BF-BE3D-42C3-9968-D79F1B954340}" srcOrd="0" destOrd="0" presId="urn:microsoft.com/office/officeart/2005/8/layout/hierarchy1"/>
    <dgm:cxn modelId="{686F75C2-05ED-40C7-800A-234899645A75}" type="presParOf" srcId="{FB793AE1-1DE6-4701-8309-BBF953C5E1DF}" destId="{3C062735-C796-4C1C-B698-8C4B3B349C16}" srcOrd="1" destOrd="0" presId="urn:microsoft.com/office/officeart/2005/8/layout/hierarchy1"/>
    <dgm:cxn modelId="{DB9CA9E9-32E5-4A75-A387-3C93260D1B0C}" type="presParOf" srcId="{069C19A6-3CD7-4A53-9C86-72D1A86FBF18}" destId="{3B6E883D-941C-422D-BC0B-11518D0A7F5C}" srcOrd="1" destOrd="0" presId="urn:microsoft.com/office/officeart/2005/8/layout/hierarchy1"/>
    <dgm:cxn modelId="{5EC4AE3A-CE79-4C93-8E79-B88E22B2A5BD}" type="presParOf" srcId="{3B6E883D-941C-422D-BC0B-11518D0A7F5C}" destId="{F161A53F-7AC0-4CD7-AF3E-0B0B8D11DEAD}" srcOrd="0" destOrd="0" presId="urn:microsoft.com/office/officeart/2005/8/layout/hierarchy1"/>
    <dgm:cxn modelId="{AAE24FB1-25E2-49F6-BC5E-CEE9D731495A}" type="presParOf" srcId="{3B6E883D-941C-422D-BC0B-11518D0A7F5C}" destId="{633699EC-9672-4FB6-BEF5-F44FBAE4A97E}" srcOrd="1" destOrd="0" presId="urn:microsoft.com/office/officeart/2005/8/layout/hierarchy1"/>
    <dgm:cxn modelId="{1BF94F7E-C5F2-4F9B-A6B5-C789D3B7B007}" type="presParOf" srcId="{633699EC-9672-4FB6-BEF5-F44FBAE4A97E}" destId="{9F01D7C3-FD6F-41DA-AD4D-4C1DC5F7C795}" srcOrd="0" destOrd="0" presId="urn:microsoft.com/office/officeart/2005/8/layout/hierarchy1"/>
    <dgm:cxn modelId="{AD12A247-6385-4765-85F8-D3576B681661}" type="presParOf" srcId="{9F01D7C3-FD6F-41DA-AD4D-4C1DC5F7C795}" destId="{8712CF74-D39E-4672-B54E-31BC26CD8490}" srcOrd="0" destOrd="0" presId="urn:microsoft.com/office/officeart/2005/8/layout/hierarchy1"/>
    <dgm:cxn modelId="{758CF638-D573-40E5-9417-2355311037C3}" type="presParOf" srcId="{9F01D7C3-FD6F-41DA-AD4D-4C1DC5F7C795}" destId="{BB9C9CE0-9875-4D80-A6DC-C1A1EC7B0224}" srcOrd="1" destOrd="0" presId="urn:microsoft.com/office/officeart/2005/8/layout/hierarchy1"/>
    <dgm:cxn modelId="{9DE60BF7-8320-4FEC-B4E8-D69534FDE769}" type="presParOf" srcId="{633699EC-9672-4FB6-BEF5-F44FBAE4A97E}" destId="{FCF1BEF0-C039-4B9D-96CB-6CF69CC7F98E}" srcOrd="1" destOrd="0" presId="urn:microsoft.com/office/officeart/2005/8/layout/hierarchy1"/>
    <dgm:cxn modelId="{D791D20E-8314-427B-8A46-7BFCC6258393}" type="presParOf" srcId="{3B6E883D-941C-422D-BC0B-11518D0A7F5C}" destId="{DF9533C8-BCDD-4631-907B-1242CE9086DB}" srcOrd="2" destOrd="0" presId="urn:microsoft.com/office/officeart/2005/8/layout/hierarchy1"/>
    <dgm:cxn modelId="{DA4BCAA6-4CC4-498E-9337-BB73978F7786}" type="presParOf" srcId="{3B6E883D-941C-422D-BC0B-11518D0A7F5C}" destId="{0ABD83C9-A979-42A0-B375-23B27A419C71}" srcOrd="3" destOrd="0" presId="urn:microsoft.com/office/officeart/2005/8/layout/hierarchy1"/>
    <dgm:cxn modelId="{5AA4D17B-3C7A-45A7-9510-676359C20882}" type="presParOf" srcId="{0ABD83C9-A979-42A0-B375-23B27A419C71}" destId="{06EFBBEB-9A1C-4F85-992C-69249465B498}" srcOrd="0" destOrd="0" presId="urn:microsoft.com/office/officeart/2005/8/layout/hierarchy1"/>
    <dgm:cxn modelId="{CE062DA2-6ABC-4E13-A963-754066721267}" type="presParOf" srcId="{06EFBBEB-9A1C-4F85-992C-69249465B498}" destId="{446F690F-0977-4D07-A691-5758AD809D01}" srcOrd="0" destOrd="0" presId="urn:microsoft.com/office/officeart/2005/8/layout/hierarchy1"/>
    <dgm:cxn modelId="{A8DEA391-964A-4BAF-BCD5-95D6F31E9020}" type="presParOf" srcId="{06EFBBEB-9A1C-4F85-992C-69249465B498}" destId="{1734CAFD-C4A6-40D3-B2E5-69F561076C82}" srcOrd="1" destOrd="0" presId="urn:microsoft.com/office/officeart/2005/8/layout/hierarchy1"/>
    <dgm:cxn modelId="{0518E118-EF71-450D-991C-6F0B3A0CEDBD}" type="presParOf" srcId="{0ABD83C9-A979-42A0-B375-23B27A419C71}" destId="{C1245582-7BE3-45D0-8F29-9DE292F10374}" srcOrd="1" destOrd="0" presId="urn:microsoft.com/office/officeart/2005/8/layout/hierarchy1"/>
    <dgm:cxn modelId="{D9BFFB15-DFAE-44C4-8CF5-6FCEDA761FAA}" type="presParOf" srcId="{027F1289-F396-4436-8AEE-CC9FDE10EAFD}" destId="{24F7C5FE-26D3-4774-BB22-C8742F648F54}" srcOrd="2" destOrd="0" presId="urn:microsoft.com/office/officeart/2005/8/layout/hierarchy1"/>
    <dgm:cxn modelId="{DBD56EA3-D4AB-4041-B1F1-B7C2E8051EBD}" type="presParOf" srcId="{027F1289-F396-4436-8AEE-CC9FDE10EAFD}" destId="{EBB4B5FD-E8AF-4D0C-8FF8-077779A100CC}" srcOrd="3" destOrd="0" presId="urn:microsoft.com/office/officeart/2005/8/layout/hierarchy1"/>
    <dgm:cxn modelId="{CD959F47-8EA1-4B51-A4BD-28D5619B97F0}" type="presParOf" srcId="{EBB4B5FD-E8AF-4D0C-8FF8-077779A100CC}" destId="{043F599D-B2B5-43EF-B387-71D27768EC3F}" srcOrd="0" destOrd="0" presId="urn:microsoft.com/office/officeart/2005/8/layout/hierarchy1"/>
    <dgm:cxn modelId="{62E62B12-D7F0-4B28-9BFE-CDE5C732BE58}" type="presParOf" srcId="{043F599D-B2B5-43EF-B387-71D27768EC3F}" destId="{F1DEC968-E8B5-4CCA-8E6E-1CD2EB2EBD9C}" srcOrd="0" destOrd="0" presId="urn:microsoft.com/office/officeart/2005/8/layout/hierarchy1"/>
    <dgm:cxn modelId="{061C2734-F155-46CC-BA1B-742A887A31BA}" type="presParOf" srcId="{043F599D-B2B5-43EF-B387-71D27768EC3F}" destId="{FE91843E-7A95-4A2D-9316-7D4CEB13B7EE}" srcOrd="1" destOrd="0" presId="urn:microsoft.com/office/officeart/2005/8/layout/hierarchy1"/>
    <dgm:cxn modelId="{6132E788-F840-4795-A19E-0F38D0D7A542}" type="presParOf" srcId="{EBB4B5FD-E8AF-4D0C-8FF8-077779A100CC}" destId="{9ECCE31F-23DE-4840-B789-AEDB7C951866}" srcOrd="1" destOrd="0" presId="urn:microsoft.com/office/officeart/2005/8/layout/hierarchy1"/>
    <dgm:cxn modelId="{F0A4C538-5B5B-4D16-BDDC-F60F11A6BD0D}" type="presParOf" srcId="{9ECCE31F-23DE-4840-B789-AEDB7C951866}" destId="{6874EB6B-D971-402E-97DD-F4F9DEA69CA1}" srcOrd="0" destOrd="0" presId="urn:microsoft.com/office/officeart/2005/8/layout/hierarchy1"/>
    <dgm:cxn modelId="{175DC910-2ABD-4988-A637-19A379DA0420}" type="presParOf" srcId="{9ECCE31F-23DE-4840-B789-AEDB7C951866}" destId="{529DD59B-2AF2-4035-A183-033663926F66}" srcOrd="1" destOrd="0" presId="urn:microsoft.com/office/officeart/2005/8/layout/hierarchy1"/>
    <dgm:cxn modelId="{8639CA42-7397-45A5-AAD2-FEDE01EFA260}" type="presParOf" srcId="{529DD59B-2AF2-4035-A183-033663926F66}" destId="{C2EA97F4-54D7-44CA-9929-853755E6131F}" srcOrd="0" destOrd="0" presId="urn:microsoft.com/office/officeart/2005/8/layout/hierarchy1"/>
    <dgm:cxn modelId="{491EC5C8-8716-4465-AEAF-2DADEAB7B1BE}" type="presParOf" srcId="{C2EA97F4-54D7-44CA-9929-853755E6131F}" destId="{F0EC923B-54CD-406C-87F5-488E90311189}" srcOrd="0" destOrd="0" presId="urn:microsoft.com/office/officeart/2005/8/layout/hierarchy1"/>
    <dgm:cxn modelId="{0DFE18B6-6C0F-4C71-A439-C616253F8A13}" type="presParOf" srcId="{C2EA97F4-54D7-44CA-9929-853755E6131F}" destId="{388D064C-062B-4342-A30F-006B0B391339}" srcOrd="1" destOrd="0" presId="urn:microsoft.com/office/officeart/2005/8/layout/hierarchy1"/>
    <dgm:cxn modelId="{23914E31-8D9D-41F8-AEE1-3FF332F1E9B8}" type="presParOf" srcId="{529DD59B-2AF2-4035-A183-033663926F66}" destId="{C5A63EE6-62DB-4DD2-8DE4-A81C7B80A974}" srcOrd="1" destOrd="0" presId="urn:microsoft.com/office/officeart/2005/8/layout/hierarchy1"/>
    <dgm:cxn modelId="{53F80D42-3B2C-4735-9828-6A79DE109E12}" type="presParOf" srcId="{027F1289-F396-4436-8AEE-CC9FDE10EAFD}" destId="{5A1EE981-97CC-4FA5-B778-58A7DB483C9E}" srcOrd="4" destOrd="0" presId="urn:microsoft.com/office/officeart/2005/8/layout/hierarchy1"/>
    <dgm:cxn modelId="{8CC16E5A-5A2C-4F78-A2A1-B2B625BB57BF}" type="presParOf" srcId="{027F1289-F396-4436-8AEE-CC9FDE10EAFD}" destId="{4A3B6D45-E6BD-4AF4-AF3C-2FC374D61334}" srcOrd="5" destOrd="0" presId="urn:microsoft.com/office/officeart/2005/8/layout/hierarchy1"/>
    <dgm:cxn modelId="{C35053DD-E7E1-480F-BEE5-8059C63714D5}" type="presParOf" srcId="{4A3B6D45-E6BD-4AF4-AF3C-2FC374D61334}" destId="{D992F13F-55FE-48F1-BA94-8BA0DE6D1A47}" srcOrd="0" destOrd="0" presId="urn:microsoft.com/office/officeart/2005/8/layout/hierarchy1"/>
    <dgm:cxn modelId="{A28250A0-2780-44E3-B2CE-F43EB2376718}" type="presParOf" srcId="{D992F13F-55FE-48F1-BA94-8BA0DE6D1A47}" destId="{FA680BD2-6ACF-4C42-815E-5E2260651DA3}" srcOrd="0" destOrd="0" presId="urn:microsoft.com/office/officeart/2005/8/layout/hierarchy1"/>
    <dgm:cxn modelId="{C530F89D-232F-4C28-8548-4C4287848F7F}" type="presParOf" srcId="{D992F13F-55FE-48F1-BA94-8BA0DE6D1A47}" destId="{501FFC76-BFDA-4149-A20B-FE76426A11BA}" srcOrd="1" destOrd="0" presId="urn:microsoft.com/office/officeart/2005/8/layout/hierarchy1"/>
    <dgm:cxn modelId="{5C360D29-17CA-49EA-8E24-7633208E3560}" type="presParOf" srcId="{4A3B6D45-E6BD-4AF4-AF3C-2FC374D61334}" destId="{F2D03054-6A42-4E43-9B1B-E9240C00D39C}" srcOrd="1" destOrd="0" presId="urn:microsoft.com/office/officeart/2005/8/layout/hierarchy1"/>
    <dgm:cxn modelId="{F0F159F5-525E-4C17-8514-9AAC95171D38}" type="presParOf" srcId="{F2D03054-6A42-4E43-9B1B-E9240C00D39C}" destId="{BE7E4E8A-5194-4A61-9F6B-C9F0F975A85A}" srcOrd="0" destOrd="0" presId="urn:microsoft.com/office/officeart/2005/8/layout/hierarchy1"/>
    <dgm:cxn modelId="{BACBFDCE-D0CB-4BC3-A731-45001D559662}" type="presParOf" srcId="{F2D03054-6A42-4E43-9B1B-E9240C00D39C}" destId="{84602AC8-0BD6-4237-B6E7-85023133EF23}" srcOrd="1" destOrd="0" presId="urn:microsoft.com/office/officeart/2005/8/layout/hierarchy1"/>
    <dgm:cxn modelId="{2E36E38C-21B0-472D-AF7F-CEA4957397C8}" type="presParOf" srcId="{84602AC8-0BD6-4237-B6E7-85023133EF23}" destId="{CC8BD41A-F20D-4C79-BB96-590DA556566E}" srcOrd="0" destOrd="0" presId="urn:microsoft.com/office/officeart/2005/8/layout/hierarchy1"/>
    <dgm:cxn modelId="{AC29EDD1-E576-4F1F-9D2D-7F86AA8800E9}" type="presParOf" srcId="{CC8BD41A-F20D-4C79-BB96-590DA556566E}" destId="{7D0D7C58-9ED5-4834-ADDC-39A9B7C63189}" srcOrd="0" destOrd="0" presId="urn:microsoft.com/office/officeart/2005/8/layout/hierarchy1"/>
    <dgm:cxn modelId="{9B94A9EE-C2C3-492C-9776-FB299743DDF4}" type="presParOf" srcId="{CC8BD41A-F20D-4C79-BB96-590DA556566E}" destId="{07A1EDEB-33A2-4F93-BA10-3F01E88420D6}" srcOrd="1" destOrd="0" presId="urn:microsoft.com/office/officeart/2005/8/layout/hierarchy1"/>
    <dgm:cxn modelId="{3F3BE616-9BC0-4EC5-AD52-BCB0411BAEB8}" type="presParOf" srcId="{84602AC8-0BD6-4237-B6E7-85023133EF23}" destId="{DAB88085-7679-4A69-83CA-FACF3C86853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2375"/>
          </a:xfrm>
          <a:prstGeom prst="rect">
            <a:avLst/>
          </a:prstGeom>
        </p:spPr>
        <p:txBody>
          <a:bodyPr vert="horz" lIns="93324" tIns="46662" rIns="93324" bIns="46662" rtlCol="0"/>
          <a:lstStyle>
            <a:lvl1pPr algn="r">
              <a:defRPr sz="1200"/>
            </a:lvl1pPr>
          </a:lstStyle>
          <a:p>
            <a:fld id="{12331194-305F-4512-B205-54D5DA14DE31}" type="datetimeFigureOut">
              <a:rPr lang="en-US" smtClean="0"/>
              <a:t>11/16/2017</a:t>
            </a:fld>
            <a:endParaRPr lang="en-US"/>
          </a:p>
        </p:txBody>
      </p:sp>
      <p:sp>
        <p:nvSpPr>
          <p:cNvPr id="4" name="Footer Placeholder 3"/>
          <p:cNvSpPr>
            <a:spLocks noGrp="1"/>
          </p:cNvSpPr>
          <p:nvPr>
            <p:ph type="ftr" sz="quarter" idx="2"/>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70726"/>
            <a:ext cx="4033943" cy="352374"/>
          </a:xfrm>
          <a:prstGeom prst="rect">
            <a:avLst/>
          </a:prstGeom>
        </p:spPr>
        <p:txBody>
          <a:bodyPr vert="horz" lIns="93324" tIns="46662" rIns="93324" bIns="46662" rtlCol="0" anchor="b"/>
          <a:lstStyle>
            <a:lvl1pPr algn="r">
              <a:defRPr sz="1200"/>
            </a:lvl1pPr>
          </a:lstStyle>
          <a:p>
            <a:fld id="{AB50A6A7-C31E-4A52-824C-A4C92007518C}" type="slidenum">
              <a:rPr lang="en-US" smtClean="0"/>
              <a:t>‹#›</a:t>
            </a:fld>
            <a:endParaRPr lang="en-US"/>
          </a:p>
        </p:txBody>
      </p:sp>
    </p:spTree>
    <p:extLst>
      <p:ext uri="{BB962C8B-B14F-4D97-AF65-F5344CB8AC3E}">
        <p14:creationId xmlns:p14="http://schemas.microsoft.com/office/powerpoint/2010/main" val="18304764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3" y="0"/>
            <a:ext cx="4033943" cy="351155"/>
          </a:xfrm>
          <a:prstGeom prst="rect">
            <a:avLst/>
          </a:prstGeom>
        </p:spPr>
        <p:txBody>
          <a:bodyPr vert="horz" lIns="93324" tIns="46662" rIns="93324" bIns="46662" rtlCol="0"/>
          <a:lstStyle>
            <a:lvl1pPr algn="r">
              <a:defRPr sz="1200"/>
            </a:lvl1pPr>
          </a:lstStyle>
          <a:p>
            <a:fld id="{1E68FDDF-4F05-43AA-A352-D3BC014618CA}" type="datetimeFigureOut">
              <a:rPr lang="en-US" smtClean="0"/>
              <a:t>11/16/2017</a:t>
            </a:fld>
            <a:endParaRPr lang="en-US"/>
          </a:p>
        </p:txBody>
      </p:sp>
      <p:sp>
        <p:nvSpPr>
          <p:cNvPr id="4" name="Slide Image Placeholder 3"/>
          <p:cNvSpPr>
            <a:spLocks noGrp="1" noRot="1" noChangeAspect="1"/>
          </p:cNvSpPr>
          <p:nvPr>
            <p:ph type="sldImg" idx="2"/>
          </p:nvPr>
        </p:nvSpPr>
        <p:spPr>
          <a:xfrm>
            <a:off x="2900363" y="527050"/>
            <a:ext cx="3509962" cy="263366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0726"/>
            <a:ext cx="4033943" cy="3511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70726"/>
            <a:ext cx="4033943" cy="351155"/>
          </a:xfrm>
          <a:prstGeom prst="rect">
            <a:avLst/>
          </a:prstGeom>
        </p:spPr>
        <p:txBody>
          <a:bodyPr vert="horz" lIns="93324" tIns="46662" rIns="93324" bIns="46662"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a:t>
            </a:fld>
            <a:endParaRPr lang="en-US"/>
          </a:p>
        </p:txBody>
      </p:sp>
    </p:spTree>
    <p:extLst>
      <p:ext uri="{BB962C8B-B14F-4D97-AF65-F5344CB8AC3E}">
        <p14:creationId xmlns:p14="http://schemas.microsoft.com/office/powerpoint/2010/main" val="35527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39</a:t>
            </a:fld>
            <a:endParaRPr lang="en-US"/>
          </a:p>
        </p:txBody>
      </p:sp>
    </p:spTree>
    <p:extLst>
      <p:ext uri="{BB962C8B-B14F-4D97-AF65-F5344CB8AC3E}">
        <p14:creationId xmlns:p14="http://schemas.microsoft.com/office/powerpoint/2010/main" val="693421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44</a:t>
            </a:fld>
            <a:endParaRPr lang="en-US"/>
          </a:p>
        </p:txBody>
      </p:sp>
    </p:spTree>
    <p:extLst>
      <p:ext uri="{BB962C8B-B14F-4D97-AF65-F5344CB8AC3E}">
        <p14:creationId xmlns:p14="http://schemas.microsoft.com/office/powerpoint/2010/main" val="246841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51</a:t>
            </a:fld>
            <a:endParaRPr lang="en-US"/>
          </a:p>
        </p:txBody>
      </p:sp>
    </p:spTree>
    <p:extLst>
      <p:ext uri="{BB962C8B-B14F-4D97-AF65-F5344CB8AC3E}">
        <p14:creationId xmlns:p14="http://schemas.microsoft.com/office/powerpoint/2010/main" val="3811349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65</a:t>
            </a:fld>
            <a:endParaRPr lang="en-US"/>
          </a:p>
        </p:txBody>
      </p:sp>
    </p:spTree>
    <p:extLst>
      <p:ext uri="{BB962C8B-B14F-4D97-AF65-F5344CB8AC3E}">
        <p14:creationId xmlns:p14="http://schemas.microsoft.com/office/powerpoint/2010/main" val="40482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74B42-7198-4891-A8F4-FDF1110118AD}"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778340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75</a:t>
            </a:fld>
            <a:endParaRPr lang="en-US"/>
          </a:p>
        </p:txBody>
      </p:sp>
    </p:spTree>
    <p:extLst>
      <p:ext uri="{BB962C8B-B14F-4D97-AF65-F5344CB8AC3E}">
        <p14:creationId xmlns:p14="http://schemas.microsoft.com/office/powerpoint/2010/main" val="661827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5" name="Slide Number Placeholder 4"/>
          <p:cNvSpPr>
            <a:spLocks noGrp="1"/>
          </p:cNvSpPr>
          <p:nvPr>
            <p:ph type="sldNum" sz="quarter" idx="10"/>
          </p:nvPr>
        </p:nvSpPr>
        <p:spPr/>
        <p:txBody>
          <a:bodyPr/>
          <a:lstStyle/>
          <a:p>
            <a:fld id="{976AB643-1C83-46B1-A4FF-8E4A58FA665A}" type="slidenum">
              <a:rPr lang="en-US" smtClean="0"/>
              <a:t>80</a:t>
            </a:fld>
            <a:endParaRPr lang="en-US"/>
          </a:p>
        </p:txBody>
      </p:sp>
    </p:spTree>
    <p:extLst>
      <p:ext uri="{BB962C8B-B14F-4D97-AF65-F5344CB8AC3E}">
        <p14:creationId xmlns:p14="http://schemas.microsoft.com/office/powerpoint/2010/main" val="124808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84</a:t>
            </a:fld>
            <a:endParaRPr lang="en-US"/>
          </a:p>
        </p:txBody>
      </p:sp>
    </p:spTree>
    <p:extLst>
      <p:ext uri="{BB962C8B-B14F-4D97-AF65-F5344CB8AC3E}">
        <p14:creationId xmlns:p14="http://schemas.microsoft.com/office/powerpoint/2010/main" val="2184330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99</a:t>
            </a:fld>
            <a:endParaRPr lang="en-US"/>
          </a:p>
        </p:txBody>
      </p:sp>
    </p:spTree>
    <p:extLst>
      <p:ext uri="{BB962C8B-B14F-4D97-AF65-F5344CB8AC3E}">
        <p14:creationId xmlns:p14="http://schemas.microsoft.com/office/powerpoint/2010/main" val="1763937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107</a:t>
            </a:fld>
            <a:endParaRPr lang="en-US"/>
          </a:p>
        </p:txBody>
      </p:sp>
    </p:spTree>
    <p:extLst>
      <p:ext uri="{BB962C8B-B14F-4D97-AF65-F5344CB8AC3E}">
        <p14:creationId xmlns:p14="http://schemas.microsoft.com/office/powerpoint/2010/main" val="167220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81353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122</a:t>
            </a:fld>
            <a:endParaRPr lang="en-US"/>
          </a:p>
        </p:txBody>
      </p:sp>
    </p:spTree>
    <p:extLst>
      <p:ext uri="{BB962C8B-B14F-4D97-AF65-F5344CB8AC3E}">
        <p14:creationId xmlns:p14="http://schemas.microsoft.com/office/powerpoint/2010/main" val="1540053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976AB643-1C83-46B1-A4FF-8E4A58FA665A}" type="slidenum">
              <a:rPr lang="en-US" smtClean="0"/>
              <a:t>124</a:t>
            </a:fld>
            <a:endParaRPr lang="en-US"/>
          </a:p>
        </p:txBody>
      </p:sp>
    </p:spTree>
    <p:extLst>
      <p:ext uri="{BB962C8B-B14F-4D97-AF65-F5344CB8AC3E}">
        <p14:creationId xmlns:p14="http://schemas.microsoft.com/office/powerpoint/2010/main" val="2427009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126</a:t>
            </a:fld>
            <a:endParaRPr lang="en-US"/>
          </a:p>
        </p:txBody>
      </p:sp>
    </p:spTree>
    <p:extLst>
      <p:ext uri="{BB962C8B-B14F-4D97-AF65-F5344CB8AC3E}">
        <p14:creationId xmlns:p14="http://schemas.microsoft.com/office/powerpoint/2010/main" val="3869996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130</a:t>
            </a:fld>
            <a:endParaRPr lang="en-US"/>
          </a:p>
        </p:txBody>
      </p:sp>
    </p:spTree>
    <p:extLst>
      <p:ext uri="{BB962C8B-B14F-4D97-AF65-F5344CB8AC3E}">
        <p14:creationId xmlns:p14="http://schemas.microsoft.com/office/powerpoint/2010/main" val="3183007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144</a:t>
            </a:fld>
            <a:endParaRPr lang="en-US"/>
          </a:p>
        </p:txBody>
      </p:sp>
    </p:spTree>
    <p:extLst>
      <p:ext uri="{BB962C8B-B14F-4D97-AF65-F5344CB8AC3E}">
        <p14:creationId xmlns:p14="http://schemas.microsoft.com/office/powerpoint/2010/main" val="3595801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153</a:t>
            </a:fld>
            <a:endParaRPr lang="en-US"/>
          </a:p>
        </p:txBody>
      </p:sp>
    </p:spTree>
    <p:extLst>
      <p:ext uri="{BB962C8B-B14F-4D97-AF65-F5344CB8AC3E}">
        <p14:creationId xmlns:p14="http://schemas.microsoft.com/office/powerpoint/2010/main" val="1500967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156</a:t>
            </a:fld>
            <a:endParaRPr lang="en-US"/>
          </a:p>
        </p:txBody>
      </p:sp>
    </p:spTree>
    <p:extLst>
      <p:ext uri="{BB962C8B-B14F-4D97-AF65-F5344CB8AC3E}">
        <p14:creationId xmlns:p14="http://schemas.microsoft.com/office/powerpoint/2010/main" val="435069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172</a:t>
            </a:fld>
            <a:endParaRPr lang="en-US"/>
          </a:p>
        </p:txBody>
      </p:sp>
    </p:spTree>
    <p:extLst>
      <p:ext uri="{BB962C8B-B14F-4D97-AF65-F5344CB8AC3E}">
        <p14:creationId xmlns:p14="http://schemas.microsoft.com/office/powerpoint/2010/main" val="1403627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174</a:t>
            </a:fld>
            <a:endParaRPr lang="en-US"/>
          </a:p>
        </p:txBody>
      </p:sp>
    </p:spTree>
    <p:extLst>
      <p:ext uri="{BB962C8B-B14F-4D97-AF65-F5344CB8AC3E}">
        <p14:creationId xmlns:p14="http://schemas.microsoft.com/office/powerpoint/2010/main" val="2578727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184</a:t>
            </a:fld>
            <a:endParaRPr lang="en-US"/>
          </a:p>
        </p:txBody>
      </p:sp>
    </p:spTree>
    <p:extLst>
      <p:ext uri="{BB962C8B-B14F-4D97-AF65-F5344CB8AC3E}">
        <p14:creationId xmlns:p14="http://schemas.microsoft.com/office/powerpoint/2010/main" val="245045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24221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197</a:t>
            </a:fld>
            <a:endParaRPr lang="en-US"/>
          </a:p>
        </p:txBody>
      </p:sp>
    </p:spTree>
    <p:extLst>
      <p:ext uri="{BB962C8B-B14F-4D97-AF65-F5344CB8AC3E}">
        <p14:creationId xmlns:p14="http://schemas.microsoft.com/office/powerpoint/2010/main" val="748057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976AB643-1C83-46B1-A4FF-8E4A58FA665A}" type="slidenum">
              <a:rPr lang="en-US" smtClean="0"/>
              <a:t>203</a:t>
            </a:fld>
            <a:endParaRPr lang="en-US"/>
          </a:p>
        </p:txBody>
      </p:sp>
    </p:spTree>
    <p:extLst>
      <p:ext uri="{BB962C8B-B14F-4D97-AF65-F5344CB8AC3E}">
        <p14:creationId xmlns:p14="http://schemas.microsoft.com/office/powerpoint/2010/main" val="1034995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206</a:t>
            </a:fld>
            <a:endParaRPr lang="en-US"/>
          </a:p>
        </p:txBody>
      </p:sp>
    </p:spTree>
    <p:extLst>
      <p:ext uri="{BB962C8B-B14F-4D97-AF65-F5344CB8AC3E}">
        <p14:creationId xmlns:p14="http://schemas.microsoft.com/office/powerpoint/2010/main" val="80243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t>14</a:t>
            </a:fld>
            <a:endParaRPr lang="en-US"/>
          </a:p>
        </p:txBody>
      </p:sp>
    </p:spTree>
    <p:extLst>
      <p:ext uri="{BB962C8B-B14F-4D97-AF65-F5344CB8AC3E}">
        <p14:creationId xmlns:p14="http://schemas.microsoft.com/office/powerpoint/2010/main" val="273483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976AB643-1C83-46B1-A4FF-8E4A58FA665A}" type="slidenum">
              <a:rPr lang="en-US" smtClean="0"/>
              <a:t>15</a:t>
            </a:fld>
            <a:endParaRPr lang="en-US"/>
          </a:p>
        </p:txBody>
      </p:sp>
    </p:spTree>
    <p:extLst>
      <p:ext uri="{BB962C8B-B14F-4D97-AF65-F5344CB8AC3E}">
        <p14:creationId xmlns:p14="http://schemas.microsoft.com/office/powerpoint/2010/main" val="90335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11/16/2017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8" name="Slide Number Placeholder 7"/>
          <p:cNvSpPr>
            <a:spLocks noGrp="1"/>
          </p:cNvSpPr>
          <p:nvPr>
            <p:ph type="sldNum" sz="quarter" idx="13"/>
          </p:nvPr>
        </p:nvSpPr>
        <p:spPr/>
        <p:txBody>
          <a:bodyPr/>
          <a:lstStyle/>
          <a:p>
            <a:fld id="{976AB643-1C83-46B1-A4FF-8E4A58FA665A}" type="slidenum">
              <a:rPr lang="en-US" smtClean="0"/>
              <a:t>21</a:t>
            </a:fld>
            <a:endParaRPr lang="en-US"/>
          </a:p>
        </p:txBody>
      </p:sp>
    </p:spTree>
    <p:extLst>
      <p:ext uri="{BB962C8B-B14F-4D97-AF65-F5344CB8AC3E}">
        <p14:creationId xmlns:p14="http://schemas.microsoft.com/office/powerpoint/2010/main" val="3435033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22</a:t>
            </a:fld>
            <a:endParaRPr lang="en-US"/>
          </a:p>
        </p:txBody>
      </p:sp>
    </p:spTree>
    <p:extLst>
      <p:ext uri="{BB962C8B-B14F-4D97-AF65-F5344CB8AC3E}">
        <p14:creationId xmlns:p14="http://schemas.microsoft.com/office/powerpoint/2010/main" val="4048514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65568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75136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11/16/2017</a:t>
            </a:fld>
            <a:endParaRPr lang="en-US" dirty="0"/>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6252026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11/16/2017</a:t>
            </a:fld>
            <a:endParaRPr lang="en-US" dirty="0"/>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15066398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11/16/2017</a:t>
            </a:fld>
            <a:endParaRPr lang="en-US" dirty="0"/>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39217019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11/16/2017</a:t>
            </a:fld>
            <a:endParaRPr lang="en-US" dirty="0"/>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5334610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11/16/2017</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3071314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33328262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a:prstGeom prst="rect">
            <a:avLst/>
          </a:prstGeo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11/16/2017</a:t>
            </a:fld>
            <a:endParaRPr lang="en-US" dirty="0">
              <a:solidFill>
                <a:prstClr val="white">
                  <a:lumMod val="85000"/>
                </a:prstClr>
              </a:solidFill>
            </a:endParaRPr>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15" name="Slide Number Placeholder 4"/>
          <p:cNvSpPr>
            <a:spLocks noGrp="1"/>
          </p:cNvSpPr>
          <p:nvPr>
            <p:ph type="sldNum" sz="quarter" idx="12"/>
          </p:nvPr>
        </p:nvSpPr>
        <p:spPr>
          <a:xfrm>
            <a:off x="6457950" y="6537600"/>
            <a:ext cx="1620774" cy="183876"/>
          </a:xfrm>
          <a:prstGeom prst="rect">
            <a:avLst/>
          </a:prstGeo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1679316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11/16/2017</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18379599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rgbClr val="6EC4E8"/>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6" name="Picture 5"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5" name="Picture 4"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89186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0910125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11/16/2017</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336937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4" name="Picture 3"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5449349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11/16/2017</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16166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11/16/2017</a:t>
            </a:fld>
            <a:endParaRPr lang="en-US">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607483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solidFill>
                  <a:schemeClr val="bg1">
                    <a:lumMod val="10000"/>
                  </a:schemeClr>
                </a:solidFill>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353942756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solidFill>
                  <a:schemeClr val="bg1">
                    <a:lumMod val="10000"/>
                  </a:schemeClr>
                </a:solidFill>
                <a:latin typeface="Trebuchet MS" panose="020B0603020202020204" pitchFamily="34" charset="0"/>
              </a:defRPr>
            </a:lvl1pPr>
            <a:lvl2pPr>
              <a:buClr>
                <a:srgbClr val="00953A"/>
              </a:buClr>
              <a:defRPr sz="2000">
                <a:solidFill>
                  <a:schemeClr val="bg1">
                    <a:lumMod val="10000"/>
                  </a:schemeClr>
                </a:solidFill>
                <a:latin typeface="Trebuchet MS" panose="020B0603020202020204" pitchFamily="34" charset="0"/>
              </a:defRPr>
            </a:lvl2pPr>
            <a:lvl3pPr>
              <a:buClr>
                <a:srgbClr val="EF7521"/>
              </a:buClr>
              <a:defRPr sz="1800">
                <a:solidFill>
                  <a:schemeClr val="bg1">
                    <a:lumMod val="10000"/>
                  </a:schemeClr>
                </a:solidFill>
                <a:latin typeface="Trebuchet MS" panose="020B0603020202020204" pitchFamily="34" charset="0"/>
              </a:defRPr>
            </a:lvl3pPr>
            <a:lvl4pPr>
              <a:buClr>
                <a:srgbClr val="82BC00"/>
              </a:buClr>
              <a:defRPr sz="1800">
                <a:solidFill>
                  <a:schemeClr val="bg1">
                    <a:lumMod val="10000"/>
                  </a:schemeClr>
                </a:solidFill>
                <a:latin typeface="Trebuchet MS" panose="020B0603020202020204" pitchFamily="34" charset="0"/>
              </a:defRPr>
            </a:lvl4pPr>
            <a:lvl5pPr>
              <a:buClr>
                <a:srgbClr val="8FC6E8"/>
              </a:buClr>
              <a:defRPr sz="1800">
                <a:solidFill>
                  <a:schemeClr val="bg1">
                    <a:lumMod val="10000"/>
                  </a:schemeClr>
                </a:solidFill>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solidFill>
                <a:srgbClr val="101E8C">
                  <a:tint val="75000"/>
                </a:srgbClr>
              </a:solidFill>
            </a:endParaRPr>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101E8C">
                    <a:tint val="75000"/>
                  </a:srgbClr>
                </a:solidFill>
              </a:rPr>
              <a:pPr/>
              <a:t>11/16/2017</a:t>
            </a:fld>
            <a:endParaRPr lang="en-US" dirty="0">
              <a:solidFill>
                <a:srgbClr val="101E8C">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101E8C">
                    <a:tint val="75000"/>
                  </a:srgbClr>
                </a:solidFill>
              </a:rPr>
              <a:pPr/>
              <a:t>‹#›</a:t>
            </a:fld>
            <a:endParaRPr lang="en-US" dirty="0">
              <a:solidFill>
                <a:srgbClr val="101E8C">
                  <a:tint val="75000"/>
                </a:srgbClr>
              </a:solidFill>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Tree>
    <p:extLst>
      <p:ext uri="{BB962C8B-B14F-4D97-AF65-F5344CB8AC3E}">
        <p14:creationId xmlns:p14="http://schemas.microsoft.com/office/powerpoint/2010/main" val="25001143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solidFill>
                <a:srgbClr val="101E8C">
                  <a:tint val="75000"/>
                </a:srgbClr>
              </a:solidFill>
            </a:endParaRPr>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101E8C">
                    <a:tint val="75000"/>
                  </a:srgbClr>
                </a:solidFill>
              </a:rPr>
              <a:pPr/>
              <a:t>11/16/2017</a:t>
            </a:fld>
            <a:endParaRPr lang="en-US" dirty="0">
              <a:solidFill>
                <a:srgbClr val="101E8C">
                  <a:tint val="75000"/>
                </a:srgb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101E8C">
                    <a:tint val="75000"/>
                  </a:srgbClr>
                </a:solidFill>
              </a:rPr>
              <a:pPr/>
              <a:t>‹#›</a:t>
            </a:fld>
            <a:endParaRPr lang="en-US" dirty="0">
              <a:solidFill>
                <a:srgbClr val="101E8C">
                  <a:tint val="75000"/>
                </a:srgbClr>
              </a:solidFill>
            </a:endParaRPr>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42851037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solidFill>
                  <a:schemeClr val="bg1">
                    <a:lumMod val="10000"/>
                  </a:schemeClr>
                </a:solidFill>
                <a:latin typeface="Trebuchet MS" panose="020B0603020202020204" pitchFamily="34" charset="0"/>
              </a:defRPr>
            </a:lvl1pPr>
            <a:lvl2pPr>
              <a:buClr>
                <a:srgbClr val="00953A"/>
              </a:buClr>
              <a:defRPr sz="2000">
                <a:solidFill>
                  <a:schemeClr val="bg1">
                    <a:lumMod val="10000"/>
                  </a:schemeClr>
                </a:solidFill>
                <a:latin typeface="Trebuchet MS" panose="020B0603020202020204" pitchFamily="34" charset="0"/>
              </a:defRPr>
            </a:lvl2pPr>
            <a:lvl3pPr>
              <a:buClr>
                <a:srgbClr val="EF7521"/>
              </a:buClr>
              <a:defRPr sz="1800">
                <a:solidFill>
                  <a:schemeClr val="bg1">
                    <a:lumMod val="10000"/>
                  </a:schemeClr>
                </a:solidFill>
                <a:latin typeface="Trebuchet MS" panose="020B0603020202020204" pitchFamily="34" charset="0"/>
              </a:defRPr>
            </a:lvl3pPr>
            <a:lvl4pPr>
              <a:buClr>
                <a:srgbClr val="82BC00"/>
              </a:buClr>
              <a:defRPr sz="1800">
                <a:solidFill>
                  <a:schemeClr val="bg1">
                    <a:lumMod val="10000"/>
                  </a:schemeClr>
                </a:solidFill>
                <a:latin typeface="Trebuchet MS" panose="020B0603020202020204" pitchFamily="34" charset="0"/>
              </a:defRPr>
            </a:lvl4pPr>
            <a:lvl5pPr>
              <a:buClr>
                <a:srgbClr val="8FC6E8"/>
              </a:buClr>
              <a:defRPr sz="1800">
                <a:solidFill>
                  <a:schemeClr val="bg1">
                    <a:lumMod val="10000"/>
                  </a:schemeClr>
                </a:solidFill>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solidFill>
                <a:srgbClr val="101E8C">
                  <a:tint val="75000"/>
                </a:srgbClr>
              </a:solidFill>
            </a:endParaRPr>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101E8C">
                    <a:tint val="75000"/>
                  </a:srgbClr>
                </a:solidFill>
              </a:rPr>
              <a:pPr/>
              <a:t>11/16/2017</a:t>
            </a:fld>
            <a:endParaRPr lang="en-US" dirty="0">
              <a:solidFill>
                <a:srgbClr val="101E8C">
                  <a:tint val="75000"/>
                </a:srgbClr>
              </a:solidFill>
            </a:endParaRPr>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101E8C">
                    <a:tint val="75000"/>
                  </a:srgbClr>
                </a:solidFill>
              </a:rPr>
              <a:pPr/>
              <a:t>‹#›</a:t>
            </a:fld>
            <a:endParaRPr lang="en-US" dirty="0">
              <a:solidFill>
                <a:srgbClr val="101E8C">
                  <a:tint val="75000"/>
                </a:srgbClr>
              </a:solidFill>
            </a:endParaRPr>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8894706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solidFill>
                <a:srgbClr val="101E8C">
                  <a:tint val="75000"/>
                </a:srgbClr>
              </a:solidFill>
            </a:endParaRPr>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101E8C">
                    <a:tint val="75000"/>
                  </a:srgbClr>
                </a:solidFill>
              </a:rPr>
              <a:pPr/>
              <a:t>11/16/2017</a:t>
            </a:fld>
            <a:endParaRPr lang="en-US" dirty="0">
              <a:solidFill>
                <a:srgbClr val="101E8C">
                  <a:tint val="75000"/>
                </a:srgbClr>
              </a:solidFill>
            </a:endParaRPr>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101E8C">
                    <a:tint val="75000"/>
                  </a:srgbClr>
                </a:solidFill>
              </a:rPr>
              <a:pPr/>
              <a:t>‹#›</a:t>
            </a:fld>
            <a:endParaRPr lang="en-US" dirty="0">
              <a:solidFill>
                <a:srgbClr val="101E8C">
                  <a:tint val="75000"/>
                </a:srgbClr>
              </a:solidFill>
            </a:endParaRPr>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solidFill>
                  <a:schemeClr val="bg1">
                    <a:lumMod val="10000"/>
                  </a:schemeClr>
                </a:solidFill>
                <a:latin typeface="Trebuchet MS" panose="020B0603020202020204" pitchFamily="34" charset="0"/>
              </a:defRPr>
            </a:lvl1pPr>
            <a:lvl2pPr>
              <a:buClr>
                <a:srgbClr val="00953A"/>
              </a:buClr>
              <a:defRPr sz="2000">
                <a:solidFill>
                  <a:schemeClr val="bg1">
                    <a:lumMod val="10000"/>
                  </a:schemeClr>
                </a:solidFill>
                <a:latin typeface="Trebuchet MS" panose="020B0603020202020204" pitchFamily="34" charset="0"/>
              </a:defRPr>
            </a:lvl2pPr>
            <a:lvl3pPr>
              <a:buClr>
                <a:srgbClr val="EF7521"/>
              </a:buClr>
              <a:defRPr sz="1800">
                <a:solidFill>
                  <a:schemeClr val="bg1">
                    <a:lumMod val="10000"/>
                  </a:schemeClr>
                </a:solidFill>
                <a:latin typeface="Trebuchet MS" panose="020B0603020202020204" pitchFamily="34" charset="0"/>
              </a:defRPr>
            </a:lvl3pPr>
            <a:lvl4pPr>
              <a:buClr>
                <a:srgbClr val="82BC00"/>
              </a:buClr>
              <a:defRPr sz="1800">
                <a:solidFill>
                  <a:schemeClr val="bg1">
                    <a:lumMod val="10000"/>
                  </a:schemeClr>
                </a:solidFill>
                <a:latin typeface="Trebuchet MS" panose="020B0603020202020204" pitchFamily="34" charset="0"/>
              </a:defRPr>
            </a:lvl4pPr>
            <a:lvl5pPr>
              <a:buClr>
                <a:srgbClr val="8FC6E8"/>
              </a:buClr>
              <a:defRPr sz="1800">
                <a:solidFill>
                  <a:schemeClr val="bg1">
                    <a:lumMod val="10000"/>
                  </a:schemeClr>
                </a:solidFill>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solidFill>
                  <a:schemeClr val="bg1">
                    <a:lumMod val="10000"/>
                  </a:schemeClr>
                </a:solidFill>
                <a:latin typeface="Trebuchet MS" panose="020B0603020202020204" pitchFamily="34" charset="0"/>
              </a:defRPr>
            </a:lvl1pPr>
            <a:lvl2pPr>
              <a:buClr>
                <a:srgbClr val="00953A"/>
              </a:buClr>
              <a:defRPr sz="2000">
                <a:solidFill>
                  <a:schemeClr val="bg1">
                    <a:lumMod val="10000"/>
                  </a:schemeClr>
                </a:solidFill>
                <a:latin typeface="Trebuchet MS" panose="020B0603020202020204" pitchFamily="34" charset="0"/>
              </a:defRPr>
            </a:lvl2pPr>
            <a:lvl3pPr>
              <a:buClr>
                <a:srgbClr val="EF7521"/>
              </a:buClr>
              <a:defRPr sz="1800">
                <a:solidFill>
                  <a:schemeClr val="bg1">
                    <a:lumMod val="10000"/>
                  </a:schemeClr>
                </a:solidFill>
                <a:latin typeface="Trebuchet MS" panose="020B0603020202020204" pitchFamily="34" charset="0"/>
              </a:defRPr>
            </a:lvl3pPr>
            <a:lvl4pPr>
              <a:buClr>
                <a:srgbClr val="82BC00"/>
              </a:buClr>
              <a:defRPr sz="1800">
                <a:solidFill>
                  <a:schemeClr val="bg1">
                    <a:lumMod val="10000"/>
                  </a:schemeClr>
                </a:solidFill>
                <a:latin typeface="Trebuchet MS" panose="020B0603020202020204" pitchFamily="34" charset="0"/>
              </a:defRPr>
            </a:lvl4pPr>
            <a:lvl5pPr>
              <a:buClr>
                <a:srgbClr val="8FC6E8"/>
              </a:buClr>
              <a:defRPr sz="1800">
                <a:solidFill>
                  <a:schemeClr val="bg1">
                    <a:lumMod val="10000"/>
                  </a:schemeClr>
                </a:solidFill>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036111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solidFill>
                  <a:srgbClr val="D0D2D3">
                    <a:lumMod val="85000"/>
                  </a:srgbClr>
                </a:solidFill>
              </a:rPr>
              <a:pPr/>
              <a:t>11/16/2017</a:t>
            </a:fld>
            <a:endParaRPr lang="en-US" dirty="0">
              <a:solidFill>
                <a:srgbClr val="D0D2D3">
                  <a:lumMod val="85000"/>
                </a:srgb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srgbClr val="D0D2D3">
                  <a:lumMod val="85000"/>
                </a:srgbClr>
              </a:solidFill>
            </a:endParaRPr>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solidFill>
                  <a:srgbClr val="D0D2D3">
                    <a:lumMod val="85000"/>
                  </a:srgbClr>
                </a:solidFill>
              </a:rPr>
              <a:pPr/>
              <a:t>‹#›</a:t>
            </a:fld>
            <a:endParaRPr lang="en-US" dirty="0">
              <a:solidFill>
                <a:srgbClr val="D0D2D3">
                  <a:lumMod val="85000"/>
                </a:srgbClr>
              </a:solidFill>
            </a:endParaRPr>
          </a:p>
        </p:txBody>
      </p:sp>
    </p:spTree>
    <p:extLst>
      <p:ext uri="{BB962C8B-B14F-4D97-AF65-F5344CB8AC3E}">
        <p14:creationId xmlns:p14="http://schemas.microsoft.com/office/powerpoint/2010/main" val="16375795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11/16/2017</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0D2D3"/>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solidFill>
                  <a:srgbClr val="D0D2D3">
                    <a:lumMod val="85000"/>
                  </a:srgbClr>
                </a:solidFill>
              </a:rPr>
              <a:pPr/>
              <a:t>11/16/2017</a:t>
            </a:fld>
            <a:endParaRPr lang="en-US" dirty="0">
              <a:solidFill>
                <a:srgbClr val="D0D2D3">
                  <a:lumMod val="85000"/>
                </a:srgbClr>
              </a:solidFill>
            </a:endParaRPr>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solidFill>
                <a:srgbClr val="D0D2D3">
                  <a:lumMod val="85000"/>
                </a:srgbClr>
              </a:solidFill>
            </a:endParaRPr>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solidFill>
                  <a:srgbClr val="D0D2D3">
                    <a:lumMod val="85000"/>
                  </a:srgbClr>
                </a:solidFill>
              </a:rPr>
              <a:pPr/>
              <a:t>‹#›</a:t>
            </a:fld>
            <a:endParaRPr lang="en-US" dirty="0">
              <a:solidFill>
                <a:srgbClr val="D0D2D3">
                  <a:lumMod val="85000"/>
                </a:srgbClr>
              </a:solidFill>
            </a:endParaRPr>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34902257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solidFill>
                  <a:srgbClr val="101E8C">
                    <a:tint val="75000"/>
                  </a:srgbClr>
                </a:solidFill>
              </a:rPr>
              <a:pPr/>
              <a:t>11/16/2017</a:t>
            </a:fld>
            <a:endParaRPr lang="en-US" dirty="0">
              <a:solidFill>
                <a:srgbClr val="101E8C">
                  <a:tint val="75000"/>
                </a:srgbClr>
              </a:solidFill>
            </a:endParaRPr>
          </a:p>
        </p:txBody>
      </p:sp>
      <p:sp>
        <p:nvSpPr>
          <p:cNvPr id="4" name="Footer Placeholder 3"/>
          <p:cNvSpPr>
            <a:spLocks noGrp="1"/>
          </p:cNvSpPr>
          <p:nvPr>
            <p:ph type="ftr" sz="quarter" idx="11"/>
          </p:nvPr>
        </p:nvSpPr>
        <p:spPr/>
        <p:txBody>
          <a:bodyPr/>
          <a:lstStyle/>
          <a:p>
            <a:endParaRPr lang="en-US" dirty="0">
              <a:solidFill>
                <a:srgbClr val="101E8C">
                  <a:tint val="75000"/>
                </a:srgbClr>
              </a:solidFill>
            </a:endParaRPr>
          </a:p>
        </p:txBody>
      </p:sp>
      <p:sp>
        <p:nvSpPr>
          <p:cNvPr id="5" name="Slide Number Placeholder 4"/>
          <p:cNvSpPr>
            <a:spLocks noGrp="1"/>
          </p:cNvSpPr>
          <p:nvPr>
            <p:ph type="sldNum" sz="quarter" idx="12"/>
          </p:nvPr>
        </p:nvSpPr>
        <p:spPr/>
        <p:txBody>
          <a:bodyPr/>
          <a:lstStyle/>
          <a:p>
            <a:fld id="{34A3F748-31DA-4297-96EF-69DC737B5DDE}" type="slidenum">
              <a:rPr lang="en-US" smtClean="0">
                <a:solidFill>
                  <a:srgbClr val="101E8C">
                    <a:tint val="75000"/>
                  </a:srgbClr>
                </a:solidFill>
              </a:rPr>
              <a:pPr/>
              <a:t>‹#›</a:t>
            </a:fld>
            <a:endParaRPr lang="en-US" dirty="0">
              <a:solidFill>
                <a:srgbClr val="101E8C">
                  <a:tint val="75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400140197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212665395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a:prstGeom prst="rect">
            <a:avLst/>
          </a:prstGeo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11/16/2017</a:t>
            </a:fld>
            <a:endParaRPr lang="en-US" dirty="0">
              <a:solidFill>
                <a:prstClr val="white">
                  <a:lumMod val="85000"/>
                </a:prstClr>
              </a:solidFill>
            </a:endParaRPr>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15" name="Slide Number Placeholder 4"/>
          <p:cNvSpPr>
            <a:spLocks noGrp="1"/>
          </p:cNvSpPr>
          <p:nvPr>
            <p:ph type="sldNum" sz="quarter" idx="12"/>
          </p:nvPr>
        </p:nvSpPr>
        <p:spPr>
          <a:xfrm>
            <a:off x="6457950" y="6537600"/>
            <a:ext cx="1620774" cy="183876"/>
          </a:xfrm>
          <a:prstGeom prst="rect">
            <a:avLst/>
          </a:prstGeo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329533618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11/16/2017</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15960633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rgbClr val="6EC4E8"/>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6" name="Picture 5"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5" name="Picture 4"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6633460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55733577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641096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4" name="Picture 3"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46722834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11/16/2017</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8851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11/16/2017</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11/16/2017</a:t>
            </a:fld>
            <a:endParaRPr lang="en-US">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521326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289103095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a:prstGeom prst="rect">
            <a:avLst/>
          </a:prstGeo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11/16/2017</a:t>
            </a:fld>
            <a:endParaRPr lang="en-US" dirty="0">
              <a:solidFill>
                <a:prstClr val="white">
                  <a:lumMod val="85000"/>
                </a:prstClr>
              </a:solidFill>
            </a:endParaRPr>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15" name="Slide Number Placeholder 4"/>
          <p:cNvSpPr>
            <a:spLocks noGrp="1"/>
          </p:cNvSpPr>
          <p:nvPr>
            <p:ph type="sldNum" sz="quarter" idx="12"/>
          </p:nvPr>
        </p:nvSpPr>
        <p:spPr>
          <a:xfrm>
            <a:off x="6457950" y="6537600"/>
            <a:ext cx="1620774" cy="183876"/>
          </a:xfrm>
          <a:prstGeom prst="rect">
            <a:avLst/>
          </a:prstGeo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359161265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11/16/2017</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6481008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rgbClr val="6EC4E8"/>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6" name="Picture 5"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5" name="Picture 4"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56696406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4124046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9116835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4" name="Picture 3"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70496872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11/16/2017</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0797234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11/16/2017</a:t>
            </a:fld>
            <a:endParaRPr lang="en-US">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44071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11/16/2017</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24777590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619721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a:solidFill>
                <a:prstClr val="black">
                  <a:tint val="75000"/>
                </a:prst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281633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a:solidFill>
                <a:prstClr val="black">
                  <a:tint val="75000"/>
                </a:prstClr>
              </a:solidFill>
            </a:endParaRPr>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778883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a:solidFill>
                <a:prstClr val="black">
                  <a:tint val="75000"/>
                </a:prstClr>
              </a:solidFill>
            </a:endParaRPr>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6612749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11/16/2017</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804438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11/16/2017</a:t>
            </a:fld>
            <a:endParaRPr lang="en-US" dirty="0">
              <a:solidFill>
                <a:prstClr val="white">
                  <a:lumMod val="85000"/>
                </a:prstClr>
              </a:solidFill>
            </a:endParaRPr>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3569402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6374076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7534458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solidFill>
                <a:prstClr val="black">
                  <a:tint val="75000"/>
                </a:prstClr>
              </a:solidFill>
            </a:endParaRPr>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41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11/16/2017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2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solidFill>
                <a:prstClr val="black">
                  <a:tint val="75000"/>
                </a:prstClr>
              </a:solidFill>
            </a:endParaRPr>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1988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3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solidFill>
                <a:prstClr val="black">
                  <a:tint val="75000"/>
                </a:prstClr>
              </a:solidFill>
            </a:endParaRPr>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42418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4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solidFill>
                <a:prstClr val="black">
                  <a:tint val="75000"/>
                </a:prstClr>
              </a:solidFill>
            </a:endParaRPr>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81125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5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solidFill>
                <a:prstClr val="black">
                  <a:tint val="75000"/>
                </a:prstClr>
              </a:solidFill>
            </a:endParaRPr>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11/16/2017</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13656742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18284958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27937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a:solidFill>
                <a:prstClr val="black">
                  <a:tint val="75000"/>
                </a:prst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0410162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a:solidFill>
                <a:prstClr val="black">
                  <a:tint val="75000"/>
                </a:prstClr>
              </a:solidFill>
            </a:endParaRPr>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8812788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a:solidFill>
                <a:prstClr val="black">
                  <a:tint val="75000"/>
                </a:prstClr>
              </a:solidFill>
            </a:endParaRPr>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40644094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11/16/2017</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00078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11/16/2017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11/16/2017</a:t>
            </a:fld>
            <a:endParaRPr lang="en-US" dirty="0">
              <a:solidFill>
                <a:prstClr val="white">
                  <a:lumMod val="85000"/>
                </a:prstClr>
              </a:solidFill>
            </a:endParaRPr>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24595449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33390959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5642685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1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solidFill>
                <a:prstClr val="black">
                  <a:tint val="75000"/>
                </a:prstClr>
              </a:solidFill>
            </a:endParaRPr>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46105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2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solidFill>
                <a:prstClr val="black">
                  <a:tint val="75000"/>
                </a:prstClr>
              </a:solidFill>
            </a:endParaRPr>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92674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3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solidFill>
                <a:prstClr val="black">
                  <a:tint val="75000"/>
                </a:prstClr>
              </a:solidFill>
            </a:endParaRPr>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35965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4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solidFill>
                <a:prstClr val="black">
                  <a:tint val="75000"/>
                </a:prstClr>
              </a:solidFill>
            </a:endParaRPr>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97988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5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solidFill>
                <a:prstClr val="black">
                  <a:tint val="75000"/>
                </a:prstClr>
              </a:solidFill>
            </a:endParaRPr>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11/16/2017</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39215359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30857305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99409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11/16/2017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a:solidFill>
                <a:prstClr val="black">
                  <a:tint val="75000"/>
                </a:prst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329742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a:solidFill>
                <a:prstClr val="black">
                  <a:tint val="75000"/>
                </a:prstClr>
              </a:solidFill>
            </a:endParaRPr>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678471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a:solidFill>
                <a:prstClr val="black">
                  <a:tint val="75000"/>
                </a:prstClr>
              </a:solidFill>
            </a:endParaRPr>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677506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11/16/2017</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17268609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11/16/2017</a:t>
            </a:fld>
            <a:endParaRPr lang="en-US" dirty="0">
              <a:solidFill>
                <a:prstClr val="white">
                  <a:lumMod val="85000"/>
                </a:prstClr>
              </a:solidFill>
            </a:endParaRPr>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26849745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33095834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5884952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1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solidFill>
                <a:prstClr val="black">
                  <a:tint val="75000"/>
                </a:prstClr>
              </a:solidFill>
            </a:endParaRPr>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5380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2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solidFill>
                <a:prstClr val="black">
                  <a:tint val="75000"/>
                </a:prstClr>
              </a:solidFill>
            </a:endParaRPr>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886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3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solidFill>
                <a:prstClr val="black">
                  <a:tint val="75000"/>
                </a:prstClr>
              </a:solidFill>
            </a:endParaRPr>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54207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6021103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4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solidFill>
                <a:prstClr val="black">
                  <a:tint val="75000"/>
                </a:prstClr>
              </a:solidFill>
            </a:endParaRPr>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032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5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lvl1pPr algn="ctr">
              <a:defRPr/>
            </a:lvl1pPr>
          </a:lstStyle>
          <a:p>
            <a:endParaRPr lang="en-US" dirty="0">
              <a:solidFill>
                <a:prstClr val="black">
                  <a:tint val="75000"/>
                </a:prstClr>
              </a:solidFill>
            </a:endParaRPr>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11/16/2017</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16346282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7.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9.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7.emf"/><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9.pn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7.emf"/><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9.png"/><Relationship Id="rId5" Type="http://schemas.openxmlformats.org/officeDocument/2006/relationships/slideLayout" Target="../slideLayouts/slideLayout45.xml"/><Relationship Id="rId10" Type="http://schemas.openxmlformats.org/officeDocument/2006/relationships/theme" Target="../theme/theme5.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6.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7.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8.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11/16/2017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2" r:id="rId9"/>
    <p:sldLayoutId id="214748367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endParaRPr lang="en-US" dirty="0"/>
          </a:p>
        </p:txBody>
      </p:sp>
      <p:pic>
        <p:nvPicPr>
          <p:cNvPr id="6" name="Picture 5" descr="co_cde_shield_rgb.ep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504964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iming>
    <p:tnLst>
      <p:par>
        <p:cTn id="1" dur="indefinite" restart="never" nodeType="tmRoot"/>
      </p:par>
    </p:tnLst>
  </p:timing>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solidFill>
                  <a:srgbClr val="101E8C">
                    <a:tint val="75000"/>
                  </a:srgbClr>
                </a:solidFill>
              </a:rPr>
              <a:pPr/>
              <a:t>11/16/2017</a:t>
            </a:fld>
            <a:endParaRPr lang="en-US" dirty="0">
              <a:solidFill>
                <a:srgbClr val="101E8C">
                  <a:tint val="75000"/>
                </a:srgbClr>
              </a:solidFill>
            </a:endParaRPr>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srgbClr val="101E8C">
                  <a:tint val="75000"/>
                </a:srgbClr>
              </a:solidFill>
            </a:endParaRPr>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solidFill>
                  <a:srgbClr val="101E8C">
                    <a:tint val="75000"/>
                  </a:srgbClr>
                </a:solidFill>
              </a:rPr>
              <a:pPr/>
              <a:t>‹#›</a:t>
            </a:fld>
            <a:endParaRPr lang="en-US" dirty="0">
              <a:solidFill>
                <a:srgbClr val="101E8C">
                  <a:tint val="75000"/>
                </a:srgbClr>
              </a:solidFill>
            </a:endParaRPr>
          </a:p>
        </p:txBody>
      </p:sp>
    </p:spTree>
    <p:extLst>
      <p:ext uri="{BB962C8B-B14F-4D97-AF65-F5344CB8AC3E}">
        <p14:creationId xmlns:p14="http://schemas.microsoft.com/office/powerpoint/2010/main" val="43171497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2800" kern="1200">
          <a:solidFill>
            <a:schemeClr val="bg1">
              <a:lumMod val="10000"/>
            </a:schemeClr>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endParaRPr lang="en-US" dirty="0"/>
          </a:p>
        </p:txBody>
      </p:sp>
      <p:pic>
        <p:nvPicPr>
          <p:cNvPr id="6" name="Picture 5" descr="co_cde_shield_rgb.ep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6963613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Lst>
  <p:timing>
    <p:tnLst>
      <p:par>
        <p:cTn id="1" dur="indefinite" restart="never" nodeType="tmRoot"/>
      </p:par>
    </p:tnLst>
  </p:timing>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endParaRPr lang="en-US" dirty="0"/>
          </a:p>
        </p:txBody>
      </p:sp>
      <p:pic>
        <p:nvPicPr>
          <p:cNvPr id="6" name="Picture 5" descr="co_cde_shield_rgb.ep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6913493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p:timing>
    <p:tnLst>
      <p:par>
        <p:cTn id="1" dur="indefinite" restart="never" nodeType="tmRoot"/>
      </p:par>
    </p:tnLst>
  </p:timing>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89503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012256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solidFill>
                  <a:prstClr val="black">
                    <a:tint val="75000"/>
                  </a:prstClr>
                </a:solidFill>
              </a:rPr>
              <a:pPr/>
              <a:t>11/16/2017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09462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de.state.co.us/dataprivacyandsecurity"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de.state.co.us/assessment/ausyncu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www.cde.state.co.us/assessment/cma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mailto:boyd_s@cde.state.co.us" TargetMode="External"/><Relationship Id="rId2" Type="http://schemas.openxmlformats.org/officeDocument/2006/relationships/hyperlink" Target="mailto:loerzel_s@.com"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mailto:boyd_s@cde.state.co.us" TargetMode="External"/><Relationship Id="rId2" Type="http://schemas.openxmlformats.org/officeDocument/2006/relationships/hyperlink" Target="mailto:loerzel_s@.com"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co.testnav.com"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s://support.assessment.pearson.com/display/TN/Find+SRF+and+Log+Files"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hyperlink" Target="mailto:allen_m@cde.state.co.u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hyperlink" Target="mailto:loerzel_s@cde.state.co.us" TargetMode="Externa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hyperlink" Target="mailto:jorgensen_d@cde.state.co.us" TargetMode="External"/><Relationship Id="rId2" Type="http://schemas.openxmlformats.org/officeDocument/2006/relationships/hyperlink" Target="http://www.cde.state.co.us/assessment/cmas-dataandresults" TargetMode="External"/><Relationship Id="rId1" Type="http://schemas.openxmlformats.org/officeDocument/2006/relationships/slideLayout" Target="../slideLayouts/slideLayout2.xml"/><Relationship Id="rId4" Type="http://schemas.openxmlformats.org/officeDocument/2006/relationships/hyperlink" Target="mailto:knevals_j@cde.state.co.us" TargetMode="Externa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hyperlink" Target="mailto:allen_m@cde.state.co.us" TargetMode="Externa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hyperlink" Target="http://www.cde.state.co.us/assessment/dtc" TargetMode="Externa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pearson.cvent.com/ColoradoEducatorDatabase"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hyperlink" Target="http://www.cde.state.co.us/assessment/trainings" TargetMode="Externa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198.xml.rels><?xml version="1.0" encoding="UTF-8" standalone="yes"?>
<Relationships xmlns="http://schemas.openxmlformats.org/package/2006/relationships"><Relationship Id="rId3" Type="http://schemas.openxmlformats.org/officeDocument/2006/relationships/hyperlink" Target="http://www.cde.state.co.us/assessment/cmas" TargetMode="External"/><Relationship Id="rId7" Type="http://schemas.openxmlformats.org/officeDocument/2006/relationships/hyperlink" Target="http://trng-co.pearsonaccessnext.com/" TargetMode="External"/><Relationship Id="rId2" Type="http://schemas.openxmlformats.org/officeDocument/2006/relationships/hyperlink" Target="http://www.cde.state.co.us/assessment/trainings" TargetMode="External"/><Relationship Id="rId1" Type="http://schemas.openxmlformats.org/officeDocument/2006/relationships/slideLayout" Target="../slideLayouts/slideLayout2.xml"/><Relationship Id="rId6" Type="http://schemas.openxmlformats.org/officeDocument/2006/relationships/hyperlink" Target="https://co.pearsonaccessnext.com/" TargetMode="External"/><Relationship Id="rId5" Type="http://schemas.openxmlformats.org/officeDocument/2006/relationships/hyperlink" Target="http://download.pearsonaccessnext.com/co/co-practicetest.html?links=1" TargetMode="External"/><Relationship Id="rId4" Type="http://schemas.openxmlformats.org/officeDocument/2006/relationships/hyperlink" Target="http://www.cde.state.co.us/assessment/csla" TargetMode="Externa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trng-co.pearsonaccessnext.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avocet.pearson.com/CO/Home" TargetMode="Externa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hyperlink" Target="https://enetlearning.adobeconnect.com/assmtofficehrs/" TargetMode="Externa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hyperlink" Target="https://co.pearsonaccessnext.com/" TargetMode="Externa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8" Type="http://schemas.openxmlformats.org/officeDocument/2006/relationships/hyperlink" Target="mailto:anthony_J@cde.state.co.us" TargetMode="External"/><Relationship Id="rId3" Type="http://schemas.openxmlformats.org/officeDocument/2006/relationships/hyperlink" Target="mailto:allen_m@cde.state.co.us" TargetMode="External"/><Relationship Id="rId7" Type="http://schemas.openxmlformats.org/officeDocument/2006/relationships/hyperlink" Target="mailto:bonner_s@cde.state.co.u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villalobospavia_h@cde.state.co.us" TargetMode="External"/><Relationship Id="rId5" Type="http://schemas.openxmlformats.org/officeDocument/2006/relationships/hyperlink" Target="mailto:roden_m@cde.state.co.us" TargetMode="External"/><Relationship Id="rId4" Type="http://schemas.openxmlformats.org/officeDocument/2006/relationships/hyperlink" Target="mailto:loerzel_s@cde.state.co.us" TargetMode="External"/><Relationship Id="rId9" Type="http://schemas.openxmlformats.org/officeDocument/2006/relationships/hyperlink" Target="mailto:sandoval_p@cde.state.co.us"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mailto:carey_j@cde.state.co.us" TargetMode="External"/><Relationship Id="rId2" Type="http://schemas.openxmlformats.org/officeDocument/2006/relationships/hyperlink" Target="mailto:mincic_m@cde.state.co.us" TargetMode="External"/><Relationship Id="rId1" Type="http://schemas.openxmlformats.org/officeDocument/2006/relationships/slideLayout" Target="../slideLayouts/slideLayout2.xml"/><Relationship Id="rId4" Type="http://schemas.openxmlformats.org/officeDocument/2006/relationships/hyperlink" Target="mailto:Shen_s@cde.state.co.us" TargetMode="External"/></Relationships>
</file>

<file path=ppt/slides/_rels/slide205.xml.rels><?xml version="1.0" encoding="UTF-8" standalone="yes"?>
<Relationships xmlns="http://schemas.openxmlformats.org/package/2006/relationships"><Relationship Id="rId2" Type="http://schemas.openxmlformats.org/officeDocument/2006/relationships/hyperlink" Target="https://goo.gl/forms/EbzdcpoTkMWJgqIb2"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de.state.co.us/assessment/csladecisio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Loerzel_s@cde.state.co.u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cde.state.co.us/assessment/csla" TargetMode="External"/><Relationship Id="rId2" Type="http://schemas.openxmlformats.org/officeDocument/2006/relationships/hyperlink" Target="http://download.pearsonaccessnext.com/co/co-practicetest.html?links=1"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67.xml.rels><?xml version="1.0" encoding="UTF-8" standalone="yes"?>
<Relationships xmlns="http://schemas.openxmlformats.org/package/2006/relationships"><Relationship Id="rId2" Type="http://schemas.openxmlformats.org/officeDocument/2006/relationships/hyperlink" Target="http://download.testnav.co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9.xml.rels><?xml version="1.0" encoding="UTF-8" standalone="yes"?>
<Relationships xmlns="http://schemas.openxmlformats.org/package/2006/relationships"><Relationship Id="rId3" Type="http://schemas.openxmlformats.org/officeDocument/2006/relationships/hyperlink" Target="http://pearsononlinetesting.com/TestNav/AT/" TargetMode="External"/><Relationship Id="rId2" Type="http://schemas.openxmlformats.org/officeDocument/2006/relationships/hyperlink" Target="http://download.testnav.com" TargetMode="Externa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hyperlink" Target="http://www.cde.state.co.us/assessment/cma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4.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6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hyperlink" Target="http://www.cde.state.co.us/assessment/training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www.cde.state.co.us/assessment/trainings"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4020065"/>
            <a:ext cx="7886700" cy="2366335"/>
          </a:xfrm>
        </p:spPr>
        <p:txBody>
          <a:bodyPr>
            <a:normAutofit lnSpcReduction="10000"/>
          </a:bodyPr>
          <a:lstStyle/>
          <a:p>
            <a:r>
              <a:rPr lang="en-US" dirty="0" smtClean="0"/>
              <a:t>2018 CMAS Administration Training for DACs</a:t>
            </a:r>
          </a:p>
          <a:p>
            <a:endParaRPr lang="en-US" sz="1100" dirty="0" smtClean="0"/>
          </a:p>
          <a:p>
            <a:r>
              <a:rPr lang="en-US" sz="2200" dirty="0" smtClean="0"/>
              <a:t>Science, Social Studies, Math &amp; ELA</a:t>
            </a:r>
            <a:r>
              <a:rPr lang="en-US" sz="2200" dirty="0"/>
              <a:t> </a:t>
            </a:r>
            <a:r>
              <a:rPr lang="en-US" sz="2200" dirty="0" smtClean="0"/>
              <a:t>including CSLA</a:t>
            </a:r>
            <a:endParaRPr lang="en-US" sz="2200" dirty="0"/>
          </a:p>
          <a:p>
            <a:endParaRPr lang="en-US" sz="1100" dirty="0" smtClean="0"/>
          </a:p>
          <a:p>
            <a:r>
              <a:rPr lang="en-US" sz="2200" dirty="0" smtClean="0"/>
              <a:t>October 2017</a:t>
            </a:r>
            <a:endParaRPr lang="en-US" sz="2200" dirty="0"/>
          </a:p>
        </p:txBody>
      </p:sp>
    </p:spTree>
    <p:extLst>
      <p:ext uri="{BB962C8B-B14F-4D97-AF65-F5344CB8AC3E}">
        <p14:creationId xmlns:p14="http://schemas.microsoft.com/office/powerpoint/2010/main" val="3863580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35160" cy="521208"/>
          </a:xfrm>
        </p:spPr>
        <p:txBody>
          <a:bodyPr>
            <a:noAutofit/>
          </a:bodyPr>
          <a:lstStyle/>
          <a:p>
            <a:r>
              <a:rPr lang="en-US" dirty="0" smtClean="0"/>
              <a:t>Personally Identifiable Information (PII)</a:t>
            </a:r>
            <a:endParaRPr lang="en-US" dirty="0"/>
          </a:p>
        </p:txBody>
      </p:sp>
      <p:sp>
        <p:nvSpPr>
          <p:cNvPr id="6" name="Content Placeholder 2"/>
          <p:cNvSpPr txBox="1">
            <a:spLocks/>
          </p:cNvSpPr>
          <p:nvPr/>
        </p:nvSpPr>
        <p:spPr>
          <a:xfrm>
            <a:off x="350512" y="1066222"/>
            <a:ext cx="8229600" cy="50292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2400" dirty="0">
                <a:latin typeface="Trebuchet MS" panose="020B0603020202020204" pitchFamily="34" charset="0"/>
              </a:rPr>
              <a:t>State and Federal laws require </a:t>
            </a:r>
            <a:r>
              <a:rPr lang="en-US" sz="2400" dirty="0" smtClean="0">
                <a:latin typeface="Trebuchet MS" panose="020B0603020202020204" pitchFamily="34" charset="0"/>
              </a:rPr>
              <a:t>student </a:t>
            </a:r>
            <a:r>
              <a:rPr lang="en-US" sz="2400" dirty="0">
                <a:latin typeface="Trebuchet MS" panose="020B0603020202020204" pitchFamily="34" charset="0"/>
              </a:rPr>
              <a:t>PII to be protected</a:t>
            </a:r>
          </a:p>
          <a:p>
            <a:pPr lvl="0"/>
            <a:r>
              <a:rPr lang="en-US" sz="2400" dirty="0">
                <a:latin typeface="Trebuchet MS" panose="020B0603020202020204" pitchFamily="34" charset="0"/>
              </a:rPr>
              <a:t>PII is any information that, alone or in combination, could identify an individual student (e.g</a:t>
            </a:r>
            <a:r>
              <a:rPr lang="en-US" sz="2400" dirty="0" smtClean="0">
                <a:latin typeface="Trebuchet MS" panose="020B0603020202020204" pitchFamily="34" charset="0"/>
              </a:rPr>
              <a:t>., </a:t>
            </a:r>
            <a:r>
              <a:rPr lang="en-US" sz="2400" dirty="0">
                <a:latin typeface="Trebuchet MS" panose="020B0603020202020204" pitchFamily="34" charset="0"/>
              </a:rPr>
              <a:t>name, SASID, detailed demographics)</a:t>
            </a:r>
          </a:p>
          <a:p>
            <a:pPr lvl="0"/>
            <a:r>
              <a:rPr lang="en-US" sz="2400" dirty="0">
                <a:latin typeface="Trebuchet MS" panose="020B0603020202020204" pitchFamily="34" charset="0"/>
              </a:rPr>
              <a:t>Emails can be intercepted, forwarded, misrouted and are not secure methods for transmitting PII</a:t>
            </a:r>
          </a:p>
          <a:p>
            <a:pPr lvl="0"/>
            <a:r>
              <a:rPr lang="en-US" sz="2400" dirty="0">
                <a:latin typeface="Trebuchet MS" panose="020B0603020202020204" pitchFamily="34" charset="0"/>
              </a:rPr>
              <a:t>It is CDE policy that any email with PII sent to, from, and within CDE must be encrypted</a:t>
            </a:r>
          </a:p>
          <a:p>
            <a:pPr lvl="0"/>
            <a:r>
              <a:rPr lang="en-US" sz="2400" dirty="0">
                <a:latin typeface="Trebuchet MS" panose="020B0603020202020204" pitchFamily="34" charset="0"/>
              </a:rPr>
              <a:t>CDE strongly recommends that you encrypt emails with PII that are sent to other parties (other districts, within the district, vendors, etc.)</a:t>
            </a:r>
          </a:p>
          <a:p>
            <a:r>
              <a:rPr lang="en-US" sz="2400" dirty="0">
                <a:latin typeface="Trebuchet MS" panose="020B0603020202020204" pitchFamily="34" charset="0"/>
              </a:rPr>
              <a:t>Additional Resources: </a:t>
            </a:r>
            <a:r>
              <a:rPr lang="en-US" sz="2400" u="sng" dirty="0">
                <a:latin typeface="Trebuchet MS" panose="020B0603020202020204" pitchFamily="34" charset="0"/>
                <a:hlinkClick r:id="rId2"/>
              </a:rPr>
              <a:t>http://www.cde.state.co.us/dataprivacyandsecurity</a:t>
            </a:r>
            <a:r>
              <a:rPr lang="en-US" sz="2000" dirty="0" smtClean="0">
                <a:solidFill>
                  <a:sysClr val="windowText" lastClr="000000"/>
                </a:solidFill>
                <a:latin typeface="Trebuchet MS" panose="020B0603020202020204" pitchFamily="34" charset="0"/>
              </a:rPr>
              <a:t> </a:t>
            </a:r>
          </a:p>
        </p:txBody>
      </p:sp>
    </p:spTree>
    <p:extLst>
      <p:ext uri="{BB962C8B-B14F-4D97-AF65-F5344CB8AC3E}">
        <p14:creationId xmlns:p14="http://schemas.microsoft.com/office/powerpoint/2010/main" val="25060044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91720" cy="521208"/>
          </a:xfrm>
        </p:spPr>
        <p:txBody>
          <a:bodyPr/>
          <a:lstStyle/>
          <a:p>
            <a:r>
              <a:rPr lang="en-US" dirty="0" smtClean="0"/>
              <a:t>Student-to-Test Administrator Ratio</a:t>
            </a:r>
            <a:endParaRPr lang="en-US" dirty="0"/>
          </a:p>
        </p:txBody>
      </p:sp>
      <p:sp>
        <p:nvSpPr>
          <p:cNvPr id="4" name="Content Placeholder 1"/>
          <p:cNvSpPr txBox="1">
            <a:spLocks/>
          </p:cNvSpPr>
          <p:nvPr/>
        </p:nvSpPr>
        <p:spPr>
          <a:xfrm>
            <a:off x="428920" y="1315982"/>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20000"/>
              </a:lnSpc>
              <a:spcBef>
                <a:spcPct val="20000"/>
              </a:spcBef>
              <a:spcAft>
                <a:spcPts val="0"/>
              </a:spcAft>
              <a:buClr>
                <a:sysClr val="windowText" lastClr="000000"/>
              </a:buClr>
              <a:buSzTx/>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Student-to-Test Administrator ratio must not exceed 30 to 1</a:t>
            </a:r>
          </a:p>
          <a:p>
            <a:pPr marR="0" lvl="1" algn="l" defTabSz="914400" rtl="0" eaLnBrk="1" fontAlgn="auto" latinLnBrk="0" hangingPunct="1">
              <a:lnSpc>
                <a:spcPct val="120000"/>
              </a:lnSpc>
              <a:spcBef>
                <a:spcPct val="2000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Test Administrator must be able to actively monitor the space within the physical testing environment</a:t>
            </a:r>
          </a:p>
          <a:p>
            <a:pPr marR="0" lvl="0" algn="l" defTabSz="914400" rtl="0" eaLnBrk="1" fontAlgn="auto" latinLnBrk="0" hangingPunct="1">
              <a:lnSpc>
                <a:spcPct val="120000"/>
              </a:lnSpc>
              <a:spcBef>
                <a:spcPct val="20000"/>
              </a:spcBef>
              <a:spcAft>
                <a:spcPts val="0"/>
              </a:spcAft>
              <a:buClr>
                <a:sysClr val="windowText" lastClr="000000"/>
              </a:buClr>
              <a:buSzTx/>
              <a:tabLst/>
              <a:defRPr/>
            </a:pPr>
            <a:endPar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endParaRPr>
          </a:p>
          <a:p>
            <a:pPr marR="0" lvl="0" algn="l" defTabSz="914400" rtl="0" eaLnBrk="1" fontAlgn="auto" latinLnBrk="0" hangingPunct="1">
              <a:lnSpc>
                <a:spcPct val="120000"/>
              </a:lnSpc>
              <a:spcBef>
                <a:spcPct val="20000"/>
              </a:spcBef>
              <a:spcAft>
                <a:spcPts val="0"/>
              </a:spcAft>
              <a:buClr>
                <a:sysClr val="windowText" lastClr="000000"/>
              </a:buClr>
              <a:buSzTx/>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Consider room configuration</a:t>
            </a:r>
          </a:p>
          <a:p>
            <a:pPr marR="0" lvl="1" algn="l" defTabSz="914400" rtl="0" eaLnBrk="1" fontAlgn="auto" latinLnBrk="0" hangingPunct="1">
              <a:lnSpc>
                <a:spcPct val="120000"/>
              </a:lnSpc>
              <a:spcBef>
                <a:spcPct val="2000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Make special considerations for large testing environments or environments with complicated configurations</a:t>
            </a:r>
          </a:p>
          <a:p>
            <a:pPr marL="217170" marR="0" lvl="0" indent="-171450" algn="l" defTabSz="914400" rtl="0" eaLnBrk="1" fontAlgn="auto" latinLnBrk="0" hangingPunct="1">
              <a:lnSpc>
                <a:spcPct val="120000"/>
              </a:lnSpc>
              <a:spcBef>
                <a:spcPct val="20000"/>
              </a:spcBef>
              <a:spcAft>
                <a:spcPts val="0"/>
              </a:spcAft>
              <a:buClr>
                <a:sysClr val="windowText" lastClr="000000"/>
              </a:buClr>
              <a:buSzTx/>
              <a:tabLst/>
              <a:defRPr/>
            </a:pPr>
            <a:endPar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endParaRPr>
          </a:p>
          <a:p>
            <a:pPr marR="0" lvl="0" algn="l" defTabSz="914400" rtl="0" eaLnBrk="1" fontAlgn="auto" latinLnBrk="0" hangingPunct="1">
              <a:lnSpc>
                <a:spcPct val="120000"/>
              </a:lnSpc>
              <a:spcBef>
                <a:spcPct val="20000"/>
              </a:spcBef>
              <a:spcAft>
                <a:spcPts val="0"/>
              </a:spcAft>
              <a:buClr>
                <a:sysClr val="windowText" lastClr="000000"/>
              </a:buClr>
              <a:buSzTx/>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Test Administrators must:</a:t>
            </a:r>
          </a:p>
          <a:p>
            <a:pPr marR="0" lvl="1" algn="l" defTabSz="914400" rtl="0" eaLnBrk="1" fontAlgn="auto" latinLnBrk="0" hangingPunct="1">
              <a:lnSpc>
                <a:spcPct val="120000"/>
              </a:lnSpc>
              <a:spcBef>
                <a:spcPct val="2000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Actively proctor</a:t>
            </a:r>
          </a:p>
          <a:p>
            <a:pPr marR="0" lvl="1" algn="l" defTabSz="914400" rtl="0" eaLnBrk="1" fontAlgn="auto" latinLnBrk="0" hangingPunct="1">
              <a:lnSpc>
                <a:spcPct val="120000"/>
              </a:lnSpc>
              <a:spcBef>
                <a:spcPct val="2000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Remain attentive and in the room during the entire testing unit</a:t>
            </a:r>
          </a:p>
          <a:p>
            <a:pPr marR="0" lvl="1" algn="l" defTabSz="914400" rtl="0" eaLnBrk="1" fontAlgn="auto" latinLnBrk="0" hangingPunct="1">
              <a:lnSpc>
                <a:spcPct val="120000"/>
              </a:lnSpc>
              <a:spcBef>
                <a:spcPct val="2000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Circulate throughout the room during the test</a:t>
            </a:r>
          </a:p>
          <a:p>
            <a:pPr marR="0" lvl="2" algn="l" defTabSz="914400" rtl="0" eaLnBrk="1" fontAlgn="auto" latinLnBrk="0" hangingPunct="1">
              <a:lnSpc>
                <a:spcPct val="120000"/>
              </a:lnSpc>
              <a:spcBef>
                <a:spcPct val="20000"/>
              </a:spcBef>
              <a:spcAft>
                <a:spcPts val="0"/>
              </a:spcAft>
              <a:buClr>
                <a:sysClr val="windowText" lastClr="000000"/>
              </a:buClr>
              <a:buSzTx/>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Should be able to see students working, not student work</a:t>
            </a:r>
            <a:endPar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9932059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820001" cy="521208"/>
          </a:xfrm>
        </p:spPr>
        <p:txBody>
          <a:bodyPr/>
          <a:lstStyle/>
          <a:p>
            <a:r>
              <a:rPr lang="en-US" dirty="0" smtClean="0"/>
              <a:t>Test Environment</a:t>
            </a:r>
            <a:endParaRPr lang="en-US" dirty="0"/>
          </a:p>
        </p:txBody>
      </p:sp>
      <p:sp>
        <p:nvSpPr>
          <p:cNvPr id="4" name="Content Placeholder 2"/>
          <p:cNvSpPr txBox="1">
            <a:spLocks/>
          </p:cNvSpPr>
          <p:nvPr/>
        </p:nvSpPr>
        <p:spPr>
          <a:xfrm>
            <a:off x="457200" y="127827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The testing environment must:</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Be adequately lit, quiet, free of distractions, and heated or cooled</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Provide an adequate writing surface (paper-based)</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Be free of electronic devices and music</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“Do Not Disturb/Only Authorized Personnel Allowed” sign must be placed on the door during test sessions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4059262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29428" cy="521208"/>
          </a:xfrm>
        </p:spPr>
        <p:txBody>
          <a:bodyPr/>
          <a:lstStyle/>
          <a:p>
            <a:r>
              <a:rPr lang="en-US" dirty="0" smtClean="0"/>
              <a:t>Test Environment</a:t>
            </a:r>
            <a:endParaRPr lang="en-US" dirty="0"/>
          </a:p>
        </p:txBody>
      </p:sp>
      <p:sp>
        <p:nvSpPr>
          <p:cNvPr id="4" name="Content Placeholder 2"/>
          <p:cNvSpPr txBox="1">
            <a:spLocks/>
          </p:cNvSpPr>
          <p:nvPr/>
        </p:nvSpPr>
        <p:spPr>
          <a:xfrm>
            <a:off x="447773" y="1315981"/>
            <a:ext cx="8229600" cy="5059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ysClr val="windowText" lastClr="000000"/>
              </a:buClr>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No food or drinks are allowed on desks or near test materials</a:t>
            </a:r>
          </a:p>
          <a:p>
            <a:pPr>
              <a:buClr>
                <a:sysClr val="windowText" lastClr="000000"/>
              </a:buClr>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The testing environment must be free of any content related posters or aids that suggest possible answers to students:</a:t>
            </a:r>
          </a:p>
          <a:p>
            <a:pPr lvl="1">
              <a:buClr>
                <a:sysClr val="windowText" lastClr="000000"/>
              </a:buClr>
              <a:buFont typeface="Arial" panose="020B0604020202020204" pitchFamily="34" charset="0"/>
              <a:buChar char="•"/>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Word walls</a:t>
            </a:r>
          </a:p>
          <a:p>
            <a:pPr lvl="1">
              <a:buClr>
                <a:sysClr val="windowText" lastClr="000000"/>
              </a:buClr>
              <a:buFont typeface="Arial" panose="020B0604020202020204" pitchFamily="34" charset="0"/>
              <a:buChar char="•"/>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Steps for solving math equations</a:t>
            </a:r>
          </a:p>
          <a:p>
            <a:pPr lvl="1">
              <a:buClr>
                <a:sysClr val="windowText" lastClr="000000"/>
              </a:buClr>
              <a:buFont typeface="Arial" panose="020B0604020202020204" pitchFamily="34" charset="0"/>
              <a:buChar char="•"/>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Any content related materials </a:t>
            </a:r>
          </a:p>
          <a:p>
            <a:pPr lvl="1">
              <a:buClr>
                <a:sysClr val="windowText" lastClr="000000"/>
              </a:buClr>
              <a:buFont typeface="Arial" panose="020B0604020202020204" pitchFamily="34" charset="0"/>
              <a:buChar char="•"/>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Any resource that defines, explains, or illustrates terminology or concepts</a:t>
            </a:r>
          </a:p>
          <a:p>
            <a:pPr>
              <a:buClr>
                <a:sysClr val="windowText" lastClr="000000"/>
              </a:buClr>
              <a:defRPr/>
            </a:pPr>
            <a:endParaRPr kumimoji="0" lang="en-US" sz="2400" b="1" i="0" u="none" strike="noStrike" kern="1200" cap="none" spc="0" normalizeH="0" baseline="0" noProof="0" dirty="0" smtClean="0">
              <a:ln>
                <a:noFill/>
              </a:ln>
              <a:solidFill>
                <a:srgbClr val="000000"/>
              </a:solidFill>
              <a:effectLst/>
              <a:uLnTx/>
              <a:uFillTx/>
              <a:latin typeface="Trebuchet MS" panose="020B0603020202020204" pitchFamily="34" charset="0"/>
            </a:endParaRPr>
          </a:p>
          <a:p>
            <a:pPr>
              <a:buClr>
                <a:sysClr val="windowText" lastClr="000000"/>
              </a:buClr>
              <a:defRPr/>
            </a:pPr>
            <a:r>
              <a:rPr kumimoji="0" lang="en-US" sz="2400" b="1" i="0" u="none" strike="noStrike" kern="1200" cap="none" spc="0" normalizeH="0" baseline="0" noProof="0" dirty="0" smtClean="0">
                <a:ln>
                  <a:noFill/>
                </a:ln>
                <a:solidFill>
                  <a:srgbClr val="000000"/>
                </a:solidFill>
                <a:effectLst/>
                <a:uLnTx/>
                <a:uFillTx/>
                <a:latin typeface="Trebuchet MS" panose="020B0603020202020204" pitchFamily="34" charset="0"/>
              </a:rPr>
              <a:t>General rule: When in doubt, cover it.</a:t>
            </a:r>
            <a:endParaRPr kumimoji="0" lang="en-US" sz="2400" b="0" i="0" u="none" strike="noStrike" kern="1200" cap="none" spc="0" normalizeH="0" baseline="0" noProof="0" dirty="0">
              <a:ln>
                <a:noFill/>
              </a:ln>
              <a:solidFill>
                <a:srgbClr val="6C1B89"/>
              </a:solidFill>
              <a:effectLst/>
              <a:uLnTx/>
              <a:uFillTx/>
              <a:latin typeface="Trebuchet MS" panose="020B0603020202020204" pitchFamily="34" charset="0"/>
            </a:endParaRPr>
          </a:p>
        </p:txBody>
      </p:sp>
    </p:spTree>
    <p:extLst>
      <p:ext uri="{BB962C8B-B14F-4D97-AF65-F5344CB8AC3E}">
        <p14:creationId xmlns:p14="http://schemas.microsoft.com/office/powerpoint/2010/main" val="29308521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06879" cy="521208"/>
          </a:xfrm>
        </p:spPr>
        <p:txBody>
          <a:bodyPr/>
          <a:lstStyle/>
          <a:p>
            <a:r>
              <a:rPr lang="en-US" dirty="0" smtClean="0"/>
              <a:t>Test Environment</a:t>
            </a:r>
            <a:endParaRPr lang="en-US" dirty="0"/>
          </a:p>
        </p:txBody>
      </p:sp>
      <p:sp>
        <p:nvSpPr>
          <p:cNvPr id="4" name="Content Placeholder 1"/>
          <p:cNvSpPr txBox="1">
            <a:spLocks/>
          </p:cNvSpPr>
          <p:nvPr/>
        </p:nvSpPr>
        <p:spPr>
          <a:xfrm>
            <a:off x="457200" y="133483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Generally, posters that do not include content specific definitions, content related processes or solutions may remain on the wall</a:t>
            </a:r>
            <a:endParaRPr kumimoji="0" lang="en-US" sz="3200" b="0" i="0" u="none" strike="noStrike" kern="1200" cap="none" spc="0" normalizeH="0" baseline="0" noProof="0" dirty="0" smtClean="0">
              <a:ln>
                <a:noFill/>
              </a:ln>
              <a:solidFill>
                <a:srgbClr val="000000"/>
              </a:solidFill>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Display unit testing time for students: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13794046"/>
              </p:ext>
            </p:extLst>
          </p:nvPr>
        </p:nvGraphicFramePr>
        <p:xfrm>
          <a:off x="1669163" y="3312502"/>
          <a:ext cx="5182899" cy="1483360"/>
        </p:xfrm>
        <a:graphic>
          <a:graphicData uri="http://schemas.openxmlformats.org/drawingml/2006/table">
            <a:tbl>
              <a:tblPr bandRow="1">
                <a:tableStyleId>{073A0DAA-6AF3-43AB-8588-CEC1D06C72B9}</a:tableStyleId>
              </a:tblPr>
              <a:tblGrid>
                <a:gridCol w="2548766"/>
                <a:gridCol w="2634133"/>
              </a:tblGrid>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latin typeface="Trebuchet MS" panose="020B0603020202020204" pitchFamily="34" charset="0"/>
                        </a:rPr>
                        <a:t>Unit Name:</a:t>
                      </a:r>
                      <a:endParaRPr lang="en-US" dirty="0">
                        <a:latin typeface="Trebuchet MS" panose="020B060302020202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panose="020B0603020202020204" pitchFamily="34" charset="0"/>
                        </a:rPr>
                        <a:t>Grade 8</a:t>
                      </a:r>
                      <a:r>
                        <a:rPr lang="en-US" baseline="0" dirty="0" smtClean="0">
                          <a:latin typeface="Trebuchet MS" panose="020B0603020202020204" pitchFamily="34" charset="0"/>
                        </a:rPr>
                        <a:t> Science</a:t>
                      </a:r>
                      <a:r>
                        <a:rPr lang="en-US" dirty="0" smtClean="0">
                          <a:latin typeface="Trebuchet MS" panose="020B0603020202020204" pitchFamily="34" charset="0"/>
                        </a:rPr>
                        <a:t>, Unit 1</a:t>
                      </a:r>
                    </a:p>
                  </a:txBody>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latin typeface="Trebuchet MS" panose="020B0603020202020204" pitchFamily="34" charset="0"/>
                        </a:rPr>
                        <a:t>Unit Testing Time:</a:t>
                      </a:r>
                      <a:endParaRPr lang="en-US" dirty="0">
                        <a:latin typeface="Trebuchet MS" panose="020B060302020202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panose="020B0603020202020204" pitchFamily="34" charset="0"/>
                        </a:rPr>
                        <a:t>80 Minutes</a:t>
                      </a:r>
                    </a:p>
                  </a:txBody>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latin typeface="Trebuchet MS" panose="020B0603020202020204" pitchFamily="34" charset="0"/>
                        </a:rPr>
                        <a:t>Start Time: </a:t>
                      </a:r>
                      <a:endParaRPr lang="en-US" dirty="0">
                        <a:latin typeface="Trebuchet MS" panose="020B060302020202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latin typeface="Trebuchet MS" panose="020B0603020202020204" pitchFamily="34" charset="0"/>
                        </a:rPr>
                        <a:t>9:00</a:t>
                      </a:r>
                      <a:endParaRPr lang="en-US" dirty="0">
                        <a:latin typeface="Trebuchet MS" panose="020B0603020202020204" pitchFamily="34" charset="0"/>
                      </a:endParaRPr>
                    </a:p>
                  </a:txBody>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latin typeface="Trebuchet MS" panose="020B0603020202020204" pitchFamily="34" charset="0"/>
                        </a:rPr>
                        <a:t>Stop Time: </a:t>
                      </a:r>
                      <a:endParaRPr lang="en-US" dirty="0">
                        <a:latin typeface="Trebuchet MS" panose="020B060302020202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latin typeface="Trebuchet MS" panose="020B0603020202020204" pitchFamily="34" charset="0"/>
                        </a:rPr>
                        <a:t>10:20</a:t>
                      </a:r>
                      <a:endParaRPr lang="en-US" dirty="0">
                        <a:latin typeface="Trebuchet MS" panose="020B0603020202020204" pitchFamily="34" charset="0"/>
                      </a:endParaRPr>
                    </a:p>
                  </a:txBody>
                  <a:tcPr/>
                </a:tc>
              </a:tr>
            </a:tbl>
          </a:graphicData>
        </a:graphic>
      </p:graphicFrame>
    </p:spTree>
    <p:extLst>
      <p:ext uri="{BB962C8B-B14F-4D97-AF65-F5344CB8AC3E}">
        <p14:creationId xmlns:p14="http://schemas.microsoft.com/office/powerpoint/2010/main" val="382218279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85988" cy="521208"/>
          </a:xfrm>
        </p:spPr>
        <p:txBody>
          <a:bodyPr/>
          <a:lstStyle/>
          <a:p>
            <a:r>
              <a:rPr lang="en-US" dirty="0" smtClean="0"/>
              <a:t>Room Configuration</a:t>
            </a:r>
            <a:endParaRPr lang="en-US" dirty="0"/>
          </a:p>
        </p:txBody>
      </p:sp>
      <p:sp>
        <p:nvSpPr>
          <p:cNvPr id="4" name="Content Placeholder 2"/>
          <p:cNvSpPr txBox="1">
            <a:spLocks/>
          </p:cNvSpPr>
          <p:nvPr/>
        </p:nvSpPr>
        <p:spPr>
          <a:xfrm>
            <a:off x="438346" y="1240567"/>
            <a:ext cx="8229600" cy="51390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8788" marR="0" lvl="0" indent="-342900" algn="l" defTabSz="914400" rtl="0" eaLnBrk="1" fontAlgn="auto" latinLnBrk="0" hangingPunct="1">
              <a:lnSpc>
                <a:spcPct val="100000"/>
              </a:lnSpc>
              <a:spcBef>
                <a:spcPct val="20000"/>
              </a:spcBef>
              <a:spcAft>
                <a:spcPts val="0"/>
              </a:spcAft>
              <a:buClr>
                <a:sysClr val="windowText" lastClr="000000"/>
              </a:buClr>
              <a:buSzTx/>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rPr>
              <a:t>Students should not be able to see each other’s work from a normal testing position</a:t>
            </a:r>
          </a:p>
          <a:p>
            <a:pPr marL="458788" marR="0" lvl="0" algn="l" defTabSz="914400" rtl="0" eaLnBrk="1" fontAlgn="auto" latinLnBrk="0" hangingPunct="1">
              <a:lnSpc>
                <a:spcPct val="100000"/>
              </a:lnSpc>
              <a:spcBef>
                <a:spcPct val="20000"/>
              </a:spcBef>
              <a:spcAft>
                <a:spcPts val="0"/>
              </a:spcAft>
              <a:buClr>
                <a:sysClr val="windowText" lastClr="000000"/>
              </a:buClr>
              <a:buSzTx/>
              <a:tabLst/>
              <a:defRPr/>
            </a:pPr>
            <a:endPar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458788" marR="0" lvl="0" indent="-342900" algn="l" defTabSz="914400" rtl="0" eaLnBrk="1" fontAlgn="auto" latinLnBrk="0" hangingPunct="1">
              <a:lnSpc>
                <a:spcPct val="100000"/>
              </a:lnSpc>
              <a:spcBef>
                <a:spcPct val="20000"/>
              </a:spcBef>
              <a:spcAft>
                <a:spcPts val="0"/>
              </a:spcAft>
              <a:buClr>
                <a:sysClr val="windowText" lastClr="000000"/>
              </a:buClr>
              <a:buSzTx/>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rPr>
              <a:t>Consider the following seating configurations to maintain test security: </a:t>
            </a:r>
          </a:p>
          <a:p>
            <a:pPr marL="733108" marR="0" lvl="1"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rPr>
              <a:t>Seat students in every other seat (useful in a computer lab setup)</a:t>
            </a:r>
          </a:p>
          <a:p>
            <a:pPr marL="733108" marR="0" lvl="1"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rPr>
              <a:t>Arrange monitors back-to-back</a:t>
            </a:r>
          </a:p>
          <a:p>
            <a:pPr marL="733108" marR="0" lvl="1"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rPr>
              <a:t>Seat students back-to-back</a:t>
            </a:r>
          </a:p>
          <a:p>
            <a:pPr marL="733108" marR="0" lvl="1"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rPr>
              <a:t>Seat students in a semicircle (useful for schools using laptops)</a:t>
            </a:r>
          </a:p>
          <a:p>
            <a:pPr marL="733108" marR="0" lvl="1"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rPr>
              <a:t>Seat students in widely spaced rows or in every other row (appropriate for a classroom setup)</a:t>
            </a:r>
          </a:p>
          <a:p>
            <a:pPr marL="733108" marR="0" lvl="1"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endPar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000" b="0" i="0" u="none" strike="noStrike" kern="1200" cap="none" spc="0" normalizeH="0" baseline="0" noProof="0" dirty="0" smtClean="0">
                <a:ln>
                  <a:noFill/>
                </a:ln>
                <a:solidFill>
                  <a:srgbClr val="040404"/>
                </a:solidFill>
                <a:effectLst/>
                <a:uLnTx/>
                <a:uFillTx/>
                <a:latin typeface="Trebuchet MS" panose="020B0603020202020204" pitchFamily="34" charset="0"/>
              </a:rPr>
              <a:t>Dividing screens or other privacy materials may be used if students cannot be placed far enough away from each other</a:t>
            </a:r>
          </a:p>
        </p:txBody>
      </p:sp>
    </p:spTree>
    <p:extLst>
      <p:ext uri="{BB962C8B-B14F-4D97-AF65-F5344CB8AC3E}">
        <p14:creationId xmlns:p14="http://schemas.microsoft.com/office/powerpoint/2010/main" val="20979179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91720" cy="521208"/>
          </a:xfrm>
        </p:spPr>
        <p:txBody>
          <a:bodyPr/>
          <a:lstStyle/>
          <a:p>
            <a:r>
              <a:rPr lang="en-US" dirty="0" smtClean="0"/>
              <a:t>Headphones</a:t>
            </a:r>
            <a:endParaRPr lang="en-US" dirty="0"/>
          </a:p>
        </p:txBody>
      </p:sp>
      <p:sp>
        <p:nvSpPr>
          <p:cNvPr id="4" name="Content Placeholder 5"/>
          <p:cNvSpPr txBox="1">
            <a:spLocks/>
          </p:cNvSpPr>
          <p:nvPr/>
        </p:nvSpPr>
        <p:spPr>
          <a:xfrm>
            <a:off x="192024" y="1182414"/>
            <a:ext cx="8791720" cy="521838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Text-to-Speech</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To be in a testing room with other students, headphones must be worn</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must be tested separately if they are unable to wear headphones</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0" marR="0" lvl="0" indent="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None/>
              <a:tabLst/>
              <a:defRPr/>
            </a:pPr>
            <a:r>
              <a:rPr kumimoji="0" lang="en-US" sz="2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Note</a:t>
            </a: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CMAS assessments do not contain audio </a:t>
            </a:r>
            <a:r>
              <a:rPr kumimoji="0" lang="en-US" sz="2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unless</a:t>
            </a: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TTS is used</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7825577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72867" cy="521208"/>
          </a:xfrm>
        </p:spPr>
        <p:txBody>
          <a:bodyPr/>
          <a:lstStyle/>
          <a:p>
            <a:r>
              <a:rPr lang="en-US" dirty="0" smtClean="0"/>
              <a:t>Unauthorized Visitors and the Media</a:t>
            </a:r>
            <a:endParaRPr lang="en-US" dirty="0"/>
          </a:p>
        </p:txBody>
      </p:sp>
      <p:sp>
        <p:nvSpPr>
          <p:cNvPr id="4" name="Content Placeholder 2"/>
          <p:cNvSpPr txBox="1">
            <a:spLocks/>
          </p:cNvSpPr>
          <p:nvPr/>
        </p:nvSpPr>
        <p:spPr>
          <a:xfrm>
            <a:off x="276519" y="1249994"/>
            <a:ext cx="8534400" cy="437605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Only students, Test Administrators/Examiners, and authorized school, district, state personnel, or state-sanctioned test monitors may be in testing areas during administration</a:t>
            </a:r>
          </a:p>
          <a:p>
            <a:pPr marL="0" marR="0" lvl="0" indent="0"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None/>
              <a:tabLst/>
              <a:defRPr/>
            </a:pPr>
            <a:endPar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endParaRPr>
          </a:p>
          <a:p>
            <a:pPr marL="457200" marR="0" lvl="0" indent="-457200"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Media are not allowed to have access to the tests before,</a:t>
            </a:r>
            <a:r>
              <a:rPr kumimoji="0" lang="en-US" sz="2400" b="0" i="0" u="none" strike="noStrike" kern="1200" cap="none" spc="0" normalizeH="0" noProof="0" dirty="0" smtClean="0">
                <a:ln>
                  <a:noFill/>
                </a:ln>
                <a:solidFill>
                  <a:srgbClr val="000000"/>
                </a:solidFill>
                <a:effectLst/>
                <a:uLnTx/>
                <a:uFillTx/>
                <a:latin typeface="Trebuchet MS" panose="020B0603020202020204" pitchFamily="34" charset="0"/>
              </a:rPr>
              <a:t> </a:t>
            </a: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during, or after test administration, or take pictures or video of testing materials or testing students</a:t>
            </a:r>
          </a:p>
          <a:p>
            <a:pPr marL="457200" marR="0" lvl="0" indent="-457200"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endParaRPr>
          </a:p>
          <a:p>
            <a:pPr marL="457200" marR="0" lvl="0" indent="-457200"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Parents are not allowed in the testing room with their child</a:t>
            </a:r>
            <a:endParaRPr kumimoji="0" lang="en-US" sz="24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42358999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Receiving Materials</a:t>
            </a:r>
            <a:br>
              <a:rPr lang="en-US" sz="3200" dirty="0" smtClean="0">
                <a:solidFill>
                  <a:srgbClr val="000000"/>
                </a:solidFill>
              </a:rPr>
            </a:br>
            <a:r>
              <a:rPr lang="en-US" sz="3200" dirty="0" smtClean="0">
                <a:solidFill>
                  <a:srgbClr val="000000"/>
                </a:solidFill>
              </a:rPr>
              <a:t>&amp; Test Security</a:t>
            </a:r>
            <a:endParaRPr lang="en-US" sz="3200" dirty="0">
              <a:solidFill>
                <a:srgbClr val="000000"/>
              </a:solidFill>
            </a:endParaRPr>
          </a:p>
        </p:txBody>
      </p:sp>
    </p:spTree>
    <p:extLst>
      <p:ext uri="{BB962C8B-B14F-4D97-AF65-F5344CB8AC3E}">
        <p14:creationId xmlns:p14="http://schemas.microsoft.com/office/powerpoint/2010/main" val="16780272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820001" cy="521208"/>
          </a:xfrm>
        </p:spPr>
        <p:txBody>
          <a:bodyPr/>
          <a:lstStyle/>
          <a:p>
            <a:r>
              <a:rPr lang="en-US" dirty="0" smtClean="0"/>
              <a:t>Test Security Protocols</a:t>
            </a:r>
            <a:endParaRPr lang="en-US" dirty="0"/>
          </a:p>
        </p:txBody>
      </p:sp>
      <p:sp>
        <p:nvSpPr>
          <p:cNvPr id="4" name="Content Placeholder 2"/>
          <p:cNvSpPr txBox="1">
            <a:spLocks/>
          </p:cNvSpPr>
          <p:nvPr/>
        </p:nvSpPr>
        <p:spPr>
          <a:xfrm>
            <a:off x="438346" y="1353689"/>
            <a:ext cx="8229600" cy="4407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Protection of student information and data</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Protecting the validity of the state assessments</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Financial considerations</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State law: Maintain the integrity of the assessment</a:t>
            </a:r>
          </a:p>
        </p:txBody>
      </p:sp>
    </p:spTree>
    <p:extLst>
      <p:ext uri="{BB962C8B-B14F-4D97-AF65-F5344CB8AC3E}">
        <p14:creationId xmlns:p14="http://schemas.microsoft.com/office/powerpoint/2010/main" val="129635868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820001" cy="521208"/>
          </a:xfrm>
        </p:spPr>
        <p:txBody>
          <a:bodyPr/>
          <a:lstStyle/>
          <a:p>
            <a:r>
              <a:rPr lang="en-US" dirty="0" smtClean="0"/>
              <a:t>Security Plan</a:t>
            </a:r>
            <a:endParaRPr lang="en-US" dirty="0"/>
          </a:p>
        </p:txBody>
      </p:sp>
      <p:sp>
        <p:nvSpPr>
          <p:cNvPr id="4" name="Content Placeholder 1"/>
          <p:cNvSpPr txBox="1">
            <a:spLocks/>
          </p:cNvSpPr>
          <p:nvPr/>
        </p:nvSpPr>
        <p:spPr>
          <a:xfrm>
            <a:off x="487223" y="1171254"/>
            <a:ext cx="8229600" cy="52662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Successful Security Plan requirements:</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All personnel have appropriate annual training</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All </a:t>
            </a:r>
            <a:r>
              <a:rPr kumimoji="0" lang="en-US" sz="2000" b="0" i="0" u="none" strike="noStrike" kern="1200" cap="none" spc="0" normalizeH="0" baseline="0" noProof="0" dirty="0" smtClean="0">
                <a:ln>
                  <a:noFill/>
                </a:ln>
                <a:solidFill>
                  <a:srgbClr val="040404"/>
                </a:solidFill>
                <a:effectLst/>
                <a:uLnTx/>
                <a:uFillTx/>
                <a:latin typeface="Trebuchet MS" panose="020B0603020202020204" pitchFamily="34" charset="0"/>
              </a:rPr>
              <a:t>involved</a:t>
            </a: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 personnel understand security protocols</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All involved personnel have signed security agreements</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000000"/>
                </a:solidFill>
                <a:effectLst/>
                <a:uLnTx/>
                <a:uFillTx/>
                <a:latin typeface="Trebuchet MS" panose="020B0603020202020204" pitchFamily="34" charset="0"/>
              </a:rPr>
              <a:t>Think about anyone who may be in/enter the testing environment</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Test environments are secured against unauthorized personnel</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Establish a documented</a:t>
            </a:r>
            <a:r>
              <a:rPr lang="en-US" sz="2000" dirty="0" smtClean="0">
                <a:solidFill>
                  <a:srgbClr val="000000"/>
                </a:solidFill>
                <a:latin typeface="Trebuchet MS" panose="020B0603020202020204" pitchFamily="34" charset="0"/>
              </a:rPr>
              <a:t>/physical</a:t>
            </a: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 chain of custody form process</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Materials are kept in a central, secure, and locked location with limited access</a:t>
            </a:r>
          </a:p>
          <a:p>
            <a:pPr lvl="1" indent="-342900">
              <a:buClr>
                <a:sysClr val="windowText" lastClr="000000"/>
              </a:buClr>
              <a:buFont typeface="Arial" panose="020B0604020202020204" pitchFamily="34" charset="0"/>
              <a:buChar char="•"/>
              <a:defRPr/>
            </a:pPr>
            <a:r>
              <a:rPr lang="en-US" sz="1800" dirty="0" smtClean="0">
                <a:solidFill>
                  <a:srgbClr val="000000"/>
                </a:solidFill>
                <a:latin typeface="Trebuchet MS" panose="020B0603020202020204" pitchFamily="34" charset="0"/>
              </a:rPr>
              <a:t>If materials are missing, follow up will be needed</a:t>
            </a:r>
          </a:p>
          <a:p>
            <a:pPr lvl="1" indent="-342900">
              <a:buClr>
                <a:sysClr val="windowText" lastClr="000000"/>
              </a:buClr>
              <a:buFont typeface="Arial" panose="020B0604020202020204" pitchFamily="34" charset="0"/>
              <a:buChar char="•"/>
              <a:defRPr/>
            </a:pPr>
            <a:r>
              <a:rPr lang="en-US" sz="1800" dirty="0" smtClean="0">
                <a:solidFill>
                  <a:srgbClr val="000000"/>
                </a:solidFill>
                <a:latin typeface="Trebuchet MS" panose="020B0603020202020204" pitchFamily="34" charset="0"/>
              </a:rPr>
              <a:t>Ensure that barcodes are identified </a:t>
            </a:r>
            <a:endPar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935960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ll Files &gt; CDE_Assessment_DEMO_DDDD &gt; CMAS_2018" title="Syncplicity File Path"/>
          <p:cNvPicPr>
            <a:picLocks noChangeAspect="1"/>
          </p:cNvPicPr>
          <p:nvPr/>
        </p:nvPicPr>
        <p:blipFill rotWithShape="1">
          <a:blip r:embed="rId2"/>
          <a:srcRect b="17433"/>
          <a:stretch/>
        </p:blipFill>
        <p:spPr>
          <a:xfrm>
            <a:off x="5861258" y="2507765"/>
            <a:ext cx="3282742" cy="1344829"/>
          </a:xfrm>
          <a:prstGeom prst="rect">
            <a:avLst/>
          </a:prstGeom>
        </p:spPr>
      </p:pic>
      <p:sp>
        <p:nvSpPr>
          <p:cNvPr id="3" name="Title 2"/>
          <p:cNvSpPr>
            <a:spLocks noGrp="1"/>
          </p:cNvSpPr>
          <p:nvPr>
            <p:ph type="title"/>
          </p:nvPr>
        </p:nvSpPr>
        <p:spPr>
          <a:xfrm>
            <a:off x="192023" y="192024"/>
            <a:ext cx="8772867" cy="521208"/>
          </a:xfrm>
        </p:spPr>
        <p:txBody>
          <a:bodyPr>
            <a:noAutofit/>
          </a:bodyPr>
          <a:lstStyle/>
          <a:p>
            <a:r>
              <a:rPr lang="en-US" dirty="0" smtClean="0"/>
              <a:t>Syncplicity</a:t>
            </a:r>
            <a:endParaRPr lang="en-US" sz="3200" dirty="0"/>
          </a:p>
        </p:txBody>
      </p:sp>
      <p:sp>
        <p:nvSpPr>
          <p:cNvPr id="5" name="Content Placeholder 2"/>
          <p:cNvSpPr txBox="1">
            <a:spLocks/>
          </p:cNvSpPr>
          <p:nvPr/>
        </p:nvSpPr>
        <p:spPr>
          <a:xfrm>
            <a:off x="192024" y="1016752"/>
            <a:ext cx="8675250" cy="5121275"/>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Use Syncplicity to transfer secure information and PII to CDE</a:t>
            </a:r>
          </a:p>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User Guide available</a:t>
            </a:r>
            <a:r>
              <a:rPr kumimoji="0" lang="en-US" sz="2000" b="0" i="0" u="none" strike="noStrike" kern="1200" cap="none" spc="0" normalizeH="0" noProof="0" dirty="0" smtClean="0">
                <a:ln>
                  <a:noFill/>
                </a:ln>
                <a:solidFill>
                  <a:sysClr val="windowText" lastClr="000000"/>
                </a:solidFill>
                <a:effectLst/>
                <a:uLnTx/>
                <a:uFillTx/>
                <a:latin typeface="Trebuchet MS" panose="020B0603020202020204" pitchFamily="34" charset="0"/>
              </a:rPr>
              <a:t> at </a:t>
            </a:r>
            <a:r>
              <a:rPr kumimoji="0" lang="en-US" sz="1800" b="0" i="0" u="sng" strike="noStrike" kern="1200" cap="none" spc="0" normalizeH="0" baseline="0" noProof="0" dirty="0" smtClean="0">
                <a:ln>
                  <a:noFill/>
                </a:ln>
                <a:solidFill>
                  <a:sysClr val="windowText" lastClr="000000"/>
                </a:solidFill>
                <a:effectLst/>
                <a:uLnTx/>
                <a:uFillTx/>
                <a:latin typeface="Trebuchet MS" panose="020B0603020202020204" pitchFamily="34" charset="0"/>
                <a:hlinkClick r:id="rId3"/>
              </a:rPr>
              <a:t>http://www.cde.state.co.us/assessment/ausyncug</a:t>
            </a:r>
            <a:endPar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All documents from previous years</a:t>
            </a:r>
            <a:r>
              <a:rPr kumimoji="0" lang="en-US" sz="2000" b="0" i="0" u="none" strike="noStrike" kern="1200" cap="none" spc="0" normalizeH="0" noProof="0" dirty="0" smtClean="0">
                <a:ln>
                  <a:noFill/>
                </a:ln>
                <a:solidFill>
                  <a:sysClr val="windowText" lastClr="000000"/>
                </a:solidFill>
                <a:effectLst/>
                <a:uLnTx/>
                <a:uFillTx/>
                <a:latin typeface="Trebuchet MS" panose="020B0603020202020204" pitchFamily="34" charset="0"/>
              </a:rPr>
              <a:t> were removed and archived externally by CDE</a:t>
            </a:r>
          </a:p>
          <a:p>
            <a:r>
              <a:rPr lang="en-US" sz="2000" dirty="0">
                <a:solidFill>
                  <a:srgbClr val="000000"/>
                </a:solidFill>
                <a:latin typeface="Trebuchet MS" panose="020B0603020202020204" pitchFamily="34" charset="0"/>
              </a:rPr>
              <a:t>New folder structure for 2017-18</a:t>
            </a:r>
          </a:p>
          <a:p>
            <a:pPr lvl="1">
              <a:buFont typeface="Arial" panose="020B0604020202020204" pitchFamily="34" charset="0"/>
              <a:buChar char="•"/>
            </a:pPr>
            <a:r>
              <a:rPr lang="en-US" sz="1800" dirty="0">
                <a:solidFill>
                  <a:srgbClr val="000000"/>
                </a:solidFill>
                <a:latin typeface="Trebuchet MS" panose="020B0603020202020204" pitchFamily="34" charset="0"/>
              </a:rPr>
              <a:t>Ensure </a:t>
            </a:r>
            <a:r>
              <a:rPr lang="en-US" sz="1800" dirty="0" smtClean="0">
                <a:solidFill>
                  <a:srgbClr val="000000"/>
                </a:solidFill>
                <a:latin typeface="Trebuchet MS" panose="020B0603020202020204" pitchFamily="34" charset="0"/>
              </a:rPr>
              <a:t>documents </a:t>
            </a:r>
            <a:r>
              <a:rPr lang="en-US" sz="1800" dirty="0">
                <a:solidFill>
                  <a:srgbClr val="000000"/>
                </a:solidFill>
                <a:latin typeface="Trebuchet MS" panose="020B0603020202020204" pitchFamily="34" charset="0"/>
              </a:rPr>
              <a:t>are </a:t>
            </a:r>
            <a:r>
              <a:rPr lang="en-US" sz="1800" dirty="0" smtClean="0">
                <a:solidFill>
                  <a:srgbClr val="000000"/>
                </a:solidFill>
                <a:latin typeface="Trebuchet MS" panose="020B0603020202020204" pitchFamily="34" charset="0"/>
              </a:rPr>
              <a:t>placed in correct </a:t>
            </a:r>
            <a:r>
              <a:rPr lang="en-US" sz="1800" dirty="0">
                <a:solidFill>
                  <a:srgbClr val="000000"/>
                </a:solidFill>
                <a:latin typeface="Trebuchet MS" panose="020B0603020202020204" pitchFamily="34" charset="0"/>
              </a:rPr>
              <a:t>folders</a:t>
            </a:r>
          </a:p>
          <a:p>
            <a:pPr lvl="1">
              <a:buFont typeface="Arial" panose="020B0604020202020204" pitchFamily="34" charset="0"/>
              <a:buChar char="•"/>
            </a:pPr>
            <a:r>
              <a:rPr lang="en-US" sz="1800" dirty="0">
                <a:solidFill>
                  <a:srgbClr val="000000"/>
                </a:solidFill>
                <a:latin typeface="Trebuchet MS" panose="020B0603020202020204" pitchFamily="34" charset="0"/>
              </a:rPr>
              <a:t>Provide notice of uploaded files to the </a:t>
            </a:r>
            <a:r>
              <a:rPr lang="en-US" sz="1800" dirty="0" smtClean="0">
                <a:solidFill>
                  <a:srgbClr val="000000"/>
                </a:solidFill>
                <a:latin typeface="Trebuchet MS" panose="020B0603020202020204" pitchFamily="34" charset="0"/>
              </a:rPr>
              <a:t/>
            </a:r>
            <a:br>
              <a:rPr lang="en-US" sz="1800" dirty="0" smtClean="0">
                <a:solidFill>
                  <a:srgbClr val="000000"/>
                </a:solidFill>
                <a:latin typeface="Trebuchet MS" panose="020B0603020202020204" pitchFamily="34" charset="0"/>
              </a:rPr>
            </a:br>
            <a:r>
              <a:rPr lang="en-US" sz="1800" dirty="0" smtClean="0">
                <a:solidFill>
                  <a:srgbClr val="000000"/>
                </a:solidFill>
                <a:latin typeface="Trebuchet MS" panose="020B0603020202020204" pitchFamily="34" charset="0"/>
              </a:rPr>
              <a:t>appropriate </a:t>
            </a:r>
            <a:r>
              <a:rPr lang="en-US" sz="1800" dirty="0">
                <a:solidFill>
                  <a:srgbClr val="000000"/>
                </a:solidFill>
                <a:latin typeface="Trebuchet MS" panose="020B0603020202020204" pitchFamily="34" charset="0"/>
              </a:rPr>
              <a:t>contact at </a:t>
            </a:r>
            <a:r>
              <a:rPr lang="en-US" sz="1800" dirty="0" smtClean="0">
                <a:solidFill>
                  <a:srgbClr val="000000"/>
                </a:solidFill>
                <a:latin typeface="Trebuchet MS" panose="020B0603020202020204" pitchFamily="34" charset="0"/>
              </a:rPr>
              <a:t>CDE</a:t>
            </a:r>
          </a:p>
          <a:p>
            <a:pPr lvl="2"/>
            <a:r>
              <a:rPr lang="en-US" sz="1800" dirty="0" smtClean="0">
                <a:solidFill>
                  <a:srgbClr val="000000"/>
                </a:solidFill>
                <a:latin typeface="Trebuchet MS" panose="020B0603020202020204" pitchFamily="34" charset="0"/>
              </a:rPr>
              <a:t>Email file path and include the file name</a:t>
            </a:r>
          </a:p>
          <a:p>
            <a:r>
              <a:rPr lang="en-US" sz="2000" b="1" dirty="0" smtClean="0">
                <a:solidFill>
                  <a:srgbClr val="000000"/>
                </a:solidFill>
                <a:latin typeface="Trebuchet MS" panose="020B0603020202020204" pitchFamily="34" charset="0"/>
              </a:rPr>
              <a:t>Recommended</a:t>
            </a:r>
            <a:r>
              <a:rPr lang="en-US" sz="2000" dirty="0">
                <a:solidFill>
                  <a:srgbClr val="000000"/>
                </a:solidFill>
                <a:latin typeface="Trebuchet MS" panose="020B0603020202020204" pitchFamily="34" charset="0"/>
              </a:rPr>
              <a:t>: Discontinue use of the Syncplicity desktop app – use the browser version (</a:t>
            </a:r>
            <a:r>
              <a:rPr lang="en-US" sz="2000" dirty="0" err="1">
                <a:solidFill>
                  <a:srgbClr val="000000"/>
                </a:solidFill>
                <a:latin typeface="Trebuchet MS" panose="020B0603020202020204" pitchFamily="34" charset="0"/>
              </a:rPr>
              <a:t>unsync</a:t>
            </a:r>
            <a:r>
              <a:rPr lang="en-US" sz="2000" dirty="0">
                <a:solidFill>
                  <a:srgbClr val="000000"/>
                </a:solidFill>
                <a:latin typeface="Trebuchet MS" panose="020B0603020202020204" pitchFamily="34" charset="0"/>
              </a:rPr>
              <a:t> local devices from the desktop app)</a:t>
            </a:r>
          </a:p>
          <a:p>
            <a:pPr lvl="1">
              <a:buFont typeface="Arial" panose="020B0604020202020204" pitchFamily="34" charset="0"/>
              <a:buChar char="•"/>
            </a:pPr>
            <a:r>
              <a:rPr lang="en-US" sz="2000" dirty="0">
                <a:solidFill>
                  <a:srgbClr val="000000"/>
                </a:solidFill>
                <a:latin typeface="Trebuchet MS" panose="020B0603020202020204" pitchFamily="34" charset="0"/>
              </a:rPr>
              <a:t>Files loaded through the browser are shared/updated faster than those loaded through the desktop app</a:t>
            </a:r>
          </a:p>
          <a:p>
            <a:pPr lvl="1">
              <a:buFont typeface="Arial" panose="020B0604020202020204" pitchFamily="34" charset="0"/>
              <a:buChar char="•"/>
            </a:pPr>
            <a:r>
              <a:rPr lang="en-US" sz="2000" dirty="0">
                <a:solidFill>
                  <a:srgbClr val="000000"/>
                </a:solidFill>
                <a:latin typeface="Trebuchet MS" panose="020B0603020202020204" pitchFamily="34" charset="0"/>
              </a:rPr>
              <a:t>Continuous syncing of desktop app devices sometimes causes reappearance of old documents and duplication of folders</a:t>
            </a:r>
          </a:p>
          <a:p>
            <a:pPr marR="0" lvl="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428799638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ClrTx/>
            </a:pPr>
            <a:r>
              <a:rPr lang="en-US" dirty="0" smtClean="0"/>
              <a:t>Secure</a:t>
            </a:r>
            <a:endParaRPr lang="en-US" dirty="0"/>
          </a:p>
        </p:txBody>
      </p:sp>
      <p:sp>
        <p:nvSpPr>
          <p:cNvPr id="5" name="Content Placeholder 4"/>
          <p:cNvSpPr>
            <a:spLocks noGrp="1"/>
          </p:cNvSpPr>
          <p:nvPr>
            <p:ph idx="13"/>
          </p:nvPr>
        </p:nvSpPr>
        <p:spPr/>
        <p:txBody>
          <a:bodyPr/>
          <a:lstStyle/>
          <a:p>
            <a:pPr>
              <a:buClrTx/>
            </a:pPr>
            <a:r>
              <a:rPr lang="en-US" dirty="0" smtClean="0"/>
              <a:t>Non-Secure</a:t>
            </a:r>
            <a:endParaRPr lang="en-US" dirty="0"/>
          </a:p>
        </p:txBody>
      </p:sp>
      <p:sp>
        <p:nvSpPr>
          <p:cNvPr id="3" name="Title 2"/>
          <p:cNvSpPr>
            <a:spLocks noGrp="1"/>
          </p:cNvSpPr>
          <p:nvPr>
            <p:ph type="title"/>
          </p:nvPr>
        </p:nvSpPr>
        <p:spPr>
          <a:xfrm>
            <a:off x="192023" y="192024"/>
            <a:ext cx="8631465" cy="521208"/>
          </a:xfrm>
        </p:spPr>
        <p:txBody>
          <a:bodyPr/>
          <a:lstStyle/>
          <a:p>
            <a:r>
              <a:rPr lang="en-US" dirty="0" smtClean="0"/>
              <a:t>Test Materials Security</a:t>
            </a:r>
            <a:endParaRPr lang="en-US" dirty="0"/>
          </a:p>
        </p:txBody>
      </p:sp>
      <p:sp>
        <p:nvSpPr>
          <p:cNvPr id="6" name="Content Placeholder 6"/>
          <p:cNvSpPr txBox="1">
            <a:spLocks/>
          </p:cNvSpPr>
          <p:nvPr/>
        </p:nvSpPr>
        <p:spPr>
          <a:xfrm>
            <a:off x="827642" y="1645963"/>
            <a:ext cx="3660688" cy="46180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Student Testing Tickets</a:t>
            </a: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Paper-based test books</a:t>
            </a: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1800" b="0" i="0" u="none" strike="noStrike" kern="1200" cap="none" spc="0" normalizeH="0" baseline="0" noProof="0" dirty="0" smtClean="0">
                <a:ln>
                  <a:noFill/>
                </a:ln>
                <a:effectLst/>
                <a:uLnTx/>
                <a:uFillTx/>
                <a:latin typeface="Calibri"/>
                <a:ea typeface="+mn-ea"/>
                <a:cs typeface="+mn-cs"/>
              </a:rPr>
              <a:t>Advanced math answer documents</a:t>
            </a: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1800" b="0" i="0" u="none" strike="noStrike" kern="1200" cap="none" spc="0" normalizeH="0" baseline="0" noProof="0" dirty="0" smtClean="0">
                <a:ln>
                  <a:noFill/>
                </a:ln>
                <a:effectLst/>
                <a:uLnTx/>
                <a:uFillTx/>
                <a:latin typeface="Calibri"/>
                <a:ea typeface="+mn-ea"/>
                <a:cs typeface="+mn-cs"/>
              </a:rPr>
              <a:t>Social Studies source books </a:t>
            </a: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1800" b="0" i="0" u="none" strike="noStrike" kern="1200" cap="none" spc="0" normalizeH="0" baseline="0" noProof="0" dirty="0" smtClean="0">
                <a:ln>
                  <a:noFill/>
                </a:ln>
                <a:effectLst/>
                <a:uLnTx/>
                <a:uFillTx/>
                <a:latin typeface="Calibri"/>
                <a:ea typeface="+mn-ea"/>
                <a:cs typeface="+mn-cs"/>
              </a:rPr>
              <a:t>Periodic Table (PBT HS </a:t>
            </a:r>
            <a:r>
              <a:rPr kumimoji="0" lang="en-US" sz="1800" b="0" i="0" u="none" strike="noStrike" kern="1200" cap="none" spc="0" normalizeH="0" baseline="0" noProof="0" dirty="0" err="1" smtClean="0">
                <a:ln>
                  <a:noFill/>
                </a:ln>
                <a:effectLst/>
                <a:uLnTx/>
                <a:uFillTx/>
                <a:latin typeface="Calibri"/>
                <a:ea typeface="+mn-ea"/>
                <a:cs typeface="+mn-cs"/>
              </a:rPr>
              <a:t>Sci</a:t>
            </a:r>
            <a:r>
              <a:rPr kumimoji="0" lang="en-US" sz="1800" b="0" i="0" u="none" strike="noStrike" kern="1200" cap="none" spc="0" normalizeH="0" baseline="0" noProof="0" dirty="0" smtClean="0">
                <a:ln>
                  <a:noFill/>
                </a:ln>
                <a:effectLst/>
                <a:uLnTx/>
                <a:uFillTx/>
                <a:latin typeface="Calibri"/>
                <a:ea typeface="+mn-ea"/>
                <a:cs typeface="+mn-cs"/>
              </a:rPr>
              <a:t>)</a:t>
            </a: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1800" b="0" i="0" u="none" strike="noStrike" kern="1200" cap="none" spc="0" normalizeH="0" baseline="0" noProof="0" dirty="0" smtClean="0">
                <a:ln>
                  <a:noFill/>
                </a:ln>
                <a:effectLst/>
                <a:uLnTx/>
                <a:uFillTx/>
                <a:latin typeface="Calibri"/>
                <a:ea typeface="+mn-ea"/>
                <a:cs typeface="+mn-cs"/>
              </a:rPr>
              <a:t>Oral scripts</a:t>
            </a: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1800" b="0" i="0" u="sng" strike="noStrike" kern="1200" cap="none" spc="0" normalizeH="0" baseline="0" noProof="0" dirty="0" smtClean="0">
                <a:ln>
                  <a:noFill/>
                </a:ln>
                <a:effectLst/>
                <a:uLnTx/>
                <a:uFillTx/>
                <a:latin typeface="Calibri"/>
                <a:ea typeface="+mn-ea"/>
                <a:cs typeface="+mn-cs"/>
              </a:rPr>
              <a:t>Used</a:t>
            </a:r>
            <a:r>
              <a:rPr kumimoji="0" lang="en-US" sz="1800" b="0" i="0" u="none" strike="noStrike" kern="1200" cap="none" spc="0" normalizeH="0" baseline="0" noProof="0" dirty="0" smtClean="0">
                <a:ln>
                  <a:noFill/>
                </a:ln>
                <a:effectLst/>
                <a:uLnTx/>
                <a:uFillTx/>
                <a:latin typeface="Calibri"/>
                <a:ea typeface="+mn-ea"/>
                <a:cs typeface="+mn-cs"/>
              </a:rPr>
              <a:t> scratch paper</a:t>
            </a: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1800" b="0" i="0" u="none" strike="noStrike" kern="1200" cap="none" spc="0" normalizeH="0" baseline="0" noProof="0" dirty="0" smtClean="0">
                <a:ln>
                  <a:noFill/>
                </a:ln>
                <a:effectLst/>
                <a:uLnTx/>
                <a:uFillTx/>
                <a:latin typeface="Calibri"/>
                <a:ea typeface="+mn-ea"/>
                <a:cs typeface="+mn-cs"/>
              </a:rPr>
              <a:t>Any student work/responses</a:t>
            </a: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1800" b="0" i="0" u="none" strike="noStrike" kern="1200" cap="none" spc="0" normalizeH="0" baseline="0" noProof="0" dirty="0" smtClean="0">
                <a:ln>
                  <a:noFill/>
                </a:ln>
                <a:effectLst/>
                <a:uLnTx/>
                <a:uFillTx/>
                <a:latin typeface="Calibri"/>
                <a:ea typeface="+mn-ea"/>
                <a:cs typeface="+mn-cs"/>
              </a:rPr>
              <a:t>Math reference sheets just prior to testing</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1600" b="0" i="0" u="none" strike="noStrike" kern="1200" cap="none" spc="0" normalizeH="0" baseline="0" noProof="0" dirty="0" smtClean="0">
                <a:ln>
                  <a:noFill/>
                </a:ln>
                <a:effectLst/>
                <a:uLnTx/>
                <a:uFillTx/>
                <a:latin typeface="Calibri"/>
                <a:ea typeface="+mn-ea"/>
                <a:cs typeface="+mn-cs"/>
              </a:rPr>
              <a:t>If written on, cannot be reused</a:t>
            </a:r>
            <a:endParaRPr kumimoji="0" lang="en-US" sz="1600" b="0" i="0" u="none" strike="noStrike" kern="1200" cap="none" spc="0" normalizeH="0" baseline="0" noProof="0" dirty="0">
              <a:ln>
                <a:noFill/>
              </a:ln>
              <a:effectLst/>
              <a:uLnTx/>
              <a:uFillTx/>
              <a:latin typeface="Calibri"/>
              <a:ea typeface="+mn-ea"/>
              <a:cs typeface="+mn-cs"/>
            </a:endParaRPr>
          </a:p>
        </p:txBody>
      </p:sp>
      <p:sp>
        <p:nvSpPr>
          <p:cNvPr id="7" name="Content Placeholder 8"/>
          <p:cNvSpPr txBox="1">
            <a:spLocks/>
          </p:cNvSpPr>
          <p:nvPr/>
        </p:nvSpPr>
        <p:spPr>
          <a:xfrm>
            <a:off x="4947677" y="1645963"/>
            <a:ext cx="3254000" cy="3687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effectLst/>
                <a:uLnTx/>
                <a:uFillTx/>
                <a:latin typeface="Calibri"/>
                <a:ea typeface="+mn-ea"/>
                <a:cs typeface="+mn-cs"/>
              </a:rPr>
              <a:t>Test Administrator Manuals (TAM)</a:t>
            </a:r>
          </a:p>
          <a:p>
            <a:pPr marL="342900" marR="0" lvl="0" indent="-342900" algn="l" defTabSz="914400" rtl="0" eaLnBrk="1" fontAlgn="auto" latinLnBrk="0" hangingPunct="1">
              <a:lnSpc>
                <a:spcPct val="100000"/>
              </a:lnSpc>
              <a:spcBef>
                <a:spcPts val="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effectLst/>
                <a:uLnTx/>
                <a:uFillTx/>
                <a:latin typeface="Calibri"/>
                <a:ea typeface="+mn-ea"/>
                <a:cs typeface="+mn-cs"/>
              </a:rPr>
              <a:t>Procedures Manual</a:t>
            </a:r>
          </a:p>
          <a:p>
            <a:pPr marL="342900" marR="0" lvl="0" indent="-342900" algn="l" defTabSz="914400" rtl="0" eaLnBrk="1" fontAlgn="auto" latinLnBrk="0" hangingPunct="1">
              <a:lnSpc>
                <a:spcPct val="100000"/>
              </a:lnSpc>
              <a:spcBef>
                <a:spcPts val="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effectLst/>
                <a:uLnTx/>
                <a:uFillTx/>
                <a:latin typeface="Calibri"/>
                <a:ea typeface="+mn-ea"/>
                <a:cs typeface="+mn-cs"/>
              </a:rPr>
              <a:t>Unused scratch paper</a:t>
            </a:r>
          </a:p>
          <a:p>
            <a:pPr>
              <a:spcBef>
                <a:spcPts val="0"/>
              </a:spcBef>
              <a:buClr>
                <a:sysClr val="windowText" lastClr="000000"/>
              </a:buClr>
              <a:defRPr/>
            </a:pPr>
            <a:r>
              <a:rPr lang="en-US" sz="1800" dirty="0"/>
              <a:t>Math reference sheets </a:t>
            </a:r>
            <a:r>
              <a:rPr lang="en-US" sz="1800" dirty="0" smtClean="0"/>
              <a:t>if not written on</a:t>
            </a:r>
            <a:endParaRPr lang="en-US" sz="1800" dirty="0"/>
          </a:p>
        </p:txBody>
      </p:sp>
    </p:spTree>
    <p:extLst>
      <p:ext uri="{BB962C8B-B14F-4D97-AF65-F5344CB8AC3E}">
        <p14:creationId xmlns:p14="http://schemas.microsoft.com/office/powerpoint/2010/main" val="399089868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82597"/>
            <a:ext cx="8839200" cy="521208"/>
          </a:xfrm>
        </p:spPr>
        <p:txBody>
          <a:bodyPr/>
          <a:lstStyle/>
          <a:p>
            <a:r>
              <a:rPr lang="en-US" dirty="0" smtClean="0"/>
              <a:t>Maintaining Security of the Assessments</a:t>
            </a:r>
            <a:endParaRPr lang="en-US" dirty="0"/>
          </a:p>
        </p:txBody>
      </p:sp>
      <p:sp>
        <p:nvSpPr>
          <p:cNvPr id="4" name="Rectangle 3"/>
          <p:cNvSpPr txBox="1">
            <a:spLocks noChangeArrowheads="1"/>
          </p:cNvSpPr>
          <p:nvPr/>
        </p:nvSpPr>
        <p:spPr bwMode="auto">
          <a:xfrm>
            <a:off x="192024" y="1128859"/>
            <a:ext cx="8839200" cy="5334000"/>
          </a:xfrm>
          <a:prstGeom prst="rect">
            <a:avLst/>
          </a:prstGeom>
          <a:noFill/>
          <a:ln w="12700">
            <a:miter lim="800000"/>
            <a:headEnd/>
            <a:tailEnd/>
          </a:ln>
        </p:spPr>
        <p:txBody>
          <a:bodyPr vert="horz" wrap="square" lIns="90488" tIns="44450" rIns="90488" bIns="4445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spcBef>
                <a:spcPct val="0"/>
              </a:spcBef>
              <a:spcAft>
                <a:spcPct val="40000"/>
              </a:spcAft>
              <a:buClr>
                <a:sysClr val="windowText" lastClr="000000"/>
              </a:buClr>
              <a:buSzTx/>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All secure test materials </a:t>
            </a:r>
            <a:r>
              <a:rPr kumimoji="0" lang="en-US" sz="2000" b="1" i="0" u="none" strike="noStrike" kern="1200" cap="none" spc="0" normalizeH="0" baseline="0" noProof="0" dirty="0" smtClean="0">
                <a:ln>
                  <a:noFill/>
                </a:ln>
                <a:solidFill>
                  <a:srgbClr val="000000"/>
                </a:solidFill>
                <a:effectLst/>
                <a:uLnTx/>
                <a:uFillTx/>
                <a:latin typeface="Trebuchet MS" panose="020B0603020202020204" pitchFamily="34" charset="0"/>
              </a:rPr>
              <a:t>must be secured</a:t>
            </a: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 while in the Test Administrator’s possession</a:t>
            </a:r>
          </a:p>
          <a:p>
            <a:pPr marR="0" lvl="0" algn="l" defTabSz="914400" rtl="0" eaLnBrk="1" fontAlgn="auto" latinLnBrk="0" hangingPunct="1">
              <a:spcBef>
                <a:spcPct val="0"/>
              </a:spcBef>
              <a:spcAft>
                <a:spcPct val="40000"/>
              </a:spcAft>
              <a:buClr>
                <a:sysClr val="windowText" lastClr="000000"/>
              </a:buClr>
              <a:buSzTx/>
              <a:tabLst/>
              <a:defRPr/>
            </a:pPr>
            <a:r>
              <a:rPr kumimoji="0" lang="en-US" sz="2000" b="1" i="0" u="none" strike="noStrike" kern="1200" cap="none" spc="0" normalizeH="0" baseline="0" noProof="0" dirty="0" smtClean="0">
                <a:ln>
                  <a:noFill/>
                </a:ln>
                <a:solidFill>
                  <a:srgbClr val="000000"/>
                </a:solidFill>
                <a:effectLst/>
                <a:uLnTx/>
                <a:uFillTx/>
                <a:latin typeface="Trebuchet MS" panose="020B0603020202020204" pitchFamily="34" charset="0"/>
              </a:rPr>
              <a:t>No</a:t>
            </a: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 duplication of secure CMAS materials is permissible</a:t>
            </a:r>
          </a:p>
          <a:p>
            <a:pPr marR="0" lvl="0" algn="l" defTabSz="914400" rtl="0" eaLnBrk="1" fontAlgn="auto" latinLnBrk="0" hangingPunct="1">
              <a:spcBef>
                <a:spcPct val="0"/>
              </a:spcBef>
              <a:spcAft>
                <a:spcPct val="40000"/>
              </a:spcAft>
              <a:buClr>
                <a:sysClr val="windowText" lastClr="000000"/>
              </a:buClr>
              <a:buSzTx/>
              <a:tabLst/>
              <a:defRPr/>
            </a:pPr>
            <a:r>
              <a:rPr kumimoji="0" lang="en-US" sz="2000" b="1" i="0" u="none" strike="noStrike" kern="1200" cap="none" spc="0" normalizeH="0" baseline="0" noProof="0" dirty="0" smtClean="0">
                <a:ln>
                  <a:noFill/>
                </a:ln>
                <a:solidFill>
                  <a:srgbClr val="000000"/>
                </a:solidFill>
                <a:effectLst/>
                <a:uLnTx/>
                <a:uFillTx/>
                <a:latin typeface="Trebuchet MS" panose="020B0603020202020204" pitchFamily="34" charset="0"/>
              </a:rPr>
              <a:t>No</a:t>
            </a: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 cell phones or other communication, reproduction, or recording devices are allowed during test sessions unless required for accessibility</a:t>
            </a:r>
          </a:p>
          <a:p>
            <a:pPr marR="0" lvl="1" algn="l" defTabSz="914400" rtl="0" eaLnBrk="1" fontAlgn="auto" latinLnBrk="0" hangingPunct="1">
              <a:spcBef>
                <a:spcPct val="0"/>
              </a:spcBef>
              <a:spcAft>
                <a:spcPct val="4000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should be aware that cell phones or other electronic devices are prohibited. Having these devices during testing (including if a student finishes testing but other students have not) or during a break </a:t>
            </a:r>
            <a:r>
              <a:rPr kumimoji="0" lang="en-US" sz="1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may lead to the invalidation of not only that student’s test, but to the invalidation of others’ tests as well</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t>
            </a:r>
          </a:p>
          <a:p>
            <a:pPr marR="0" lvl="0" algn="l" defTabSz="914400" rtl="0" eaLnBrk="1" fontAlgn="auto" latinLnBrk="0" hangingPunct="1">
              <a:spcBef>
                <a:spcPct val="0"/>
              </a:spcBef>
              <a:spcAft>
                <a:spcPts val="600"/>
              </a:spcAft>
              <a:buClr>
                <a:sysClr val="windowText" lastClr="000000"/>
              </a:buClr>
              <a:buSzTx/>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All individuals are strictly prohibited from taking photos or video of TestNav screens and paper test materials. Ensure individuals in your district are aware of this critical instruction.</a:t>
            </a:r>
            <a:endParaRPr kumimoji="0" lang="en-US" sz="20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8041054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892" y="192024"/>
            <a:ext cx="8763000" cy="521208"/>
          </a:xfrm>
        </p:spPr>
        <p:txBody>
          <a:bodyPr/>
          <a:lstStyle/>
          <a:p>
            <a:r>
              <a:rPr lang="en-US" dirty="0" smtClean="0"/>
              <a:t>Receiving Test Materials</a:t>
            </a:r>
            <a:endParaRPr lang="en-US" dirty="0"/>
          </a:p>
        </p:txBody>
      </p:sp>
      <p:sp>
        <p:nvSpPr>
          <p:cNvPr id="4" name="Rectangle 3"/>
          <p:cNvSpPr txBox="1">
            <a:spLocks noChangeArrowheads="1"/>
          </p:cNvSpPr>
          <p:nvPr/>
        </p:nvSpPr>
        <p:spPr>
          <a:xfrm>
            <a:off x="86061" y="978946"/>
            <a:ext cx="8971878" cy="55724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marR="0" lvl="1" indent="-342900" algn="l" defTabSz="914400" rtl="0" eaLnBrk="1" fontAlgn="auto" latinLnBrk="0" hangingPunct="1">
              <a:lnSpc>
                <a:spcPct val="100000"/>
              </a:lnSpc>
              <a:spcBef>
                <a:spcPts val="200"/>
              </a:spcBef>
              <a:spcAft>
                <a:spcPts val="200"/>
              </a:spcAft>
              <a:buClr>
                <a:sysClr val="windowText" lastClr="000000"/>
              </a:buClr>
              <a:buSzPct val="100000"/>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Initial materials will be received in two waves based on the selected district start date(s)</a:t>
            </a:r>
          </a:p>
          <a:p>
            <a:pPr marL="1028700" marR="0" lvl="2" indent="-342900" algn="l" defTabSz="914400" rtl="0" eaLnBrk="1" fontAlgn="auto" latinLnBrk="0" hangingPunct="1">
              <a:lnSpc>
                <a:spcPct val="100000"/>
              </a:lnSpc>
              <a:spcBef>
                <a:spcPts val="200"/>
              </a:spcBef>
              <a:spcAft>
                <a:spcPts val="200"/>
              </a:spcAft>
              <a:buClr>
                <a:sysClr val="windowText" lastClr="000000"/>
              </a:buClr>
              <a:buSzPct val="100000"/>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Wave 1</a:t>
            </a:r>
          </a:p>
          <a:p>
            <a:pPr marL="1485900" lvl="3" indent="-342900">
              <a:spcBef>
                <a:spcPts val="200"/>
              </a:spcBef>
              <a:spcAft>
                <a:spcPts val="200"/>
              </a:spcAft>
              <a:buClr>
                <a:sysClr val="windowText" lastClr="000000"/>
              </a:buClr>
              <a:buSzPct val="100000"/>
              <a:buFont typeface="Arial" panose="020B0604020202020204" pitchFamily="34" charset="0"/>
              <a:buChar char="•"/>
              <a:defRPr/>
            </a:pPr>
            <a:r>
              <a:rPr lang="en-US" sz="1800" dirty="0" smtClean="0">
                <a:solidFill>
                  <a:sysClr val="windowText" lastClr="000000"/>
                </a:solidFill>
                <a:latin typeface="Trebuchet MS" panose="020B0603020202020204" pitchFamily="34" charset="0"/>
              </a:rPr>
              <a:t>Assessment Coordinator Kits</a:t>
            </a:r>
          </a:p>
          <a:p>
            <a:pPr marL="1485900" lvl="3" indent="-342900">
              <a:spcBef>
                <a:spcPts val="200"/>
              </a:spcBef>
              <a:spcAft>
                <a:spcPts val="200"/>
              </a:spcAft>
              <a:buClr>
                <a:sysClr val="windowText" lastClr="000000"/>
              </a:buClr>
              <a:buSzPct val="100000"/>
              <a:buFont typeface="Arial" panose="020B0604020202020204" pitchFamily="34" charset="0"/>
              <a:buChar char="•"/>
              <a:defRPr/>
            </a:pPr>
            <a:r>
              <a:rPr lang="en-US" sz="1800" dirty="0" smtClean="0">
                <a:solidFill>
                  <a:sysClr val="windowText" lastClr="000000"/>
                </a:solidFill>
                <a:latin typeface="Trebuchet MS" panose="020B0603020202020204" pitchFamily="34" charset="0"/>
              </a:rPr>
              <a:t>Test Administrator Manuals (to be used for all content areas)</a:t>
            </a:r>
          </a:p>
          <a:p>
            <a:pPr marL="1485900" lvl="3" indent="-342900">
              <a:spcBef>
                <a:spcPts val="200"/>
              </a:spcBef>
              <a:spcAft>
                <a:spcPts val="200"/>
              </a:spcAft>
              <a:buClr>
                <a:sysClr val="windowText" lastClr="000000"/>
              </a:buClr>
              <a:buSzPct val="100000"/>
              <a:buFont typeface="Arial" panose="020B0604020202020204" pitchFamily="34" charset="0"/>
              <a:buChar char="•"/>
              <a:defRPr/>
            </a:pPr>
            <a:r>
              <a:rPr lang="en-US" sz="1800" dirty="0" smtClean="0">
                <a:solidFill>
                  <a:sysClr val="windowText" lastClr="000000"/>
                </a:solidFill>
                <a:latin typeface="Trebuchet MS" panose="020B0603020202020204" pitchFamily="34" charset="0"/>
              </a:rPr>
              <a:t>Extended CBT math and ELA window – accommodated materials and corresponding student ID labels</a:t>
            </a:r>
          </a:p>
          <a:p>
            <a:pPr marL="1485900" lvl="3" indent="-342900">
              <a:spcBef>
                <a:spcPts val="200"/>
              </a:spcBef>
              <a:spcAft>
                <a:spcPts val="200"/>
              </a:spcAft>
              <a:buClr>
                <a:sysClr val="windowText" lastClr="000000"/>
              </a:buClr>
              <a:buSzPct val="100000"/>
              <a:buFont typeface="Arial" panose="020B0604020202020204" pitchFamily="34" charset="0"/>
              <a:buChar char="•"/>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Early</a:t>
            </a:r>
            <a:r>
              <a:rPr kumimoji="0" lang="en-US" sz="1800" b="0" i="0" u="none" strike="noStrike" kern="1200" cap="none" spc="0" normalizeH="0" noProof="0" dirty="0" smtClean="0">
                <a:ln>
                  <a:noFill/>
                </a:ln>
                <a:solidFill>
                  <a:sysClr val="windowText" lastClr="000000"/>
                </a:solidFill>
                <a:effectLst/>
                <a:uLnTx/>
                <a:uFillTx/>
                <a:latin typeface="Trebuchet MS" panose="020B0603020202020204" pitchFamily="34" charset="0"/>
              </a:rPr>
              <a:t> high school science window – student materials and corresponding student ID labels</a:t>
            </a:r>
            <a:endPar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1028700" marR="0" lvl="2" indent="-342900" algn="l" defTabSz="914400" rtl="0" eaLnBrk="1" fontAlgn="auto" latinLnBrk="0" hangingPunct="1">
              <a:lnSpc>
                <a:spcPct val="100000"/>
              </a:lnSpc>
              <a:spcBef>
                <a:spcPts val="200"/>
              </a:spcBef>
              <a:spcAft>
                <a:spcPts val="200"/>
              </a:spcAft>
              <a:buClr>
                <a:sysClr val="windowText" lastClr="000000"/>
              </a:buClr>
              <a:buSzPct val="100000"/>
              <a:buFont typeface="Arial" panose="020B0604020202020204" pitchFamily="34" charset="0"/>
              <a:buChar char="•"/>
              <a:tabLst/>
              <a:defRPr/>
            </a:pPr>
            <a:r>
              <a:rPr lang="en-US" sz="2000" dirty="0" smtClean="0">
                <a:solidFill>
                  <a:sysClr val="windowText" lastClr="000000"/>
                </a:solidFill>
                <a:latin typeface="Trebuchet MS" panose="020B0603020202020204" pitchFamily="34" charset="0"/>
              </a:rPr>
              <a:t>Wave 2</a:t>
            </a:r>
          </a:p>
          <a:p>
            <a:pPr marL="1485900" lvl="3" indent="-342900">
              <a:spcBef>
                <a:spcPts val="200"/>
              </a:spcBef>
              <a:spcAft>
                <a:spcPts val="200"/>
              </a:spcAft>
              <a:buClr>
                <a:sysClr val="windowText" lastClr="000000"/>
              </a:buClr>
              <a:buSzPct val="100000"/>
              <a:buFont typeface="Arial" panose="020B0604020202020204" pitchFamily="34" charset="0"/>
              <a:buChar char="•"/>
              <a:defRPr/>
            </a:pPr>
            <a:r>
              <a:rPr lang="en-US" sz="1800" dirty="0" smtClean="0">
                <a:solidFill>
                  <a:sysClr val="windowText" lastClr="000000"/>
                </a:solidFill>
                <a:latin typeface="Trebuchet MS" panose="020B0603020202020204" pitchFamily="34" charset="0"/>
              </a:rPr>
              <a:t>Regular PBT math and ELA window – student materials and corresponding student ID labels</a:t>
            </a:r>
          </a:p>
          <a:p>
            <a:pPr marL="1485900" lvl="3" indent="-342900">
              <a:spcBef>
                <a:spcPts val="200"/>
              </a:spcBef>
              <a:spcAft>
                <a:spcPts val="200"/>
              </a:spcAft>
              <a:buClr>
                <a:sysClr val="windowText" lastClr="000000"/>
              </a:buClr>
              <a:buSzPct val="100000"/>
              <a:buFont typeface="Arial" panose="020B0604020202020204" pitchFamily="34" charset="0"/>
              <a:buChar char="•"/>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Elementary</a:t>
            </a:r>
            <a:r>
              <a:rPr kumimoji="0" lang="en-US" sz="1800" b="0" i="0" u="none" strike="noStrike" kern="1200" cap="none" spc="0" normalizeH="0" noProof="0" dirty="0" smtClean="0">
                <a:ln>
                  <a:noFill/>
                </a:ln>
                <a:solidFill>
                  <a:sysClr val="windowText" lastClr="000000"/>
                </a:solidFill>
                <a:effectLst/>
                <a:uLnTx/>
                <a:uFillTx/>
                <a:latin typeface="Trebuchet MS" panose="020B0603020202020204" pitchFamily="34" charset="0"/>
              </a:rPr>
              <a:t> and middle school science and social studies window - </a:t>
            </a:r>
            <a:r>
              <a:rPr lang="en-US" sz="1800" dirty="0">
                <a:solidFill>
                  <a:sysClr val="windowText" lastClr="000000"/>
                </a:solidFill>
                <a:latin typeface="Trebuchet MS" panose="020B0603020202020204" pitchFamily="34" charset="0"/>
              </a:rPr>
              <a:t>student materials and corresponding </a:t>
            </a:r>
            <a:r>
              <a:rPr lang="en-US" sz="1800" dirty="0" smtClean="0">
                <a:solidFill>
                  <a:sysClr val="windowText" lastClr="000000"/>
                </a:solidFill>
                <a:latin typeface="Trebuchet MS" panose="020B0603020202020204" pitchFamily="34" charset="0"/>
              </a:rPr>
              <a:t>student ID labels</a:t>
            </a:r>
            <a:endParaRPr kumimoji="0" lang="en-US" sz="1800" b="0" i="0" u="none" strike="noStrike" kern="1200" cap="none" spc="0" normalizeH="0" baseline="0" noProof="0" dirty="0" smtClean="0">
              <a:ln>
                <a:noFill/>
              </a:ln>
              <a:solidFill>
                <a:srgbClr val="FF0000"/>
              </a:solidFill>
              <a:effectLst/>
              <a:uLnTx/>
              <a:uFillTx/>
              <a:latin typeface="Trebuchet MS" panose="020B0603020202020204" pitchFamily="34" charset="0"/>
            </a:endParaRPr>
          </a:p>
          <a:p>
            <a:pPr marL="628650" marR="0" lvl="1" indent="-342900" algn="l" defTabSz="914400" rtl="0" eaLnBrk="1" fontAlgn="auto" latinLnBrk="0" hangingPunct="1">
              <a:lnSpc>
                <a:spcPct val="100000"/>
              </a:lnSpc>
              <a:spcBef>
                <a:spcPts val="200"/>
              </a:spcBef>
              <a:spcAft>
                <a:spcPts val="200"/>
              </a:spcAft>
              <a:buClr>
                <a:sysClr val="windowText" lastClr="000000"/>
              </a:buClr>
              <a:buSzPct val="100000"/>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Materials are packaged by school and shipped to the district</a:t>
            </a:r>
          </a:p>
          <a:p>
            <a:pPr marL="628650" marR="0" lvl="1" indent="-342900" algn="l" defTabSz="914400" rtl="0" eaLnBrk="1" fontAlgn="auto" latinLnBrk="0" hangingPunct="1">
              <a:lnSpc>
                <a:spcPct val="100000"/>
              </a:lnSpc>
              <a:spcBef>
                <a:spcPts val="200"/>
              </a:spcBef>
              <a:spcAft>
                <a:spcPts val="200"/>
              </a:spcAft>
              <a:buClr>
                <a:sysClr val="windowText" lastClr="000000"/>
              </a:buClr>
              <a:buSzPct val="100000"/>
              <a:buFont typeface="Arial" panose="020B0604020202020204" pitchFamily="34" charset="0"/>
              <a:buChar char="•"/>
              <a:tabLst/>
              <a:defRPr/>
            </a:pPr>
            <a:r>
              <a:rPr kumimoji="0" lang="en-US" sz="2000" b="0" i="0" u="none" strike="noStrike" kern="1200" cap="none" spc="0" normalizeH="0" baseline="0" noProof="0" dirty="0" smtClean="0">
                <a:ln>
                  <a:noFill/>
                </a:ln>
                <a:effectLst/>
                <a:uLnTx/>
                <a:uFillTx/>
                <a:latin typeface="Trebuchet MS" panose="020B0603020202020204" pitchFamily="34" charset="0"/>
              </a:rPr>
              <a:t>No overages</a:t>
            </a:r>
            <a:r>
              <a:rPr kumimoji="0" lang="en-US" sz="2000" b="0" i="0" u="none" strike="noStrike" kern="1200" cap="none" spc="0" normalizeH="0" noProof="0" dirty="0" smtClean="0">
                <a:ln>
                  <a:noFill/>
                </a:ln>
                <a:effectLst/>
                <a:uLnTx/>
                <a:uFillTx/>
                <a:latin typeface="Trebuchet MS" panose="020B0603020202020204" pitchFamily="34" charset="0"/>
              </a:rPr>
              <a:t> will be sent</a:t>
            </a:r>
            <a:endParaRPr kumimoji="0" lang="en-US" sz="2000" b="0" i="0" u="none" strike="noStrike" kern="1200" cap="none" spc="0" normalizeH="0" baseline="0" noProof="0" dirty="0">
              <a:ln>
                <a:noFill/>
              </a:ln>
              <a:effectLst/>
              <a:uLnTx/>
              <a:uFillTx/>
              <a:latin typeface="Trebuchet MS" panose="020B0603020202020204" pitchFamily="34" charset="0"/>
            </a:endParaRPr>
          </a:p>
        </p:txBody>
      </p:sp>
    </p:spTree>
    <p:extLst>
      <p:ext uri="{BB962C8B-B14F-4D97-AF65-F5344CB8AC3E}">
        <p14:creationId xmlns:p14="http://schemas.microsoft.com/office/powerpoint/2010/main" val="84927865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681" y="182597"/>
            <a:ext cx="8776355" cy="521208"/>
          </a:xfrm>
        </p:spPr>
        <p:txBody>
          <a:bodyPr/>
          <a:lstStyle/>
          <a:p>
            <a:r>
              <a:rPr lang="en-US" dirty="0" smtClean="0"/>
              <a:t>Contents of Shipments</a:t>
            </a:r>
            <a:endParaRPr lang="en-US" dirty="0"/>
          </a:p>
        </p:txBody>
      </p:sp>
      <p:sp>
        <p:nvSpPr>
          <p:cNvPr id="4" name="Rectangle 3"/>
          <p:cNvSpPr txBox="1">
            <a:spLocks noChangeArrowheads="1"/>
          </p:cNvSpPr>
          <p:nvPr/>
        </p:nvSpPr>
        <p:spPr>
          <a:xfrm>
            <a:off x="169681" y="952855"/>
            <a:ext cx="8499488" cy="51673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400"/>
              </a:spcAft>
              <a:buClr>
                <a:sysClr val="windowText" lastClr="000000"/>
              </a:buClr>
              <a:buSzTx/>
              <a:tabLst/>
              <a:defRPr/>
            </a:pPr>
            <a:r>
              <a:rPr kumimoji="0" lang="en-US" sz="1800" b="1" i="0" u="none" strike="noStrike" kern="1200" cap="none" spc="0" normalizeH="0" baseline="0" noProof="0" dirty="0" smtClean="0">
                <a:ln>
                  <a:noFill/>
                </a:ln>
                <a:solidFill>
                  <a:prstClr val="black"/>
                </a:solidFill>
                <a:effectLst/>
                <a:uLnTx/>
                <a:uFillTx/>
                <a:latin typeface="Trebuchet MS" panose="020B0603020202020204" pitchFamily="34" charset="0"/>
              </a:rPr>
              <a:t>Wave 1</a:t>
            </a:r>
          </a:p>
          <a:p>
            <a:pPr lvl="1">
              <a:spcBef>
                <a:spcPts val="0"/>
              </a:spcBef>
              <a:spcAft>
                <a:spcPts val="400"/>
              </a:spcAft>
              <a:buClr>
                <a:sysClr val="windowText" lastClr="000000"/>
              </a:buClr>
              <a:buFont typeface="Arial" panose="020B0604020202020204" pitchFamily="34" charset="0"/>
              <a:buChar char="•"/>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Assessment Coordinator Kit</a:t>
            </a:r>
          </a:p>
          <a:p>
            <a:pPr lvl="2">
              <a:spcBef>
                <a:spcPts val="0"/>
              </a:spcBef>
              <a:spcAft>
                <a:spcPts val="400"/>
              </a:spcAft>
              <a:buClr>
                <a:sysClr val="windowText" lastClr="000000"/>
              </a:buClr>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Re-sealable plastic bag (holds all materials)</a:t>
            </a:r>
          </a:p>
          <a:p>
            <a:pPr lvl="2">
              <a:spcBef>
                <a:spcPts val="0"/>
              </a:spcBef>
              <a:spcAft>
                <a:spcPts val="400"/>
              </a:spcAft>
              <a:buClr>
                <a:sysClr val="windowText" lastClr="000000"/>
              </a:buClr>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Paper bands</a:t>
            </a:r>
          </a:p>
          <a:p>
            <a:pPr lvl="2">
              <a:spcBef>
                <a:spcPts val="0"/>
              </a:spcBef>
              <a:spcAft>
                <a:spcPts val="400"/>
              </a:spcAft>
              <a:buClr>
                <a:sysClr val="windowText" lastClr="000000"/>
              </a:buClr>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Pearson </a:t>
            </a:r>
            <a:r>
              <a:rPr kumimoji="0" lang="en-US" sz="1800" b="1" i="0" u="none" strike="noStrike" kern="1200" cap="none" spc="0" normalizeH="0" baseline="0" noProof="0" dirty="0" smtClean="0">
                <a:ln>
                  <a:noFill/>
                </a:ln>
                <a:solidFill>
                  <a:prstClr val="black"/>
                </a:solidFill>
                <a:effectLst/>
                <a:uLnTx/>
                <a:uFillTx/>
                <a:latin typeface="Trebuchet MS" panose="020B0603020202020204" pitchFamily="34" charset="0"/>
              </a:rPr>
              <a:t>scorable</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 and </a:t>
            </a:r>
            <a:r>
              <a:rPr kumimoji="0" lang="en-US" sz="1800" b="1" i="0" u="none" strike="noStrike" kern="1200" cap="none" spc="0" normalizeH="0" baseline="0" noProof="0" dirty="0" smtClean="0">
                <a:ln>
                  <a:noFill/>
                </a:ln>
                <a:solidFill>
                  <a:prstClr val="black"/>
                </a:solidFill>
                <a:effectLst/>
                <a:uLnTx/>
                <a:uFillTx/>
                <a:latin typeface="Trebuchet MS" panose="020B0603020202020204" pitchFamily="34" charset="0"/>
              </a:rPr>
              <a:t>nonscorable</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 labels (different colors)</a:t>
            </a:r>
          </a:p>
          <a:p>
            <a:pPr lvl="2">
              <a:spcBef>
                <a:spcPts val="0"/>
              </a:spcBef>
              <a:spcAft>
                <a:spcPts val="400"/>
              </a:spcAft>
              <a:buClr>
                <a:sysClr val="windowText" lastClr="000000"/>
              </a:buClr>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UPS Ground return labels for </a:t>
            </a:r>
            <a:r>
              <a:rPr kumimoji="0" lang="en-US" sz="1800" b="1" i="0" u="none" strike="noStrike" kern="1200" cap="none" spc="0" normalizeH="0" baseline="0" noProof="0" dirty="0" smtClean="0">
                <a:ln>
                  <a:noFill/>
                </a:ln>
                <a:solidFill>
                  <a:prstClr val="black"/>
                </a:solidFill>
                <a:effectLst/>
                <a:uLnTx/>
                <a:uFillTx/>
                <a:latin typeface="Trebuchet MS" panose="020B0603020202020204" pitchFamily="34" charset="0"/>
              </a:rPr>
              <a:t>scorable</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 and </a:t>
            </a:r>
            <a:r>
              <a:rPr kumimoji="0" lang="en-US" sz="1800" b="1" i="0" u="none" strike="noStrike" kern="1200" cap="none" spc="0" normalizeH="0" baseline="0" noProof="0" dirty="0" smtClean="0">
                <a:ln>
                  <a:noFill/>
                </a:ln>
                <a:solidFill>
                  <a:prstClr val="black"/>
                </a:solidFill>
                <a:effectLst/>
                <a:uLnTx/>
                <a:uFillTx/>
                <a:latin typeface="Trebuchet MS" panose="020B0603020202020204" pitchFamily="34" charset="0"/>
              </a:rPr>
              <a:t>nonscorable</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 materials</a:t>
            </a:r>
          </a:p>
          <a:p>
            <a:pPr lvl="2">
              <a:spcBef>
                <a:spcPts val="0"/>
              </a:spcBef>
              <a:spcAft>
                <a:spcPts val="400"/>
              </a:spcAft>
              <a:buClr>
                <a:sysClr val="windowText" lastClr="000000"/>
              </a:buClr>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Pre-printed/pre-gridded header sheets</a:t>
            </a:r>
          </a:p>
          <a:p>
            <a:pPr lvl="1">
              <a:spcBef>
                <a:spcPts val="0"/>
              </a:spcBef>
              <a:spcAft>
                <a:spcPts val="400"/>
              </a:spcAft>
              <a:buClr>
                <a:sysClr val="windowText" lastClr="000000"/>
              </a:buClr>
              <a:buFont typeface="Arial" panose="020B0604020202020204" pitchFamily="34" charset="0"/>
              <a:buChar char="•"/>
              <a:defRPr/>
            </a:pPr>
            <a:r>
              <a:rPr lang="en-US" sz="1800" dirty="0" smtClean="0">
                <a:solidFill>
                  <a:prstClr val="black"/>
                </a:solidFill>
                <a:latin typeface="Trebuchet MS" panose="020B0603020202020204" pitchFamily="34" charset="0"/>
              </a:rPr>
              <a:t>Test </a:t>
            </a:r>
            <a:r>
              <a:rPr lang="en-US" sz="1800" dirty="0">
                <a:solidFill>
                  <a:prstClr val="black"/>
                </a:solidFill>
                <a:latin typeface="Trebuchet MS" panose="020B0603020202020204" pitchFamily="34" charset="0"/>
              </a:rPr>
              <a:t>Administrator Manuals </a:t>
            </a:r>
          </a:p>
          <a:p>
            <a:pPr marR="0" lvl="0" algn="l" defTabSz="914400" rtl="0" eaLnBrk="1" fontAlgn="auto" latinLnBrk="0" hangingPunct="1">
              <a:lnSpc>
                <a:spcPct val="100000"/>
              </a:lnSpc>
              <a:spcBef>
                <a:spcPts val="0"/>
              </a:spcBef>
              <a:spcAft>
                <a:spcPts val="400"/>
              </a:spcAft>
              <a:buClr>
                <a:sysClr val="windowText" lastClr="000000"/>
              </a:buClr>
              <a:buSzTx/>
              <a:tabLst/>
              <a:defRPr/>
            </a:pPr>
            <a:r>
              <a:rPr kumimoji="0" lang="en-US" sz="1800" b="1" i="0" u="none" strike="noStrike" kern="1200" cap="none" spc="0" normalizeH="0" baseline="0" noProof="0" dirty="0" smtClean="0">
                <a:ln>
                  <a:noFill/>
                </a:ln>
                <a:solidFill>
                  <a:prstClr val="black"/>
                </a:solidFill>
                <a:effectLst/>
                <a:uLnTx/>
                <a:uFillTx/>
                <a:latin typeface="Trebuchet MS" panose="020B0603020202020204" pitchFamily="34" charset="0"/>
              </a:rPr>
              <a:t>Waves 1 and 2 (as applicable)</a:t>
            </a:r>
          </a:p>
          <a:p>
            <a:pPr lvl="1">
              <a:spcBef>
                <a:spcPts val="0"/>
              </a:spcBef>
              <a:spcAft>
                <a:spcPts val="400"/>
              </a:spcAft>
              <a:buClr>
                <a:sysClr val="windowText" lastClr="000000"/>
              </a:buClr>
              <a:buFont typeface="Arial" panose="020B0604020202020204" pitchFamily="34" charset="0"/>
              <a:buChar char="•"/>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Packing list and chain of custody form </a:t>
            </a:r>
          </a:p>
          <a:p>
            <a:pPr lvl="1">
              <a:spcBef>
                <a:spcPts val="0"/>
              </a:spcBef>
              <a:spcAft>
                <a:spcPts val="400"/>
              </a:spcAft>
              <a:buClr>
                <a:sysClr val="windowText" lastClr="000000"/>
              </a:buClr>
              <a:buFont typeface="Arial" panose="020B0604020202020204" pitchFamily="34" charset="0"/>
              <a:buChar char="•"/>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Student test materials (if indicated </a:t>
            </a:r>
            <a:r>
              <a:rPr kumimoji="0" lang="en-US" sz="1800" b="0" i="0" u="none" strike="noStrike" kern="1200" cap="none" spc="0" normalizeH="0" baseline="0" noProof="0" dirty="0" smtClean="0">
                <a:ln>
                  <a:noFill/>
                </a:ln>
                <a:effectLst/>
                <a:uLnTx/>
                <a:uFillTx/>
                <a:latin typeface="Trebuchet MS" panose="020B0603020202020204" pitchFamily="34" charset="0"/>
              </a:rPr>
              <a:t>by January 26 in </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PAnext)</a:t>
            </a:r>
          </a:p>
          <a:p>
            <a:pPr lvl="2">
              <a:spcBef>
                <a:spcPts val="0"/>
              </a:spcBef>
              <a:spcAft>
                <a:spcPts val="400"/>
              </a:spcAft>
              <a:buClr>
                <a:sysClr val="windowText" lastClr="000000"/>
              </a:buClr>
              <a:defRPr/>
            </a:pPr>
            <a:r>
              <a:rPr kumimoji="0" lang="en-US" sz="1800" b="0" i="0" u="none" strike="noStrike" kern="1200" cap="none" spc="0" normalizeH="0" baseline="0" noProof="0" dirty="0" smtClean="0">
                <a:ln>
                  <a:noFill/>
                </a:ln>
                <a:effectLst/>
                <a:uLnTx/>
                <a:uFillTx/>
                <a:latin typeface="Trebuchet MS" panose="020B0603020202020204" pitchFamily="34" charset="0"/>
              </a:rPr>
              <a:t>Test </a:t>
            </a:r>
            <a:r>
              <a:rPr lang="en-US" sz="1800" dirty="0" smtClean="0">
                <a:latin typeface="Trebuchet MS" panose="020B0603020202020204" pitchFamily="34" charset="0"/>
              </a:rPr>
              <a:t>books</a:t>
            </a:r>
            <a:r>
              <a:rPr kumimoji="0" lang="en-US" sz="1800" b="0" i="0" u="none" strike="noStrike" kern="1200" cap="none" spc="0" normalizeH="0" baseline="0" noProof="0" dirty="0" smtClean="0">
                <a:ln>
                  <a:noFill/>
                </a:ln>
                <a:effectLst/>
                <a:uLnTx/>
                <a:uFillTx/>
                <a:latin typeface="Trebuchet MS" panose="020B0603020202020204" pitchFamily="34" charset="0"/>
              </a:rPr>
              <a:t>/answer </a:t>
            </a:r>
            <a:r>
              <a:rPr lang="en-US" sz="1800" dirty="0" smtClean="0">
                <a:latin typeface="Trebuchet MS" panose="020B0603020202020204" pitchFamily="34" charset="0"/>
              </a:rPr>
              <a:t>documents</a:t>
            </a:r>
            <a:endParaRPr kumimoji="0" lang="en-US" sz="1800" b="0" i="0" u="none" strike="sngStrike" kern="1200" cap="none" spc="0" normalizeH="0" baseline="0" noProof="0" dirty="0" smtClean="0">
              <a:ln>
                <a:noFill/>
              </a:ln>
              <a:effectLst/>
              <a:uLnTx/>
              <a:uFillTx/>
              <a:latin typeface="Trebuchet MS" panose="020B0603020202020204" pitchFamily="34" charset="0"/>
            </a:endParaRPr>
          </a:p>
          <a:p>
            <a:pPr lvl="2">
              <a:spcBef>
                <a:spcPts val="0"/>
              </a:spcBef>
              <a:spcAft>
                <a:spcPts val="400"/>
              </a:spcAft>
              <a:buClr>
                <a:sysClr val="windowText" lastClr="000000"/>
              </a:buClr>
              <a:defRPr/>
            </a:pPr>
            <a:r>
              <a:rPr kumimoji="0" lang="en-US" sz="1800" b="0" i="0" u="none" strike="noStrike" kern="1200" cap="none" spc="0" normalizeH="0" baseline="0" noProof="0" dirty="0" smtClean="0">
                <a:ln>
                  <a:noFill/>
                </a:ln>
                <a:effectLst/>
                <a:uLnTx/>
                <a:uFillTx/>
                <a:latin typeface="Trebuchet MS" panose="020B0603020202020204" pitchFamily="34" charset="0"/>
              </a:rPr>
              <a:t>Math reference sheets, rulers, and protractors, if applicable</a:t>
            </a:r>
          </a:p>
          <a:p>
            <a:pPr lvl="2">
              <a:spcBef>
                <a:spcPts val="0"/>
              </a:spcBef>
              <a:spcAft>
                <a:spcPts val="400"/>
              </a:spcAft>
              <a:buClr>
                <a:sysClr val="windowText" lastClr="000000"/>
              </a:buClr>
              <a:defRPr/>
            </a:pPr>
            <a:r>
              <a:rPr kumimoji="0" lang="en-US" sz="1800" b="0" i="0" u="none" strike="noStrike" kern="1200" cap="none" spc="0" normalizeH="0" baseline="0" noProof="0" dirty="0" smtClean="0">
                <a:ln>
                  <a:noFill/>
                </a:ln>
                <a:effectLst/>
                <a:uLnTx/>
                <a:uFillTx/>
                <a:latin typeface="Trebuchet MS" panose="020B0603020202020204" pitchFamily="34" charset="0"/>
              </a:rPr>
              <a:t>Large print/braille kits</a:t>
            </a:r>
          </a:p>
          <a:p>
            <a:pPr lvl="2">
              <a:spcBef>
                <a:spcPts val="0"/>
              </a:spcBef>
              <a:spcAft>
                <a:spcPts val="400"/>
              </a:spcAft>
              <a:buClr>
                <a:sysClr val="windowText" lastClr="000000"/>
              </a:buClr>
              <a:defRPr/>
            </a:pPr>
            <a:r>
              <a:rPr lang="en-US" sz="1800" dirty="0">
                <a:latin typeface="Trebuchet MS" panose="020B0603020202020204" pitchFamily="34" charset="0"/>
              </a:rPr>
              <a:t>Spanish paper forms, including CSLA</a:t>
            </a:r>
          </a:p>
          <a:p>
            <a:pPr lvl="2">
              <a:spcBef>
                <a:spcPts val="0"/>
              </a:spcBef>
              <a:spcAft>
                <a:spcPts val="400"/>
              </a:spcAft>
              <a:buClr>
                <a:sysClr val="windowText" lastClr="000000"/>
              </a:buClr>
              <a:defRPr/>
            </a:pPr>
            <a:r>
              <a:rPr kumimoji="0" lang="en-US" sz="1800" b="0" i="0" u="none" strike="noStrike" kern="1200" cap="none" spc="0" normalizeH="0" baseline="0" noProof="0" dirty="0" smtClean="0">
                <a:ln>
                  <a:noFill/>
                </a:ln>
                <a:effectLst/>
                <a:uLnTx/>
                <a:uFillTx/>
                <a:latin typeface="Trebuchet MS" panose="020B0603020202020204" pitchFamily="34" charset="0"/>
              </a:rPr>
              <a:t>Oral scripts</a:t>
            </a:r>
          </a:p>
          <a:p>
            <a:pPr lvl="2">
              <a:spcBef>
                <a:spcPts val="0"/>
              </a:spcBef>
              <a:spcAft>
                <a:spcPts val="400"/>
              </a:spcAft>
              <a:buClr>
                <a:sysClr val="windowText" lastClr="000000"/>
              </a:buClr>
              <a:defRPr/>
            </a:pPr>
            <a:r>
              <a:rPr lang="en-US" sz="1800" dirty="0" smtClean="0">
                <a:solidFill>
                  <a:prstClr val="black"/>
                </a:solidFill>
                <a:latin typeface="Trebuchet MS" panose="020B0603020202020204" pitchFamily="34" charset="0"/>
              </a:rPr>
              <a:t>Student </a:t>
            </a:r>
            <a:r>
              <a:rPr lang="en-US" sz="1800" dirty="0">
                <a:solidFill>
                  <a:prstClr val="black"/>
                </a:solidFill>
                <a:latin typeface="Trebuchet MS" panose="020B0603020202020204" pitchFamily="34" charset="0"/>
              </a:rPr>
              <a:t>ID labels and rosters (with corresponding student materials only)</a:t>
            </a:r>
          </a:p>
          <a:p>
            <a:pPr lvl="2">
              <a:spcBef>
                <a:spcPts val="0"/>
              </a:spcBef>
              <a:spcAft>
                <a:spcPts val="400"/>
              </a:spcAft>
              <a:buClr>
                <a:sysClr val="windowText" lastClr="000000"/>
              </a:buClr>
              <a:defRPr/>
            </a:pPr>
            <a:endParaRPr kumimoji="0" lang="en-US" sz="1800" b="0" i="0" u="none" strike="noStrike" kern="1200" cap="none" spc="0" normalizeH="0" baseline="0" noProof="0" dirty="0" smtClean="0">
              <a:ln>
                <a:noFill/>
              </a:ln>
              <a:effectLst/>
              <a:uLnTx/>
              <a:uFillTx/>
              <a:latin typeface="Trebuchet MS" panose="020B0603020202020204" pitchFamily="34" charset="0"/>
            </a:endParaRPr>
          </a:p>
        </p:txBody>
      </p:sp>
    </p:spTree>
    <p:extLst>
      <p:ext uri="{BB962C8B-B14F-4D97-AF65-F5344CB8AC3E}">
        <p14:creationId xmlns:p14="http://schemas.microsoft.com/office/powerpoint/2010/main" val="170394015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975" y="182598"/>
            <a:ext cx="8898903" cy="521208"/>
          </a:xfrm>
        </p:spPr>
        <p:txBody>
          <a:bodyPr/>
          <a:lstStyle/>
          <a:p>
            <a:r>
              <a:rPr lang="en-US" dirty="0" smtClean="0"/>
              <a:t>Header Sheets and Labels</a:t>
            </a:r>
            <a:endParaRPr lang="en-US" dirty="0"/>
          </a:p>
        </p:txBody>
      </p:sp>
      <p:sp>
        <p:nvSpPr>
          <p:cNvPr id="4" name="Rectangle 3"/>
          <p:cNvSpPr txBox="1">
            <a:spLocks noChangeArrowheads="1"/>
          </p:cNvSpPr>
          <p:nvPr/>
        </p:nvSpPr>
        <p:spPr>
          <a:xfrm>
            <a:off x="276126" y="1037674"/>
            <a:ext cx="86106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Header sheets and shipping labels are in the </a:t>
            </a: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SAC kits</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DACs may want to take these out of the school kits</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these are sent to the school, ensure that they are returned at check in</a:t>
            </a:r>
          </a:p>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These are needed for return of all secure materials</a:t>
            </a:r>
            <a:endParaRPr kumimoji="0" lang="en-US" sz="24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210966986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678599" cy="521208"/>
          </a:xfrm>
        </p:spPr>
        <p:txBody>
          <a:bodyPr/>
          <a:lstStyle/>
          <a:p>
            <a:r>
              <a:rPr lang="en-US" dirty="0" smtClean="0"/>
              <a:t>DAC – Receipt of Test Materials</a:t>
            </a:r>
            <a:endParaRPr lang="en-US" dirty="0"/>
          </a:p>
        </p:txBody>
      </p:sp>
      <p:sp>
        <p:nvSpPr>
          <p:cNvPr id="4" name="Text Box 9"/>
          <p:cNvSpPr txBox="1">
            <a:spLocks noChangeArrowheads="1"/>
          </p:cNvSpPr>
          <p:nvPr/>
        </p:nvSpPr>
        <p:spPr bwMode="auto">
          <a:xfrm>
            <a:off x="311972" y="1070073"/>
            <a:ext cx="8558649"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defTabSz="914400" eaLnBrk="0" fontAlgn="base" hangingPunct="0">
              <a:spcAft>
                <a:spcPct val="0"/>
              </a:spcAft>
            </a:pPr>
            <a:r>
              <a:rPr lang="en-US" sz="2400" b="1" dirty="0" smtClean="0">
                <a:solidFill>
                  <a:prstClr val="black"/>
                </a:solidFill>
                <a:latin typeface="Trebuchet MS" panose="020B0603020202020204" pitchFamily="34" charset="0"/>
                <a:ea typeface="ＭＳ Ｐゴシック" pitchFamily="34" charset="-128"/>
              </a:rPr>
              <a:t>Upon Receipt of Test Materials, DACs: </a:t>
            </a:r>
          </a:p>
          <a:p>
            <a:pPr defTabSz="914400" eaLnBrk="0" fontAlgn="base" hangingPunct="0">
              <a:spcAft>
                <a:spcPct val="0"/>
              </a:spcAft>
            </a:pPr>
            <a:endParaRPr lang="en-US" sz="2400" b="1" dirty="0" smtClean="0">
              <a:solidFill>
                <a:prstClr val="black"/>
              </a:solidFill>
              <a:latin typeface="Trebuchet MS" panose="020B0603020202020204" pitchFamily="34" charset="0"/>
              <a:ea typeface="ＭＳ Ｐゴシック" pitchFamily="34" charset="-128"/>
            </a:endParaRPr>
          </a:p>
          <a:p>
            <a:pPr marL="342900" indent="-342900" defTabSz="914400" fontAlgn="base">
              <a:spcAft>
                <a:spcPts val="600"/>
              </a:spcAft>
              <a:buFont typeface="Wingdings" panose="05000000000000000000" pitchFamily="2" charset="2"/>
              <a:buChar char="q"/>
            </a:pPr>
            <a:r>
              <a:rPr lang="en-US" sz="2000" dirty="0" smtClean="0">
                <a:solidFill>
                  <a:prstClr val="black"/>
                </a:solidFill>
                <a:latin typeface="Trebuchet MS" panose="020B0603020202020204" pitchFamily="34" charset="0"/>
                <a:ea typeface="ＭＳ Ｐゴシック" pitchFamily="34" charset="-128"/>
              </a:rPr>
              <a:t>Remove packing </a:t>
            </a:r>
            <a:r>
              <a:rPr lang="en-US" sz="2000" dirty="0">
                <a:solidFill>
                  <a:prstClr val="black"/>
                </a:solidFill>
                <a:latin typeface="Trebuchet MS" panose="020B0603020202020204" pitchFamily="34" charset="0"/>
                <a:ea typeface="ＭＳ Ｐゴシック" pitchFamily="34" charset="-128"/>
              </a:rPr>
              <a:t>l</a:t>
            </a:r>
            <a:r>
              <a:rPr lang="en-US" sz="2000" dirty="0" smtClean="0">
                <a:solidFill>
                  <a:prstClr val="black"/>
                </a:solidFill>
                <a:latin typeface="Trebuchet MS" panose="020B0603020202020204" pitchFamily="34" charset="0"/>
                <a:ea typeface="ＭＳ Ｐゴシック" pitchFamily="34" charset="-128"/>
              </a:rPr>
              <a:t>ist</a:t>
            </a:r>
            <a:r>
              <a:rPr lang="en-US" sz="2000" dirty="0">
                <a:solidFill>
                  <a:prstClr val="black"/>
                </a:solidFill>
                <a:latin typeface="Trebuchet MS" panose="020B0603020202020204" pitchFamily="34" charset="0"/>
                <a:ea typeface="ＭＳ Ｐゴシック" pitchFamily="34" charset="-128"/>
              </a:rPr>
              <a:t>, </a:t>
            </a:r>
            <a:r>
              <a:rPr lang="en-US" sz="2000" dirty="0" smtClean="0">
                <a:solidFill>
                  <a:prstClr val="black"/>
                </a:solidFill>
                <a:latin typeface="Trebuchet MS" panose="020B0603020202020204" pitchFamily="34" charset="0"/>
                <a:ea typeface="ＭＳ Ｐゴシック" pitchFamily="34" charset="-128"/>
              </a:rPr>
              <a:t>chain of custody form</a:t>
            </a:r>
            <a:r>
              <a:rPr lang="en-US" sz="2000" dirty="0">
                <a:solidFill>
                  <a:prstClr val="black"/>
                </a:solidFill>
                <a:latin typeface="Trebuchet MS" panose="020B0603020202020204" pitchFamily="34" charset="0"/>
                <a:ea typeface="ＭＳ Ｐゴシック" pitchFamily="34" charset="-128"/>
              </a:rPr>
              <a:t>, and </a:t>
            </a:r>
            <a:r>
              <a:rPr lang="en-US" sz="2000" dirty="0" smtClean="0">
                <a:solidFill>
                  <a:prstClr val="black"/>
                </a:solidFill>
                <a:latin typeface="Trebuchet MS" panose="020B0603020202020204" pitchFamily="34" charset="0"/>
                <a:ea typeface="ＭＳ Ｐゴシック" pitchFamily="34" charset="-128"/>
              </a:rPr>
              <a:t>DAC </a:t>
            </a:r>
            <a:r>
              <a:rPr lang="en-US" sz="2000" dirty="0">
                <a:solidFill>
                  <a:prstClr val="black"/>
                </a:solidFill>
                <a:latin typeface="Trebuchet MS" panose="020B0603020202020204" pitchFamily="34" charset="0"/>
                <a:ea typeface="ＭＳ Ｐゴシック" pitchFamily="34" charset="-128"/>
              </a:rPr>
              <a:t>Kit from Box </a:t>
            </a:r>
            <a:r>
              <a:rPr lang="en-US" sz="2000" dirty="0" smtClean="0">
                <a:solidFill>
                  <a:prstClr val="black"/>
                </a:solidFill>
                <a:latin typeface="Trebuchet MS" panose="020B0603020202020204" pitchFamily="34" charset="0"/>
                <a:ea typeface="ＭＳ Ｐゴシック" pitchFamily="34" charset="-128"/>
              </a:rPr>
              <a:t>1</a:t>
            </a:r>
            <a:endParaRPr lang="en-US" sz="2000" dirty="0">
              <a:solidFill>
                <a:prstClr val="black"/>
              </a:solidFill>
              <a:latin typeface="Trebuchet MS" panose="020B0603020202020204" pitchFamily="34" charset="0"/>
              <a:ea typeface="ＭＳ Ｐゴシック" pitchFamily="34" charset="-128"/>
            </a:endParaRPr>
          </a:p>
          <a:p>
            <a:pPr marL="342900" indent="-342900" defTabSz="914400" fontAlgn="base">
              <a:spcAft>
                <a:spcPts val="600"/>
              </a:spcAft>
              <a:buFont typeface="Wingdings" panose="05000000000000000000" pitchFamily="2" charset="2"/>
              <a:buChar char="q"/>
            </a:pPr>
            <a:r>
              <a:rPr lang="en-US" sz="2000" dirty="0" smtClean="0">
                <a:solidFill>
                  <a:prstClr val="black"/>
                </a:solidFill>
                <a:latin typeface="Trebuchet MS" panose="020B0603020202020204" pitchFamily="34" charset="0"/>
                <a:ea typeface="ＭＳ Ｐゴシック" pitchFamily="34" charset="-128"/>
              </a:rPr>
              <a:t>Inventory materials immediately to verify all were received and that there is an adequate number for administration</a:t>
            </a:r>
            <a:endParaRPr lang="en-US" sz="2000" dirty="0">
              <a:solidFill>
                <a:prstClr val="black"/>
              </a:solidFill>
              <a:latin typeface="Trebuchet MS" panose="020B0603020202020204" pitchFamily="34" charset="0"/>
              <a:ea typeface="ＭＳ Ｐゴシック" pitchFamily="34" charset="-128"/>
            </a:endParaRPr>
          </a:p>
          <a:p>
            <a:pPr marL="342900" indent="-342900" defTabSz="914400" fontAlgn="base">
              <a:spcAft>
                <a:spcPts val="600"/>
              </a:spcAft>
              <a:buFont typeface="Wingdings" panose="05000000000000000000" pitchFamily="2" charset="2"/>
              <a:buChar char="q"/>
            </a:pPr>
            <a:r>
              <a:rPr lang="en-US" sz="2000" dirty="0" smtClean="0">
                <a:solidFill>
                  <a:prstClr val="black"/>
                </a:solidFill>
                <a:latin typeface="Trebuchet MS" panose="020B0603020202020204" pitchFamily="34" charset="0"/>
                <a:ea typeface="ＭＳ Ｐゴシック" pitchFamily="34" charset="-128"/>
              </a:rPr>
              <a:t>Optional: Take header sheets and labels out of SAC Kits</a:t>
            </a:r>
          </a:p>
          <a:p>
            <a:pPr marL="342900" indent="-342900" defTabSz="914400" fontAlgn="base">
              <a:spcAft>
                <a:spcPts val="600"/>
              </a:spcAft>
              <a:buFont typeface="Wingdings" panose="05000000000000000000" pitchFamily="2" charset="2"/>
              <a:buChar char="q"/>
            </a:pPr>
            <a:r>
              <a:rPr lang="en-US" sz="2000" dirty="0" smtClean="0">
                <a:solidFill>
                  <a:prstClr val="black"/>
                </a:solidFill>
                <a:latin typeface="Trebuchet MS" panose="020B0603020202020204" pitchFamily="34" charset="0"/>
                <a:ea typeface="ＭＳ Ｐゴシック" pitchFamily="34" charset="-128"/>
              </a:rPr>
              <a:t>DAC may order additional material, </a:t>
            </a:r>
            <a:r>
              <a:rPr lang="en-US" sz="2000" dirty="0">
                <a:solidFill>
                  <a:prstClr val="black"/>
                </a:solidFill>
                <a:latin typeface="Trebuchet MS" panose="020B0603020202020204" pitchFamily="34" charset="0"/>
                <a:ea typeface="ＭＳ Ｐゴシック" pitchFamily="34" charset="-128"/>
              </a:rPr>
              <a:t>i</a:t>
            </a:r>
            <a:r>
              <a:rPr lang="en-US" sz="2000" dirty="0" smtClean="0">
                <a:solidFill>
                  <a:prstClr val="black"/>
                </a:solidFill>
                <a:latin typeface="Trebuchet MS" panose="020B0603020202020204" pitchFamily="34" charset="0"/>
                <a:ea typeface="ＭＳ Ｐゴシック" pitchFamily="34" charset="-128"/>
              </a:rPr>
              <a:t>f necessary</a:t>
            </a:r>
          </a:p>
          <a:p>
            <a:pPr marL="342900" indent="-342900" defTabSz="914400" fontAlgn="base">
              <a:spcAft>
                <a:spcPts val="600"/>
              </a:spcAft>
              <a:buFont typeface="Wingdings" panose="05000000000000000000" pitchFamily="2" charset="2"/>
              <a:buChar char="q"/>
            </a:pPr>
            <a:r>
              <a:rPr lang="en-US" sz="2000" dirty="0" smtClean="0">
                <a:solidFill>
                  <a:prstClr val="black"/>
                </a:solidFill>
                <a:latin typeface="Trebuchet MS" panose="020B0603020202020204" pitchFamily="34" charset="0"/>
                <a:ea typeface="ＭＳ Ｐゴシック" pitchFamily="34" charset="-128"/>
              </a:rPr>
              <a:t>Keep </a:t>
            </a:r>
            <a:r>
              <a:rPr lang="en-US" sz="2000" dirty="0">
                <a:solidFill>
                  <a:prstClr val="black"/>
                </a:solidFill>
                <a:latin typeface="Trebuchet MS" panose="020B0603020202020204" pitchFamily="34" charset="0"/>
                <a:ea typeface="ＭＳ Ｐゴシック" pitchFamily="34" charset="-128"/>
              </a:rPr>
              <a:t>all test materials in a centrally </a:t>
            </a:r>
            <a:r>
              <a:rPr lang="en-US" sz="2000" b="1" dirty="0">
                <a:solidFill>
                  <a:prstClr val="black"/>
                </a:solidFill>
                <a:latin typeface="Trebuchet MS" panose="020B0603020202020204" pitchFamily="34" charset="0"/>
                <a:ea typeface="ＭＳ Ｐゴシック" pitchFamily="34" charset="-128"/>
              </a:rPr>
              <a:t>locked</a:t>
            </a:r>
            <a:r>
              <a:rPr lang="en-US" sz="2000" dirty="0">
                <a:solidFill>
                  <a:prstClr val="black"/>
                </a:solidFill>
                <a:latin typeface="Trebuchet MS" panose="020B0603020202020204" pitchFamily="34" charset="0"/>
                <a:ea typeface="ＭＳ Ｐゴシック" pitchFamily="34" charset="-128"/>
              </a:rPr>
              <a:t> storage </a:t>
            </a:r>
            <a:r>
              <a:rPr lang="en-US" sz="2000" dirty="0" smtClean="0">
                <a:solidFill>
                  <a:prstClr val="black"/>
                </a:solidFill>
                <a:latin typeface="Trebuchet MS" panose="020B0603020202020204" pitchFamily="34" charset="0"/>
                <a:ea typeface="ＭＳ Ｐゴシック" pitchFamily="34" charset="-128"/>
              </a:rPr>
              <a:t>area with limited access until </a:t>
            </a:r>
            <a:r>
              <a:rPr lang="en-US" sz="2000" dirty="0">
                <a:solidFill>
                  <a:prstClr val="black"/>
                </a:solidFill>
                <a:latin typeface="Trebuchet MS" panose="020B0603020202020204" pitchFamily="34" charset="0"/>
                <a:ea typeface="ＭＳ Ｐゴシック" pitchFamily="34" charset="-128"/>
              </a:rPr>
              <a:t>distributing </a:t>
            </a:r>
            <a:r>
              <a:rPr lang="en-US" sz="2000" dirty="0" smtClean="0">
                <a:solidFill>
                  <a:prstClr val="black"/>
                </a:solidFill>
                <a:latin typeface="Trebuchet MS" panose="020B0603020202020204" pitchFamily="34" charset="0"/>
                <a:ea typeface="ＭＳ Ｐゴシック" pitchFamily="34" charset="-128"/>
              </a:rPr>
              <a:t>to schools</a:t>
            </a:r>
          </a:p>
          <a:p>
            <a:pPr marL="1085850" lvl="1" indent="-342900" defTabSz="914400" fontAlgn="base">
              <a:spcAft>
                <a:spcPts val="600"/>
              </a:spcAft>
              <a:buFont typeface="Wingdings" panose="05000000000000000000" pitchFamily="2" charset="2"/>
              <a:buChar char="q"/>
            </a:pPr>
            <a:r>
              <a:rPr lang="en-US" sz="2000" dirty="0" smtClean="0">
                <a:solidFill>
                  <a:prstClr val="black"/>
                </a:solidFill>
                <a:latin typeface="Trebuchet MS" panose="020B0603020202020204" pitchFamily="34" charset="0"/>
                <a:ea typeface="ＭＳ Ｐゴシック" pitchFamily="34" charset="-128"/>
              </a:rPr>
              <a:t>Ensure chain of custody procedures are followed at all times</a:t>
            </a:r>
          </a:p>
          <a:p>
            <a:pPr marL="342900" lvl="0" indent="-342900" defTabSz="914400" fontAlgn="base">
              <a:spcAft>
                <a:spcPts val="600"/>
              </a:spcAft>
              <a:buFont typeface="Wingdings" panose="05000000000000000000" pitchFamily="2" charset="2"/>
              <a:buChar char="q"/>
            </a:pPr>
            <a:r>
              <a:rPr lang="en-US" sz="2000" dirty="0">
                <a:solidFill>
                  <a:srgbClr val="000000"/>
                </a:solidFill>
                <a:latin typeface="Trebuchet MS" panose="020B0603020202020204" pitchFamily="34" charset="0"/>
              </a:rPr>
              <a:t>Deliver materials to schools </a:t>
            </a:r>
            <a:r>
              <a:rPr lang="en-US" sz="2000" b="1" dirty="0">
                <a:solidFill>
                  <a:srgbClr val="000000"/>
                </a:solidFill>
                <a:latin typeface="Trebuchet MS" panose="020B0603020202020204" pitchFamily="34" charset="0"/>
              </a:rPr>
              <a:t>no more than one week </a:t>
            </a:r>
            <a:r>
              <a:rPr lang="en-US" sz="2000" dirty="0">
                <a:solidFill>
                  <a:srgbClr val="000000"/>
                </a:solidFill>
                <a:latin typeface="Trebuchet MS" panose="020B0603020202020204" pitchFamily="34" charset="0"/>
              </a:rPr>
              <a:t>in advance of school testing </a:t>
            </a:r>
            <a:r>
              <a:rPr lang="en-US" sz="2000" dirty="0" smtClean="0">
                <a:solidFill>
                  <a:srgbClr val="000000"/>
                </a:solidFill>
                <a:latin typeface="Trebuchet MS" panose="020B0603020202020204" pitchFamily="34" charset="0"/>
              </a:rPr>
              <a:t>window</a:t>
            </a:r>
            <a:endParaRPr lang="en-US" sz="200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245644548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829" y="182597"/>
            <a:ext cx="8804635" cy="521208"/>
          </a:xfrm>
        </p:spPr>
        <p:txBody>
          <a:bodyPr/>
          <a:lstStyle/>
          <a:p>
            <a:r>
              <a:rPr lang="en-US" dirty="0" smtClean="0"/>
              <a:t>SAC – Receive Materials &amp; Chain of Custody</a:t>
            </a:r>
            <a:endParaRPr lang="en-US" dirty="0"/>
          </a:p>
        </p:txBody>
      </p:sp>
      <p:sp>
        <p:nvSpPr>
          <p:cNvPr id="4" name="Rectangle 3"/>
          <p:cNvSpPr txBox="1">
            <a:spLocks noChangeArrowheads="1"/>
          </p:cNvSpPr>
          <p:nvPr/>
        </p:nvSpPr>
        <p:spPr bwMode="auto">
          <a:xfrm>
            <a:off x="457200" y="1119433"/>
            <a:ext cx="8229600" cy="51816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ysClr val="windowText" lastClr="000000"/>
              </a:buClr>
              <a:buFont typeface="Wingdings" panose="05000000000000000000" pitchFamily="2" charset="2"/>
              <a:buChar char="q"/>
              <a:defRPr/>
            </a:pPr>
            <a:r>
              <a:rPr lang="en-US" sz="2400" dirty="0">
                <a:solidFill>
                  <a:srgbClr val="000000"/>
                </a:solidFill>
                <a:latin typeface="Trebuchet MS" panose="020B0603020202020204" pitchFamily="34" charset="0"/>
              </a:rPr>
              <a:t>Receive materials from DAC </a:t>
            </a:r>
            <a:r>
              <a:rPr lang="en-US" sz="2400" b="1" dirty="0">
                <a:solidFill>
                  <a:srgbClr val="000000"/>
                </a:solidFill>
                <a:latin typeface="Trebuchet MS" panose="020B0603020202020204" pitchFamily="34" charset="0"/>
              </a:rPr>
              <a:t>no more than one week </a:t>
            </a:r>
            <a:r>
              <a:rPr lang="en-US" sz="2400" dirty="0">
                <a:solidFill>
                  <a:srgbClr val="000000"/>
                </a:solidFill>
                <a:latin typeface="Trebuchet MS" panose="020B0603020202020204" pitchFamily="34" charset="0"/>
              </a:rPr>
              <a:t>in advance of school testing window</a:t>
            </a:r>
          </a:p>
          <a:p>
            <a:pPr marR="0" lvl="0" algn="l" defTabSz="914400" rtl="0" eaLnBrk="1" fontAlgn="auto" latinLnBrk="0" hangingPunct="1">
              <a:lnSpc>
                <a:spcPct val="100000"/>
              </a:lnSpc>
              <a:spcBef>
                <a:spcPct val="20000"/>
              </a:spcBef>
              <a:spcAft>
                <a:spcPts val="0"/>
              </a:spcAft>
              <a:buClr>
                <a:sysClr val="windowText" lastClr="000000"/>
              </a:buClr>
              <a:buSzTx/>
              <a:buFont typeface="Wingdings" panose="05000000000000000000" pitchFamily="2" charset="2"/>
              <a:buChar char="q"/>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Document any movement of secure materials before, during, and after testing</a:t>
            </a:r>
          </a:p>
          <a:p>
            <a:pPr marR="0" lvl="0" algn="l" defTabSz="914400" rtl="0" eaLnBrk="1" fontAlgn="auto" latinLnBrk="0" hangingPunct="1">
              <a:lnSpc>
                <a:spcPct val="100000"/>
              </a:lnSpc>
              <a:spcBef>
                <a:spcPct val="20000"/>
              </a:spcBef>
              <a:spcAft>
                <a:spcPts val="0"/>
              </a:spcAft>
              <a:buClr>
                <a:sysClr val="windowText" lastClr="000000"/>
              </a:buClr>
              <a:buSzTx/>
              <a:buFont typeface="Wingdings" panose="05000000000000000000" pitchFamily="2" charset="2"/>
              <a:buChar char="q"/>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Schools inventory materials using the provided</a:t>
            </a:r>
            <a:r>
              <a:rPr kumimoji="0" lang="en-US" sz="2400" b="0" i="0" u="none" strike="noStrike" kern="1200" cap="none" spc="0" normalizeH="0" baseline="0" noProof="0" dirty="0" smtClean="0">
                <a:ln>
                  <a:noFill/>
                </a:ln>
                <a:solidFill>
                  <a:srgbClr val="9BBB59">
                    <a:lumMod val="75000"/>
                  </a:srgbClr>
                </a:solidFill>
                <a:effectLst/>
                <a:uLnTx/>
                <a:uFillTx/>
                <a:latin typeface="Trebuchet MS" panose="020B0603020202020204" pitchFamily="34" charset="0"/>
              </a:rPr>
              <a:t> </a:t>
            </a:r>
            <a:r>
              <a:rPr kumimoji="0" lang="en-US" sz="2400" b="0" i="0" u="none" strike="noStrike" kern="1200" cap="none" spc="0" normalizeH="0" baseline="0" noProof="0" dirty="0" smtClean="0">
                <a:ln>
                  <a:noFill/>
                </a:ln>
                <a:effectLst/>
                <a:uLnTx/>
                <a:uFillTx/>
                <a:latin typeface="Trebuchet MS" panose="020B0603020202020204" pitchFamily="34" charset="0"/>
              </a:rPr>
              <a:t>security checklist</a:t>
            </a:r>
          </a:p>
          <a:p>
            <a:pPr marR="0" lvl="0" algn="l" defTabSz="914400" rtl="0" eaLnBrk="1" fontAlgn="auto" latinLnBrk="0" hangingPunct="1">
              <a:lnSpc>
                <a:spcPct val="100000"/>
              </a:lnSpc>
              <a:spcBef>
                <a:spcPct val="20000"/>
              </a:spcBef>
              <a:spcAft>
                <a:spcPts val="0"/>
              </a:spcAft>
              <a:buClr>
                <a:sysClr val="windowText" lastClr="000000"/>
              </a:buClr>
              <a:buSzTx/>
              <a:buFont typeface="Wingdings" panose="05000000000000000000" pitchFamily="2" charset="2"/>
              <a:buChar char="q"/>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Deliver test materials to Test Administrators only on the day of testing </a:t>
            </a:r>
          </a:p>
          <a:p>
            <a:pPr lvl="1">
              <a:buClr>
                <a:sysClr val="windowText" lastClr="000000"/>
              </a:buClr>
              <a:buFont typeface="Wingdings" panose="05000000000000000000" pitchFamily="2" charset="2"/>
              <a:buChar char="q"/>
              <a:defRPr/>
            </a:pPr>
            <a:r>
              <a:rPr lang="en-US" sz="2000" dirty="0" smtClean="0">
                <a:solidFill>
                  <a:srgbClr val="000000"/>
                </a:solidFill>
                <a:latin typeface="Trebuchet MS" panose="020B0603020202020204" pitchFamily="34" charset="0"/>
              </a:rPr>
              <a:t>Must </a:t>
            </a: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use a chain of custody process</a:t>
            </a:r>
          </a:p>
          <a:p>
            <a:pPr marR="0" lvl="0" algn="l" defTabSz="914400" rtl="0" eaLnBrk="1" fontAlgn="auto" latinLnBrk="0" hangingPunct="1">
              <a:lnSpc>
                <a:spcPct val="100000"/>
              </a:lnSpc>
              <a:spcBef>
                <a:spcPct val="20000"/>
              </a:spcBef>
              <a:spcAft>
                <a:spcPts val="0"/>
              </a:spcAft>
              <a:buClr>
                <a:sysClr val="windowText" lastClr="000000"/>
              </a:buClr>
              <a:buSzTx/>
              <a:buFont typeface="Wingdings" panose="05000000000000000000" pitchFamily="2" charset="2"/>
              <a:buChar char="q"/>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Distribute </a:t>
            </a:r>
            <a:r>
              <a:rPr kumimoji="0" lang="en-US" sz="2400" b="1" i="0" u="sng" strike="noStrike" kern="1200" cap="none" spc="0" normalizeH="0" baseline="0" noProof="0" dirty="0" smtClean="0">
                <a:ln>
                  <a:noFill/>
                </a:ln>
                <a:solidFill>
                  <a:srgbClr val="000000"/>
                </a:solidFill>
                <a:effectLst/>
                <a:uLnTx/>
                <a:uFillTx/>
                <a:latin typeface="Trebuchet MS" panose="020B0603020202020204" pitchFamily="34" charset="0"/>
              </a:rPr>
              <a:t>only</a:t>
            </a: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 the content area being assessed</a:t>
            </a:r>
          </a:p>
          <a:p>
            <a:pPr marR="0" lvl="1" algn="l" defTabSz="914400" rtl="0" eaLnBrk="1" fontAlgn="auto" latinLnBrk="0" hangingPunct="1">
              <a:lnSpc>
                <a:spcPct val="100000"/>
              </a:lnSpc>
              <a:spcBef>
                <a:spcPct val="20000"/>
              </a:spcBef>
              <a:spcAft>
                <a:spcPts val="0"/>
              </a:spcAft>
              <a:buClr>
                <a:sysClr val="windowText" lastClr="000000"/>
              </a:buClr>
              <a:buSzTx/>
              <a:buFont typeface="Wingdings" panose="05000000000000000000" pitchFamily="2" charset="2"/>
              <a:buChar char="q"/>
              <a:tabLst/>
              <a:defRPr/>
            </a:pPr>
            <a:r>
              <a:rPr kumimoji="0" lang="en-US" sz="2200" b="0" i="0" u="none" strike="noStrike" kern="1200" cap="none" spc="0" normalizeH="0" baseline="0" noProof="0" dirty="0" smtClean="0">
                <a:ln>
                  <a:noFill/>
                </a:ln>
                <a:solidFill>
                  <a:srgbClr val="000000"/>
                </a:solidFill>
                <a:effectLst/>
                <a:uLnTx/>
                <a:uFillTx/>
                <a:latin typeface="Trebuchet MS" panose="020B0603020202020204" pitchFamily="34" charset="0"/>
              </a:rPr>
              <a:t>As close to testing time as possible</a:t>
            </a:r>
          </a:p>
          <a:p>
            <a:pPr marR="0" lvl="0" algn="l" defTabSz="914400" rtl="0" eaLnBrk="1" fontAlgn="auto" latinLnBrk="0" hangingPunct="1">
              <a:lnSpc>
                <a:spcPct val="100000"/>
              </a:lnSpc>
              <a:spcBef>
                <a:spcPct val="20000"/>
              </a:spcBef>
              <a:spcAft>
                <a:spcPts val="0"/>
              </a:spcAft>
              <a:buClr>
                <a:sysClr val="windowText" lastClr="000000"/>
              </a:buClr>
              <a:buSzTx/>
              <a:buFont typeface="Wingdings" panose="05000000000000000000" pitchFamily="2" charset="2"/>
              <a:buChar char="q"/>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Store materials in a designated secure location</a:t>
            </a:r>
          </a:p>
          <a:p>
            <a:pPr lvl="1">
              <a:buClr>
                <a:sysClr val="windowText" lastClr="000000"/>
              </a:buClr>
              <a:buFont typeface="Wingdings" panose="05000000000000000000" pitchFamily="2" charset="2"/>
              <a:buChar char="q"/>
              <a:defRPr/>
            </a:pPr>
            <a:r>
              <a:rPr lang="en-US" sz="2200" dirty="0">
                <a:solidFill>
                  <a:srgbClr val="000000"/>
                </a:solidFill>
                <a:latin typeface="Trebuchet MS" panose="020B0603020202020204" pitchFamily="34" charset="0"/>
              </a:rPr>
              <a:t>As soon as possible after the unit is complete</a:t>
            </a:r>
          </a:p>
          <a:p>
            <a:pPr marR="0" lvl="1" algn="l" defTabSz="914400" rtl="0" eaLnBrk="1" fontAlgn="auto" latinLnBrk="0" hangingPunct="1">
              <a:lnSpc>
                <a:spcPct val="100000"/>
              </a:lnSpc>
              <a:spcBef>
                <a:spcPct val="20000"/>
              </a:spcBef>
              <a:spcAft>
                <a:spcPts val="0"/>
              </a:spcAft>
              <a:buClr>
                <a:sysClr val="windowText" lastClr="000000"/>
              </a:buClr>
              <a:buSzTx/>
              <a:buFont typeface="Wingdings" panose="05000000000000000000" pitchFamily="2" charset="2"/>
              <a:buChar char="q"/>
              <a:tabLst/>
              <a:defRPr/>
            </a:pPr>
            <a:r>
              <a:rPr kumimoji="0" lang="en-US" sz="2200" b="0" i="0" u="none" strike="noStrike" kern="1200" cap="none" spc="0" normalizeH="0" baseline="0" noProof="0" dirty="0" smtClean="0">
                <a:ln>
                  <a:noFill/>
                </a:ln>
                <a:solidFill>
                  <a:srgbClr val="000000"/>
                </a:solidFill>
                <a:effectLst/>
                <a:uLnTx/>
                <a:uFillTx/>
                <a:latin typeface="Trebuchet MS" panose="020B0603020202020204" pitchFamily="34" charset="0"/>
              </a:rPr>
              <a:t>M</a:t>
            </a:r>
            <a:r>
              <a:rPr kumimoji="0" lang="en-US" sz="2200" b="0" i="0" u="none" strike="noStrike" kern="1200" cap="none" spc="0" normalizeH="0" noProof="0" dirty="0" smtClean="0">
                <a:ln>
                  <a:noFill/>
                </a:ln>
                <a:solidFill>
                  <a:srgbClr val="000000"/>
                </a:solidFill>
                <a:effectLst/>
                <a:uLnTx/>
                <a:uFillTx/>
                <a:latin typeface="Trebuchet MS" panose="020B0603020202020204" pitchFamily="34" charset="0"/>
              </a:rPr>
              <a:t>aterials</a:t>
            </a:r>
            <a:r>
              <a:rPr kumimoji="0" lang="en-US" sz="2200" b="0" i="0" u="none" strike="noStrike" kern="1200" cap="none" spc="0" normalizeH="0" baseline="0" noProof="0" dirty="0" smtClean="0">
                <a:ln>
                  <a:noFill/>
                </a:ln>
                <a:solidFill>
                  <a:srgbClr val="000000"/>
                </a:solidFill>
                <a:effectLst/>
                <a:uLnTx/>
                <a:uFillTx/>
                <a:latin typeface="Trebuchet MS" panose="020B0603020202020204" pitchFamily="34" charset="0"/>
              </a:rPr>
              <a:t> must not be stored in classrooms</a:t>
            </a:r>
          </a:p>
          <a:p>
            <a:pPr marR="0" lvl="0" algn="l" defTabSz="914400" rtl="0" eaLnBrk="1" fontAlgn="auto" latinLnBrk="0" hangingPunct="1">
              <a:lnSpc>
                <a:spcPct val="100000"/>
              </a:lnSpc>
              <a:spcBef>
                <a:spcPct val="20000"/>
              </a:spcBef>
              <a:spcAft>
                <a:spcPts val="0"/>
              </a:spcAft>
              <a:buClr>
                <a:sysClr val="windowText" lastClr="000000"/>
              </a:buClr>
              <a:buSzTx/>
              <a:buFont typeface="Wingdings" panose="05000000000000000000" pitchFamily="2" charset="2"/>
              <a:buChar char="q"/>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Return secure materials to DAC after testing is completed</a:t>
            </a:r>
          </a:p>
          <a:p>
            <a:pPr marR="0" lvl="1" algn="l" defTabSz="914400" rtl="0" eaLnBrk="1" fontAlgn="auto" latinLnBrk="0" hangingPunct="1">
              <a:lnSpc>
                <a:spcPct val="100000"/>
              </a:lnSpc>
              <a:spcBef>
                <a:spcPct val="20000"/>
              </a:spcBef>
              <a:spcAft>
                <a:spcPts val="0"/>
              </a:spcAft>
              <a:buClr>
                <a:sysClr val="windowText" lastClr="000000"/>
              </a:buClr>
              <a:buSzTx/>
              <a:buFont typeface="Wingdings" panose="05000000000000000000" pitchFamily="2" charset="2"/>
              <a:buChar char="q"/>
              <a:tabLst/>
              <a:defRPr/>
            </a:pPr>
            <a:r>
              <a:rPr kumimoji="0" lang="en-US" sz="2200" b="0" i="0" u="none" strike="noStrike" kern="1200" cap="none" spc="0" normalizeH="0" baseline="0" noProof="0" dirty="0" smtClean="0">
                <a:ln>
                  <a:noFill/>
                </a:ln>
                <a:solidFill>
                  <a:srgbClr val="000000"/>
                </a:solidFill>
                <a:effectLst/>
                <a:uLnTx/>
                <a:uFillTx/>
                <a:latin typeface="Trebuchet MS" panose="020B0603020202020204" pitchFamily="34" charset="0"/>
              </a:rPr>
              <a:t>Includes oral scripts</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2800" b="0" i="0" u="none" strike="noStrike" kern="1200" cap="none" spc="0" normalizeH="0" baseline="0" noProof="0" dirty="0" smtClean="0">
              <a:ln>
                <a:noFill/>
              </a:ln>
              <a:solidFill>
                <a:srgbClr val="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331891996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3440" cy="521208"/>
          </a:xfrm>
        </p:spPr>
        <p:txBody>
          <a:bodyPr/>
          <a:lstStyle/>
          <a:p>
            <a:r>
              <a:rPr lang="en-US" dirty="0" smtClean="0"/>
              <a:t>Chain of Custody Form</a:t>
            </a:r>
            <a:endParaRPr lang="en-US" dirty="0"/>
          </a:p>
        </p:txBody>
      </p:sp>
      <p:sp>
        <p:nvSpPr>
          <p:cNvPr id="4" name="Rectangle 3"/>
          <p:cNvSpPr txBox="1">
            <a:spLocks noChangeArrowheads="1"/>
          </p:cNvSpPr>
          <p:nvPr/>
        </p:nvSpPr>
        <p:spPr>
          <a:xfrm>
            <a:off x="301721" y="1100579"/>
            <a:ext cx="8544046" cy="50292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200"/>
              </a:spcBef>
              <a:spcAft>
                <a:spcPts val="200"/>
              </a:spcAft>
              <a:buClr>
                <a:prstClr val="black"/>
              </a:buClr>
              <a:buSzPct val="100000"/>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Districts may use the forms that are shipped with the materials or create their own to track all secure materials</a:t>
            </a:r>
          </a:p>
          <a:p>
            <a:pPr marL="342900" marR="0" lvl="0" indent="-342900" algn="l" defTabSz="914400" rtl="0" eaLnBrk="1" fontAlgn="base" latinLnBrk="0" hangingPunct="1">
              <a:lnSpc>
                <a:spcPct val="100000"/>
              </a:lnSpc>
              <a:spcBef>
                <a:spcPts val="200"/>
              </a:spcBef>
              <a:spcAft>
                <a:spcPts val="200"/>
              </a:spcAft>
              <a:buClr>
                <a:prstClr val="black"/>
              </a:buClr>
              <a:buSzPct val="100000"/>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If creating a district/school chain of custody form, for each day of testing the form must include:</a:t>
            </a:r>
          </a:p>
          <a:p>
            <a:pPr marL="790575" marR="0" lvl="1" indent="-342900" algn="l" defTabSz="914400" rtl="0" eaLnBrk="1" fontAlgn="base" latinLnBrk="0" hangingPunct="1">
              <a:lnSpc>
                <a:spcPct val="100000"/>
              </a:lnSpc>
              <a:spcBef>
                <a:spcPts val="200"/>
              </a:spcBef>
              <a:spcAft>
                <a:spcPts val="200"/>
              </a:spcAft>
              <a:buClr>
                <a:prstClr val="black"/>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ecurity barcode/number</a:t>
            </a:r>
          </a:p>
          <a:p>
            <a:pPr marL="790575" marR="0" lvl="1" indent="-342900" algn="l" defTabSz="914400" rtl="0" eaLnBrk="1" fontAlgn="base" latinLnBrk="0" hangingPunct="1">
              <a:lnSpc>
                <a:spcPct val="100000"/>
              </a:lnSpc>
              <a:spcBef>
                <a:spcPts val="200"/>
              </a:spcBef>
              <a:spcAft>
                <a:spcPts val="200"/>
              </a:spcAft>
              <a:buClr>
                <a:prstClr val="black"/>
              </a:buClr>
              <a:buSzPct val="100000"/>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Test Administrator signature</a:t>
            </a:r>
          </a:p>
          <a:p>
            <a:pPr marL="1258888" marR="0" lvl="2" indent="-342900" algn="l" defTabSz="914400" rtl="0" eaLnBrk="1" fontAlgn="base" latinLnBrk="0" hangingPunct="1">
              <a:lnSpc>
                <a:spcPct val="100000"/>
              </a:lnSpc>
              <a:spcBef>
                <a:spcPts val="200"/>
              </a:spcBef>
              <a:spcAft>
                <a:spcPts val="200"/>
              </a:spcAft>
              <a:buClr>
                <a:prstClr val="black"/>
              </a:buClr>
              <a:buSzPct val="100000"/>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Date and time checked out</a:t>
            </a:r>
          </a:p>
          <a:p>
            <a:pPr marL="790575" marR="0" lvl="1" indent="-342900" algn="l" defTabSz="914400" rtl="0" eaLnBrk="1" fontAlgn="base" latinLnBrk="0" hangingPunct="1">
              <a:lnSpc>
                <a:spcPct val="100000"/>
              </a:lnSpc>
              <a:spcBef>
                <a:spcPts val="200"/>
              </a:spcBef>
              <a:spcAft>
                <a:spcPts val="200"/>
              </a:spcAft>
              <a:buClr>
                <a:prstClr val="black"/>
              </a:buClr>
              <a:buSzPct val="100000"/>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SAC (or designee) signature for verifying return</a:t>
            </a:r>
          </a:p>
          <a:p>
            <a:pPr marL="1258888" marR="0" lvl="2" indent="-342900" algn="l" defTabSz="914400" rtl="0" eaLnBrk="1" fontAlgn="base" latinLnBrk="0" hangingPunct="1">
              <a:lnSpc>
                <a:spcPct val="100000"/>
              </a:lnSpc>
              <a:spcBef>
                <a:spcPts val="200"/>
              </a:spcBef>
              <a:spcAft>
                <a:spcPts val="200"/>
              </a:spcAft>
              <a:buClr>
                <a:prstClr val="black"/>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Date and time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returned</a:t>
            </a:r>
          </a:p>
          <a:p>
            <a:pPr marL="342900" marR="0" lvl="0" indent="-342900" algn="l" defTabSz="914400" rtl="0" eaLnBrk="1" fontAlgn="base" latinLnBrk="0" hangingPunct="1">
              <a:lnSpc>
                <a:spcPct val="100000"/>
              </a:lnSpc>
              <a:spcBef>
                <a:spcPts val="200"/>
              </a:spcBef>
              <a:spcAft>
                <a:spcPts val="200"/>
              </a:spcAft>
              <a:buClr>
                <a:prstClr val="black"/>
              </a:buClr>
              <a:buSzPct val="100000"/>
              <a:buFont typeface="Arial" charset="0"/>
              <a:buChar char="•"/>
              <a:tabLst/>
              <a:defRPr/>
            </a:pP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Chain of custody forms are kept on file for three years</a:t>
            </a:r>
          </a:p>
          <a:p>
            <a:pPr lvl="1" indent="-342900" defTabSz="914400" eaLnBrk="1" hangingPunct="1">
              <a:spcBef>
                <a:spcPts val="200"/>
              </a:spcBef>
              <a:spcAft>
                <a:spcPts val="200"/>
              </a:spcAft>
              <a:buClr>
                <a:prstClr val="black"/>
              </a:buClr>
              <a:buSzPct val="100000"/>
              <a:buFont typeface="Arial" charset="0"/>
              <a:buChar char="•"/>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If materials are missing, these will be sent to CDE </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p:txBody>
      </p:sp>
    </p:spTree>
    <p:extLst>
      <p:ext uri="{BB962C8B-B14F-4D97-AF65-F5344CB8AC3E}">
        <p14:creationId xmlns:p14="http://schemas.microsoft.com/office/powerpoint/2010/main" val="283051467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10574" cy="521208"/>
          </a:xfrm>
        </p:spPr>
        <p:txBody>
          <a:bodyPr/>
          <a:lstStyle/>
          <a:p>
            <a:r>
              <a:rPr lang="en-US" dirty="0" smtClean="0"/>
              <a:t>Documenting and Storing Test Materials</a:t>
            </a:r>
            <a:endParaRPr lang="en-US" dirty="0"/>
          </a:p>
        </p:txBody>
      </p:sp>
      <p:sp>
        <p:nvSpPr>
          <p:cNvPr id="4" name="Text Box 9"/>
          <p:cNvSpPr txBox="1">
            <a:spLocks noChangeArrowheads="1"/>
          </p:cNvSpPr>
          <p:nvPr/>
        </p:nvSpPr>
        <p:spPr bwMode="auto">
          <a:xfrm>
            <a:off x="382134" y="1146299"/>
            <a:ext cx="8534400" cy="437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marL="171450" indent="-171450" defTabSz="914400" eaLnBrk="0" fontAlgn="base" hangingPunct="0">
              <a:spcAft>
                <a:spcPct val="0"/>
              </a:spcAft>
              <a:buFont typeface="Arial" panose="020B0604020202020204" pitchFamily="34" charset="0"/>
              <a:buChar char="•"/>
            </a:pPr>
            <a:endParaRPr lang="en-US" sz="800" dirty="0" smtClean="0">
              <a:solidFill>
                <a:prstClr val="black"/>
              </a:solidFill>
              <a:latin typeface="Trebuchet MS" panose="020B0603020202020204" pitchFamily="34" charset="0"/>
              <a:ea typeface="ＭＳ Ｐゴシック" pitchFamily="34" charset="-128"/>
            </a:endParaRPr>
          </a:p>
          <a:p>
            <a:pPr marL="342900" indent="-342900" defTabSz="914400" fontAlgn="base">
              <a:spcAft>
                <a:spcPts val="600"/>
              </a:spcAft>
              <a:buFont typeface="Arial" panose="020B0604020202020204" pitchFamily="34" charset="0"/>
              <a:buChar char="•"/>
            </a:pPr>
            <a:r>
              <a:rPr lang="en-US" sz="2400" dirty="0" smtClean="0">
                <a:solidFill>
                  <a:prstClr val="black"/>
                </a:solidFill>
                <a:latin typeface="Trebuchet MS" panose="020B0603020202020204" pitchFamily="34" charset="0"/>
                <a:ea typeface="ＭＳ Ｐゴシック" pitchFamily="34" charset="-128"/>
              </a:rPr>
              <a:t>Keep </a:t>
            </a:r>
            <a:r>
              <a:rPr lang="en-US" sz="2400" dirty="0">
                <a:solidFill>
                  <a:prstClr val="black"/>
                </a:solidFill>
                <a:latin typeface="Trebuchet MS" panose="020B0603020202020204" pitchFamily="34" charset="0"/>
                <a:ea typeface="ＭＳ Ｐゴシック" pitchFamily="34" charset="-128"/>
              </a:rPr>
              <a:t>all boxes in which the test materials were delivered and use them to return </a:t>
            </a:r>
            <a:r>
              <a:rPr lang="en-US" sz="2400" b="1" dirty="0" smtClean="0">
                <a:solidFill>
                  <a:prstClr val="black"/>
                </a:solidFill>
                <a:latin typeface="Trebuchet MS" panose="020B0603020202020204" pitchFamily="34" charset="0"/>
                <a:ea typeface="ＭＳ Ｐゴシック" pitchFamily="34" charset="-128"/>
              </a:rPr>
              <a:t>scorable</a:t>
            </a:r>
            <a:r>
              <a:rPr lang="en-US" sz="2400" dirty="0" smtClean="0">
                <a:solidFill>
                  <a:prstClr val="black"/>
                </a:solidFill>
                <a:latin typeface="Trebuchet MS" panose="020B0603020202020204" pitchFamily="34" charset="0"/>
                <a:ea typeface="ＭＳ Ｐゴシック" pitchFamily="34" charset="-128"/>
              </a:rPr>
              <a:t> </a:t>
            </a:r>
            <a:r>
              <a:rPr lang="en-US" sz="2400" dirty="0">
                <a:solidFill>
                  <a:prstClr val="black"/>
                </a:solidFill>
                <a:latin typeface="Trebuchet MS" panose="020B0603020202020204" pitchFamily="34" charset="0"/>
                <a:ea typeface="ＭＳ Ｐゴシック" pitchFamily="34" charset="-128"/>
              </a:rPr>
              <a:t>and </a:t>
            </a:r>
            <a:r>
              <a:rPr lang="en-US" sz="2400" b="1" dirty="0">
                <a:solidFill>
                  <a:prstClr val="black"/>
                </a:solidFill>
                <a:latin typeface="Trebuchet MS" panose="020B0603020202020204" pitchFamily="34" charset="0"/>
                <a:ea typeface="ＭＳ Ｐゴシック" pitchFamily="34" charset="-128"/>
              </a:rPr>
              <a:t>n</a:t>
            </a:r>
            <a:r>
              <a:rPr lang="en-US" sz="2400" b="1" dirty="0" smtClean="0">
                <a:solidFill>
                  <a:prstClr val="black"/>
                </a:solidFill>
                <a:latin typeface="Trebuchet MS" panose="020B0603020202020204" pitchFamily="34" charset="0"/>
                <a:ea typeface="ＭＳ Ｐゴシック" pitchFamily="34" charset="-128"/>
              </a:rPr>
              <a:t>onscorable</a:t>
            </a:r>
            <a:r>
              <a:rPr lang="en-US" sz="2400" dirty="0" smtClean="0">
                <a:solidFill>
                  <a:prstClr val="black"/>
                </a:solidFill>
                <a:latin typeface="Trebuchet MS" panose="020B0603020202020204" pitchFamily="34" charset="0"/>
                <a:ea typeface="ＭＳ Ｐゴシック" pitchFamily="34" charset="-128"/>
              </a:rPr>
              <a:t> </a:t>
            </a:r>
            <a:r>
              <a:rPr lang="en-US" sz="2400" dirty="0">
                <a:solidFill>
                  <a:prstClr val="black"/>
                </a:solidFill>
                <a:latin typeface="Trebuchet MS" panose="020B0603020202020204" pitchFamily="34" charset="0"/>
                <a:ea typeface="ＭＳ Ｐゴシック" pitchFamily="34" charset="-128"/>
              </a:rPr>
              <a:t>materials after testing is </a:t>
            </a:r>
            <a:r>
              <a:rPr lang="en-US" sz="2400" dirty="0" smtClean="0">
                <a:solidFill>
                  <a:prstClr val="black"/>
                </a:solidFill>
                <a:latin typeface="Trebuchet MS" panose="020B0603020202020204" pitchFamily="34" charset="0"/>
                <a:ea typeface="ＭＳ Ｐゴシック" pitchFamily="34" charset="-128"/>
              </a:rPr>
              <a:t>completed</a:t>
            </a:r>
          </a:p>
          <a:p>
            <a:pPr marL="342900" indent="-342900" defTabSz="914400" fontAlgn="base">
              <a:spcAft>
                <a:spcPts val="600"/>
              </a:spcAft>
              <a:buFont typeface="Arial" panose="020B0604020202020204" pitchFamily="34" charset="0"/>
              <a:buChar char="•"/>
            </a:pPr>
            <a:r>
              <a:rPr lang="en-US" sz="2400" dirty="0" smtClean="0">
                <a:solidFill>
                  <a:prstClr val="black"/>
                </a:solidFill>
                <a:latin typeface="Trebuchet MS" panose="020B0603020202020204" pitchFamily="34" charset="0"/>
                <a:ea typeface="ＭＳ Ｐゴシック" pitchFamily="34" charset="-128"/>
              </a:rPr>
              <a:t>Report </a:t>
            </a:r>
            <a:r>
              <a:rPr lang="en-US" sz="2400" dirty="0">
                <a:solidFill>
                  <a:prstClr val="black"/>
                </a:solidFill>
                <a:latin typeface="Trebuchet MS" panose="020B0603020202020204" pitchFamily="34" charset="0"/>
                <a:ea typeface="ＭＳ Ｐゴシック" pitchFamily="34" charset="-128"/>
              </a:rPr>
              <a:t>the following occurrences immediately to </a:t>
            </a:r>
            <a:r>
              <a:rPr lang="en-US" sz="2400" dirty="0" smtClean="0">
                <a:solidFill>
                  <a:prstClr val="black"/>
                </a:solidFill>
                <a:latin typeface="Trebuchet MS" panose="020B0603020202020204" pitchFamily="34" charset="0"/>
                <a:ea typeface="ＭＳ Ｐゴシック" pitchFamily="34" charset="-128"/>
              </a:rPr>
              <a:t>Pearson Customer Service </a:t>
            </a:r>
            <a:r>
              <a:rPr lang="en-US" sz="2400" dirty="0">
                <a:solidFill>
                  <a:prstClr val="black"/>
                </a:solidFill>
                <a:latin typeface="Trebuchet MS" panose="020B0603020202020204" pitchFamily="34" charset="0"/>
                <a:ea typeface="ＭＳ Ｐゴシック" pitchFamily="34" charset="-128"/>
              </a:rPr>
              <a:t>using </a:t>
            </a:r>
            <a:r>
              <a:rPr lang="en-US" sz="2400" dirty="0" smtClean="0">
                <a:solidFill>
                  <a:prstClr val="black"/>
                </a:solidFill>
                <a:latin typeface="Trebuchet MS" panose="020B0603020202020204" pitchFamily="34" charset="0"/>
                <a:ea typeface="ＭＳ Ｐゴシック" pitchFamily="34" charset="-128"/>
              </a:rPr>
              <a:t>the </a:t>
            </a:r>
            <a:r>
              <a:rPr lang="en-US" sz="2400" i="1" dirty="0" smtClean="0">
                <a:solidFill>
                  <a:prstClr val="black"/>
                </a:solidFill>
                <a:latin typeface="Trebuchet MS" panose="020B0603020202020204" pitchFamily="34" charset="0"/>
                <a:ea typeface="ＭＳ Ｐゴシック" pitchFamily="34" charset="-128"/>
              </a:rPr>
              <a:t>Form </a:t>
            </a:r>
            <a:r>
              <a:rPr lang="en-US" sz="2400" i="1" dirty="0">
                <a:solidFill>
                  <a:prstClr val="black"/>
                </a:solidFill>
                <a:latin typeface="Trebuchet MS" panose="020B0603020202020204" pitchFamily="34" charset="0"/>
                <a:ea typeface="ＭＳ Ｐゴシック" pitchFamily="34" charset="-128"/>
              </a:rPr>
              <a:t>to Report Contaminated, Damaged, or Missing Materials</a:t>
            </a:r>
            <a:r>
              <a:rPr lang="en-US" sz="2400" dirty="0">
                <a:solidFill>
                  <a:prstClr val="black"/>
                </a:solidFill>
                <a:latin typeface="Trebuchet MS" panose="020B0603020202020204" pitchFamily="34" charset="0"/>
                <a:ea typeface="ＭＳ Ｐゴシック" pitchFamily="34" charset="-128"/>
              </a:rPr>
              <a:t> </a:t>
            </a:r>
            <a:r>
              <a:rPr lang="en-US" sz="2400" i="1" dirty="0" smtClean="0">
                <a:solidFill>
                  <a:prstClr val="black"/>
                </a:solidFill>
                <a:latin typeface="Trebuchet MS" panose="020B0603020202020204" pitchFamily="34" charset="0"/>
                <a:ea typeface="ＭＳ Ｐゴシック" pitchFamily="34" charset="-128"/>
              </a:rPr>
              <a:t>(Appendix E)</a:t>
            </a:r>
            <a:r>
              <a:rPr lang="en-US" sz="2400" dirty="0" smtClean="0">
                <a:solidFill>
                  <a:prstClr val="black"/>
                </a:solidFill>
                <a:latin typeface="Trebuchet MS" panose="020B0603020202020204" pitchFamily="34" charset="0"/>
                <a:ea typeface="ＭＳ Ｐゴシック" pitchFamily="34" charset="-128"/>
              </a:rPr>
              <a:t>:</a:t>
            </a:r>
            <a:endParaRPr lang="en-US" sz="2400" dirty="0">
              <a:solidFill>
                <a:prstClr val="black"/>
              </a:solidFill>
              <a:latin typeface="Trebuchet MS" panose="020B0603020202020204" pitchFamily="34" charset="0"/>
              <a:ea typeface="ＭＳ Ｐゴシック" pitchFamily="34" charset="-128"/>
            </a:endParaRPr>
          </a:p>
          <a:p>
            <a:pPr marL="800100" lvl="1" indent="-342900" defTabSz="914400" eaLnBrk="0" fontAlgn="base" hangingPunct="0">
              <a:spcBef>
                <a:spcPts val="300"/>
              </a:spcBef>
              <a:spcAft>
                <a:spcPts val="300"/>
              </a:spcAft>
              <a:buFont typeface="Arial" panose="020B0604020202020204" pitchFamily="34" charset="0"/>
              <a:buChar char="•"/>
            </a:pPr>
            <a:r>
              <a:rPr lang="en-US" sz="2000" dirty="0">
                <a:solidFill>
                  <a:prstClr val="black"/>
                </a:solidFill>
                <a:latin typeface="Trebuchet MS" panose="020B0603020202020204" pitchFamily="34" charset="0"/>
                <a:ea typeface="ＭＳ Ｐゴシック" pitchFamily="34" charset="-128"/>
              </a:rPr>
              <a:t>Non-receipt of any </a:t>
            </a:r>
            <a:r>
              <a:rPr lang="en-US" sz="2000" dirty="0" smtClean="0">
                <a:solidFill>
                  <a:prstClr val="black"/>
                </a:solidFill>
                <a:latin typeface="Trebuchet MS" panose="020B0603020202020204" pitchFamily="34" charset="0"/>
                <a:ea typeface="ＭＳ Ｐゴシック" pitchFamily="34" charset="-128"/>
              </a:rPr>
              <a:t>materials listed </a:t>
            </a:r>
            <a:r>
              <a:rPr lang="en-US" sz="2000" dirty="0">
                <a:solidFill>
                  <a:prstClr val="black"/>
                </a:solidFill>
                <a:latin typeface="Trebuchet MS" panose="020B0603020202020204" pitchFamily="34" charset="0"/>
                <a:ea typeface="ＭＳ Ｐゴシック" pitchFamily="34" charset="-128"/>
              </a:rPr>
              <a:t>on the School Packing </a:t>
            </a:r>
            <a:r>
              <a:rPr lang="en-US" sz="2000" dirty="0" smtClean="0">
                <a:solidFill>
                  <a:prstClr val="black"/>
                </a:solidFill>
                <a:latin typeface="Trebuchet MS" panose="020B0603020202020204" pitchFamily="34" charset="0"/>
                <a:ea typeface="ＭＳ Ｐゴシック" pitchFamily="34" charset="-128"/>
              </a:rPr>
              <a:t>List</a:t>
            </a:r>
            <a:endParaRPr lang="en-US" sz="2000" dirty="0">
              <a:solidFill>
                <a:prstClr val="black"/>
              </a:solidFill>
              <a:latin typeface="Trebuchet MS" panose="020B0603020202020204" pitchFamily="34" charset="0"/>
              <a:ea typeface="ＭＳ Ｐゴシック" pitchFamily="34" charset="-128"/>
            </a:endParaRPr>
          </a:p>
          <a:p>
            <a:pPr marL="800100" lvl="1" indent="-342900" defTabSz="914400" eaLnBrk="0" fontAlgn="base" hangingPunct="0">
              <a:spcBef>
                <a:spcPts val="300"/>
              </a:spcBef>
              <a:spcAft>
                <a:spcPts val="300"/>
              </a:spcAft>
              <a:buFont typeface="Arial" panose="020B0604020202020204" pitchFamily="34" charset="0"/>
              <a:buChar char="•"/>
            </a:pPr>
            <a:r>
              <a:rPr lang="en-US" sz="2000" dirty="0">
                <a:solidFill>
                  <a:prstClr val="black"/>
                </a:solidFill>
                <a:latin typeface="Trebuchet MS" panose="020B0603020202020204" pitchFamily="34" charset="0"/>
                <a:ea typeface="ＭＳ Ｐゴシック" pitchFamily="34" charset="-128"/>
              </a:rPr>
              <a:t>Discovery of </a:t>
            </a:r>
            <a:r>
              <a:rPr lang="en-US" sz="2000" dirty="0" smtClean="0">
                <a:solidFill>
                  <a:prstClr val="black"/>
                </a:solidFill>
                <a:latin typeface="Trebuchet MS" panose="020B0603020202020204" pitchFamily="34" charset="0"/>
                <a:ea typeface="ＭＳ Ｐゴシック" pitchFamily="34" charset="-128"/>
              </a:rPr>
              <a:t>damaged test material</a:t>
            </a:r>
            <a:endParaRPr lang="en-US" sz="2000" dirty="0">
              <a:solidFill>
                <a:prstClr val="black"/>
              </a:solidFill>
              <a:latin typeface="Trebuchet MS" panose="020B0603020202020204" pitchFamily="34" charset="0"/>
              <a:ea typeface="ＭＳ Ｐゴシック" pitchFamily="34" charset="-128"/>
            </a:endParaRPr>
          </a:p>
          <a:p>
            <a:pPr marL="800100" lvl="1" indent="-342900" defTabSz="914400" eaLnBrk="0" fontAlgn="base" hangingPunct="0">
              <a:spcBef>
                <a:spcPts val="300"/>
              </a:spcBef>
              <a:spcAft>
                <a:spcPts val="300"/>
              </a:spcAft>
              <a:buFont typeface="Arial" panose="020B0604020202020204" pitchFamily="34" charset="0"/>
              <a:buChar char="•"/>
            </a:pPr>
            <a:r>
              <a:rPr lang="en-US" sz="2000" dirty="0">
                <a:solidFill>
                  <a:prstClr val="black"/>
                </a:solidFill>
                <a:latin typeface="Trebuchet MS" panose="020B0603020202020204" pitchFamily="34" charset="0"/>
                <a:ea typeface="ＭＳ Ｐゴシック" pitchFamily="34" charset="-128"/>
              </a:rPr>
              <a:t>Discovery of missing or duplicate sequence numbers on any </a:t>
            </a:r>
            <a:r>
              <a:rPr lang="en-US" sz="2000" dirty="0" smtClean="0">
                <a:solidFill>
                  <a:prstClr val="black"/>
                </a:solidFill>
                <a:latin typeface="Trebuchet MS" panose="020B0603020202020204" pitchFamily="34" charset="0"/>
                <a:ea typeface="ＭＳ Ｐゴシック" pitchFamily="34" charset="-128"/>
              </a:rPr>
              <a:t>test books</a:t>
            </a:r>
          </a:p>
        </p:txBody>
      </p:sp>
    </p:spTree>
    <p:extLst>
      <p:ext uri="{BB962C8B-B14F-4D97-AF65-F5344CB8AC3E}">
        <p14:creationId xmlns:p14="http://schemas.microsoft.com/office/powerpoint/2010/main" val="87662587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91720" cy="521208"/>
          </a:xfrm>
        </p:spPr>
        <p:txBody>
          <a:bodyPr/>
          <a:lstStyle/>
          <a:p>
            <a:r>
              <a:rPr lang="en-US" dirty="0" smtClean="0"/>
              <a:t>Steps to Order Additional Materials</a:t>
            </a:r>
            <a:endParaRPr lang="en-US" dirty="0"/>
          </a:p>
        </p:txBody>
      </p:sp>
      <p:sp>
        <p:nvSpPr>
          <p:cNvPr id="4" name="Content Placeholder 5"/>
          <p:cNvSpPr txBox="1">
            <a:spLocks/>
          </p:cNvSpPr>
          <p:nvPr/>
        </p:nvSpPr>
        <p:spPr>
          <a:xfrm>
            <a:off x="457200" y="1137501"/>
            <a:ext cx="8458200" cy="4892678"/>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prstClr val="black"/>
              </a:buClr>
              <a:buSzTx/>
              <a:buNone/>
              <a:tabLst/>
              <a:defRPr/>
            </a:pPr>
            <a:r>
              <a:rPr kumimoji="0" lang="en-US" sz="2400" b="1" i="0" u="none" strike="noStrike" kern="1200" cap="none" spc="0" normalizeH="0" baseline="0" noProof="0" dirty="0" smtClean="0">
                <a:ln>
                  <a:noFill/>
                </a:ln>
                <a:solidFill>
                  <a:prstClr val="black"/>
                </a:solidFill>
                <a:effectLst/>
                <a:uLnTx/>
                <a:uFillTx/>
                <a:latin typeface="Trebuchet MS" panose="020B0603020202020204" pitchFamily="34" charset="0"/>
              </a:rPr>
              <a:t>Orders can be submitted </a:t>
            </a: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rPr>
              <a:t>by </a:t>
            </a:r>
            <a:r>
              <a:rPr kumimoji="0" lang="en-US" sz="2400" b="1" i="0" u="none" strike="noStrike" kern="1200" cap="none" spc="0" normalizeH="0" baseline="0" noProof="0" dirty="0" smtClean="0">
                <a:ln>
                  <a:noFill/>
                </a:ln>
                <a:solidFill>
                  <a:prstClr val="black"/>
                </a:solidFill>
                <a:effectLst/>
                <a:uLnTx/>
                <a:uFillTx/>
                <a:latin typeface="Trebuchet MS" panose="020B0603020202020204" pitchFamily="34" charset="0"/>
              </a:rPr>
              <a:t>the official DAC</a:t>
            </a:r>
            <a:endParaRPr kumimoji="0" lang="en-US" sz="800" b="0" i="0" u="none" strike="noStrike" kern="1200" cap="none" spc="0" normalizeH="0" baseline="0" noProof="0" dirty="0">
              <a:ln>
                <a:noFill/>
              </a:ln>
              <a:solidFill>
                <a:prstClr val="black"/>
              </a:solidFill>
              <a:effectLst/>
              <a:uLnTx/>
              <a:uFillTx/>
              <a:latin typeface="Trebuchet MS" panose="020B0603020202020204" pitchFamily="34" charset="0"/>
            </a:endParaRPr>
          </a:p>
          <a:p>
            <a:pPr marL="400050" marR="0" lvl="0" algn="l" defTabSz="914400" rtl="0" eaLnBrk="1" fontAlgn="auto" latinLnBrk="0" hangingPunct="1">
              <a:lnSpc>
                <a:spcPct val="100000"/>
              </a:lnSpc>
              <a:spcBef>
                <a:spcPct val="20000"/>
              </a:spcBef>
              <a:spcAft>
                <a:spcPts val="0"/>
              </a:spcAft>
              <a:buClr>
                <a:prstClr val="black"/>
              </a:buClr>
              <a:buSzTx/>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Quick </a:t>
            </a:r>
            <a:r>
              <a:rPr lang="en-US" dirty="0" smtClean="0">
                <a:solidFill>
                  <a:prstClr val="black"/>
                </a:solidFill>
                <a:latin typeface="Trebuchet MS" panose="020B0603020202020204" pitchFamily="34" charset="0"/>
              </a:rPr>
              <a:t>Reference Guide to Additional Orders </a:t>
            </a:r>
            <a:r>
              <a:rPr lang="en-US" i="1" dirty="0" smtClean="0">
                <a:solidFill>
                  <a:prstClr val="black"/>
                </a:solidFill>
                <a:latin typeface="Trebuchet MS" panose="020B0603020202020204" pitchFamily="34" charset="0"/>
              </a:rPr>
              <a:t>(Appendix H: PAnext)</a:t>
            </a:r>
          </a:p>
          <a:p>
            <a:pPr marL="400050" marR="0" lvl="0" algn="l" defTabSz="914400" rtl="0" eaLnBrk="1" fontAlgn="auto" latinLnBrk="0" hangingPunct="1">
              <a:lnSpc>
                <a:spcPct val="100000"/>
              </a:lnSpc>
              <a:spcBef>
                <a:spcPct val="20000"/>
              </a:spcBef>
              <a:spcAft>
                <a:spcPts val="0"/>
              </a:spcAft>
              <a:buClr>
                <a:prstClr val="black"/>
              </a:buClr>
              <a:buSzTx/>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PAnext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cs typeface="Arial" panose="020B0604020202020204" pitchFamily="34" charset="0"/>
              </a:rPr>
              <a:t>Additional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Orders Training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cs typeface="Arial" panose="020B0604020202020204" pitchFamily="34" charset="0"/>
              </a:rPr>
              <a:t>Module</a:t>
            </a:r>
          </a:p>
          <a:p>
            <a:pPr marL="400050" marR="0" lvl="0" algn="l" defTabSz="914400" rtl="0" eaLnBrk="1" fontAlgn="auto" latinLnBrk="0" hangingPunct="1">
              <a:lnSpc>
                <a:spcPct val="100000"/>
              </a:lnSpc>
              <a:spcBef>
                <a:spcPct val="20000"/>
              </a:spcBef>
              <a:spcAft>
                <a:spcPts val="0"/>
              </a:spcAft>
              <a:buClr>
                <a:prstClr val="black"/>
              </a:buClr>
              <a:buSzTx/>
              <a:tabLst/>
              <a:defRPr/>
            </a:pPr>
            <a:endParaRPr kumimoji="0" lang="en-US" sz="2400" b="1" i="0" u="none" strike="noStrike" kern="1200" cap="none" spc="0" normalizeH="0" baseline="0" noProof="0" dirty="0" smtClean="0">
              <a:ln>
                <a:noFill/>
              </a:ln>
              <a:solidFill>
                <a:prstClr val="black"/>
              </a:solidFill>
              <a:effectLst/>
              <a:uLnTx/>
              <a:uFillTx/>
              <a:latin typeface="Trebuchet MS" panose="020B0603020202020204" pitchFamily="34" charset="0"/>
              <a:cs typeface="Arial" panose="020B0604020202020204" pitchFamily="34" charset="0"/>
            </a:endParaRPr>
          </a:p>
          <a:p>
            <a:pPr marL="57150" marR="0" lvl="0" indent="0" algn="l" defTabSz="914400" rtl="0" eaLnBrk="1" fontAlgn="auto" latinLnBrk="0" hangingPunct="1">
              <a:lnSpc>
                <a:spcPct val="100000"/>
              </a:lnSpc>
              <a:spcBef>
                <a:spcPct val="20000"/>
              </a:spcBef>
              <a:spcAft>
                <a:spcPts val="0"/>
              </a:spcAft>
              <a:buClr>
                <a:prstClr val="black"/>
              </a:buClr>
              <a:buSzTx/>
              <a:buNone/>
              <a:tabLst/>
              <a:defRPr/>
            </a:pPr>
            <a:r>
              <a:rPr kumimoji="0" lang="en-US" sz="2400" b="1" i="0" u="none" strike="noStrike" kern="1200" cap="none" spc="0" normalizeH="0" baseline="0" noProof="0" dirty="0" smtClean="0">
                <a:ln>
                  <a:noFill/>
                </a:ln>
                <a:solidFill>
                  <a:prstClr val="black"/>
                </a:solidFill>
                <a:effectLst/>
                <a:uLnTx/>
                <a:uFillTx/>
                <a:latin typeface="Trebuchet MS" panose="020B0603020202020204" pitchFamily="34" charset="0"/>
                <a:cs typeface="Arial" panose="020B0604020202020204" pitchFamily="34" charset="0"/>
              </a:rPr>
              <a:t>Note</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cs typeface="Arial" panose="020B0604020202020204" pitchFamily="34" charset="0"/>
              </a:rPr>
              <a:t>: CDE will only review/approve AOs for materials if:</a:t>
            </a:r>
          </a:p>
          <a:p>
            <a:pPr marL="400050" marR="0" lvl="0" indent="-342900" algn="l" defTabSz="914400" rtl="0" eaLnBrk="1" fontAlgn="auto" latinLnBrk="0" hangingPunct="1">
              <a:lnSpc>
                <a:spcPct val="100000"/>
              </a:lnSpc>
              <a:spcBef>
                <a:spcPct val="20000"/>
              </a:spcBef>
              <a:spcAft>
                <a:spcPts val="0"/>
              </a:spcAft>
              <a:buClr>
                <a:prstClr val="black"/>
              </a:buClr>
              <a:buSzTx/>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cs typeface="Arial" panose="020B0604020202020204" pitchFamily="34" charset="0"/>
              </a:rPr>
              <a:t>Placed no more than two weeks</a:t>
            </a:r>
            <a:r>
              <a:rPr kumimoji="0" lang="en-US" sz="2400" b="0" i="0" u="none" strike="noStrike" kern="1200" cap="none" spc="0" normalizeH="0" noProof="0" dirty="0" smtClean="0">
                <a:ln>
                  <a:noFill/>
                </a:ln>
                <a:solidFill>
                  <a:prstClr val="black"/>
                </a:solidFill>
                <a:effectLst/>
                <a:uLnTx/>
                <a:uFillTx/>
                <a:latin typeface="Trebuchet MS" panose="020B0603020202020204" pitchFamily="34" charset="0"/>
                <a:cs typeface="Arial" panose="020B0604020202020204" pitchFamily="34" charset="0"/>
              </a:rPr>
              <a:t> before the district’s selected test window (by test)</a:t>
            </a:r>
            <a:endPar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cs typeface="Arial" panose="020B0604020202020204" pitchFamily="34" charset="0"/>
            </a:endParaRPr>
          </a:p>
          <a:p>
            <a:pPr marL="400050" marR="0" lvl="0" indent="-342900" algn="l" defTabSz="914400" rtl="0" eaLnBrk="1" fontAlgn="auto" latinLnBrk="0" hangingPunct="1">
              <a:lnSpc>
                <a:spcPct val="100000"/>
              </a:lnSpc>
              <a:spcBef>
                <a:spcPct val="20000"/>
              </a:spcBef>
              <a:spcAft>
                <a:spcPts val="0"/>
              </a:spcAft>
              <a:buClr>
                <a:prstClr val="black"/>
              </a:buClr>
              <a:buSzTx/>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cs typeface="Arial" panose="020B0604020202020204" pitchFamily="34" charset="0"/>
              </a:rPr>
              <a:t>The ordered materials can be matched to a student registration in PAnext</a:t>
            </a:r>
          </a:p>
          <a:p>
            <a:pPr marL="857250" marR="0" lvl="1" indent="-342900" algn="l" defTabSz="914400" rtl="0" eaLnBrk="1" fontAlgn="auto" latinLnBrk="0" hangingPunct="1">
              <a:lnSpc>
                <a:spcPct val="100000"/>
              </a:lnSpc>
              <a:spcBef>
                <a:spcPct val="20000"/>
              </a:spcBef>
              <a:spcAft>
                <a:spcPts val="0"/>
              </a:spcAft>
              <a:buClr>
                <a:prstClr val="black"/>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cs typeface="Arial" panose="020B0604020202020204" pitchFamily="34" charset="0"/>
              </a:rPr>
              <a:t>The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registration/accommodation information must be entered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cs typeface="Arial" panose="020B0604020202020204" pitchFamily="34" charset="0"/>
              </a:rPr>
              <a:t>on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rPr>
              <a:t>the student’s SR/PNP before placing the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cs typeface="Arial" panose="020B0604020202020204" pitchFamily="34" charset="0"/>
              </a:rPr>
              <a:t>AO</a:t>
            </a: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cs typeface="Arial" panose="020B0604020202020204" pitchFamily="34" charset="0"/>
            </a:endParaRPr>
          </a:p>
          <a:p>
            <a:pPr marL="400050" marR="0" lvl="0" algn="l" defTabSz="914400" rtl="0" eaLnBrk="1" fontAlgn="auto" latinLnBrk="0" hangingPunct="1">
              <a:lnSpc>
                <a:spcPct val="100000"/>
              </a:lnSpc>
              <a:spcBef>
                <a:spcPct val="20000"/>
              </a:spcBef>
              <a:spcAft>
                <a:spcPts val="0"/>
              </a:spcAft>
              <a:buClr>
                <a:prstClr val="black"/>
              </a:buClr>
              <a:buSzTx/>
              <a:tabLst/>
              <a:defRPr/>
            </a:pPr>
            <a:endParaRPr kumimoji="0" lang="en-US" sz="2000" b="0" i="0" u="none" strike="noStrike" kern="1200" cap="none" spc="0" normalizeH="0" baseline="0" noProof="0" dirty="0">
              <a:ln>
                <a:noFill/>
              </a:ln>
              <a:solidFill>
                <a:srgbClr val="6C1B89"/>
              </a:solidFill>
              <a:effectLst/>
              <a:uLnTx/>
              <a:uFillTx/>
              <a:latin typeface="Trebuchet MS" panose="020B0603020202020204" pitchFamily="34" charset="0"/>
              <a:cs typeface="Arial" panose="020B0604020202020204" pitchFamily="34" charset="0"/>
            </a:endParaRPr>
          </a:p>
          <a:p>
            <a:pPr marR="0" lvl="0" indent="-285750" algn="l" defTabSz="914400" rtl="0" eaLnBrk="1" fontAlgn="auto" latinLnBrk="0" hangingPunct="1">
              <a:lnSpc>
                <a:spcPct val="100000"/>
              </a:lnSpc>
              <a:spcBef>
                <a:spcPct val="20000"/>
              </a:spcBef>
              <a:spcAft>
                <a:spcPts val="0"/>
              </a:spcAft>
              <a:buClr>
                <a:prstClr val="black"/>
              </a:buClr>
              <a:buSzTx/>
              <a:tabLst/>
              <a:defRPr/>
            </a:pPr>
            <a:endParaRPr kumimoji="0" lang="en-US" sz="1800" b="0" i="0" u="none" strike="noStrike" kern="1200" cap="none" spc="0" normalizeH="0" baseline="0" noProof="0" dirty="0">
              <a:ln>
                <a:noFill/>
              </a:ln>
              <a:solidFill>
                <a:srgbClr val="6C1B89"/>
              </a:solidFill>
              <a:effectLst/>
              <a:uLnTx/>
              <a:uFillTx/>
              <a:latin typeface="Trebuchet MS" panose="020B0603020202020204" pitchFamily="34" charset="0"/>
            </a:endParaRPr>
          </a:p>
          <a:p>
            <a:pPr marR="0" lvl="0" indent="-285750" algn="l" defTabSz="914400" rtl="0" eaLnBrk="1" fontAlgn="auto" latinLnBrk="0" hangingPunct="1">
              <a:lnSpc>
                <a:spcPct val="100000"/>
              </a:lnSpc>
              <a:spcBef>
                <a:spcPct val="20000"/>
              </a:spcBef>
              <a:spcAft>
                <a:spcPts val="0"/>
              </a:spcAft>
              <a:buClr>
                <a:prstClr val="black"/>
              </a:buClr>
              <a:buSzTx/>
              <a:tabLst/>
              <a:defRPr/>
            </a:pPr>
            <a:endParaRPr kumimoji="0" lang="en-US" sz="1800" b="0" i="0" u="none" strike="noStrike" kern="1200" cap="none" spc="0" normalizeH="0" baseline="0" noProof="0" dirty="0">
              <a:ln>
                <a:noFill/>
              </a:ln>
              <a:solidFill>
                <a:srgbClr val="6C1B89"/>
              </a:solidFill>
              <a:effectLst/>
              <a:uLnTx/>
              <a:uFillTx/>
              <a:latin typeface="Trebuchet MS" panose="020B0603020202020204" pitchFamily="34" charset="0"/>
            </a:endParaRPr>
          </a:p>
        </p:txBody>
      </p:sp>
    </p:spTree>
    <p:extLst>
      <p:ext uri="{BB962C8B-B14F-4D97-AF65-F5344CB8AC3E}">
        <p14:creationId xmlns:p14="http://schemas.microsoft.com/office/powerpoint/2010/main" val="1120172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Regional Information</a:t>
            </a:r>
            <a:endParaRPr lang="en-US" sz="3200" dirty="0">
              <a:solidFill>
                <a:srgbClr val="000000"/>
              </a:solidFill>
            </a:endParaRPr>
          </a:p>
        </p:txBody>
      </p:sp>
    </p:spTree>
    <p:extLst>
      <p:ext uri="{BB962C8B-B14F-4D97-AF65-F5344CB8AC3E}">
        <p14:creationId xmlns:p14="http://schemas.microsoft.com/office/powerpoint/2010/main" val="329559229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82294" cy="521208"/>
          </a:xfrm>
        </p:spPr>
        <p:txBody>
          <a:bodyPr/>
          <a:lstStyle/>
          <a:p>
            <a:r>
              <a:rPr lang="en-US" dirty="0" smtClean="0"/>
              <a:t>Key Information to Order Additional Materials</a:t>
            </a:r>
            <a:endParaRPr lang="en-US" dirty="0"/>
          </a:p>
        </p:txBody>
      </p:sp>
      <p:sp>
        <p:nvSpPr>
          <p:cNvPr id="4" name="Content Placeholder 5"/>
          <p:cNvSpPr txBox="1">
            <a:spLocks/>
          </p:cNvSpPr>
          <p:nvPr/>
        </p:nvSpPr>
        <p:spPr>
          <a:xfrm>
            <a:off x="239771" y="1089582"/>
            <a:ext cx="8686800" cy="4648200"/>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prstClr val="black"/>
              </a:buClr>
              <a:buSzTx/>
              <a:buNone/>
              <a:tabLst/>
              <a:defRPr/>
            </a:pPr>
            <a:r>
              <a:rPr kumimoji="0" lang="en-US" sz="2400" b="1" i="0" u="none" strike="noStrike" kern="1200" cap="none" spc="0" normalizeH="0" baseline="0" noProof="0" dirty="0" smtClean="0">
                <a:ln>
                  <a:noFill/>
                </a:ln>
                <a:solidFill>
                  <a:prstClr val="black"/>
                </a:solidFill>
                <a:effectLst/>
                <a:uLnTx/>
                <a:uFillTx/>
                <a:latin typeface="Trebuchet MS" panose="020B0603020202020204" pitchFamily="34" charset="0"/>
              </a:rPr>
              <a:t>Keep in mind when ordering additional material:</a:t>
            </a:r>
            <a:endParaRPr kumimoji="0" lang="en-US" sz="800" b="1" i="0" u="none" strike="noStrike" kern="1200" cap="none" spc="0" normalizeH="0" baseline="0" noProof="0" dirty="0" smtClean="0">
              <a:ln>
                <a:noFill/>
              </a:ln>
              <a:solidFill>
                <a:prstClr val="black"/>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
                <a:prstClr val="black"/>
              </a:buClr>
              <a:buSzTx/>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Do not submit AOs prior to receiving the initial shipment of test materials</a:t>
            </a:r>
          </a:p>
          <a:p>
            <a:pPr marR="0" lvl="1" algn="l" defTabSz="914400" rtl="0" eaLnBrk="1" fontAlgn="auto" latinLnBrk="0" hangingPunct="1">
              <a:lnSpc>
                <a:spcPct val="100000"/>
              </a:lnSpc>
              <a:spcBef>
                <a:spcPct val="20000"/>
              </a:spcBef>
              <a:spcAft>
                <a:spcPts val="0"/>
              </a:spcAft>
              <a:buClr>
                <a:prstClr val="black"/>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All test materials must be inventoried prior to placing an AO</a:t>
            </a:r>
          </a:p>
          <a:p>
            <a:pPr marR="0" lvl="0" algn="l" defTabSz="914400" rtl="0" eaLnBrk="1" fontAlgn="auto" latinLnBrk="0" hangingPunct="1">
              <a:lnSpc>
                <a:spcPct val="100000"/>
              </a:lnSpc>
              <a:spcBef>
                <a:spcPct val="20000"/>
              </a:spcBef>
              <a:spcAft>
                <a:spcPts val="0"/>
              </a:spcAft>
              <a:buClr>
                <a:prstClr val="black"/>
              </a:buClr>
              <a:buSzTx/>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Once an AO is approved, allow 4-5 business days for shipment delivery</a:t>
            </a:r>
          </a:p>
          <a:p>
            <a:pPr marR="0" lvl="0" algn="l" defTabSz="914400" rtl="0" eaLnBrk="1" fontAlgn="auto" latinLnBrk="0" hangingPunct="1">
              <a:lnSpc>
                <a:spcPct val="100000"/>
              </a:lnSpc>
              <a:spcBef>
                <a:spcPct val="20000"/>
              </a:spcBef>
              <a:spcAft>
                <a:spcPts val="0"/>
              </a:spcAft>
              <a:buClr>
                <a:prstClr val="black"/>
              </a:buClr>
              <a:buSzTx/>
              <a:tabLst/>
              <a:defRPr/>
            </a:pPr>
            <a:r>
              <a:rPr kumimoji="0" lang="en-US" sz="2400" b="0" i="0" u="none" strike="noStrike" kern="1200" cap="none" spc="0" normalizeH="0" baseline="0" noProof="0" dirty="0" err="1" smtClean="0">
                <a:ln>
                  <a:noFill/>
                </a:ln>
                <a:solidFill>
                  <a:prstClr val="black"/>
                </a:solidFill>
                <a:effectLst/>
                <a:uLnTx/>
                <a:uFillTx/>
                <a:latin typeface="Trebuchet MS" panose="020B0603020202020204" pitchFamily="34" charset="0"/>
              </a:rPr>
              <a:t>AOs</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 are packaged by district and shipped to the district</a:t>
            </a:r>
          </a:p>
          <a:p>
            <a:pPr marR="0" lvl="0" algn="l" defTabSz="914400" rtl="0" eaLnBrk="1" fontAlgn="auto" latinLnBrk="0" hangingPunct="1">
              <a:lnSpc>
                <a:spcPct val="100000"/>
              </a:lnSpc>
              <a:spcBef>
                <a:spcPct val="20000"/>
              </a:spcBef>
              <a:spcAft>
                <a:spcPts val="0"/>
              </a:spcAft>
              <a:buClr>
                <a:srgbClr val="8F23B3"/>
              </a:buClr>
              <a:buSzTx/>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ndParaRPr>
          </a:p>
        </p:txBody>
      </p:sp>
    </p:spTree>
    <p:extLst>
      <p:ext uri="{BB962C8B-B14F-4D97-AF65-F5344CB8AC3E}">
        <p14:creationId xmlns:p14="http://schemas.microsoft.com/office/powerpoint/2010/main" val="191064379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82294" cy="521208"/>
          </a:xfrm>
        </p:spPr>
        <p:txBody>
          <a:bodyPr/>
          <a:lstStyle/>
          <a:p>
            <a:r>
              <a:rPr lang="en-US" dirty="0" smtClean="0"/>
              <a:t>Key Information to Order Additional Materials</a:t>
            </a:r>
            <a:endParaRPr lang="en-US" dirty="0"/>
          </a:p>
        </p:txBody>
      </p:sp>
      <p:sp>
        <p:nvSpPr>
          <p:cNvPr id="4" name="Content Placeholder 5"/>
          <p:cNvSpPr txBox="1">
            <a:spLocks/>
          </p:cNvSpPr>
          <p:nvPr/>
        </p:nvSpPr>
        <p:spPr>
          <a:xfrm>
            <a:off x="468371" y="1146300"/>
            <a:ext cx="8229600" cy="4648200"/>
          </a:xfrm>
          <a:prstGeom prst="rect">
            <a:avLst/>
          </a:prstGeom>
        </p:spPr>
        <p:txBody>
          <a:bodyPr/>
          <a:lstStyle>
            <a:lvl1pPr marL="342900" indent="-342900" algn="l" defTabSz="914400" rtl="0" eaLnBrk="1" latinLnBrk="0" hangingPunct="1">
              <a:spcBef>
                <a:spcPct val="20000"/>
              </a:spcBef>
              <a:buClr>
                <a:srgbClr val="8F23B3"/>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8F23B3"/>
              </a:buClr>
              <a:buFont typeface="Arial" pitchFamily="34" charset="0"/>
              <a:buChar char="–"/>
              <a:defRPr sz="2200" kern="1200">
                <a:solidFill>
                  <a:schemeClr val="tx1"/>
                </a:solidFill>
                <a:latin typeface="+mn-lt"/>
                <a:ea typeface="+mn-ea"/>
                <a:cs typeface="+mn-cs"/>
              </a:defRPr>
            </a:lvl2pPr>
            <a:lvl3pPr marL="1371600" indent="-457200" algn="l" defTabSz="914400" rtl="0" eaLnBrk="1" latinLnBrk="0" hangingPunct="1">
              <a:spcBef>
                <a:spcPct val="20000"/>
              </a:spcBef>
              <a:buClr>
                <a:srgbClr val="8F23B3"/>
              </a:buClr>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prstClr val="black"/>
              </a:buClr>
              <a:buSz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rPr>
              <a:t>Keep in mind when ordering additional material:</a:t>
            </a:r>
            <a:endParaRPr kumimoji="0" lang="en-US" sz="800" b="1" i="0" u="none" strike="noStrike" kern="1200" cap="none" spc="0" normalizeH="0" baseline="0" noProof="0" dirty="0">
              <a:ln>
                <a:noFill/>
              </a:ln>
              <a:solidFill>
                <a:prstClr val="black"/>
              </a:solidFill>
              <a:effectLst/>
              <a:uLnTx/>
              <a:uFillTx/>
              <a:latin typeface="Trebuchet MS" panose="020B0603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sz="2400" b="0" i="0" u="none" strike="noStrike" kern="1200" cap="none" spc="0" normalizeH="0" baseline="0" noProof="0" dirty="0">
                <a:ln>
                  <a:noFill/>
                </a:ln>
                <a:solidFill>
                  <a:srgbClr val="000000"/>
                </a:solidFill>
                <a:effectLst/>
                <a:uLnTx/>
                <a:uFillTx/>
                <a:latin typeface="Trebuchet MS" panose="020B0603020202020204" pitchFamily="34" charset="0"/>
              </a:rPr>
              <a:t>Ancillary materials for return shipping are </a:t>
            </a:r>
            <a:r>
              <a:rPr kumimoji="0" lang="en-US" sz="2400" b="1" i="0" u="none" strike="noStrike" kern="1200" cap="none" spc="0" normalizeH="0" baseline="0" noProof="0" dirty="0">
                <a:ln>
                  <a:noFill/>
                </a:ln>
                <a:solidFill>
                  <a:srgbClr val="000000"/>
                </a:solidFill>
                <a:effectLst/>
                <a:uLnTx/>
                <a:uFillTx/>
                <a:latin typeface="Trebuchet MS" panose="020B0603020202020204" pitchFamily="34" charset="0"/>
              </a:rPr>
              <a:t>not</a:t>
            </a:r>
            <a:r>
              <a:rPr kumimoji="0" lang="en-US" sz="2400" b="0" i="0" u="none" strike="noStrike" kern="1200" cap="none" spc="0" normalizeH="0" baseline="0" noProof="0" dirty="0">
                <a:ln>
                  <a:noFill/>
                </a:ln>
                <a:solidFill>
                  <a:srgbClr val="000000"/>
                </a:solidFill>
                <a:effectLst/>
                <a:uLnTx/>
                <a:uFillTx/>
                <a:latin typeface="Trebuchet MS" panose="020B0603020202020204" pitchFamily="34" charset="0"/>
              </a:rPr>
              <a:t> automatically </a:t>
            </a: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included in the AO</a:t>
            </a:r>
            <a:endParaRPr kumimoji="0" lang="en-US" sz="2400" b="0" i="0" u="none" strike="noStrike" kern="1200" cap="none" spc="0" normalizeH="0" baseline="0" noProof="0" dirty="0">
              <a:ln>
                <a:noFill/>
              </a:ln>
              <a:solidFill>
                <a:srgbClr val="000000"/>
              </a:solidFill>
              <a:effectLst/>
              <a:uLnTx/>
              <a:uFillTx/>
              <a:latin typeface="Trebuchet MS" panose="020B0603020202020204" pitchFamily="34" charset="0"/>
            </a:endParaRPr>
          </a:p>
          <a:p>
            <a:pPr marR="0" lvl="1"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Trebuchet MS" panose="020B0603020202020204" pitchFamily="34" charset="0"/>
              </a:rPr>
              <a:t>Shipping labels</a:t>
            </a:r>
          </a:p>
          <a:p>
            <a:pPr marR="0" lvl="1"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rgbClr val="000000"/>
                </a:solidFill>
                <a:effectLst/>
                <a:uLnTx/>
                <a:uFillTx/>
                <a:latin typeface="Trebuchet MS" panose="020B0603020202020204" pitchFamily="34" charset="0"/>
              </a:rPr>
              <a:t>Header </a:t>
            </a:r>
            <a:r>
              <a:rPr kumimoji="0" lang="en-US" sz="2200" b="0" i="0" u="none" strike="noStrike" kern="1200" cap="none" spc="0" normalizeH="0" baseline="0" noProof="0" dirty="0">
                <a:ln>
                  <a:noFill/>
                </a:ln>
                <a:solidFill>
                  <a:srgbClr val="000000"/>
                </a:solidFill>
                <a:effectLst/>
                <a:uLnTx/>
                <a:uFillTx/>
                <a:latin typeface="Trebuchet MS" panose="020B0603020202020204" pitchFamily="34" charset="0"/>
              </a:rPr>
              <a:t>sheets</a:t>
            </a:r>
          </a:p>
          <a:p>
            <a:pPr marR="0" lvl="0" algn="l" defTabSz="914400" rtl="0" eaLnBrk="1" fontAlgn="base" latinLnBrk="0" hangingPunct="1">
              <a:lnSpc>
                <a:spcPct val="100000"/>
              </a:lnSpc>
              <a:spcBef>
                <a:spcPct val="20000"/>
              </a:spcBef>
              <a:spcAft>
                <a:spcPct val="0"/>
              </a:spcAft>
              <a:buClrTx/>
              <a:buSzTx/>
              <a:tabLst/>
              <a:defRPr/>
            </a:pPr>
            <a:r>
              <a:rPr kumimoji="0" lang="en-US" sz="2400" b="0" i="0" u="none" strike="noStrike" kern="1200" cap="none" spc="0" normalizeH="0" baseline="0" noProof="0" dirty="0">
                <a:ln>
                  <a:noFill/>
                </a:ln>
                <a:solidFill>
                  <a:srgbClr val="000000"/>
                </a:solidFill>
                <a:effectLst/>
                <a:uLnTx/>
                <a:uFillTx/>
                <a:latin typeface="Trebuchet MS" panose="020B0603020202020204" pitchFamily="34" charset="0"/>
              </a:rPr>
              <a:t>Account for the need of these additional materials when </a:t>
            </a: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an AO is placed</a:t>
            </a:r>
          </a:p>
          <a:p>
            <a:pPr marR="0" lvl="0" algn="l" defTabSz="914400" rtl="0" eaLnBrk="1" fontAlgn="base" latinLnBrk="0" hangingPunct="1">
              <a:lnSpc>
                <a:spcPct val="100000"/>
              </a:lnSpc>
              <a:spcBef>
                <a:spcPct val="20000"/>
              </a:spcBef>
              <a:spcAft>
                <a:spcPct val="0"/>
              </a:spcAft>
              <a:buClrTx/>
              <a:buSzTx/>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Check for return labels and header sheets prior to the end of the testing window as these will not have expedited shipping </a:t>
            </a:r>
            <a:endParaRPr kumimoji="0" lang="en-US" sz="2400" b="0" i="0" u="none" strike="noStrike" kern="1200" cap="none" spc="0" normalizeH="0" baseline="0" noProof="0" dirty="0">
              <a:ln>
                <a:noFill/>
              </a:ln>
              <a:solidFill>
                <a:srgbClr val="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
                <a:srgbClr val="8F23B3"/>
              </a:buClr>
              <a:buSzTx/>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ndParaRPr>
          </a:p>
        </p:txBody>
      </p:sp>
    </p:spTree>
    <p:extLst>
      <p:ext uri="{BB962C8B-B14F-4D97-AF65-F5344CB8AC3E}">
        <p14:creationId xmlns:p14="http://schemas.microsoft.com/office/powerpoint/2010/main" val="244693957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Before Testing Checklists</a:t>
            </a:r>
            <a:endParaRPr lang="en-US" sz="3200" dirty="0">
              <a:solidFill>
                <a:srgbClr val="000000"/>
              </a:solidFill>
            </a:endParaRPr>
          </a:p>
        </p:txBody>
      </p:sp>
    </p:spTree>
    <p:extLst>
      <p:ext uri="{BB962C8B-B14F-4D97-AF65-F5344CB8AC3E}">
        <p14:creationId xmlns:p14="http://schemas.microsoft.com/office/powerpoint/2010/main" val="415935809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72867" cy="521208"/>
          </a:xfrm>
        </p:spPr>
        <p:txBody>
          <a:bodyPr/>
          <a:lstStyle/>
          <a:p>
            <a:r>
              <a:rPr lang="en-US" dirty="0" smtClean="0"/>
              <a:t>November - December</a:t>
            </a:r>
            <a:endParaRPr lang="en-US" dirty="0"/>
          </a:p>
        </p:txBody>
      </p:sp>
      <p:sp>
        <p:nvSpPr>
          <p:cNvPr id="4" name="Content Placeholder 4"/>
          <p:cNvSpPr txBox="1">
            <a:spLocks/>
          </p:cNvSpPr>
          <p:nvPr/>
        </p:nvSpPr>
        <p:spPr>
          <a:xfrm>
            <a:off x="201890" y="978946"/>
            <a:ext cx="8763000" cy="5658337"/>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39725" marR="0" lvl="0" indent="-339725" algn="l" defTabSz="914400" rtl="0" eaLnBrk="1" fontAlgn="auto" latinLnBrk="0" hangingPunct="1">
              <a:lnSpc>
                <a:spcPct val="120000"/>
              </a:lnSpc>
              <a:spcBef>
                <a:spcPts val="200"/>
              </a:spcBef>
              <a:spcAft>
                <a:spcPts val="200"/>
              </a:spcAft>
              <a:buClrTx/>
              <a:buSzPct val="100000"/>
              <a:buFont typeface="Wingdings" panose="05000000000000000000" pitchFamily="2" charset="2"/>
              <a:buChar char="q"/>
              <a:tabLst/>
              <a:defRPr/>
            </a:pPr>
            <a:r>
              <a:rPr kumimoji="0" lang="en-US" sz="3200" b="0" i="0" u="none" strike="noStrike" kern="1200" cap="none" spc="0" normalizeH="0" baseline="0" noProof="0" dirty="0" smtClean="0">
                <a:ln>
                  <a:noFill/>
                </a:ln>
                <a:solidFill>
                  <a:prstClr val="black"/>
                </a:solidFill>
                <a:effectLst/>
                <a:uLnTx/>
                <a:uFillTx/>
                <a:latin typeface="Trebuchet MS" panose="020B0603020202020204" pitchFamily="34" charset="0"/>
              </a:rPr>
              <a:t>Read the </a:t>
            </a:r>
            <a:r>
              <a:rPr kumimoji="0" lang="en-US" sz="3200" b="0" i="1" u="none" strike="noStrike" kern="1200" cap="none" spc="0" normalizeH="0" baseline="0" noProof="0" dirty="0" smtClean="0">
                <a:ln>
                  <a:noFill/>
                </a:ln>
                <a:solidFill>
                  <a:sysClr val="windowText" lastClr="000000"/>
                </a:solidFill>
                <a:effectLst/>
                <a:uLnTx/>
                <a:uFillTx/>
                <a:latin typeface="Trebuchet MS" panose="020B0603020202020204" pitchFamily="34" charset="0"/>
              </a:rPr>
              <a:t>Procedures Manual </a:t>
            </a:r>
            <a:r>
              <a:rPr kumimoji="0" lang="en-US" sz="3200" b="0" i="0" u="none" strike="noStrike" kern="1200" cap="none" spc="0" normalizeH="0" baseline="0" noProof="0" dirty="0" smtClean="0">
                <a:ln>
                  <a:noFill/>
                </a:ln>
                <a:solidFill>
                  <a:prstClr val="black"/>
                </a:solidFill>
                <a:effectLst/>
                <a:uLnTx/>
                <a:uFillTx/>
                <a:latin typeface="Trebuchet MS" panose="020B0603020202020204" pitchFamily="34" charset="0"/>
              </a:rPr>
              <a:t>to prepare for DAC responsibilities</a:t>
            </a:r>
          </a:p>
          <a:p>
            <a:pPr marL="342900" marR="0" lvl="0" indent="-342900" algn="l" defTabSz="914400" rtl="0" eaLnBrk="1" fontAlgn="auto" latinLnBrk="0" hangingPunct="1">
              <a:lnSpc>
                <a:spcPct val="120000"/>
              </a:lnSpc>
              <a:spcBef>
                <a:spcPct val="20000"/>
              </a:spcBef>
              <a:spcAft>
                <a:spcPts val="0"/>
              </a:spcAft>
              <a:buClrTx/>
              <a:buSzTx/>
              <a:buFont typeface="Wingdings" panose="05000000000000000000" pitchFamily="2" charset="2"/>
              <a:buChar char="q"/>
              <a:tabLst/>
              <a:defRPr/>
            </a:pPr>
            <a:r>
              <a:rPr kumimoji="0" lang="en-US" sz="3200" b="0" i="0" u="none" strike="noStrike" kern="1200" cap="none" spc="0" normalizeH="0" baseline="0" noProof="0" dirty="0" smtClean="0">
                <a:ln>
                  <a:noFill/>
                </a:ln>
                <a:solidFill>
                  <a:prstClr val="black"/>
                </a:solidFill>
                <a:effectLst/>
                <a:uLnTx/>
                <a:uFillTx/>
                <a:latin typeface="Trebuchet MS" panose="020B0603020202020204" pitchFamily="34" charset="0"/>
              </a:rPr>
              <a:t>Notify students and parents about the district/school spring assessment dates if not previously communicated</a:t>
            </a:r>
            <a:endParaRPr kumimoji="0" lang="en-US" sz="3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1" fontAlgn="auto" latinLnBrk="0" hangingPunct="1">
              <a:lnSpc>
                <a:spcPct val="120000"/>
              </a:lnSpc>
              <a:spcBef>
                <a:spcPct val="20000"/>
              </a:spcBef>
              <a:spcAft>
                <a:spcPts val="0"/>
              </a:spcAft>
              <a:buClrTx/>
              <a:buSzTx/>
              <a:buFont typeface="Wingdings" panose="05000000000000000000" pitchFamily="2" charset="2"/>
              <a:buChar char="q"/>
              <a:tabLst/>
              <a:defRPr/>
            </a:pPr>
            <a:r>
              <a:rPr kumimoji="0" lang="en-US" sz="3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Create a list of students who require accommodations and accessibility features that must be identified in advance (e.g., large print, braille, oral script, text-to-speech, Spanish, color contrast)</a:t>
            </a:r>
          </a:p>
          <a:p>
            <a:pPr marL="342900" marR="0" lvl="0" indent="-342900" algn="l" defTabSz="914400" rtl="0" eaLnBrk="1" fontAlgn="auto" latinLnBrk="0" hangingPunct="1">
              <a:lnSpc>
                <a:spcPct val="120000"/>
              </a:lnSpc>
              <a:spcBef>
                <a:spcPct val="20000"/>
              </a:spcBef>
              <a:spcAft>
                <a:spcPts val="0"/>
              </a:spcAft>
              <a:buClrTx/>
              <a:buSzTx/>
              <a:buFont typeface="Wingdings" panose="05000000000000000000" pitchFamily="2" charset="2"/>
              <a:buChar char="q"/>
              <a:tabLst/>
              <a:defRPr/>
            </a:pPr>
            <a:r>
              <a:rPr kumimoji="0" lang="en-US" sz="3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By </a:t>
            </a:r>
            <a:r>
              <a:rPr kumimoji="0" lang="en-US" sz="32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December 15</a:t>
            </a:r>
          </a:p>
          <a:p>
            <a:pPr lvl="1" indent="-342900">
              <a:lnSpc>
                <a:spcPct val="120000"/>
              </a:lnSpc>
              <a:buFont typeface="Wingdings" panose="05000000000000000000" pitchFamily="2" charset="2"/>
              <a:buChar char="q"/>
              <a:defRPr/>
            </a:pPr>
            <a:r>
              <a:rPr lang="en-US" dirty="0">
                <a:solidFill>
                  <a:sysClr val="windowText" lastClr="000000"/>
                </a:solidFill>
                <a:latin typeface="Trebuchet MS" panose="020B0603020202020204" pitchFamily="34" charset="0"/>
              </a:rPr>
              <a:t>Submit any UARs via </a:t>
            </a:r>
            <a:r>
              <a:rPr lang="en-US" dirty="0" smtClean="0">
                <a:solidFill>
                  <a:sysClr val="windowText" lastClr="000000"/>
                </a:solidFill>
                <a:latin typeface="Trebuchet MS" panose="020B0603020202020204" pitchFamily="34" charset="0"/>
              </a:rPr>
              <a:t>Syncplicity</a:t>
            </a:r>
          </a:p>
          <a:p>
            <a:pPr lvl="1" indent="-342900">
              <a:lnSpc>
                <a:spcPct val="120000"/>
              </a:lnSpc>
              <a:buFont typeface="Wingdings" panose="05000000000000000000" pitchFamily="2" charset="2"/>
              <a:buChar char="q"/>
              <a:defRPr/>
            </a:pPr>
            <a:r>
              <a:rPr kumimoji="0" lang="en-US" sz="280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Notify</a:t>
            </a:r>
            <a:r>
              <a:rPr kumimoji="0" lang="en-US" sz="2800" i="0" u="none" strike="noStrike" kern="1200" cap="none" spc="0" normalizeH="0" noProof="0" dirty="0" smtClean="0">
                <a:ln>
                  <a:noFill/>
                </a:ln>
                <a:solidFill>
                  <a:sysClr val="windowText" lastClr="000000"/>
                </a:solidFill>
                <a:effectLst/>
                <a:uLnTx/>
                <a:uFillTx/>
                <a:latin typeface="Trebuchet MS" panose="020B0603020202020204" pitchFamily="34" charset="0"/>
              </a:rPr>
              <a:t> CDE of district/school-wide intent to use PBT</a:t>
            </a:r>
          </a:p>
          <a:p>
            <a:pPr marL="342900" marR="0" lvl="0" indent="-342900" algn="l" defTabSz="914400" rtl="0" eaLnBrk="1" fontAlgn="auto" latinLnBrk="0" hangingPunct="1">
              <a:lnSpc>
                <a:spcPct val="120000"/>
              </a:lnSpc>
              <a:spcBef>
                <a:spcPct val="20000"/>
              </a:spcBef>
              <a:spcAft>
                <a:spcPts val="0"/>
              </a:spcAft>
              <a:buClrTx/>
              <a:buSzTx/>
              <a:buFont typeface="Wingdings" panose="05000000000000000000" pitchFamily="2" charset="2"/>
              <a:buChar char="q"/>
              <a:tabLst/>
              <a:defRPr/>
            </a:pPr>
            <a:r>
              <a:rPr kumimoji="0" lang="en-US" sz="3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DACS update/create PAnext and training center SAC accounts (this can be done through any administration in PAnext)</a:t>
            </a:r>
          </a:p>
          <a:p>
            <a:pPr marL="342900" marR="0" lvl="0" indent="-342900" algn="l" defTabSz="914400" rtl="0" eaLnBrk="1" fontAlgn="auto" latinLnBrk="0" hangingPunct="1">
              <a:lnSpc>
                <a:spcPct val="120000"/>
              </a:lnSpc>
              <a:spcBef>
                <a:spcPct val="20000"/>
              </a:spcBef>
              <a:spcAft>
                <a:spcPts val="0"/>
              </a:spcAft>
              <a:buClrTx/>
              <a:buSzTx/>
              <a:buFont typeface="Wingdings" panose="05000000000000000000" pitchFamily="2" charset="2"/>
              <a:buChar char="q"/>
              <a:tabLst/>
              <a:defRPr/>
            </a:pPr>
            <a:r>
              <a:rPr kumimoji="0" lang="en-US"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Establish a district testing schedule</a:t>
            </a:r>
          </a:p>
          <a:p>
            <a:pPr lvl="1">
              <a:lnSpc>
                <a:spcPct val="120000"/>
              </a:lnSpc>
              <a:buFont typeface="Wingdings" panose="05000000000000000000" pitchFamily="2" charset="2"/>
              <a:buChar char="q"/>
              <a:defRPr/>
            </a:pPr>
            <a:r>
              <a:rPr lang="en-US" dirty="0">
                <a:solidFill>
                  <a:sysClr val="windowText" lastClr="000000"/>
                </a:solidFill>
                <a:latin typeface="Trebuchet MS" panose="020B0603020202020204" pitchFamily="34" charset="0"/>
              </a:rPr>
              <a:t>Provide district testing windows information to </a:t>
            </a:r>
            <a:r>
              <a:rPr lang="en-US" dirty="0" smtClean="0">
                <a:solidFill>
                  <a:sysClr val="windowText" lastClr="000000"/>
                </a:solidFill>
                <a:latin typeface="Trebuchet MS" panose="020B0603020202020204" pitchFamily="34" charset="0"/>
              </a:rPr>
              <a:t>CDE</a:t>
            </a:r>
            <a:endParaRPr kumimoji="0" lang="en-US"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1" fontAlgn="auto" latinLnBrk="0" hangingPunct="1">
              <a:lnSpc>
                <a:spcPct val="120000"/>
              </a:lnSpc>
              <a:spcBef>
                <a:spcPct val="20000"/>
              </a:spcBef>
              <a:spcAft>
                <a:spcPts val="0"/>
              </a:spcAft>
              <a:buClrTx/>
              <a:buSzTx/>
              <a:buFont typeface="Wingdings" panose="05000000000000000000" pitchFamily="2" charset="2"/>
              <a:buChar char="q"/>
              <a:tabLst/>
              <a:defRPr/>
            </a:pPr>
            <a:r>
              <a:rPr lang="en-US" dirty="0" smtClean="0">
                <a:solidFill>
                  <a:srgbClr val="000000"/>
                </a:solidFill>
                <a:latin typeface="Trebuchet MS" panose="020B0603020202020204" pitchFamily="34" charset="0"/>
              </a:rPr>
              <a:t>Confirm </a:t>
            </a:r>
            <a:r>
              <a:rPr lang="en-US" dirty="0">
                <a:solidFill>
                  <a:srgbClr val="000000"/>
                </a:solidFill>
                <a:latin typeface="Trebuchet MS" panose="020B0603020202020204" pitchFamily="34" charset="0"/>
              </a:rPr>
              <a:t>all school organizations are in PAnext for the district</a:t>
            </a:r>
          </a:p>
          <a:p>
            <a:pPr lvl="1">
              <a:buFont typeface="Wingdings" panose="05000000000000000000" pitchFamily="2" charset="2"/>
              <a:buChar char="q"/>
              <a:defRPr/>
            </a:pPr>
            <a:r>
              <a:rPr lang="en-US" sz="2900" dirty="0">
                <a:solidFill>
                  <a:srgbClr val="000000"/>
                </a:solidFill>
                <a:latin typeface="Trebuchet MS" panose="020B0603020202020204" pitchFamily="34" charset="0"/>
              </a:rPr>
              <a:t>Verify shipping address</a:t>
            </a:r>
          </a:p>
          <a:p>
            <a:pPr lvl="2" indent="-285750">
              <a:buFont typeface="Wingdings" panose="05000000000000000000" pitchFamily="2" charset="2"/>
              <a:buChar char="q"/>
              <a:defRPr/>
            </a:pPr>
            <a:r>
              <a:rPr lang="en-US" sz="2900" dirty="0">
                <a:solidFill>
                  <a:srgbClr val="000000"/>
                </a:solidFill>
                <a:latin typeface="Trebuchet MS" panose="020B0603020202020204" pitchFamily="34" charset="0"/>
              </a:rPr>
              <a:t>Notify Margo Allen if changes are </a:t>
            </a:r>
            <a:r>
              <a:rPr lang="en-US" sz="2900" dirty="0" smtClean="0">
                <a:solidFill>
                  <a:srgbClr val="000000"/>
                </a:solidFill>
                <a:latin typeface="Trebuchet MS" panose="020B0603020202020204" pitchFamily="34" charset="0"/>
              </a:rPr>
              <a:t>needed</a:t>
            </a:r>
            <a:endParaRPr lang="en-US" sz="290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89659662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January 8-26, 2018</a:t>
            </a:r>
            <a:endParaRPr lang="en-US" dirty="0"/>
          </a:p>
        </p:txBody>
      </p:sp>
      <p:sp>
        <p:nvSpPr>
          <p:cNvPr id="4" name="Content Placeholder 4"/>
          <p:cNvSpPr txBox="1">
            <a:spLocks/>
          </p:cNvSpPr>
          <p:nvPr/>
        </p:nvSpPr>
        <p:spPr>
          <a:xfrm>
            <a:off x="275734" y="963774"/>
            <a:ext cx="8763000" cy="50755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Confirm student registrations in PAnext against current district enrollment </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(SR/PNP info at </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hlinkClick r:id="rId3"/>
              </a:rPr>
              <a:t>http://www.cde.state.co.us/assessment/cmas</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t>
            </a:r>
          </a:p>
          <a:p>
            <a:pPr marL="857250" marR="0" lvl="1" indent="-457200" algn="l" defTabSz="914400" rtl="0" eaLnBrk="1" fontAlgn="auto"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1800" b="0" i="0" u="none" strike="noStrike" kern="1200" cap="none" spc="0" normalizeH="0" baseline="0" noProof="0" dirty="0" smtClean="0">
                <a:ln>
                  <a:noFill/>
                </a:ln>
                <a:effectLst/>
                <a:uLnTx/>
                <a:uFillTx/>
                <a:latin typeface="Trebuchet MS" panose="020B0603020202020204" pitchFamily="34" charset="0"/>
              </a:rPr>
              <a:t>View applicable training modules</a:t>
            </a:r>
          </a:p>
          <a:p>
            <a:pPr marL="857250" marR="0" lvl="1" indent="-457200" algn="l" defTabSz="914400" rtl="0" eaLnBrk="1" fontAlgn="auto"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Delete withdrawn students</a:t>
            </a:r>
          </a:p>
          <a:p>
            <a:pPr marL="857250" marR="0" lvl="1" indent="-457200" algn="l" defTabSz="914400" rtl="0" eaLnBrk="1" fontAlgn="auto"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Register new students or use Work Requests to transfer</a:t>
            </a:r>
          </a:p>
          <a:p>
            <a:pPr marL="857250" marR="0" lvl="1" indent="-457200" algn="l" defTabSz="914400" rtl="0" eaLnBrk="1" fontAlgn="auto"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Delete incorrect test assignments (e.g., students taking algebra in grades 7-8 are assigned</a:t>
            </a:r>
            <a:r>
              <a:rPr kumimoji="0" lang="en-US" sz="1800" b="0" i="0" u="none" strike="noStrike" kern="1200" cap="none" spc="0" normalizeH="0" noProof="0" dirty="0" smtClean="0">
                <a:ln>
                  <a:noFill/>
                </a:ln>
                <a:solidFill>
                  <a:sysClr val="windowText" lastClr="000000"/>
                </a:solidFill>
                <a:effectLst/>
                <a:uLnTx/>
                <a:uFillTx/>
                <a:latin typeface="Trebuchet MS" panose="020B0603020202020204" pitchFamily="34" charset="0"/>
              </a:rPr>
              <a:t> to the grade level assessment</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and add the correct assignment</a:t>
            </a:r>
          </a:p>
          <a:p>
            <a:pPr marL="1143000" marR="0" lvl="2"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must have only one math record in addition to ELA record</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Add accommodations and accessibility features that require physical test materials (e.g., large print, oral scripts, CSLA)</a:t>
            </a: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Must be identified in advance based on information collected from November – December</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Registration information is used to automatically generate PBT labels and initial materials shipment</a:t>
            </a: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smtClean="0">
                <a:ln>
                  <a:noFill/>
                </a:ln>
                <a:effectLst/>
                <a:uLnTx/>
                <a:uFillTx/>
                <a:latin typeface="Trebuchet MS" panose="020B0603020202020204" pitchFamily="34" charset="0"/>
              </a:rPr>
              <a:t>Labels will be</a:t>
            </a:r>
            <a:r>
              <a:rPr kumimoji="0" lang="en-US" sz="1800" b="0" i="0" u="none" strike="noStrike" kern="1200" cap="none" spc="0" normalizeH="0" noProof="0" dirty="0" smtClean="0">
                <a:ln>
                  <a:noFill/>
                </a:ln>
                <a:effectLst/>
                <a:uLnTx/>
                <a:uFillTx/>
                <a:latin typeface="Trebuchet MS" panose="020B0603020202020204" pitchFamily="34" charset="0"/>
              </a:rPr>
              <a:t> sorted by</a:t>
            </a:r>
            <a:r>
              <a:rPr kumimoji="0" lang="en-US" sz="1800" b="0" i="0" u="none" strike="noStrike" kern="1200" cap="none" spc="0" normalizeH="0" baseline="0" noProof="0" dirty="0" smtClean="0">
                <a:ln>
                  <a:noFill/>
                </a:ln>
                <a:effectLst/>
                <a:uLnTx/>
                <a:uFillTx/>
                <a:latin typeface="Trebuchet MS" panose="020B0603020202020204" pitchFamily="34" charset="0"/>
              </a:rPr>
              <a:t> “Class” if indicated on SR/PNP</a:t>
            </a: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1800" b="0" i="0" u="none" strike="noStrike" kern="1200" cap="none" spc="0" normalizeH="0" baseline="0" noProof="0" dirty="0" smtClean="0">
              <a:ln>
                <a:noFill/>
              </a:ln>
              <a:effectLst/>
              <a:uLnTx/>
              <a:uFillTx/>
              <a:latin typeface="Trebuchet MS" panose="020B0603020202020204" pitchFamily="34" charset="0"/>
            </a:endParaRPr>
          </a:p>
          <a:p>
            <a:pPr marL="57150" indent="0">
              <a:buNone/>
              <a:defRPr/>
            </a:pPr>
            <a:r>
              <a:rPr lang="en-US" sz="1800" b="1" dirty="0">
                <a:solidFill>
                  <a:srgbClr val="000000"/>
                </a:solidFill>
                <a:latin typeface="Trebuchet MS" panose="020B0603020202020204" pitchFamily="34" charset="0"/>
              </a:rPr>
              <a:t>Note</a:t>
            </a:r>
            <a:r>
              <a:rPr lang="en-US" sz="1800" dirty="0">
                <a:solidFill>
                  <a:srgbClr val="000000"/>
                </a:solidFill>
                <a:latin typeface="Trebuchet MS" panose="020B0603020202020204" pitchFamily="34" charset="0"/>
              </a:rPr>
              <a:t>: Each district has a homeschool organization with school code of HHHH</a:t>
            </a:r>
          </a:p>
          <a:p>
            <a:pPr marL="57150" indent="0">
              <a:buNone/>
              <a:defRPr/>
            </a:pPr>
            <a:endParaRPr lang="en-US" sz="2200" dirty="0">
              <a:latin typeface="Trebuchet MS" panose="020B0603020202020204" pitchFamily="34" charset="0"/>
            </a:endParaRPr>
          </a:p>
        </p:txBody>
      </p:sp>
    </p:spTree>
    <p:extLst>
      <p:ext uri="{BB962C8B-B14F-4D97-AF65-F5344CB8AC3E}">
        <p14:creationId xmlns:p14="http://schemas.microsoft.com/office/powerpoint/2010/main" val="10184594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91720" cy="521208"/>
          </a:xfrm>
        </p:spPr>
        <p:txBody>
          <a:bodyPr/>
          <a:lstStyle/>
          <a:p>
            <a:r>
              <a:rPr lang="en-US" dirty="0"/>
              <a:t>January 26 – Before Testing</a:t>
            </a:r>
          </a:p>
        </p:txBody>
      </p:sp>
      <p:sp>
        <p:nvSpPr>
          <p:cNvPr id="4" name="Rectangle 3"/>
          <p:cNvSpPr txBox="1">
            <a:spLocks noChangeArrowheads="1"/>
          </p:cNvSpPr>
          <p:nvPr/>
        </p:nvSpPr>
        <p:spPr>
          <a:xfrm>
            <a:off x="192024" y="978944"/>
            <a:ext cx="8791720" cy="482543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200"/>
              </a:spcBef>
              <a:spcAft>
                <a:spcPts val="200"/>
              </a:spcAft>
              <a:buClr>
                <a:srgbClr val="8F23B3"/>
              </a:buClr>
              <a:buSzPct val="100000"/>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rPr>
              <a:t>Prepare for Test </a:t>
            </a:r>
            <a:r>
              <a:rPr kumimoji="0" lang="en-US" sz="2400" b="1" i="0" u="none" strike="noStrike" kern="1200" cap="none" spc="0" normalizeH="0" baseline="0" noProof="0" dirty="0" smtClean="0">
                <a:ln>
                  <a:noFill/>
                </a:ln>
                <a:solidFill>
                  <a:prstClr val="black"/>
                </a:solidFill>
                <a:effectLst/>
                <a:uLnTx/>
                <a:uFillTx/>
                <a:latin typeface="Trebuchet MS" panose="020B0603020202020204" pitchFamily="34" charset="0"/>
              </a:rPr>
              <a:t>Administration</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ndParaRPr>
          </a:p>
          <a:p>
            <a:pPr marL="457200" marR="0" lvl="0"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Prepare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Test Administrators to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administer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accommodations</a:t>
            </a:r>
            <a:r>
              <a:rPr kumimoji="0" lang="en-US" sz="2000" b="0" i="0" u="none" strike="noStrike" kern="1200" cap="none" spc="0" normalizeH="0" noProof="0" dirty="0" smtClean="0">
                <a:ln>
                  <a:noFill/>
                </a:ln>
                <a:solidFill>
                  <a:prstClr val="black"/>
                </a:solidFill>
                <a:effectLst/>
                <a:uLnTx/>
                <a:uFillTx/>
                <a:latin typeface="Trebuchet MS" panose="020B0603020202020204" pitchFamily="34" charset="0"/>
              </a:rPr>
              <a:t> and accessibility features</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if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necessary</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a:p>
            <a:pPr marL="857250" marR="0" lvl="1"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1800" b="0" i="0" u="none" strike="noStrike" kern="1200" cap="none" spc="0" normalizeH="0" baseline="0" noProof="0" dirty="0" smtClean="0">
                <a:ln>
                  <a:noFill/>
                </a:ln>
                <a:effectLst/>
                <a:uLnTx/>
                <a:uFillTx/>
                <a:latin typeface="Trebuchet MS" panose="020B0603020202020204" pitchFamily="34" charset="0"/>
              </a:rPr>
              <a:t>PBT ELA - audio </a:t>
            </a:r>
            <a:r>
              <a:rPr kumimoji="0" lang="en-US" sz="1800" b="0" i="0" u="none" strike="noStrike" kern="1200" cap="none" spc="0" normalizeH="0" baseline="0" noProof="0" dirty="0">
                <a:ln>
                  <a:noFill/>
                </a:ln>
                <a:effectLst/>
                <a:uLnTx/>
                <a:uFillTx/>
                <a:latin typeface="Trebuchet MS" panose="020B0603020202020204" pitchFamily="34" charset="0"/>
              </a:rPr>
              <a:t>guidelines that must be used by </a:t>
            </a:r>
            <a:r>
              <a:rPr kumimoji="0" lang="en-US" sz="1800" b="0" i="0" u="none" strike="noStrike" kern="1200" cap="none" spc="0" normalizeH="0" baseline="0" noProof="0" dirty="0" smtClean="0">
                <a:ln>
                  <a:noFill/>
                </a:ln>
                <a:effectLst/>
                <a:uLnTx/>
                <a:uFillTx/>
                <a:latin typeface="Trebuchet MS" panose="020B0603020202020204" pitchFamily="34" charset="0"/>
              </a:rPr>
              <a:t>Test Administrator for ELA Auditory</a:t>
            </a:r>
            <a:r>
              <a:rPr kumimoji="0" lang="en-US" sz="1800" b="0" i="0" u="none" strike="noStrike" kern="1200" cap="none" spc="0" normalizeH="0" noProof="0" dirty="0" smtClean="0">
                <a:ln>
                  <a:noFill/>
                </a:ln>
                <a:effectLst/>
                <a:uLnTx/>
                <a:uFillTx/>
                <a:latin typeface="Trebuchet MS" panose="020B0603020202020204" pitchFamily="34" charset="0"/>
              </a:rPr>
              <a:t> Presentation: Oral Script unique accommodation</a:t>
            </a:r>
            <a:endParaRPr kumimoji="0" lang="en-US" sz="1800" b="0" i="0" u="none" strike="noStrike" kern="1200" cap="none" spc="0" normalizeH="0" baseline="0" noProof="0" dirty="0" smtClean="0">
              <a:ln>
                <a:noFill/>
              </a:ln>
              <a:effectLst/>
              <a:uLnTx/>
              <a:uFillTx/>
              <a:latin typeface="Trebuchet MS" panose="020B0603020202020204" pitchFamily="34" charset="0"/>
            </a:endParaRPr>
          </a:p>
          <a:p>
            <a:pPr marL="857250" marR="0" lvl="1"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1800" b="0" i="0" u="none" strike="noStrike" kern="1200" cap="none" spc="0" normalizeH="0" baseline="0" noProof="0" dirty="0" smtClean="0">
                <a:ln>
                  <a:noFill/>
                </a:ln>
                <a:effectLst/>
                <a:uLnTx/>
                <a:uFillTx/>
                <a:latin typeface="Trebuchet MS" panose="020B0603020202020204" pitchFamily="34" charset="0"/>
              </a:rPr>
              <a:t>PBT math, science, and social studies have </a:t>
            </a:r>
            <a:r>
              <a:rPr kumimoji="0" lang="en-US" sz="1800" b="0" i="0" u="none" strike="noStrike" kern="1200" cap="none" spc="0" normalizeH="0" baseline="0" noProof="0" dirty="0">
                <a:ln>
                  <a:noFill/>
                </a:ln>
                <a:effectLst/>
                <a:uLnTx/>
                <a:uFillTx/>
                <a:latin typeface="Trebuchet MS" panose="020B0603020202020204" pitchFamily="34" charset="0"/>
              </a:rPr>
              <a:t>scripts </a:t>
            </a:r>
            <a:r>
              <a:rPr kumimoji="0" lang="en-US" sz="1800" b="0" i="0" u="none" strike="noStrike" kern="1200" cap="none" spc="0" normalizeH="0" baseline="0" noProof="0" dirty="0" smtClean="0">
                <a:ln>
                  <a:noFill/>
                </a:ln>
                <a:effectLst/>
                <a:uLnTx/>
                <a:uFillTx/>
                <a:latin typeface="Trebuchet MS" panose="020B0603020202020204" pitchFamily="34" charset="0"/>
              </a:rPr>
              <a:t>that </a:t>
            </a:r>
            <a:r>
              <a:rPr kumimoji="0" lang="en-US" sz="1800" b="1" i="0" u="none" strike="noStrike" kern="1200" cap="none" spc="0" normalizeH="0" baseline="0" noProof="0" dirty="0" smtClean="0">
                <a:ln>
                  <a:noFill/>
                </a:ln>
                <a:effectLst/>
                <a:uLnTx/>
                <a:uFillTx/>
                <a:latin typeface="Trebuchet MS" panose="020B0603020202020204" pitchFamily="34" charset="0"/>
              </a:rPr>
              <a:t>must</a:t>
            </a:r>
            <a:r>
              <a:rPr kumimoji="0" lang="en-US" sz="1800" b="0" i="0" u="none" strike="noStrike" kern="1200" cap="none" spc="0" normalizeH="0" baseline="0" noProof="0" dirty="0" smtClean="0">
                <a:ln>
                  <a:noFill/>
                </a:ln>
                <a:effectLst/>
                <a:uLnTx/>
                <a:uFillTx/>
                <a:latin typeface="Trebuchet MS" panose="020B0603020202020204" pitchFamily="34" charset="0"/>
              </a:rPr>
              <a:t> be used</a:t>
            </a:r>
            <a:endParaRPr kumimoji="0" lang="en-US" sz="1800" b="0" i="0" u="none" strike="noStrike" kern="1200" cap="none" spc="0" normalizeH="0" baseline="0" noProof="0" dirty="0">
              <a:ln>
                <a:noFill/>
              </a:ln>
              <a:effectLst/>
              <a:uLnTx/>
              <a:uFillTx/>
              <a:latin typeface="Trebuchet MS" panose="020B0603020202020204" pitchFamily="34" charset="0"/>
            </a:endParaRPr>
          </a:p>
          <a:p>
            <a:pPr marL="457200" marR="0" lvl="0"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2000" b="0" i="0" u="none" strike="noStrike" kern="1200" cap="none" spc="0" normalizeH="0" baseline="0" noProof="0" dirty="0">
                <a:ln>
                  <a:noFill/>
                </a:ln>
                <a:effectLst/>
                <a:uLnTx/>
                <a:uFillTx/>
                <a:latin typeface="Trebuchet MS" panose="020B0603020202020204" pitchFamily="34" charset="0"/>
              </a:rPr>
              <a:t>Schedule </a:t>
            </a:r>
            <a:r>
              <a:rPr kumimoji="0" lang="en-US" sz="2000" b="0" i="0" u="none" strike="noStrike" kern="1200" cap="none" spc="0" normalizeH="0" baseline="0" noProof="0" dirty="0" smtClean="0">
                <a:ln>
                  <a:noFill/>
                </a:ln>
                <a:effectLst/>
                <a:uLnTx/>
                <a:uFillTx/>
                <a:latin typeface="Trebuchet MS" panose="020B0603020202020204" pitchFamily="34" charset="0"/>
              </a:rPr>
              <a:t>time for students to use student resources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recommended</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a:t>
            </a:r>
          </a:p>
          <a:p>
            <a:pPr marL="457200" marR="0" lvl="0"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Develop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district plans:</a:t>
            </a:r>
          </a:p>
          <a:p>
            <a:pPr marL="857250" marR="0" lvl="1"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rPr>
              <a:t>S</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ecurity</a:t>
            </a: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ndParaRPr>
          </a:p>
          <a:p>
            <a:pPr marL="857250" marR="0" lvl="1"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Logistics</a:t>
            </a: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ndParaRPr>
          </a:p>
          <a:p>
            <a:pPr marL="857250" marR="0" lvl="1"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Training</a:t>
            </a: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ndParaRPr>
          </a:p>
          <a:p>
            <a:pPr marL="457200" marR="0" lvl="0"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Meet with and train Technology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Coordinators</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a:p>
            <a:pPr marL="857250" marR="0" lvl="1"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rPr>
              <a:t>Ensure DTC attends CDE technology </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webinars</a:t>
            </a: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ndParaRPr>
          </a:p>
          <a:p>
            <a:pPr marL="857250" marR="0" lvl="1"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rPr>
              <a:t>Complete technology </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setup</a:t>
            </a: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ndParaRPr>
          </a:p>
          <a:p>
            <a:pPr marL="457200" marR="0" lvl="0"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Conduct an Infrastructure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Trial using CMAS Site Readiness administration in the PAnext Training Center</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ndParaRPr>
          </a:p>
          <a:p>
            <a:pPr marL="400050" marR="0" lvl="1" indent="0" algn="l" defTabSz="914400" rtl="0" eaLnBrk="1" fontAlgn="base" latinLnBrk="0" hangingPunct="1">
              <a:lnSpc>
                <a:spcPct val="100000"/>
              </a:lnSpc>
              <a:spcBef>
                <a:spcPts val="200"/>
              </a:spcBef>
              <a:spcAft>
                <a:spcPts val="200"/>
              </a:spcAft>
              <a:buClr>
                <a:srgbClr val="8F23B3"/>
              </a:buClr>
              <a:buSzPct val="100000"/>
              <a:buFont typeface="Arial" charset="0"/>
              <a:buNone/>
              <a:tabLst/>
              <a:defRPr/>
            </a:pPr>
            <a:endPar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ndParaRPr>
          </a:p>
        </p:txBody>
      </p:sp>
    </p:spTree>
    <p:extLst>
      <p:ext uri="{BB962C8B-B14F-4D97-AF65-F5344CB8AC3E}">
        <p14:creationId xmlns:p14="http://schemas.microsoft.com/office/powerpoint/2010/main" val="114831179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3440" cy="521208"/>
          </a:xfrm>
        </p:spPr>
        <p:txBody>
          <a:bodyPr/>
          <a:lstStyle/>
          <a:p>
            <a:r>
              <a:rPr lang="en-US" dirty="0" smtClean="0"/>
              <a:t>January 26 – Before Testing</a:t>
            </a:r>
            <a:endParaRPr lang="en-US" dirty="0"/>
          </a:p>
        </p:txBody>
      </p:sp>
      <p:sp>
        <p:nvSpPr>
          <p:cNvPr id="4" name="Rectangle 3"/>
          <p:cNvSpPr txBox="1">
            <a:spLocks noChangeArrowheads="1"/>
          </p:cNvSpPr>
          <p:nvPr/>
        </p:nvSpPr>
        <p:spPr>
          <a:xfrm>
            <a:off x="286732" y="1197832"/>
            <a:ext cx="8763000" cy="518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SACs update/create PAnext Test Administrator and Test Examiner user accounts</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DACs ensure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all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school and district personnel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involved in the spring administrations are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trained</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All personnel must sign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the </a:t>
            </a:r>
            <a:r>
              <a:rPr kumimoji="0" lang="en-US" sz="2000" b="0" i="1" u="none" strike="noStrike" kern="1200" cap="none" spc="0" normalizeH="0" baseline="0" noProof="0" dirty="0" smtClean="0">
                <a:ln>
                  <a:noFill/>
                </a:ln>
                <a:solidFill>
                  <a:prstClr val="black"/>
                </a:solidFill>
                <a:effectLst/>
                <a:uLnTx/>
                <a:uFillTx/>
                <a:latin typeface="Trebuchet MS" panose="020B0603020202020204" pitchFamily="34" charset="0"/>
              </a:rPr>
              <a:t>CMAS</a:t>
            </a:r>
            <a:r>
              <a:rPr kumimoji="0" lang="en-US" sz="2000" b="0" i="1" u="none" strike="noStrike" kern="1200" cap="none" spc="0" normalizeH="0" noProof="0" dirty="0" smtClean="0">
                <a:ln>
                  <a:noFill/>
                </a:ln>
                <a:solidFill>
                  <a:prstClr val="black"/>
                </a:solidFill>
                <a:effectLst/>
                <a:uLnTx/>
                <a:uFillTx/>
                <a:latin typeface="Trebuchet MS" panose="020B0603020202020204" pitchFamily="34" charset="0"/>
              </a:rPr>
              <a:t> and </a:t>
            </a:r>
            <a:r>
              <a:rPr lang="en-US" sz="2000" i="1" dirty="0" err="1" smtClean="0">
                <a:solidFill>
                  <a:prstClr val="black"/>
                </a:solidFill>
                <a:latin typeface="Trebuchet MS" panose="020B0603020202020204" pitchFamily="34" charset="0"/>
              </a:rPr>
              <a:t>CoAlt</a:t>
            </a:r>
            <a:r>
              <a:rPr lang="en-US" sz="2000" i="1" dirty="0" smtClean="0">
                <a:solidFill>
                  <a:prstClr val="black"/>
                </a:solidFill>
                <a:latin typeface="Trebuchet MS" panose="020B0603020202020204" pitchFamily="34" charset="0"/>
              </a:rPr>
              <a:t> </a:t>
            </a:r>
            <a:r>
              <a:rPr kumimoji="0" lang="en-US" sz="2000" b="0" i="1" u="none" strike="noStrike" kern="1200" cap="none" spc="0" normalizeH="0" baseline="0" noProof="0" dirty="0" smtClean="0">
                <a:ln>
                  <a:noFill/>
                </a:ln>
                <a:solidFill>
                  <a:prstClr val="black"/>
                </a:solidFill>
                <a:effectLst/>
                <a:uLnTx/>
                <a:uFillTx/>
                <a:latin typeface="Trebuchet MS" panose="020B0603020202020204" pitchFamily="34" charset="0"/>
              </a:rPr>
              <a:t>Security </a:t>
            </a:r>
            <a:r>
              <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rPr>
              <a:t>Agreement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form</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Send </a:t>
            </a:r>
            <a:r>
              <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rPr>
              <a:t>Verification of District Training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to CDE through Syncplicity Assessment Forms folder</a:t>
            </a:r>
          </a:p>
          <a:p>
            <a:pPr marL="400050" marR="0" lvl="1" indent="0" algn="l" defTabSz="914400" rtl="0" eaLnBrk="1" fontAlgn="base" latinLnBrk="0" hangingPunct="1">
              <a:lnSpc>
                <a:spcPct val="100000"/>
              </a:lnSpc>
              <a:spcBef>
                <a:spcPts val="200"/>
              </a:spcBef>
              <a:spcAft>
                <a:spcPts val="200"/>
              </a:spcAft>
              <a:buClr>
                <a:srgbClr val="8F23B3"/>
              </a:buClr>
              <a:buSzPct val="100000"/>
              <a:buFont typeface="Arial" charset="0"/>
              <a:buNone/>
              <a:tabLst/>
              <a:defRPr/>
            </a:pPr>
            <a:endPar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ndParaRPr>
          </a:p>
        </p:txBody>
      </p:sp>
    </p:spTree>
    <p:extLst>
      <p:ext uri="{BB962C8B-B14F-4D97-AF65-F5344CB8AC3E}">
        <p14:creationId xmlns:p14="http://schemas.microsoft.com/office/powerpoint/2010/main" val="156666171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697452" cy="521208"/>
          </a:xfrm>
        </p:spPr>
        <p:txBody>
          <a:bodyPr/>
          <a:lstStyle/>
          <a:p>
            <a:r>
              <a:rPr lang="en-US" dirty="0" smtClean="0"/>
              <a:t>February 1 – Before Testing</a:t>
            </a:r>
            <a:endParaRPr lang="en-US" dirty="0"/>
          </a:p>
        </p:txBody>
      </p:sp>
      <p:sp>
        <p:nvSpPr>
          <p:cNvPr id="4" name="Rectangle 3"/>
          <p:cNvSpPr txBox="1">
            <a:spLocks noChangeArrowheads="1"/>
          </p:cNvSpPr>
          <p:nvPr/>
        </p:nvSpPr>
        <p:spPr>
          <a:xfrm>
            <a:off x="371574" y="1108744"/>
            <a:ext cx="8678630" cy="465523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Confirm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all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accommodations and accessibility features that must be identified in advance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are indicated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in the SR/PNP</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Create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PAnext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t</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est sessions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for CBT</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Proctor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Cache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test sessions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in PAnext </a:t>
            </a:r>
          </a:p>
          <a:p>
            <a:pPr marL="342900" marR="0" lvl="1"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Prepare” test sessions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in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PAnext</a:t>
            </a:r>
          </a:p>
          <a:p>
            <a:pPr marL="742950" marR="0" lvl="2"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DO </a:t>
            </a: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rPr>
              <a:t>NOT </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“prepare</a:t>
            </a: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test </a:t>
            </a: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rPr>
              <a:t>sessions until accommodations and accessibility features </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are confirmed</a:t>
            </a:r>
          </a:p>
          <a:p>
            <a:pPr marL="742950" marR="0" lvl="2"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lang="en-US" sz="1800" dirty="0" smtClean="0">
                <a:solidFill>
                  <a:prstClr val="black"/>
                </a:solidFill>
                <a:latin typeface="Trebuchet MS" panose="020B0603020202020204" pitchFamily="34" charset="0"/>
              </a:rPr>
              <a:t>DO NOT “prepare” test sessions that will not be started (e.g., parent excusal sessions)</a:t>
            </a:r>
            <a:endParaRPr kumimoji="0" lang="en-US" b="0" i="0" u="none" strike="noStrike" kern="1200" cap="none" spc="0" normalizeH="0" baseline="0" noProof="0" dirty="0">
              <a:ln>
                <a:noFill/>
              </a:ln>
              <a:solidFill>
                <a:prstClr val="black"/>
              </a:solidFill>
              <a:effectLst/>
              <a:uLnTx/>
              <a:uFillTx/>
              <a:latin typeface="Trebuchet MS" panose="020B0603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Prepare testing environments and testing devices</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DACs receive</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 inventory, and secure testing materials</a:t>
            </a:r>
          </a:p>
        </p:txBody>
      </p:sp>
    </p:spTree>
    <p:extLst>
      <p:ext uri="{BB962C8B-B14F-4D97-AF65-F5344CB8AC3E}">
        <p14:creationId xmlns:p14="http://schemas.microsoft.com/office/powerpoint/2010/main" val="312601720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06879" cy="521208"/>
          </a:xfrm>
        </p:spPr>
        <p:txBody>
          <a:bodyPr/>
          <a:lstStyle/>
          <a:p>
            <a:r>
              <a:rPr lang="en-US" dirty="0" smtClean="0"/>
              <a:t>Selected Tasks to Complete Before Testing</a:t>
            </a:r>
            <a:endParaRPr lang="en-US" dirty="0"/>
          </a:p>
        </p:txBody>
      </p:sp>
      <p:sp>
        <p:nvSpPr>
          <p:cNvPr id="4" name="Rectangle 3"/>
          <p:cNvSpPr txBox="1">
            <a:spLocks noChangeArrowheads="1"/>
          </p:cNvSpPr>
          <p:nvPr/>
        </p:nvSpPr>
        <p:spPr>
          <a:xfrm>
            <a:off x="430662" y="1137500"/>
            <a:ext cx="8229600" cy="4930249"/>
          </a:xfrm>
          <a:prstGeom prst="rect">
            <a:avLst/>
          </a:prstGeom>
          <a:ln>
            <a:noFill/>
          </a:ln>
        </p:spPr>
        <p:style>
          <a:lnRef idx="2">
            <a:schemeClr val="accent5"/>
          </a:lnRef>
          <a:fillRef idx="1">
            <a:schemeClr val="lt1"/>
          </a:fillRef>
          <a:effectRef idx="0">
            <a:schemeClr val="accent5"/>
          </a:effectRef>
          <a:fontRef idx="minor">
            <a:schemeClr val="dk1"/>
          </a:fontRef>
        </p:style>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200"/>
              </a:spcBef>
              <a:spcAft>
                <a:spcPts val="200"/>
              </a:spcAft>
              <a:buClr>
                <a:srgbClr val="8F23B3"/>
              </a:buClr>
              <a:buSzPct val="100000"/>
              <a:buFont typeface="Arial" charset="0"/>
              <a:buNone/>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Two weeks before testing: </a:t>
            </a:r>
          </a:p>
          <a:p>
            <a:pPr marL="857250" marR="0" lvl="1"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Finalize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school testing schedules</a:t>
            </a:r>
          </a:p>
          <a:p>
            <a:pPr marL="857250" marR="0" lvl="1"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Finalize school security and logistics plans</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ndParaRPr>
          </a:p>
          <a:p>
            <a:pPr marL="0" marR="0" lvl="0" indent="0" algn="l" defTabSz="914400" rtl="0" eaLnBrk="1" fontAlgn="base" latinLnBrk="0" hangingPunct="1">
              <a:lnSpc>
                <a:spcPct val="100000"/>
              </a:lnSpc>
              <a:spcBef>
                <a:spcPts val="200"/>
              </a:spcBef>
              <a:spcAft>
                <a:spcPts val="200"/>
              </a:spcAft>
              <a:buClr>
                <a:srgbClr val="8F23B3"/>
              </a:buClr>
              <a:buSzPct val="100000"/>
              <a:buFont typeface="Arial" charset="0"/>
              <a:buNone/>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One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week before testing:</a:t>
            </a:r>
          </a:p>
          <a:p>
            <a:pPr marL="857250" marR="0" lvl="1"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Meet with Test Administrators and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Proctors</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ndParaRPr>
          </a:p>
          <a:p>
            <a:pPr marL="857250" marR="0" lvl="1"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SACs receive</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 inventory, and store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materials</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ndParaRPr>
          </a:p>
          <a:p>
            <a:pPr marL="857250" marR="0" lvl="1" indent="-457200" algn="l" defTabSz="914400" rtl="0" eaLnBrk="1" fontAlgn="base"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Confirm setup of test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sessions in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PAnext</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ndParaRPr>
          </a:p>
          <a:p>
            <a:pPr marL="1257300" marR="0" lvl="2" indent="-457200" algn="l" defTabSz="914400" rtl="0" eaLnBrk="1" fontAlgn="base" latinLnBrk="0" hangingPunct="1">
              <a:lnSpc>
                <a:spcPct val="100000"/>
              </a:lnSpc>
              <a:spcBef>
                <a:spcPts val="200"/>
              </a:spcBef>
              <a:spcAft>
                <a:spcPts val="200"/>
              </a:spcAft>
              <a:buClrTx/>
              <a:buSzPct val="10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Active Test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Administrator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accounts</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a:p>
            <a:pPr marL="1257300" marR="0" lvl="2" indent="-457200" algn="l" defTabSz="914400" rtl="0" eaLnBrk="1" fontAlgn="base" latinLnBrk="0" hangingPunct="1">
              <a:lnSpc>
                <a:spcPct val="100000"/>
              </a:lnSpc>
              <a:spcBef>
                <a:spcPts val="200"/>
              </a:spcBef>
              <a:spcAft>
                <a:spcPts val="200"/>
              </a:spcAft>
              <a:buClrTx/>
              <a:buSzPct val="10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Online tests proctor cached </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a:p>
            <a:pPr marL="1257300" marR="0" lvl="2" indent="-457200" algn="l" defTabSz="914400" rtl="0" eaLnBrk="1" fontAlgn="base" latinLnBrk="0" hangingPunct="1">
              <a:lnSpc>
                <a:spcPct val="100000"/>
              </a:lnSpc>
              <a:spcBef>
                <a:spcPts val="200"/>
              </a:spcBef>
              <a:spcAft>
                <a:spcPts val="200"/>
              </a:spcAft>
              <a:buClrTx/>
              <a:buSzPct val="100000"/>
              <a:buFont typeface="Wingdings" panose="05000000000000000000" pitchFamily="2" charset="2"/>
              <a:buChar char="q"/>
              <a:tabLst/>
              <a:defRPr/>
            </a:pPr>
            <a:endPar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ndParaRPr>
          </a:p>
          <a:p>
            <a:pPr marL="0" marR="0" lvl="0" indent="0" algn="ctr" defTabSz="914400" rtl="0" eaLnBrk="1" fontAlgn="base" latinLnBrk="0" hangingPunct="1">
              <a:lnSpc>
                <a:spcPct val="100000"/>
              </a:lnSpc>
              <a:spcBef>
                <a:spcPts val="200"/>
              </a:spcBef>
              <a:spcAft>
                <a:spcPts val="200"/>
              </a:spcAft>
              <a:buClrTx/>
              <a:buSzPct val="100000"/>
              <a:buFont typeface="Arial" charset="0"/>
              <a:buNone/>
              <a:tabLst/>
              <a:defRPr/>
            </a:pPr>
            <a:r>
              <a:rPr kumimoji="0" lang="en-US" sz="2800" b="0" i="0" u="none" strike="noStrike" kern="1200" cap="none" spc="0" normalizeH="0" baseline="0" noProof="0" dirty="0" smtClean="0">
                <a:ln>
                  <a:noFill/>
                </a:ln>
                <a:solidFill>
                  <a:prstClr val="black"/>
                </a:solidFill>
                <a:effectLst/>
                <a:uLnTx/>
                <a:uFillTx/>
                <a:latin typeface="Trebuchet MS" panose="020B0603020202020204" pitchFamily="34" charset="0"/>
              </a:rPr>
              <a:t>Check </a:t>
            </a:r>
            <a:r>
              <a:rPr kumimoji="0" lang="en-US" sz="2800" b="0" i="0" u="none" strike="noStrike" kern="1200" cap="none" spc="0" normalizeH="0" baseline="0" noProof="0" dirty="0">
                <a:ln>
                  <a:noFill/>
                </a:ln>
                <a:solidFill>
                  <a:prstClr val="black"/>
                </a:solidFill>
                <a:effectLst/>
                <a:uLnTx/>
                <a:uFillTx/>
                <a:latin typeface="Trebuchet MS" panose="020B0603020202020204" pitchFamily="34" charset="0"/>
              </a:rPr>
              <a:t>for test administration updates in </a:t>
            </a:r>
            <a:endParaRPr kumimoji="0" lang="en-US" sz="2800" b="0" i="0" u="none" strike="noStrike" kern="1200" cap="none" spc="0" normalizeH="0" baseline="0" noProof="0" dirty="0" smtClean="0">
              <a:ln>
                <a:noFill/>
              </a:ln>
              <a:solidFill>
                <a:prstClr val="black"/>
              </a:solidFill>
              <a:effectLst/>
              <a:uLnTx/>
              <a:uFillTx/>
              <a:latin typeface="Trebuchet MS" panose="020B0603020202020204" pitchFamily="34" charset="0"/>
            </a:endParaRPr>
          </a:p>
          <a:p>
            <a:pPr marL="0" marR="0" lvl="0" indent="0" algn="ctr" defTabSz="914400" rtl="0" eaLnBrk="1" fontAlgn="base" latinLnBrk="0" hangingPunct="1">
              <a:lnSpc>
                <a:spcPct val="100000"/>
              </a:lnSpc>
              <a:spcBef>
                <a:spcPts val="200"/>
              </a:spcBef>
              <a:spcAft>
                <a:spcPts val="200"/>
              </a:spcAft>
              <a:buClrTx/>
              <a:buSzPct val="100000"/>
              <a:buFont typeface="Arial" charset="0"/>
              <a:buNone/>
              <a:tabLst/>
              <a:defRPr/>
            </a:pPr>
            <a:r>
              <a:rPr kumimoji="0" lang="en-US" sz="2800" b="0" i="0" u="none" strike="noStrike" kern="1200" cap="none" spc="0" normalizeH="0" baseline="0" noProof="0" dirty="0" smtClean="0">
                <a:ln>
                  <a:noFill/>
                </a:ln>
                <a:solidFill>
                  <a:prstClr val="black"/>
                </a:solidFill>
                <a:effectLst/>
                <a:uLnTx/>
                <a:uFillTx/>
                <a:latin typeface="Trebuchet MS" panose="020B0603020202020204" pitchFamily="34" charset="0"/>
              </a:rPr>
              <a:t>weekly </a:t>
            </a:r>
            <a:r>
              <a:rPr kumimoji="0" lang="en-US" sz="2800" b="0" i="0" u="none" strike="noStrike" kern="1200" cap="none" spc="0" normalizeH="0" baseline="0" noProof="0" dirty="0">
                <a:ln>
                  <a:noFill/>
                </a:ln>
                <a:solidFill>
                  <a:prstClr val="black"/>
                </a:solidFill>
                <a:effectLst/>
                <a:uLnTx/>
                <a:uFillTx/>
                <a:latin typeface="Trebuchet MS" panose="020B0603020202020204" pitchFamily="34" charset="0"/>
              </a:rPr>
              <a:t>DAC </a:t>
            </a:r>
            <a:r>
              <a:rPr kumimoji="0" lang="en-US" sz="2800" b="0" i="0" u="none" strike="noStrike" kern="1200" cap="none" spc="0" normalizeH="0" baseline="0" noProof="0" dirty="0" smtClean="0">
                <a:ln>
                  <a:noFill/>
                </a:ln>
                <a:solidFill>
                  <a:prstClr val="black"/>
                </a:solidFill>
                <a:effectLst/>
                <a:uLnTx/>
                <a:uFillTx/>
                <a:latin typeface="Trebuchet MS" panose="020B0603020202020204" pitchFamily="34" charset="0"/>
              </a:rPr>
              <a:t>email</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ndParaRPr>
          </a:p>
          <a:p>
            <a:pPr marL="0" marR="0" lvl="0" indent="0" algn="l" defTabSz="914400" rtl="0" eaLnBrk="1" fontAlgn="base" latinLnBrk="0" hangingPunct="1">
              <a:lnSpc>
                <a:spcPct val="100000"/>
              </a:lnSpc>
              <a:spcBef>
                <a:spcPts val="200"/>
              </a:spcBef>
              <a:spcAft>
                <a:spcPts val="200"/>
              </a:spcAft>
              <a:buClrTx/>
              <a:buSzPct val="125000"/>
              <a:buFont typeface="Arial" charset="0"/>
              <a:buNone/>
              <a:tabLst/>
              <a:defRPr/>
            </a:pPr>
            <a:endParaRPr kumimoji="0" lang="en-US" b="0" i="0" u="none" strike="noStrike" kern="1200" cap="none" spc="0" normalizeH="0" baseline="0" noProof="0" dirty="0" smtClean="0">
              <a:ln>
                <a:noFill/>
              </a:ln>
              <a:solidFill>
                <a:prstClr val="black"/>
              </a:solidFill>
              <a:effectLst/>
              <a:uLnTx/>
              <a:uFillTx/>
              <a:latin typeface="Trebuchet MS" panose="020B0603020202020204" pitchFamily="34" charset="0"/>
            </a:endParaRPr>
          </a:p>
        </p:txBody>
      </p:sp>
    </p:spTree>
    <p:extLst>
      <p:ext uri="{BB962C8B-B14F-4D97-AF65-F5344CB8AC3E}">
        <p14:creationId xmlns:p14="http://schemas.microsoft.com/office/powerpoint/2010/main" val="163271512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91720" cy="521208"/>
          </a:xfrm>
        </p:spPr>
        <p:txBody>
          <a:bodyPr/>
          <a:lstStyle/>
          <a:p>
            <a:r>
              <a:rPr lang="en-US" dirty="0"/>
              <a:t>Selected Tasks to Complete Before Testing</a:t>
            </a:r>
          </a:p>
        </p:txBody>
      </p:sp>
      <p:sp>
        <p:nvSpPr>
          <p:cNvPr id="4" name="Content Placeholder 2"/>
          <p:cNvSpPr txBox="1">
            <a:spLocks/>
          </p:cNvSpPr>
          <p:nvPr/>
        </p:nvSpPr>
        <p:spPr>
          <a:xfrm>
            <a:off x="473084" y="1081726"/>
            <a:ext cx="8229600" cy="51469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Pct val="100000"/>
              <a:buFont typeface="Arial" panose="020B0604020202020204"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Four days before testing:</a:t>
            </a:r>
          </a:p>
          <a:p>
            <a:pPr marL="857250" marR="0" lvl="1" indent="-457200" algn="l" defTabSz="914400" rtl="0" eaLnBrk="1" fontAlgn="auto"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2000" b="0" i="0" u="none" strike="noStrike" kern="1200" cap="none" spc="0" normalizeH="0" baseline="0" noProof="0" dirty="0" smtClean="0">
                <a:ln>
                  <a:noFill/>
                </a:ln>
                <a:effectLst/>
                <a:uLnTx/>
                <a:uFillTx/>
                <a:latin typeface="Trebuchet MS" panose="020B0603020202020204" pitchFamily="34" charset="0"/>
              </a:rPr>
              <a:t>Open sealed test packages</a:t>
            </a:r>
          </a:p>
          <a:p>
            <a:pPr marL="857250" marR="0" lvl="1" indent="-457200" algn="l" defTabSz="914400" rtl="0" eaLnBrk="1" fontAlgn="auto"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Provide access to accommodated materials as needed for translation</a:t>
            </a:r>
          </a:p>
          <a:p>
            <a:pPr marL="1257300" marR="0" lvl="2" indent="-457200" algn="l" defTabSz="914400" rtl="0" eaLnBrk="1" fontAlgn="auto"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Sign language and translation into languages other than English or Spanish </a:t>
            </a:r>
          </a:p>
          <a:p>
            <a:pPr marL="857250" marR="0" lvl="1" indent="-457200" algn="l" defTabSz="914400" rtl="0" eaLnBrk="1" fontAlgn="auto"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Make final preparations, as needed (e.g., headphones for TTS)</a:t>
            </a:r>
          </a:p>
          <a:p>
            <a:pPr marL="0" marR="0" lvl="0" indent="0" algn="l" defTabSz="914400" rtl="0" eaLnBrk="1" fontAlgn="auto" latinLnBrk="0" hangingPunct="1">
              <a:lnSpc>
                <a:spcPct val="100000"/>
              </a:lnSpc>
              <a:spcBef>
                <a:spcPts val="200"/>
              </a:spcBef>
              <a:spcAft>
                <a:spcPts val="200"/>
              </a:spcAft>
              <a:buClrTx/>
              <a:buSzPct val="125000"/>
              <a:buFont typeface="Arial" panose="020B0604020202020204"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24 hours before testing: </a:t>
            </a:r>
          </a:p>
          <a:p>
            <a:pPr marL="857250" marR="0" lvl="1" indent="-457200" algn="l" defTabSz="914400" rtl="0" eaLnBrk="1" fontAlgn="auto"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Test Administrators providing PBT</a:t>
            </a:r>
            <a:r>
              <a:rPr kumimoji="0" lang="en-US" sz="2000" b="0" i="0" u="none" strike="noStrike" kern="1200" cap="none" spc="0" normalizeH="0" noProof="0" dirty="0" smtClean="0">
                <a:ln>
                  <a:noFill/>
                </a:ln>
                <a:solidFill>
                  <a:sysClr val="windowText" lastClr="000000"/>
                </a:solidFill>
                <a:effectLst/>
                <a:uLnTx/>
                <a:uFillTx/>
                <a:latin typeface="Trebuchet MS" panose="020B0603020202020204" pitchFamily="34" charset="0"/>
              </a:rPr>
              <a:t>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auditory presentation</a:t>
            </a:r>
            <a:r>
              <a:rPr kumimoji="0" lang="en-US" sz="2000" b="0" i="0" u="none" strike="noStrike" kern="1200" cap="none" spc="0" normalizeH="0" noProof="0" dirty="0" smtClean="0">
                <a:ln>
                  <a:noFill/>
                </a:ln>
                <a:solidFill>
                  <a:sysClr val="windowText" lastClr="000000"/>
                </a:solidFill>
                <a:effectLst/>
                <a:uLnTx/>
                <a:uFillTx/>
                <a:latin typeface="Trebuchet MS" panose="020B0603020202020204" pitchFamily="34" charset="0"/>
              </a:rPr>
              <a:t> in English or Spanish</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may view oral scripts (math, science, and social studies)</a:t>
            </a:r>
          </a:p>
          <a:p>
            <a:pPr marL="857250" marR="0" lvl="1" indent="-457200" algn="l" defTabSz="914400" rtl="0" eaLnBrk="1" fontAlgn="auto" latinLnBrk="0" hangingPunct="1">
              <a:lnSpc>
                <a:spcPct val="100000"/>
              </a:lnSpc>
              <a:spcBef>
                <a:spcPts val="200"/>
              </a:spcBef>
              <a:spcAft>
                <a:spcPts val="200"/>
              </a:spcAft>
              <a:buClrTx/>
              <a:buSzPct val="125000"/>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TVIs access Teacher Notes for braille assessments</a:t>
            </a:r>
          </a:p>
          <a:p>
            <a:pPr marL="1257300" lvl="2" indent="-457200">
              <a:spcBef>
                <a:spcPts val="200"/>
              </a:spcBef>
              <a:spcAft>
                <a:spcPts val="200"/>
              </a:spcAft>
              <a:buSzPct val="125000"/>
              <a:buFont typeface="Wingdings" panose="05000000000000000000" pitchFamily="2" charset="2"/>
              <a:buChar char="q"/>
              <a:defRPr/>
            </a:pPr>
            <a:r>
              <a:rPr lang="en-US" sz="1800" dirty="0">
                <a:solidFill>
                  <a:prstClr val="black"/>
                </a:solidFill>
                <a:latin typeface="Trebuchet MS" panose="020B0603020202020204" pitchFamily="34" charset="0"/>
              </a:rPr>
              <a:t>Test books and source books are not to be reviewed at this time</a:t>
            </a:r>
          </a:p>
        </p:txBody>
      </p:sp>
    </p:spTree>
    <p:extLst>
      <p:ext uri="{BB962C8B-B14F-4D97-AF65-F5344CB8AC3E}">
        <p14:creationId xmlns:p14="http://schemas.microsoft.com/office/powerpoint/2010/main" val="1189675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1"/>
              </a:buClr>
            </a:pPr>
            <a:r>
              <a:rPr lang="en-US" dirty="0" smtClean="0"/>
              <a:t>Top Customer Service call-drivers from spring 2017 administration</a:t>
            </a:r>
          </a:p>
          <a:p>
            <a:pPr>
              <a:buClr>
                <a:schemeClr val="tx1"/>
              </a:buClr>
            </a:pPr>
            <a:r>
              <a:rPr lang="en-US" dirty="0" smtClean="0"/>
              <a:t>Unique to your region</a:t>
            </a:r>
            <a:endParaRPr lang="en-US" dirty="0"/>
          </a:p>
        </p:txBody>
      </p:sp>
      <p:sp>
        <p:nvSpPr>
          <p:cNvPr id="3" name="Title 2"/>
          <p:cNvSpPr>
            <a:spLocks noGrp="1"/>
          </p:cNvSpPr>
          <p:nvPr>
            <p:ph type="title"/>
          </p:nvPr>
        </p:nvSpPr>
        <p:spPr/>
        <p:txBody>
          <a:bodyPr/>
          <a:lstStyle/>
          <a:p>
            <a:r>
              <a:rPr lang="en-US" dirty="0" smtClean="0"/>
              <a:t>Regional Information</a:t>
            </a:r>
            <a:endParaRPr lang="en-US" dirty="0"/>
          </a:p>
        </p:txBody>
      </p:sp>
    </p:spTree>
    <p:extLst>
      <p:ext uri="{BB962C8B-B14F-4D97-AF65-F5344CB8AC3E}">
        <p14:creationId xmlns:p14="http://schemas.microsoft.com/office/powerpoint/2010/main" val="208297440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During Testing</a:t>
            </a:r>
            <a:br>
              <a:rPr lang="en-US" sz="3200" dirty="0" smtClean="0">
                <a:solidFill>
                  <a:srgbClr val="000000"/>
                </a:solidFill>
              </a:rPr>
            </a:br>
            <a:r>
              <a:rPr lang="en-US" sz="3200" dirty="0" smtClean="0">
                <a:solidFill>
                  <a:srgbClr val="000000"/>
                </a:solidFill>
              </a:rPr>
              <a:t>(Administering Tests)</a:t>
            </a:r>
            <a:endParaRPr lang="en-US" sz="3200" dirty="0">
              <a:solidFill>
                <a:srgbClr val="000000"/>
              </a:solidFill>
            </a:endParaRPr>
          </a:p>
        </p:txBody>
      </p:sp>
    </p:spTree>
    <p:extLst>
      <p:ext uri="{BB962C8B-B14F-4D97-AF65-F5344CB8AC3E}">
        <p14:creationId xmlns:p14="http://schemas.microsoft.com/office/powerpoint/2010/main" val="7857142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662" y="182597"/>
            <a:ext cx="8620500" cy="521208"/>
          </a:xfrm>
        </p:spPr>
        <p:txBody>
          <a:bodyPr/>
          <a:lstStyle/>
          <a:p>
            <a:r>
              <a:rPr lang="en-US" dirty="0" smtClean="0"/>
              <a:t>CBT Task “Prepare” Test Sessions</a:t>
            </a:r>
            <a:endParaRPr lang="en-US" dirty="0"/>
          </a:p>
        </p:txBody>
      </p:sp>
      <p:sp>
        <p:nvSpPr>
          <p:cNvPr id="4" name="Content Placeholder 4"/>
          <p:cNvSpPr txBox="1">
            <a:spLocks/>
          </p:cNvSpPr>
          <p:nvPr/>
        </p:nvSpPr>
        <p:spPr>
          <a:xfrm>
            <a:off x="387268" y="1184635"/>
            <a:ext cx="8407893" cy="4602479"/>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kumimoji="0" lang="en-US" sz="2200" i="0" u="none" strike="noStrike" kern="1200" cap="none" spc="0" normalizeH="0" baseline="0" noProof="0" dirty="0" smtClean="0">
                <a:ln>
                  <a:noFill/>
                </a:ln>
                <a:solidFill>
                  <a:prstClr val="black"/>
                </a:solidFill>
                <a:effectLst/>
                <a:uLnTx/>
                <a:uFillTx/>
                <a:latin typeface="Trebuchet MS" panose="020B0603020202020204" pitchFamily="34" charset="0"/>
              </a:rPr>
              <a:t>“Prepare” sessions</a:t>
            </a:r>
            <a:r>
              <a:rPr lang="en-US" sz="2200" dirty="0" smtClean="0">
                <a:solidFill>
                  <a:prstClr val="black"/>
                </a:solidFill>
                <a:latin typeface="Trebuchet MS" panose="020B0603020202020204" pitchFamily="34" charset="0"/>
              </a:rPr>
              <a:t> </a:t>
            </a:r>
            <a:r>
              <a:rPr kumimoji="0" lang="en-US" sz="2200" i="0" u="none" strike="noStrike" kern="1200" cap="none" spc="0" normalizeH="0" baseline="0" noProof="0" dirty="0" smtClean="0">
                <a:ln>
                  <a:noFill/>
                </a:ln>
                <a:solidFill>
                  <a:prstClr val="black"/>
                </a:solidFill>
                <a:effectLst/>
                <a:uLnTx/>
                <a:uFillTx/>
                <a:latin typeface="Trebuchet MS" panose="020B0603020202020204" pitchFamily="34" charset="0"/>
              </a:rPr>
              <a:t>at least one school-day prior to starting a test session</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Allows for the starting of multiple test sessions at one time</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Can only be done by users with LEA or STC roles (DAC, SAC) </a:t>
            </a:r>
          </a:p>
          <a:p>
            <a:pPr marR="0" lvl="0" algn="l" defTabSz="914400" rtl="0" eaLnBrk="1" fontAlgn="auto" latinLnBrk="0" hangingPunct="1">
              <a:lnSpc>
                <a:spcPct val="100000"/>
              </a:lnSpc>
              <a:spcBef>
                <a:spcPct val="20000"/>
              </a:spcBef>
              <a:spcAft>
                <a:spcPts val="0"/>
              </a:spcAft>
              <a:buClrTx/>
              <a:buSzTx/>
              <a:tabLst/>
              <a:defRPr/>
            </a:pPr>
            <a:r>
              <a:rPr kumimoji="0" lang="en-US" sz="2200" i="0" u="none" strike="noStrike" kern="1200" cap="none" spc="0" normalizeH="0" baseline="0" noProof="0" dirty="0" smtClean="0">
                <a:ln>
                  <a:noFill/>
                </a:ln>
                <a:solidFill>
                  <a:prstClr val="black"/>
                </a:solidFill>
                <a:effectLst/>
                <a:uLnTx/>
                <a:uFillTx/>
                <a:latin typeface="Trebuchet MS" panose="020B0603020202020204" pitchFamily="34" charset="0"/>
              </a:rPr>
              <a:t>This step assigns forms to each student in the test session</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smtClean="0">
                <a:ln>
                  <a:noFill/>
                </a:ln>
                <a:solidFill>
                  <a:prstClr val="black"/>
                </a:solidFill>
                <a:effectLst/>
                <a:uLnTx/>
                <a:uFillTx/>
                <a:latin typeface="Trebuchet MS" panose="020B0603020202020204" pitchFamily="34" charset="0"/>
              </a:rPr>
              <a:t>Prior</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 to completing this step, ensure students are assigned to the appropriate form-dependent accommodations and accessibility features (e.g., TTS)</a:t>
            </a:r>
          </a:p>
          <a:p>
            <a:pPr lvl="2">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If not indicated prior to this step, remove student from the test session, update PNP, then add back to the test session</a:t>
            </a:r>
          </a:p>
          <a:p>
            <a:pPr marR="0" lvl="0" algn="l" defTabSz="914400" rtl="0" eaLnBrk="1" fontAlgn="auto" latinLnBrk="0" hangingPunct="1">
              <a:lnSpc>
                <a:spcPct val="100000"/>
              </a:lnSpc>
              <a:spcBef>
                <a:spcPct val="20000"/>
              </a:spcBef>
              <a:spcAft>
                <a:spcPts val="0"/>
              </a:spcAft>
              <a:buClrTx/>
              <a:buSzTx/>
              <a:tabLst/>
              <a:defRPr/>
            </a:pPr>
            <a:r>
              <a:rPr kumimoji="0" lang="en-US" sz="2200" i="0" u="none" strike="noStrike" kern="1200" cap="none" spc="0" normalizeH="0" baseline="0" noProof="0" dirty="0" smtClean="0">
                <a:ln>
                  <a:noFill/>
                </a:ln>
                <a:solidFill>
                  <a:prstClr val="black"/>
                </a:solidFill>
                <a:effectLst/>
                <a:uLnTx/>
                <a:uFillTx/>
                <a:latin typeface="Trebuchet MS" panose="020B0603020202020204" pitchFamily="34" charset="0"/>
              </a:rPr>
              <a:t>Once the session is “prepared” and the window is open, the test session can be started</a:t>
            </a:r>
          </a:p>
          <a:p>
            <a:pPr marR="0" lvl="0" algn="l" defTabSz="914400" rtl="0" eaLnBrk="1" fontAlgn="auto" latinLnBrk="0" hangingPunct="1">
              <a:lnSpc>
                <a:spcPct val="100000"/>
              </a:lnSpc>
              <a:spcBef>
                <a:spcPct val="20000"/>
              </a:spcBef>
              <a:spcAft>
                <a:spcPts val="0"/>
              </a:spcAft>
              <a:buClrTx/>
              <a:buSzTx/>
              <a:tabLst/>
              <a:defRPr/>
            </a:pP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ndParaRPr>
          </a:p>
        </p:txBody>
      </p:sp>
    </p:spTree>
    <p:extLst>
      <p:ext uri="{BB962C8B-B14F-4D97-AF65-F5344CB8AC3E}">
        <p14:creationId xmlns:p14="http://schemas.microsoft.com/office/powerpoint/2010/main" val="210798324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697452" cy="521208"/>
          </a:xfrm>
        </p:spPr>
        <p:txBody>
          <a:bodyPr/>
          <a:lstStyle/>
          <a:p>
            <a:r>
              <a:rPr lang="en-US" dirty="0" smtClean="0"/>
              <a:t>Incorrect Form Assignment</a:t>
            </a:r>
            <a:endParaRPr lang="en-US" dirty="0"/>
          </a:p>
        </p:txBody>
      </p:sp>
      <p:sp>
        <p:nvSpPr>
          <p:cNvPr id="4" name="Rectangle 3"/>
          <p:cNvSpPr txBox="1">
            <a:spLocks noChangeArrowheads="1"/>
          </p:cNvSpPr>
          <p:nvPr/>
        </p:nvSpPr>
        <p:spPr>
          <a:xfrm>
            <a:off x="258011" y="1127289"/>
            <a:ext cx="8565477" cy="5181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ts val="400"/>
              </a:spcBef>
              <a:spcAft>
                <a:spcPts val="400"/>
              </a:spcAft>
              <a:buClrTx/>
              <a:buSzTx/>
              <a:tabLst/>
              <a:defRPr/>
            </a:pP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Check form assignments </a:t>
            </a:r>
            <a:r>
              <a:rPr kumimoji="0" lang="en-US" sz="26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before </a:t>
            </a: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log in</a:t>
            </a:r>
          </a:p>
          <a:p>
            <a:pPr marR="0" lvl="0" algn="l" defTabSz="914400" rtl="0" eaLnBrk="1" fontAlgn="auto" latinLnBrk="0" hangingPunct="1">
              <a:lnSpc>
                <a:spcPct val="100000"/>
              </a:lnSpc>
              <a:spcBef>
                <a:spcPts val="400"/>
              </a:spcBef>
              <a:spcAft>
                <a:spcPts val="400"/>
              </a:spcAft>
              <a:buClrTx/>
              <a:buSzTx/>
              <a:tabLst/>
              <a:defRPr/>
            </a:pP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Incorrect forms </a:t>
            </a:r>
            <a:r>
              <a:rPr kumimoji="0" lang="en-US" sz="26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must</a:t>
            </a: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be identified </a:t>
            </a:r>
            <a:r>
              <a:rPr kumimoji="0" lang="en-US" sz="26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before</a:t>
            </a: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students log</a:t>
            </a:r>
            <a:r>
              <a:rPr kumimoji="0" lang="en-US" sz="2600" b="0" i="0" u="none" strike="noStrike" kern="1200" cap="none" spc="0" normalizeH="0" noProof="0" dirty="0" smtClean="0">
                <a:ln>
                  <a:noFill/>
                </a:ln>
                <a:solidFill>
                  <a:sysClr val="windowText" lastClr="000000"/>
                </a:solidFill>
                <a:effectLst/>
                <a:uLnTx/>
                <a:uFillTx/>
                <a:latin typeface="Trebuchet MS" panose="020B0603020202020204" pitchFamily="34" charset="0"/>
              </a:rPr>
              <a:t> </a:t>
            </a: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in to test</a:t>
            </a:r>
          </a:p>
          <a:p>
            <a:pPr marR="0" lvl="0" algn="l" defTabSz="914400" rtl="0" eaLnBrk="1" fontAlgn="auto" latinLnBrk="0" hangingPunct="1">
              <a:lnSpc>
                <a:spcPct val="100000"/>
              </a:lnSpc>
              <a:spcBef>
                <a:spcPts val="400"/>
              </a:spcBef>
              <a:spcAft>
                <a:spcPts val="400"/>
              </a:spcAft>
              <a:buClrTx/>
              <a:buSzTx/>
              <a:tabLst/>
              <a:defRPr/>
            </a:pP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errors are identified </a:t>
            </a:r>
            <a:r>
              <a:rPr kumimoji="0" lang="en-US" sz="26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after</a:t>
            </a: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students log in to test, the options are: </a:t>
            </a:r>
          </a:p>
          <a:p>
            <a:pPr marR="0" lvl="1"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Continue with the test and suppress the score </a:t>
            </a:r>
          </a:p>
          <a:p>
            <a:pPr marR="0" lvl="2" algn="l" defTabSz="914400" rtl="0" eaLnBrk="1" fontAlgn="auto" latinLnBrk="0" hangingPunct="1">
              <a:lnSpc>
                <a:spcPct val="100000"/>
              </a:lnSpc>
              <a:spcBef>
                <a:spcPts val="400"/>
              </a:spcBef>
              <a:spcAft>
                <a:spcPts val="40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receives an ISR, but the scores will not be aggregated</a:t>
            </a:r>
          </a:p>
          <a:p>
            <a:pPr marR="0" lvl="2" algn="l" defTabSz="914400" rtl="0" eaLnBrk="1" fontAlgn="auto" latinLnBrk="0" hangingPunct="1">
              <a:lnSpc>
                <a:spcPct val="100000"/>
              </a:lnSpc>
              <a:spcBef>
                <a:spcPts val="400"/>
              </a:spcBef>
              <a:spcAft>
                <a:spcPts val="40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Counts against participation for the school and district</a:t>
            </a:r>
          </a:p>
          <a:p>
            <a:pPr marR="0" lvl="1"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Stop the test and invalidate with Void 06</a:t>
            </a:r>
          </a:p>
          <a:p>
            <a:pPr marR="0" lvl="2" algn="l" defTabSz="914400" rtl="0" eaLnBrk="1" fontAlgn="auto" latinLnBrk="0" hangingPunct="1">
              <a:lnSpc>
                <a:spcPct val="100000"/>
              </a:lnSpc>
              <a:spcBef>
                <a:spcPts val="400"/>
              </a:spcBef>
              <a:spcAft>
                <a:spcPts val="40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Misadministration</a:t>
            </a:r>
            <a:r>
              <a:rPr lang="en-US" dirty="0">
                <a:solidFill>
                  <a:sysClr val="windowText" lastClr="000000"/>
                </a:solidFill>
                <a:latin typeface="Trebuchet MS" panose="020B0603020202020204" pitchFamily="34" charset="0"/>
              </a:rPr>
              <a:t> </a:t>
            </a:r>
            <a:r>
              <a:rPr lang="en-US" dirty="0" smtClean="0">
                <a:solidFill>
                  <a:sysClr val="windowText" lastClr="000000"/>
                </a:solidFill>
                <a:latin typeface="Trebuchet MS" panose="020B0603020202020204" pitchFamily="34" charset="0"/>
              </a:rPr>
              <a:t>=</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the student will not receive an ISR</a:t>
            </a:r>
          </a:p>
          <a:p>
            <a:pPr marR="0" lvl="2" algn="l" defTabSz="914400" rtl="0" eaLnBrk="1" fontAlgn="auto" latinLnBrk="0" hangingPunct="1">
              <a:lnSpc>
                <a:spcPct val="100000"/>
              </a:lnSpc>
              <a:spcBef>
                <a:spcPts val="400"/>
              </a:spcBef>
              <a:spcAft>
                <a:spcPts val="40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Counts against participation for the school and district</a:t>
            </a:r>
            <a:endParaRPr kumimoji="0" lang="en-US" sz="24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78028397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609" y="192024"/>
            <a:ext cx="8801147" cy="521208"/>
          </a:xfrm>
        </p:spPr>
        <p:txBody>
          <a:bodyPr/>
          <a:lstStyle/>
          <a:p>
            <a:r>
              <a:rPr lang="en-US" dirty="0" smtClean="0"/>
              <a:t>PAnext Test Session Life Cycle</a:t>
            </a:r>
            <a:endParaRPr lang="en-US" dirty="0"/>
          </a:p>
        </p:txBody>
      </p:sp>
      <p:graphicFrame>
        <p:nvGraphicFramePr>
          <p:cNvPr id="4" name="Diagram 3"/>
          <p:cNvGraphicFramePr/>
          <p:nvPr>
            <p:extLst>
              <p:ext uri="{D42A27DB-BD31-4B8C-83A1-F6EECF244321}">
                <p14:modId xmlns:p14="http://schemas.microsoft.com/office/powerpoint/2010/main" val="404110910"/>
              </p:ext>
            </p:extLst>
          </p:nvPr>
        </p:nvGraphicFramePr>
        <p:xfrm>
          <a:off x="271192" y="1062087"/>
          <a:ext cx="8491979"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78726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35160" cy="521208"/>
          </a:xfrm>
        </p:spPr>
        <p:txBody>
          <a:bodyPr/>
          <a:lstStyle/>
          <a:p>
            <a:r>
              <a:rPr lang="en-US" dirty="0" smtClean="0"/>
              <a:t>PAnext “Prepare” Test Session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6787324"/>
              </p:ext>
            </p:extLst>
          </p:nvPr>
        </p:nvGraphicFramePr>
        <p:xfrm>
          <a:off x="410337" y="1215927"/>
          <a:ext cx="8298534" cy="4427641"/>
        </p:xfrm>
        <a:graphic>
          <a:graphicData uri="http://schemas.openxmlformats.org/drawingml/2006/table">
            <a:tbl>
              <a:tblPr firstRow="1" firstCol="1" bandRow="1">
                <a:tableStyleId>{F5AB1C69-6EDB-4FF4-983F-18BD219EF322}</a:tableStyleId>
              </a:tblPr>
              <a:tblGrid>
                <a:gridCol w="534367"/>
                <a:gridCol w="7764167"/>
              </a:tblGrid>
              <a:tr h="79414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dirty="0">
                          <a:effectLst/>
                        </a:rPr>
                        <a:t>Checklist Prior to Preparing a Session</a:t>
                      </a:r>
                      <a:endParaRPr lang="en-US" sz="2800" dirty="0">
                        <a:effectLst/>
                        <a:latin typeface="Trebuchet MS" panose="020B0603020202020204" pitchFamily="34" charset="0"/>
                        <a:ea typeface="Calibri"/>
                      </a:endParaRPr>
                    </a:p>
                  </a:txBody>
                  <a:tcPr marL="63585" marR="63585" marT="0" marB="0" anchor="ctr">
                    <a:solidFill>
                      <a:schemeClr val="tx2"/>
                    </a:solidFill>
                  </a:tcPr>
                </a:tc>
                <a:tc hMerge="1">
                  <a:txBody>
                    <a:bodyPr/>
                    <a:lstStyle/>
                    <a:p>
                      <a:endParaRPr lang="en-US"/>
                    </a:p>
                  </a:txBody>
                  <a:tcPr/>
                </a:tc>
              </a:tr>
              <a:tr h="9267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effectLst/>
                        </a:rPr>
                        <a:t>□</a:t>
                      </a:r>
                      <a:endParaRPr lang="en-US" sz="3200" dirty="0" smtClean="0">
                        <a:effectLst/>
                        <a:latin typeface="Trebuchet MS" panose="020B0603020202020204" pitchFamily="34" charset="0"/>
                      </a:endParaRPr>
                    </a:p>
                  </a:txBody>
                  <a:tcPr marL="63585" marR="63585" marT="0" marB="0" anchor="c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All students’ PNP attributes are </a:t>
                      </a:r>
                      <a:r>
                        <a:rPr lang="en-US" sz="2400" dirty="0" smtClean="0">
                          <a:effectLst/>
                        </a:rPr>
                        <a:t>correct</a:t>
                      </a:r>
                      <a:endParaRPr lang="en-US" sz="2400" dirty="0">
                        <a:solidFill>
                          <a:schemeClr val="tx1"/>
                        </a:solidFill>
                        <a:effectLst/>
                        <a:latin typeface="Trebuchet MS" panose="020B0603020202020204" pitchFamily="34" charset="0"/>
                        <a:ea typeface="Calibri"/>
                      </a:endParaRPr>
                    </a:p>
                  </a:txBody>
                  <a:tcPr marL="63585" marR="63585" marT="0" marB="0" anchor="ctr"/>
                </a:tc>
              </a:tr>
              <a:tr h="18180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effectLst/>
                        </a:rPr>
                        <a:t>□</a:t>
                      </a:r>
                      <a:endParaRPr lang="en-US" sz="3200" dirty="0" smtClean="0">
                        <a:effectLst/>
                        <a:latin typeface="Trebuchet MS" panose="020B0603020202020204" pitchFamily="34" charset="0"/>
                      </a:endParaRPr>
                    </a:p>
                  </a:txBody>
                  <a:tcPr marL="63585" marR="63585" marT="0" marB="0" anchor="c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Students </a:t>
                      </a:r>
                      <a:r>
                        <a:rPr lang="en-US" sz="2400" dirty="0" smtClean="0">
                          <a:effectLst/>
                        </a:rPr>
                        <a:t>requiring auditory</a:t>
                      </a:r>
                      <a:r>
                        <a:rPr lang="en-US" sz="2400" baseline="0" dirty="0" smtClean="0">
                          <a:effectLst/>
                        </a:rPr>
                        <a:t> presentation of</a:t>
                      </a:r>
                      <a:r>
                        <a:rPr lang="en-US" sz="2400" dirty="0" smtClean="0">
                          <a:effectLst/>
                        </a:rPr>
                        <a:t> </a:t>
                      </a:r>
                      <a:r>
                        <a:rPr lang="en-US" sz="2400" dirty="0">
                          <a:effectLst/>
                        </a:rPr>
                        <a:t>tests </a:t>
                      </a:r>
                      <a:r>
                        <a:rPr lang="en-US" sz="2400" dirty="0" smtClean="0">
                          <a:effectLst/>
                        </a:rPr>
                        <a:t>in languages</a:t>
                      </a:r>
                      <a:r>
                        <a:rPr lang="en-US" sz="2400" baseline="0" dirty="0" smtClean="0">
                          <a:effectLst/>
                        </a:rPr>
                        <a:t> other than English or Spanish, including sign language, </a:t>
                      </a:r>
                      <a:r>
                        <a:rPr lang="en-US" sz="2400" dirty="0" smtClean="0">
                          <a:effectLst/>
                        </a:rPr>
                        <a:t>are </a:t>
                      </a:r>
                      <a:r>
                        <a:rPr lang="en-US" sz="2400" dirty="0">
                          <a:effectLst/>
                        </a:rPr>
                        <a:t>added to </a:t>
                      </a:r>
                      <a:r>
                        <a:rPr lang="en-US" sz="2400" dirty="0" smtClean="0">
                          <a:effectLst/>
                        </a:rPr>
                        <a:t>separate sessions </a:t>
                      </a:r>
                      <a:r>
                        <a:rPr lang="en-US" sz="2400" dirty="0">
                          <a:effectLst/>
                        </a:rPr>
                        <a:t>and those sessions </a:t>
                      </a:r>
                      <a:r>
                        <a:rPr lang="en-US" sz="2400" dirty="0" smtClean="0">
                          <a:effectLst/>
                        </a:rPr>
                        <a:t>are set </a:t>
                      </a:r>
                      <a:r>
                        <a:rPr lang="en-US" sz="2400" dirty="0">
                          <a:effectLst/>
                        </a:rPr>
                        <a:t>to </a:t>
                      </a:r>
                      <a:r>
                        <a:rPr lang="en-US" sz="2400" dirty="0" smtClean="0">
                          <a:effectLst/>
                        </a:rPr>
                        <a:t>Oral Script</a:t>
                      </a:r>
                      <a:endParaRPr lang="en-US" sz="2400" dirty="0">
                        <a:solidFill>
                          <a:schemeClr val="tx1"/>
                        </a:solidFill>
                        <a:effectLst/>
                        <a:latin typeface="Trebuchet MS" panose="020B0603020202020204" pitchFamily="34" charset="0"/>
                        <a:ea typeface="Calibri"/>
                      </a:endParaRPr>
                    </a:p>
                  </a:txBody>
                  <a:tcPr marL="63585" marR="63585" marT="0" marB="0" anchor="ctr"/>
                </a:tc>
              </a:tr>
              <a:tr h="8886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effectLst/>
                        </a:rPr>
                        <a:t>□</a:t>
                      </a:r>
                      <a:endParaRPr lang="en-US" sz="3200" dirty="0" smtClean="0">
                        <a:effectLst/>
                        <a:latin typeface="Trebuchet MS" panose="020B0603020202020204" pitchFamily="34" charset="0"/>
                      </a:endParaRPr>
                    </a:p>
                  </a:txBody>
                  <a:tcPr marL="63585" marR="63585" marT="0" marB="0" anchor="c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Test content is proctor cached </a:t>
                      </a:r>
                      <a:r>
                        <a:rPr lang="en-US" sz="2400" dirty="0" smtClean="0">
                          <a:effectLst/>
                        </a:rPr>
                        <a:t>(recommended</a:t>
                      </a:r>
                      <a:r>
                        <a:rPr lang="en-US" sz="2400" dirty="0">
                          <a:effectLst/>
                        </a:rPr>
                        <a:t>) </a:t>
                      </a:r>
                      <a:endParaRPr lang="en-US" sz="2400" dirty="0">
                        <a:solidFill>
                          <a:schemeClr val="tx1"/>
                        </a:solidFill>
                        <a:effectLst/>
                        <a:latin typeface="Trebuchet MS" panose="020B0603020202020204" pitchFamily="34" charset="0"/>
                        <a:ea typeface="Calibri"/>
                      </a:endParaRPr>
                    </a:p>
                  </a:txBody>
                  <a:tcPr marL="63585" marR="63585" marT="0" marB="0" anchor="ctr"/>
                </a:tc>
              </a:tr>
            </a:tbl>
          </a:graphicData>
        </a:graphic>
      </p:graphicFrame>
    </p:spTree>
    <p:extLst>
      <p:ext uri="{BB962C8B-B14F-4D97-AF65-F5344CB8AC3E}">
        <p14:creationId xmlns:p14="http://schemas.microsoft.com/office/powerpoint/2010/main" val="198452345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80470" y="1066631"/>
            <a:ext cx="6994281" cy="5355684"/>
          </a:xfrm>
          <a:prstGeom prst="rect">
            <a:avLst/>
          </a:prstGeom>
        </p:spPr>
      </p:pic>
      <p:sp>
        <p:nvSpPr>
          <p:cNvPr id="3" name="Title 2"/>
          <p:cNvSpPr>
            <a:spLocks noGrp="1"/>
          </p:cNvSpPr>
          <p:nvPr>
            <p:ph type="title"/>
          </p:nvPr>
        </p:nvSpPr>
        <p:spPr>
          <a:xfrm>
            <a:off x="192023" y="192024"/>
            <a:ext cx="8801147" cy="521208"/>
          </a:xfrm>
        </p:spPr>
        <p:txBody>
          <a:bodyPr/>
          <a:lstStyle/>
          <a:p>
            <a:r>
              <a:rPr lang="en-US" dirty="0" smtClean="0"/>
              <a:t>TAM Reminders</a:t>
            </a:r>
            <a:endParaRPr lang="en-US" dirty="0"/>
          </a:p>
        </p:txBody>
      </p:sp>
      <p:sp>
        <p:nvSpPr>
          <p:cNvPr id="2" name="Rectangle 1"/>
          <p:cNvSpPr/>
          <p:nvPr/>
        </p:nvSpPr>
        <p:spPr>
          <a:xfrm rot="19968552">
            <a:off x="119911" y="2155803"/>
            <a:ext cx="8922495" cy="3154710"/>
          </a:xfrm>
          <a:prstGeom prst="rect">
            <a:avLst/>
          </a:prstGeom>
          <a:noFill/>
        </p:spPr>
        <p:txBody>
          <a:bodyPr wrap="square" lIns="91440" tIns="45720" rIns="91440" bIns="45720">
            <a:spAutoFit/>
          </a:bodyPr>
          <a:lstStyle/>
          <a:p>
            <a:pPr algn="ctr"/>
            <a:r>
              <a:rPr lang="en-US" sz="19900" b="0" cap="none" spc="0" dirty="0" smtClean="0">
                <a:ln w="0"/>
                <a:solidFill>
                  <a:schemeClr val="tx2">
                    <a:alpha val="39000"/>
                  </a:schemeClr>
                </a:solidFill>
                <a:effectLst/>
                <a:latin typeface="Trebuchet MS" panose="020B0603020202020204" pitchFamily="34" charset="0"/>
              </a:rPr>
              <a:t>DRAFT</a:t>
            </a:r>
            <a:endParaRPr lang="en-US" sz="19900" b="0" cap="none" spc="0" dirty="0">
              <a:ln w="0"/>
              <a:solidFill>
                <a:schemeClr val="tx2">
                  <a:alpha val="39000"/>
                </a:schemeClr>
              </a:solidFill>
              <a:effectLst/>
              <a:latin typeface="Trebuchet MS" panose="020B0603020202020204" pitchFamily="34" charset="0"/>
            </a:endParaRPr>
          </a:p>
        </p:txBody>
      </p:sp>
    </p:spTree>
    <p:extLst>
      <p:ext uri="{BB962C8B-B14F-4D97-AF65-F5344CB8AC3E}">
        <p14:creationId xmlns:p14="http://schemas.microsoft.com/office/powerpoint/2010/main" val="327187731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801147" cy="521208"/>
          </a:xfrm>
        </p:spPr>
        <p:txBody>
          <a:bodyPr/>
          <a:lstStyle/>
          <a:p>
            <a:r>
              <a:rPr lang="en-US" dirty="0" smtClean="0"/>
              <a:t>Tasks to Complete During Testing</a:t>
            </a:r>
            <a:endParaRPr lang="en-US" dirty="0"/>
          </a:p>
        </p:txBody>
      </p:sp>
      <p:sp>
        <p:nvSpPr>
          <p:cNvPr id="4" name="Rectangle 3"/>
          <p:cNvSpPr txBox="1">
            <a:spLocks noChangeArrowheads="1"/>
          </p:cNvSpPr>
          <p:nvPr/>
        </p:nvSpPr>
        <p:spPr>
          <a:xfrm>
            <a:off x="477796" y="1099794"/>
            <a:ext cx="8229600" cy="5045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On the Day of Testing (CBT):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ts val="200"/>
              </a:spcBef>
              <a:spcAft>
                <a:spcPts val="200"/>
              </a:spcAft>
              <a:buClrTx/>
              <a:buSzPct val="100000"/>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Distribute test materials</a:t>
            </a:r>
          </a:p>
          <a:p>
            <a:pPr lvl="1" indent="-342900">
              <a:spcBef>
                <a:spcPts val="200"/>
              </a:spcBef>
              <a:spcAft>
                <a:spcPts val="200"/>
              </a:spcAft>
              <a:buSzPct val="100000"/>
              <a:buFont typeface="Wingdings" panose="05000000000000000000" pitchFamily="2" charset="2"/>
              <a:buChar char="q"/>
              <a:defRPr/>
            </a:pPr>
            <a:r>
              <a:rPr lang="en-US" sz="1800" dirty="0">
                <a:solidFill>
                  <a:sysClr val="windowText" lastClr="000000"/>
                </a:solidFill>
                <a:latin typeface="Trebuchet MS" panose="020B0603020202020204" pitchFamily="34" charset="0"/>
              </a:rPr>
              <a:t>Ensure TAMs </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have 2018 on the cover</a:t>
            </a:r>
          </a:p>
          <a:p>
            <a:pPr marL="342900" marR="0" lvl="0" indent="-342900" algn="l" defTabSz="914400" rtl="0" eaLnBrk="1" fontAlgn="auto" latinLnBrk="0" hangingPunct="1">
              <a:lnSpc>
                <a:spcPct val="100000"/>
              </a:lnSpc>
              <a:spcBef>
                <a:spcPts val="200"/>
              </a:spcBef>
              <a:spcAft>
                <a:spcPts val="200"/>
              </a:spcAft>
              <a:buClrTx/>
              <a:buSzPct val="100000"/>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Ensure Test Administrators have a computer or tablet available</a:t>
            </a:r>
          </a:p>
          <a:p>
            <a:pPr marL="342900" marR="0" lvl="0" indent="-342900" algn="l" defTabSz="914400" rtl="0" eaLnBrk="1" fontAlgn="auto" latinLnBrk="0" hangingPunct="1">
              <a:lnSpc>
                <a:spcPct val="100000"/>
              </a:lnSpc>
              <a:spcBef>
                <a:spcPts val="200"/>
              </a:spcBef>
              <a:spcAft>
                <a:spcPts val="200"/>
              </a:spcAft>
              <a:buClrTx/>
              <a:buSzPct val="100000"/>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Check form assignment</a:t>
            </a:r>
            <a:endParaRPr lang="en-US" sz="2000" dirty="0">
              <a:solidFill>
                <a:sysClr val="windowText" lastClr="000000"/>
              </a:solidFill>
              <a:latin typeface="Trebuchet MS" panose="020B0603020202020204" pitchFamily="34" charset="0"/>
            </a:endParaRPr>
          </a:p>
          <a:p>
            <a:pPr lvl="1" indent="-342900">
              <a:spcBef>
                <a:spcPts val="200"/>
              </a:spcBef>
              <a:spcAft>
                <a:spcPts val="200"/>
              </a:spcAft>
              <a:buSzPct val="100000"/>
              <a:buFont typeface="Wingdings" panose="05000000000000000000" pitchFamily="2" charset="2"/>
              <a:buChar char="q"/>
              <a:defRPr/>
            </a:pPr>
            <a:r>
              <a:rPr lang="en-US" sz="1800" dirty="0" smtClean="0">
                <a:solidFill>
                  <a:sysClr val="windowText" lastClr="000000"/>
                </a:solidFill>
                <a:latin typeface="Trebuchet MS" panose="020B0603020202020204" pitchFamily="34" charset="0"/>
              </a:rPr>
              <a:t>Ensure </a:t>
            </a:r>
            <a:r>
              <a:rPr lang="en-US" sz="1800" dirty="0">
                <a:solidFill>
                  <a:sysClr val="windowText" lastClr="000000"/>
                </a:solidFill>
                <a:latin typeface="Trebuchet MS" panose="020B0603020202020204" pitchFamily="34" charset="0"/>
              </a:rPr>
              <a:t>accessibility features and accommodated forms are assigned to appropriate students</a:t>
            </a:r>
          </a:p>
          <a:p>
            <a:pPr marL="342900" marR="0" lvl="0" indent="-342900" algn="l" defTabSz="914400" rtl="0" eaLnBrk="1" fontAlgn="auto" latinLnBrk="0" hangingPunct="1">
              <a:lnSpc>
                <a:spcPct val="100000"/>
              </a:lnSpc>
              <a:spcBef>
                <a:spcPts val="200"/>
              </a:spcBef>
              <a:spcAft>
                <a:spcPts val="200"/>
              </a:spcAft>
              <a:buClrTx/>
              <a:buSzPct val="100000"/>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Monitor test activity</a:t>
            </a:r>
          </a:p>
          <a:p>
            <a:pPr marL="342900" marR="0" lvl="0" indent="-342900" algn="l" defTabSz="914400" rtl="0" eaLnBrk="1" fontAlgn="auto" latinLnBrk="0" hangingPunct="1">
              <a:lnSpc>
                <a:spcPct val="100000"/>
              </a:lnSpc>
              <a:spcBef>
                <a:spcPts val="200"/>
              </a:spcBef>
              <a:spcAft>
                <a:spcPts val="200"/>
              </a:spcAft>
              <a:buClrTx/>
              <a:buSzPct val="100000"/>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Be available to Test Administrators and Proctors</a:t>
            </a:r>
          </a:p>
          <a:p>
            <a:pPr marL="342900" marR="0" lvl="0" indent="-342900" algn="l" defTabSz="914400" rtl="0" eaLnBrk="1" fontAlgn="auto" latinLnBrk="0" hangingPunct="1">
              <a:lnSpc>
                <a:spcPct val="100000"/>
              </a:lnSpc>
              <a:spcBef>
                <a:spcPts val="200"/>
              </a:spcBef>
              <a:spcAft>
                <a:spcPts val="200"/>
              </a:spcAft>
              <a:buClrTx/>
              <a:buSzPct val="100000"/>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Investigate security breaches and testing irregularities</a:t>
            </a:r>
          </a:p>
          <a:p>
            <a:pPr marL="342900" marR="0" lvl="0" indent="-342900" algn="l" defTabSz="914400" rtl="0" eaLnBrk="1" fontAlgn="auto" latinLnBrk="0" hangingPunct="1">
              <a:lnSpc>
                <a:spcPct val="100000"/>
              </a:lnSpc>
              <a:spcBef>
                <a:spcPts val="200"/>
              </a:spcBef>
              <a:spcAft>
                <a:spcPts val="200"/>
              </a:spcAft>
              <a:buClrTx/>
              <a:buSzPct val="100000"/>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Follow protocol for contaminated or damaged test materials, safety threats, and severe weather</a:t>
            </a:r>
          </a:p>
          <a:p>
            <a:pPr marL="342900" marR="0" lvl="0" indent="-342900" algn="l" defTabSz="914400" rtl="0" eaLnBrk="1" fontAlgn="auto" latinLnBrk="0" hangingPunct="1">
              <a:lnSpc>
                <a:spcPct val="100000"/>
              </a:lnSpc>
              <a:spcBef>
                <a:spcPts val="200"/>
              </a:spcBef>
              <a:spcAft>
                <a:spcPts val="200"/>
              </a:spcAft>
              <a:buClrTx/>
              <a:buSzPct val="100000"/>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Respond to all technology related issues</a:t>
            </a:r>
          </a:p>
          <a:p>
            <a:pPr marL="342900" marR="0" lvl="0" indent="-342900" algn="l" defTabSz="914400" rtl="0" eaLnBrk="1" fontAlgn="auto" latinLnBrk="0" hangingPunct="1">
              <a:lnSpc>
                <a:spcPct val="100000"/>
              </a:lnSpc>
              <a:spcBef>
                <a:spcPts val="200"/>
              </a:spcBef>
              <a:spcAft>
                <a:spcPts val="200"/>
              </a:spcAft>
              <a:buClrTx/>
              <a:buSzPct val="100000"/>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Collect materials from Test Administrators after each test unit</a:t>
            </a:r>
            <a:endPar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352870634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16306" cy="521208"/>
          </a:xfrm>
        </p:spPr>
        <p:txBody>
          <a:bodyPr/>
          <a:lstStyle/>
          <a:p>
            <a:r>
              <a:rPr lang="en-US" dirty="0" smtClean="0"/>
              <a:t>During Testing – Security Breaches</a:t>
            </a:r>
            <a:endParaRPr lang="en-US" dirty="0"/>
          </a:p>
        </p:txBody>
      </p:sp>
      <p:sp>
        <p:nvSpPr>
          <p:cNvPr id="4" name="Rectangle 3"/>
          <p:cNvSpPr txBox="1">
            <a:spLocks noChangeArrowheads="1"/>
          </p:cNvSpPr>
          <p:nvPr/>
        </p:nvSpPr>
        <p:spPr>
          <a:xfrm>
            <a:off x="228600" y="1072541"/>
            <a:ext cx="8613742" cy="4602480"/>
          </a:xfrm>
          <a:prstGeom prst="rect">
            <a:avLst/>
          </a:prstGeom>
          <a:noFill/>
          <a:ln>
            <a:no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prstClr val="black"/>
                </a:solidFill>
                <a:effectLst/>
                <a:uLnTx/>
                <a:uFillTx/>
                <a:latin typeface="Trebuchet MS" panose="020B0603020202020204" pitchFamily="34" charset="0"/>
              </a:rPr>
              <a:t>Monitor </a:t>
            </a: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rPr>
              <a:t>and </a:t>
            </a:r>
            <a:r>
              <a:rPr kumimoji="0" lang="en-US" sz="2400" b="1" i="0" u="none" strike="noStrike" kern="1200" cap="none" spc="0" normalizeH="0" baseline="0" noProof="0" dirty="0" smtClean="0">
                <a:ln>
                  <a:noFill/>
                </a:ln>
                <a:solidFill>
                  <a:prstClr val="black"/>
                </a:solidFill>
                <a:effectLst/>
                <a:uLnTx/>
                <a:uFillTx/>
                <a:latin typeface="Trebuchet MS" panose="020B0603020202020204" pitchFamily="34" charset="0"/>
              </a:rPr>
              <a:t>Report </a:t>
            </a: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rPr>
              <a:t>Security Breaches and Testing </a:t>
            </a:r>
            <a:r>
              <a:rPr kumimoji="0" lang="en-US" sz="2400" b="1" i="0" u="none" strike="noStrike" kern="1200" cap="none" spc="0" normalizeH="0" baseline="0" noProof="0" dirty="0" smtClean="0">
                <a:ln>
                  <a:noFill/>
                </a:ln>
                <a:solidFill>
                  <a:prstClr val="black"/>
                </a:solidFill>
                <a:effectLst/>
                <a:uLnTx/>
                <a:uFillTx/>
                <a:latin typeface="Trebuchet MS" panose="020B0603020202020204" pitchFamily="34" charset="0"/>
              </a:rPr>
              <a:t>Irregularities</a:t>
            </a:r>
            <a:endPar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800" b="1" i="0" u="none" strike="noStrike" kern="1200" cap="none" spc="0" normalizeH="0" baseline="0" noProof="0" dirty="0" smtClean="0">
              <a:ln>
                <a:noFill/>
              </a:ln>
              <a:solidFill>
                <a:prstClr val="black"/>
              </a:solidFill>
              <a:effectLst/>
              <a:uLnTx/>
              <a:uFillTx/>
              <a:latin typeface="Trebuchet MS" panose="020B0603020202020204" pitchFamily="34" charset="0"/>
            </a:endParaRPr>
          </a:p>
          <a:p>
            <a:pPr marL="514350" lvl="0" indent="-514350" defTabSz="914400" eaLnBrk="1" hangingPunct="1">
              <a:spcBef>
                <a:spcPts val="200"/>
              </a:spcBef>
              <a:spcAft>
                <a:spcPts val="200"/>
              </a:spcAft>
              <a:buClr>
                <a:prstClr val="black"/>
              </a:buClr>
              <a:buSzPct val="100000"/>
              <a:buFont typeface="+mj-lt"/>
              <a:buAutoNum type="arabicPeriod"/>
              <a:defRPr/>
            </a:pP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All instances of security breaches and testing irregularities must be reported </a:t>
            </a:r>
            <a:r>
              <a:rPr lang="en-US" sz="2400" dirty="0">
                <a:solidFill>
                  <a:prstClr val="black"/>
                </a:solidFill>
                <a:latin typeface="Trebuchet MS" panose="020B0603020202020204" pitchFamily="34" charset="0"/>
              </a:rPr>
              <a:t>immediately to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the SAC, and subsequently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the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DAC </a:t>
            </a:r>
          </a:p>
          <a:p>
            <a:pPr marL="514350" lvl="0" indent="-514350" defTabSz="914400" eaLnBrk="1" hangingPunct="1">
              <a:spcBef>
                <a:spcPts val="200"/>
              </a:spcBef>
              <a:spcAft>
                <a:spcPts val="200"/>
              </a:spcAft>
              <a:buClr>
                <a:prstClr val="black"/>
              </a:buClr>
              <a:buSzPct val="100000"/>
              <a:buFont typeface="+mj-lt"/>
              <a:buAutoNum type="arabicPeriod"/>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DAC will </a:t>
            </a:r>
            <a:r>
              <a:rPr lang="en-US" sz="2400" dirty="0">
                <a:solidFill>
                  <a:prstClr val="black"/>
                </a:solidFill>
                <a:latin typeface="Trebuchet MS" panose="020B0603020202020204" pitchFamily="34" charset="0"/>
              </a:rPr>
              <a:t>immediately contact CDE upon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receiving notification</a:t>
            </a:r>
          </a:p>
          <a:p>
            <a:pPr marL="514350" marR="0" lvl="0" indent="-514350" algn="l" defTabSz="914400" rtl="0" eaLnBrk="1" fontAlgn="base" latinLnBrk="0" hangingPunct="1">
              <a:lnSpc>
                <a:spcPct val="100000"/>
              </a:lnSpc>
              <a:spcBef>
                <a:spcPts val="200"/>
              </a:spcBef>
              <a:spcAft>
                <a:spcPts val="200"/>
              </a:spcAft>
              <a:buClr>
                <a:prstClr val="black"/>
              </a:buClr>
              <a:buSzPct val="100000"/>
              <a:buFont typeface="+mj-lt"/>
              <a:buAutoNum type="arabicPeriod"/>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Testing Irregularity or Security Breach</a:t>
            </a:r>
          </a:p>
          <a:p>
            <a:pPr marL="914400" marR="0" lvl="1" indent="-514350" algn="l" defTabSz="914400" rtl="0" eaLnBrk="1" fontAlgn="base" latinLnBrk="0" hangingPunct="1">
              <a:lnSpc>
                <a:spcPct val="100000"/>
              </a:lnSpc>
              <a:spcBef>
                <a:spcPts val="200"/>
              </a:spcBef>
              <a:spcAft>
                <a:spcPts val="200"/>
              </a:spcAft>
              <a:buClr>
                <a:prstClr val="black"/>
              </a:buClr>
              <a:buSzPct val="100000"/>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SAC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will complete the </a:t>
            </a:r>
            <a:r>
              <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rPr>
              <a:t>Form to Report a Testing Irregularity or Security </a:t>
            </a:r>
            <a:r>
              <a:rPr kumimoji="0" lang="en-US" sz="2000" b="0" i="1" u="none" strike="noStrike" kern="1200" cap="none" spc="0" normalizeH="0" baseline="0" noProof="0" dirty="0" smtClean="0">
                <a:ln>
                  <a:noFill/>
                </a:ln>
                <a:solidFill>
                  <a:prstClr val="black"/>
                </a:solidFill>
                <a:effectLst/>
                <a:uLnTx/>
                <a:uFillTx/>
                <a:latin typeface="Trebuchet MS" panose="020B0603020202020204" pitchFamily="34" charset="0"/>
              </a:rPr>
              <a:t>Breach</a:t>
            </a:r>
            <a:r>
              <a:rPr kumimoji="0" lang="en-US" sz="2000" b="0" i="1" u="none" strike="noStrike" kern="1200" cap="none" spc="0" normalizeH="0" baseline="0" noProof="0" dirty="0" smtClean="0">
                <a:ln>
                  <a:noFill/>
                </a:ln>
                <a:effectLst/>
                <a:uLnTx/>
                <a:uFillTx/>
                <a:latin typeface="Trebuchet MS" panose="020B0603020202020204" pitchFamily="34" charset="0"/>
              </a:rPr>
              <a:t> (Appendix E) </a:t>
            </a:r>
          </a:p>
          <a:p>
            <a:pPr marL="914400" marR="0" lvl="1" indent="-514350" algn="l" defTabSz="914400" rtl="0" eaLnBrk="1" fontAlgn="base" latinLnBrk="0" hangingPunct="1">
              <a:lnSpc>
                <a:spcPct val="100000"/>
              </a:lnSpc>
              <a:spcBef>
                <a:spcPts val="200"/>
              </a:spcBef>
              <a:spcAft>
                <a:spcPts val="200"/>
              </a:spcAft>
              <a:buClr>
                <a:prstClr val="black"/>
              </a:buClr>
              <a:buSzPct val="100000"/>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DAC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submits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completed form through Syncplicity in the CMAS folder</a:t>
            </a:r>
          </a:p>
          <a:p>
            <a:pPr marL="1314450" lvl="2" indent="-514350" defTabSz="914400" eaLnBrk="1" hangingPunct="1">
              <a:spcBef>
                <a:spcPts val="200"/>
              </a:spcBef>
              <a:spcAft>
                <a:spcPts val="200"/>
              </a:spcAft>
              <a:buClr>
                <a:prstClr val="black"/>
              </a:buClr>
              <a:buSzPct val="100000"/>
              <a:buFont typeface="Arial" panose="020B0604020202020204" pitchFamily="34" charset="0"/>
              <a:buChar char="•"/>
              <a:defRPr/>
            </a:pPr>
            <a:r>
              <a:rPr lang="en-US" sz="1800" dirty="0">
                <a:solidFill>
                  <a:prstClr val="black"/>
                </a:solidFill>
                <a:latin typeface="Trebuchet MS" panose="020B0603020202020204" pitchFamily="34" charset="0"/>
              </a:rPr>
              <a:t>Notify </a:t>
            </a:r>
            <a:r>
              <a:rPr lang="en-US" sz="1800" dirty="0">
                <a:latin typeface="Trebuchet MS" panose="020B0603020202020204" pitchFamily="34" charset="0"/>
              </a:rPr>
              <a:t>Sara Loerzel of posted form (</a:t>
            </a:r>
            <a:r>
              <a:rPr lang="en-US" sz="1800" dirty="0">
                <a:solidFill>
                  <a:srgbClr val="6C1B89"/>
                </a:solidFill>
                <a:latin typeface="Trebuchet MS" panose="020B0603020202020204" pitchFamily="34" charset="0"/>
                <a:hlinkClick r:id="rId2"/>
              </a:rPr>
              <a:t>loerzel_s</a:t>
            </a:r>
            <a:r>
              <a:rPr lang="en-US" sz="1800" dirty="0">
                <a:solidFill>
                  <a:prstClr val="black"/>
                </a:solidFill>
                <a:latin typeface="Trebuchet MS" panose="020B0603020202020204" pitchFamily="34" charset="0"/>
                <a:hlinkClick r:id="rId3"/>
              </a:rPr>
              <a:t>@cde.state.co.us</a:t>
            </a:r>
            <a:r>
              <a:rPr lang="en-US" sz="1800" dirty="0" smtClean="0">
                <a:solidFill>
                  <a:prstClr val="black"/>
                </a:solidFill>
                <a:latin typeface="Trebuchet MS" panose="020B0603020202020204" pitchFamily="34" charset="0"/>
              </a:rPr>
              <a:t>)</a:t>
            </a:r>
            <a:endParaRPr lang="en-US" sz="1800" dirty="0">
              <a:solidFill>
                <a:srgbClr val="6C1B89"/>
              </a:solidFill>
              <a:latin typeface="Trebuchet MS" panose="020B0603020202020204" pitchFamily="34" charset="0"/>
            </a:endParaRPr>
          </a:p>
        </p:txBody>
      </p:sp>
    </p:spTree>
    <p:extLst>
      <p:ext uri="{BB962C8B-B14F-4D97-AF65-F5344CB8AC3E}">
        <p14:creationId xmlns:p14="http://schemas.microsoft.com/office/powerpoint/2010/main" val="418715477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72867" cy="521208"/>
          </a:xfrm>
        </p:spPr>
        <p:txBody>
          <a:bodyPr>
            <a:normAutofit fontScale="90000"/>
          </a:bodyPr>
          <a:lstStyle/>
          <a:p>
            <a:r>
              <a:rPr lang="en-US" dirty="0" smtClean="0"/>
              <a:t>During </a:t>
            </a:r>
            <a:r>
              <a:rPr lang="en-US" dirty="0"/>
              <a:t>Testing – Contaminated </a:t>
            </a:r>
            <a:r>
              <a:rPr lang="en-US" dirty="0" smtClean="0"/>
              <a:t>&amp; Damaged Materials</a:t>
            </a:r>
            <a:endParaRPr lang="en-US" dirty="0"/>
          </a:p>
        </p:txBody>
      </p:sp>
      <p:sp>
        <p:nvSpPr>
          <p:cNvPr id="4" name="Rectangle 3"/>
          <p:cNvSpPr txBox="1">
            <a:spLocks noChangeArrowheads="1"/>
          </p:cNvSpPr>
          <p:nvPr/>
        </p:nvSpPr>
        <p:spPr>
          <a:xfrm>
            <a:off x="348358" y="1157139"/>
            <a:ext cx="8460195" cy="527519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200"/>
              </a:spcBef>
              <a:spcAft>
                <a:spcPts val="200"/>
              </a:spcAft>
              <a:buClr>
                <a:srgbClr val="8F23B3"/>
              </a:buClr>
              <a:buSzPct val="100000"/>
              <a:buFont typeface="Arial" charset="0"/>
              <a:buNone/>
              <a:tabLst/>
              <a:defRPr/>
            </a:pPr>
            <a:r>
              <a:rPr kumimoji="0" lang="en-US" sz="2400" b="1" i="0" u="none" strike="noStrike" kern="1200" cap="none" spc="0" normalizeH="0" baseline="0" noProof="0" dirty="0" smtClean="0">
                <a:ln>
                  <a:noFill/>
                </a:ln>
                <a:solidFill>
                  <a:prstClr val="black"/>
                </a:solidFill>
                <a:effectLst/>
                <a:uLnTx/>
                <a:uFillTx/>
                <a:latin typeface="Trebuchet MS" panose="020B0603020202020204" pitchFamily="34" charset="0"/>
              </a:rPr>
              <a:t>PBT - Contaminated or </a:t>
            </a: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rPr>
              <a:t>damaged test materials </a:t>
            </a:r>
            <a:r>
              <a:rPr kumimoji="0" lang="en-US" sz="2400" b="1" i="0" u="none" strike="noStrike" kern="1200" cap="none" spc="0" normalizeH="0" baseline="0" noProof="0" dirty="0" smtClean="0">
                <a:ln>
                  <a:noFill/>
                </a:ln>
                <a:solidFill>
                  <a:prstClr val="black"/>
                </a:solidFill>
                <a:effectLst/>
                <a:uLnTx/>
                <a:uFillTx/>
                <a:latin typeface="Trebuchet MS" panose="020B0603020202020204" pitchFamily="34" charset="0"/>
              </a:rPr>
              <a:t>that must be replaced</a:t>
            </a:r>
          </a:p>
          <a:p>
            <a:pPr marL="342900" marR="0" lvl="0" indent="-342900" algn="l" defTabSz="914400" rtl="0" eaLnBrk="1" fontAlgn="base" latinLnBrk="0" hangingPunct="1">
              <a:lnSpc>
                <a:spcPct val="100000"/>
              </a:lnSpc>
              <a:spcBef>
                <a:spcPts val="200"/>
              </a:spcBef>
              <a:spcAft>
                <a:spcPts val="200"/>
              </a:spcAft>
              <a:buClrTx/>
              <a:buSzPct val="100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Place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student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ID label on replacement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document or complete entire data grid</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a:p>
            <a:pPr marL="342900" marR="0" lvl="0" indent="-342900" algn="l" defTabSz="914400" rtl="0" eaLnBrk="1" fontAlgn="base" latinLnBrk="0" hangingPunct="1">
              <a:lnSpc>
                <a:spcPct val="100000"/>
              </a:lnSpc>
              <a:spcBef>
                <a:spcPts val="200"/>
              </a:spcBef>
              <a:spcAft>
                <a:spcPts val="200"/>
              </a:spcAft>
              <a:buClrTx/>
              <a:buSzPct val="100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Record security barcode number of the damaged and new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documents</a:t>
            </a:r>
          </a:p>
          <a:p>
            <a:pPr marL="342900" marR="0" lvl="0" indent="-342900" algn="l" defTabSz="914400" rtl="0" eaLnBrk="1" fontAlgn="base" latinLnBrk="0" hangingPunct="1">
              <a:lnSpc>
                <a:spcPct val="100000"/>
              </a:lnSpc>
              <a:spcBef>
                <a:spcPts val="200"/>
              </a:spcBef>
              <a:spcAft>
                <a:spcPts val="200"/>
              </a:spcAft>
              <a:buClrTx/>
              <a:buSzPct val="10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Submit the </a:t>
            </a:r>
            <a:r>
              <a:rPr kumimoji="0" lang="en-US" sz="2000" b="0" i="1" u="none" strike="noStrike" kern="1200" cap="none" spc="0" normalizeH="0" baseline="0" noProof="0" dirty="0" smtClean="0">
                <a:ln>
                  <a:noFill/>
                </a:ln>
                <a:solidFill>
                  <a:prstClr val="black"/>
                </a:solidFill>
                <a:effectLst/>
                <a:uLnTx/>
                <a:uFillTx/>
                <a:latin typeface="Trebuchet MS" panose="020B0603020202020204" pitchFamily="34" charset="0"/>
              </a:rPr>
              <a:t>Form to Report Contaminated Damaged, or Missing Materials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through CMAS folder on Syncplicity</a:t>
            </a:r>
          </a:p>
          <a:p>
            <a:pPr lvl="1" indent="-342900" defTabSz="914400" eaLnBrk="1" hangingPunct="1">
              <a:spcBef>
                <a:spcPts val="200"/>
              </a:spcBef>
              <a:spcAft>
                <a:spcPts val="200"/>
              </a:spcAft>
              <a:buSzPct val="100000"/>
              <a:buFont typeface="Wingdings" panose="05000000000000000000" pitchFamily="2" charset="2"/>
              <a:buChar char="q"/>
              <a:defRPr/>
            </a:pPr>
            <a:r>
              <a:rPr lang="en-US" sz="1800" noProof="0" dirty="0" smtClean="0">
                <a:solidFill>
                  <a:prstClr val="black"/>
                </a:solidFill>
                <a:latin typeface="Trebuchet MS" panose="020B0603020202020204" pitchFamily="34" charset="0"/>
              </a:rPr>
              <a:t>Notify </a:t>
            </a:r>
            <a:r>
              <a:rPr kumimoji="0" lang="en-US" sz="1800" b="0" i="0" u="none" strike="noStrike" kern="1200" cap="none" spc="0" normalizeH="0" baseline="0" noProof="0" dirty="0" smtClean="0">
                <a:ln>
                  <a:noFill/>
                </a:ln>
                <a:effectLst/>
                <a:uLnTx/>
                <a:uFillTx/>
                <a:latin typeface="Trebuchet MS" panose="020B0603020202020204" pitchFamily="34" charset="0"/>
              </a:rPr>
              <a:t>Sara Loerzel of posted</a:t>
            </a:r>
            <a:r>
              <a:rPr kumimoji="0" lang="en-US" sz="1800" b="0" i="0" u="none" strike="noStrike" kern="1200" cap="none" spc="0" normalizeH="0" noProof="0" dirty="0" smtClean="0">
                <a:ln>
                  <a:noFill/>
                </a:ln>
                <a:effectLst/>
                <a:uLnTx/>
                <a:uFillTx/>
                <a:latin typeface="Trebuchet MS" panose="020B0603020202020204" pitchFamily="34" charset="0"/>
              </a:rPr>
              <a:t> form</a:t>
            </a:r>
            <a:r>
              <a:rPr kumimoji="0" lang="en-US" sz="1800" b="0" i="0" u="none" strike="noStrike" kern="1200" cap="none" spc="0" normalizeH="0" baseline="0" noProof="0" dirty="0" smtClean="0">
                <a:ln>
                  <a:noFill/>
                </a:ln>
                <a:effectLst/>
                <a:uLnTx/>
                <a:uFillTx/>
                <a:latin typeface="Trebuchet MS" panose="020B0603020202020204" pitchFamily="34" charset="0"/>
              </a:rPr>
              <a:t> (</a:t>
            </a:r>
            <a:r>
              <a:rPr kumimoji="0" lang="en-US" sz="1800" b="0" i="0" u="none" strike="noStrike" kern="1200" cap="none" spc="0" normalizeH="0" baseline="0" noProof="0" dirty="0" smtClean="0">
                <a:ln>
                  <a:noFill/>
                </a:ln>
                <a:solidFill>
                  <a:srgbClr val="6C1B89"/>
                </a:solidFill>
                <a:effectLst/>
                <a:uLnTx/>
                <a:uFillTx/>
                <a:latin typeface="Trebuchet MS" panose="020B0603020202020204" pitchFamily="34" charset="0"/>
                <a:hlinkClick r:id="rId2"/>
              </a:rPr>
              <a:t>loerzel_s</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hlinkClick r:id="rId3"/>
              </a:rPr>
              <a:t>@cde.state.co.us</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a:t>
            </a:r>
            <a:endParaRPr kumimoji="0" lang="en-US" sz="1800" b="0" i="0" u="none" strike="noStrike" kern="1200" cap="none" spc="0" normalizeH="0" baseline="0" noProof="0" dirty="0">
              <a:ln>
                <a:noFill/>
              </a:ln>
              <a:solidFill>
                <a:srgbClr val="6C1B89"/>
              </a:solidFill>
              <a:effectLst/>
              <a:uLnTx/>
              <a:uFillTx/>
              <a:latin typeface="Trebuchet MS" panose="020B0603020202020204" pitchFamily="34" charset="0"/>
            </a:endParaRPr>
          </a:p>
          <a:p>
            <a:pPr marL="342900" marR="0" lvl="0" indent="-342900" algn="l" defTabSz="914400" rtl="0" eaLnBrk="1" fontAlgn="base" latinLnBrk="0" hangingPunct="1">
              <a:lnSpc>
                <a:spcPct val="100000"/>
              </a:lnSpc>
              <a:spcBef>
                <a:spcPts val="200"/>
              </a:spcBef>
              <a:spcAft>
                <a:spcPts val="200"/>
              </a:spcAft>
              <a:buClrTx/>
              <a:buSzPct val="100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If possible, transcribe responses from contaminated test material into the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replacement.</a:t>
            </a:r>
          </a:p>
          <a:p>
            <a:pPr lvl="1" indent="-342900" defTabSz="914400" eaLnBrk="1" hangingPunct="1">
              <a:spcBef>
                <a:spcPts val="200"/>
              </a:spcBef>
              <a:spcAft>
                <a:spcPts val="200"/>
              </a:spcAft>
              <a:buSzPct val="100000"/>
              <a:buFont typeface="Wingdings" panose="05000000000000000000" pitchFamily="2" charset="2"/>
              <a:buChar char="q"/>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If </a:t>
            </a: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rPr>
              <a:t>not, </a:t>
            </a:r>
            <a:r>
              <a:rPr kumimoji="0" lang="en-US" sz="1800" b="0" i="0" u="none" strike="noStrike" kern="1200" cap="none" spc="0" normalizeH="0" baseline="0" noProof="0" dirty="0" smtClean="0">
                <a:ln>
                  <a:noFill/>
                </a:ln>
                <a:effectLst/>
                <a:uLnTx/>
                <a:uFillTx/>
                <a:latin typeface="Trebuchet MS" panose="020B0603020202020204" pitchFamily="34" charset="0"/>
              </a:rPr>
              <a:t>contact Sara Loerzel</a:t>
            </a:r>
            <a:endParaRPr kumimoji="0" lang="en-US" sz="1800" b="0" i="0" u="none" strike="noStrike" kern="1200" cap="none" spc="0" normalizeH="0" baseline="0" noProof="0" dirty="0" smtClean="0">
              <a:ln>
                <a:noFill/>
              </a:ln>
              <a:solidFill>
                <a:srgbClr val="6C1B89"/>
              </a:solidFill>
              <a:effectLst/>
              <a:uLnTx/>
              <a:uFillTx/>
              <a:latin typeface="Trebuchet MS" panose="020B0603020202020204" pitchFamily="34" charset="0"/>
            </a:endParaRPr>
          </a:p>
          <a:p>
            <a:pPr marL="342900" marR="0" lvl="0" indent="-342900" algn="l" defTabSz="914400" rtl="0" eaLnBrk="1" fontAlgn="base" latinLnBrk="0" hangingPunct="1">
              <a:lnSpc>
                <a:spcPct val="100000"/>
              </a:lnSpc>
              <a:spcBef>
                <a:spcPts val="200"/>
              </a:spcBef>
              <a:spcAft>
                <a:spcPts val="200"/>
              </a:spcAft>
              <a:buClrTx/>
              <a:buSzPct val="10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Destroy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contaminated material according to local biohazards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protocols</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a:p>
            <a:pPr marL="342900" marR="0" lvl="0" indent="-342900" algn="l" defTabSz="914400" rtl="0" eaLnBrk="1" fontAlgn="base" latinLnBrk="0" hangingPunct="1">
              <a:lnSpc>
                <a:spcPct val="100000"/>
              </a:lnSpc>
              <a:spcBef>
                <a:spcPts val="200"/>
              </a:spcBef>
              <a:spcAft>
                <a:spcPts val="200"/>
              </a:spcAft>
              <a:buClrTx/>
              <a:buSzPct val="100000"/>
              <a:buFont typeface="Wingdings" panose="05000000000000000000" pitchFamily="2" charset="2"/>
              <a:buChar char="q"/>
              <a:tabLst/>
              <a:defRPr/>
            </a:pPr>
            <a:endParaRPr kumimoji="0" lang="en-US" sz="2000" b="0" i="0" u="none" strike="noStrike" kern="1200" cap="none" spc="0" normalizeH="0" baseline="0" noProof="0" dirty="0">
              <a:ln>
                <a:noFill/>
              </a:ln>
              <a:solidFill>
                <a:srgbClr val="6C1B89"/>
              </a:solidFill>
              <a:effectLst/>
              <a:uLnTx/>
              <a:uFillTx/>
              <a:latin typeface="Trebuchet MS" panose="020B0603020202020204" pitchFamily="34" charset="0"/>
            </a:endParaRPr>
          </a:p>
        </p:txBody>
      </p:sp>
    </p:spTree>
    <p:extLst>
      <p:ext uri="{BB962C8B-B14F-4D97-AF65-F5344CB8AC3E}">
        <p14:creationId xmlns:p14="http://schemas.microsoft.com/office/powerpoint/2010/main" val="188703889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35160" cy="521208"/>
          </a:xfrm>
        </p:spPr>
        <p:txBody>
          <a:bodyPr>
            <a:normAutofit fontScale="90000"/>
          </a:bodyPr>
          <a:lstStyle/>
          <a:p>
            <a:r>
              <a:rPr lang="en-US" dirty="0" smtClean="0"/>
              <a:t>During </a:t>
            </a:r>
            <a:r>
              <a:rPr lang="en-US" dirty="0"/>
              <a:t>Testing – Safety </a:t>
            </a:r>
            <a:r>
              <a:rPr lang="en-US" dirty="0" smtClean="0"/>
              <a:t>Threats and Severe Weather</a:t>
            </a:r>
            <a:endParaRPr lang="en-US" dirty="0"/>
          </a:p>
        </p:txBody>
      </p:sp>
      <p:sp>
        <p:nvSpPr>
          <p:cNvPr id="4" name="Rectangle 3"/>
          <p:cNvSpPr txBox="1">
            <a:spLocks noChangeArrowheads="1"/>
          </p:cNvSpPr>
          <p:nvPr/>
        </p:nvSpPr>
        <p:spPr>
          <a:xfrm>
            <a:off x="418977" y="1124565"/>
            <a:ext cx="8583621" cy="484695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rPr>
              <a:t>Create a Plan and Train Staff </a:t>
            </a:r>
            <a:r>
              <a:rPr kumimoji="0" lang="en-US" sz="2400" b="1" i="0" u="none" strike="noStrike" kern="1200" cap="none" spc="0" normalizeH="0" baseline="0" noProof="0" dirty="0" smtClean="0">
                <a:ln>
                  <a:noFill/>
                </a:ln>
                <a:solidFill>
                  <a:prstClr val="black"/>
                </a:solidFill>
                <a:effectLst/>
                <a:uLnTx/>
                <a:uFillTx/>
                <a:latin typeface="Trebuchet MS" panose="020B0603020202020204" pitchFamily="34" charset="0"/>
              </a:rPr>
              <a:t>for Safety Threats and Severe Weather</a:t>
            </a:r>
            <a:endParaRPr kumimoji="0" lang="en-US" sz="2400" b="1" i="0" u="none" strike="sngStrike" kern="1200" cap="none" spc="0" normalizeH="0" baseline="0" noProof="0" dirty="0" smtClean="0">
              <a:ln>
                <a:noFill/>
              </a:ln>
              <a:solidFill>
                <a:prstClr val="black"/>
              </a:solidFill>
              <a:effectLst/>
              <a:uLnTx/>
              <a:uFillTx/>
              <a:latin typeface="Trebuchet MS" panose="020B0603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Test Administrators and Proctors must</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a:t>
            </a:r>
            <a:endPar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800" b="1" i="0" u="none" strike="noStrike" kern="1200" cap="none" spc="0" normalizeH="0" baseline="0" noProof="0" dirty="0" smtClean="0">
              <a:ln>
                <a:noFill/>
              </a:ln>
              <a:solidFill>
                <a:prstClr val="black"/>
              </a:solidFill>
              <a:effectLst/>
              <a:uLnTx/>
              <a:uFillTx/>
              <a:latin typeface="Trebuchet MS" panose="020B0603020202020204" pitchFamily="34" charset="0"/>
            </a:endParaRPr>
          </a:p>
          <a:p>
            <a:pPr marL="457200" marR="0" lvl="0" indent="-457200" algn="l" defTabSz="914400" rtl="0" eaLnBrk="1" fontAlgn="base" latinLnBrk="0" hangingPunct="1">
              <a:lnSpc>
                <a:spcPct val="100000"/>
              </a:lnSpc>
              <a:spcBef>
                <a:spcPts val="200"/>
              </a:spcBef>
              <a:spcAft>
                <a:spcPts val="200"/>
              </a:spcAft>
              <a:buClr>
                <a:prstClr val="black"/>
              </a:buClr>
              <a:buSzPct val="100000"/>
              <a:buFont typeface="+mj-lt"/>
              <a:buAutoNum type="arabicPeriod"/>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Note the time of the disruption</a:t>
            </a:r>
          </a:p>
          <a:p>
            <a:pPr marL="457200" marR="0" lvl="0" indent="-457200" algn="l" defTabSz="914400" rtl="0" eaLnBrk="1" fontAlgn="base" latinLnBrk="0" hangingPunct="1">
              <a:lnSpc>
                <a:spcPct val="100000"/>
              </a:lnSpc>
              <a:spcBef>
                <a:spcPts val="200"/>
              </a:spcBef>
              <a:spcAft>
                <a:spcPts val="200"/>
              </a:spcAft>
              <a:buClr>
                <a:prstClr val="black"/>
              </a:buClr>
              <a:buSzPct val="100000"/>
              <a:buFont typeface="+mj-lt"/>
              <a:buAutoNum type="arabicPeriod"/>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Secure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test materials as specified in your School Security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Plan</a:t>
            </a:r>
          </a:p>
          <a:p>
            <a:pPr marL="457200" marR="0" lvl="0" indent="-457200" algn="l" defTabSz="914400" rtl="0" eaLnBrk="1" fontAlgn="base" latinLnBrk="0" hangingPunct="1">
              <a:lnSpc>
                <a:spcPct val="100000"/>
              </a:lnSpc>
              <a:spcBef>
                <a:spcPts val="200"/>
              </a:spcBef>
              <a:spcAft>
                <a:spcPts val="200"/>
              </a:spcAft>
              <a:buClr>
                <a:prstClr val="black"/>
              </a:buClr>
              <a:buSzPct val="100000"/>
              <a:buFont typeface="+mj-lt"/>
              <a:buAutoNum type="arabicPeriod"/>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Prepare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students for the continuation of the u</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nit and resume tests</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ndParaRPr>
          </a:p>
          <a:p>
            <a:pPr marL="457200" marR="0" lvl="0" indent="-457200" algn="l" defTabSz="914400" rtl="0" eaLnBrk="1" fontAlgn="base" latinLnBrk="0" hangingPunct="1">
              <a:lnSpc>
                <a:spcPct val="100000"/>
              </a:lnSpc>
              <a:spcBef>
                <a:spcPts val="200"/>
              </a:spcBef>
              <a:spcAft>
                <a:spcPts val="200"/>
              </a:spcAft>
              <a:buClr>
                <a:prstClr val="black"/>
              </a:buClr>
              <a:buSzPct val="100000"/>
              <a:buFont typeface="+mj-lt"/>
              <a:buAutoNum type="arabicPeriod"/>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Document the situation in writing</a:t>
            </a:r>
          </a:p>
          <a:p>
            <a:pPr marL="457200" marR="0" lvl="0" indent="-457200" algn="l" defTabSz="914400" rtl="0" eaLnBrk="1" fontAlgn="base" latinLnBrk="0" hangingPunct="1">
              <a:lnSpc>
                <a:spcPct val="100000"/>
              </a:lnSpc>
              <a:spcBef>
                <a:spcPts val="200"/>
              </a:spcBef>
              <a:spcAft>
                <a:spcPts val="200"/>
              </a:spcAft>
              <a:buClr>
                <a:prstClr val="black"/>
              </a:buClr>
              <a:buSzPct val="100000"/>
              <a:buFont typeface="+mj-lt"/>
              <a:buAutoNum type="arabicPeriod"/>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If the disruption will cause the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u</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nit to be carried over into the next day, notify CDE</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ndParaRPr>
          </a:p>
          <a:p>
            <a:pPr marL="342900" marR="0" lvl="0" indent="-342900" algn="l" defTabSz="914400" rtl="0" eaLnBrk="1" fontAlgn="base" latinLnBrk="0" hangingPunct="1">
              <a:lnSpc>
                <a:spcPct val="100000"/>
              </a:lnSpc>
              <a:spcBef>
                <a:spcPts val="200"/>
              </a:spcBef>
              <a:spcAft>
                <a:spcPts val="200"/>
              </a:spcAft>
              <a:buClr>
                <a:srgbClr val="8F23B3"/>
              </a:buClr>
              <a:buSzPct val="100000"/>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endParaRPr>
          </a:p>
        </p:txBody>
      </p:sp>
    </p:spTree>
    <p:extLst>
      <p:ext uri="{BB962C8B-B14F-4D97-AF65-F5344CB8AC3E}">
        <p14:creationId xmlns:p14="http://schemas.microsoft.com/office/powerpoint/2010/main" val="2348145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Timeline &amp;</a:t>
            </a:r>
            <a:br>
              <a:rPr lang="en-US" sz="3200" dirty="0" smtClean="0">
                <a:solidFill>
                  <a:srgbClr val="000000"/>
                </a:solidFill>
              </a:rPr>
            </a:br>
            <a:r>
              <a:rPr lang="en-US" sz="3200" dirty="0" smtClean="0">
                <a:solidFill>
                  <a:srgbClr val="000000"/>
                </a:solidFill>
              </a:rPr>
              <a:t>Assessment Structure</a:t>
            </a:r>
            <a:endParaRPr lang="en-US" sz="3200" dirty="0">
              <a:solidFill>
                <a:srgbClr val="000000"/>
              </a:solidFill>
            </a:endParaRPr>
          </a:p>
        </p:txBody>
      </p:sp>
    </p:spTree>
    <p:extLst>
      <p:ext uri="{BB962C8B-B14F-4D97-AF65-F5344CB8AC3E}">
        <p14:creationId xmlns:p14="http://schemas.microsoft.com/office/powerpoint/2010/main" val="199850654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54013" cy="521208"/>
          </a:xfrm>
        </p:spPr>
        <p:txBody>
          <a:bodyPr/>
          <a:lstStyle/>
          <a:p>
            <a:r>
              <a:rPr lang="en-US" dirty="0" smtClean="0"/>
              <a:t>Test Administration Materials</a:t>
            </a:r>
            <a:endParaRPr lang="en-US" dirty="0"/>
          </a:p>
        </p:txBody>
      </p:sp>
      <p:sp>
        <p:nvSpPr>
          <p:cNvPr id="4" name="Content Placeholder 1"/>
          <p:cNvSpPr txBox="1">
            <a:spLocks/>
          </p:cNvSpPr>
          <p:nvPr/>
        </p:nvSpPr>
        <p:spPr>
          <a:xfrm>
            <a:off x="454229" y="1231141"/>
            <a:ext cx="8229600" cy="49538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2018 Test Administrator Manual (TAM)</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Select district/school options for after the test session</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Read SAY directions </a:t>
            </a:r>
            <a:r>
              <a:rPr kumimoji="0" lang="en-US" sz="2000" b="0" i="1" u="none" strike="noStrike" kern="1200" cap="none" spc="0" normalizeH="0" baseline="0" noProof="0" dirty="0" smtClean="0">
                <a:ln>
                  <a:noFill/>
                </a:ln>
                <a:solidFill>
                  <a:srgbClr val="000000"/>
                </a:solidFill>
                <a:effectLst/>
                <a:uLnTx/>
                <a:uFillTx/>
                <a:latin typeface="Trebuchet MS" panose="020B0603020202020204" pitchFamily="34" charset="0"/>
              </a:rPr>
              <a:t>exactly </a:t>
            </a: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as written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(may clarify after)</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Practice in advance</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Each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unit</a:t>
            </a: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 will be submitted independently </a:t>
            </a: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Testing Tickets</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Hand out and collect in the test environment</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Have a master list of students including accommodations</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Student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Testing Tickets </a:t>
            </a: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are secure</a:t>
            </a:r>
          </a:p>
        </p:txBody>
      </p:sp>
    </p:spTree>
    <p:extLst>
      <p:ext uri="{BB962C8B-B14F-4D97-AF65-F5344CB8AC3E}">
        <p14:creationId xmlns:p14="http://schemas.microsoft.com/office/powerpoint/2010/main" val="383528542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659745" cy="521208"/>
          </a:xfrm>
        </p:spPr>
        <p:txBody>
          <a:bodyPr/>
          <a:lstStyle/>
          <a:p>
            <a:r>
              <a:rPr lang="en-US" dirty="0" smtClean="0"/>
              <a:t>District </a:t>
            </a:r>
            <a:r>
              <a:rPr lang="en-US" dirty="0"/>
              <a:t>Decisions – After </a:t>
            </a:r>
            <a:r>
              <a:rPr lang="en-US" dirty="0" smtClean="0"/>
              <a:t>Students Finish Unit</a:t>
            </a:r>
            <a:endParaRPr lang="en-US" dirty="0"/>
          </a:p>
        </p:txBody>
      </p:sp>
      <p:sp>
        <p:nvSpPr>
          <p:cNvPr id="4" name="Content Placeholder 7"/>
          <p:cNvSpPr txBox="1">
            <a:spLocks/>
          </p:cNvSpPr>
          <p:nvPr/>
        </p:nvSpPr>
        <p:spPr>
          <a:xfrm>
            <a:off x="485480" y="1212287"/>
            <a:ext cx="8229600" cy="52100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District Decisions:</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Will students be able to leave when they have finished testing? (no minimum time)</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Sit quietly?</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Read? (cannot use any electronic reading devices)</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Should students be released to a location outside the testing area?</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What to do when all students have completed the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unit?</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School Site Considerations:</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Where will students go if they are released?</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To whom will students be released? </a:t>
            </a:r>
            <a:endParaRPr kumimoji="0" lang="en-US" sz="20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372934347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207008"/>
            <a:ext cx="3859679" cy="5056992"/>
          </a:xfrm>
        </p:spPr>
        <p:txBody>
          <a:bodyPr>
            <a:normAutofit/>
          </a:bodyPr>
          <a:lstStyle/>
          <a:p>
            <a:pPr marL="0" indent="0">
              <a:buNone/>
            </a:pPr>
            <a:r>
              <a:rPr lang="en-US" sz="2000" dirty="0" smtClean="0"/>
              <a:t>Active Test Administrators:</a:t>
            </a:r>
            <a:endParaRPr lang="en-US" sz="2000" dirty="0"/>
          </a:p>
        </p:txBody>
      </p:sp>
      <p:sp>
        <p:nvSpPr>
          <p:cNvPr id="5" name="Content Placeholder 4"/>
          <p:cNvSpPr>
            <a:spLocks noGrp="1"/>
          </p:cNvSpPr>
          <p:nvPr>
            <p:ph idx="13"/>
          </p:nvPr>
        </p:nvSpPr>
        <p:spPr>
          <a:xfrm>
            <a:off x="4644838" y="1207008"/>
            <a:ext cx="3859679" cy="5056992"/>
          </a:xfrm>
        </p:spPr>
        <p:txBody>
          <a:bodyPr>
            <a:normAutofit/>
          </a:bodyPr>
          <a:lstStyle/>
          <a:p>
            <a:pPr marL="0" indent="0">
              <a:buNone/>
            </a:pPr>
            <a:r>
              <a:rPr lang="en-US" sz="2000" dirty="0" smtClean="0"/>
              <a:t>Test Administrations May Not:</a:t>
            </a:r>
            <a:endParaRPr lang="en-US" sz="2000" dirty="0"/>
          </a:p>
        </p:txBody>
      </p:sp>
      <p:sp>
        <p:nvSpPr>
          <p:cNvPr id="3" name="Title 2"/>
          <p:cNvSpPr>
            <a:spLocks noGrp="1"/>
          </p:cNvSpPr>
          <p:nvPr>
            <p:ph type="title"/>
          </p:nvPr>
        </p:nvSpPr>
        <p:spPr/>
        <p:txBody>
          <a:bodyPr/>
          <a:lstStyle/>
          <a:p>
            <a:r>
              <a:rPr lang="en-US" dirty="0" smtClean="0"/>
              <a:t>Active Administration</a:t>
            </a:r>
            <a:endParaRPr lang="en-US" dirty="0"/>
          </a:p>
        </p:txBody>
      </p:sp>
      <p:sp>
        <p:nvSpPr>
          <p:cNvPr id="6" name="Content Placeholder 5"/>
          <p:cNvSpPr txBox="1">
            <a:spLocks/>
          </p:cNvSpPr>
          <p:nvPr/>
        </p:nvSpPr>
        <p:spPr>
          <a:xfrm>
            <a:off x="628650" y="1669330"/>
            <a:ext cx="3629320" cy="3951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Ensure students have all necessary materials for each unit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Ensure a standardized testing environment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Read SAY directions exactly as written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Move throughout the room during testing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800" dirty="0" smtClean="0">
                <a:solidFill>
                  <a:srgbClr val="000000"/>
                </a:solidFill>
                <a:latin typeface="Trebuchet MS" panose="020B0603020202020204" pitchFamily="34" charset="0"/>
              </a:rPr>
              <a:t>Re-read</a:t>
            </a: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/clarify SAY directions to students when asked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Use proximity to keep students on task</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Use “continue working” script</a:t>
            </a:r>
            <a:endPar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
        <p:nvSpPr>
          <p:cNvPr id="7" name="Content Placeholder 7"/>
          <p:cNvSpPr txBox="1">
            <a:spLocks/>
          </p:cNvSpPr>
          <p:nvPr/>
        </p:nvSpPr>
        <p:spPr>
          <a:xfrm>
            <a:off x="4700689" y="1669330"/>
            <a:ext cx="3960337"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2"/>
              </a:buBlip>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Provide feedback</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2"/>
              </a:buBlip>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Clarify test questions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2"/>
              </a:buBlip>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Answer content related questions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2"/>
              </a:buBlip>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Interfere with the students’ demonstration of skills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2"/>
              </a:buBlip>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Interact with students in any way that would impact student responses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2"/>
              </a:buBlip>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Engage in other tasks during test sessions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2"/>
              </a:buBlip>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Read sources, passages, questions, or student responses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2"/>
              </a:buBlip>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Help with TestNav navigation</a:t>
            </a:r>
            <a:endPar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252873418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54013" cy="521208"/>
          </a:xfrm>
        </p:spPr>
        <p:txBody>
          <a:bodyPr/>
          <a:lstStyle/>
          <a:p>
            <a:r>
              <a:rPr lang="en-US" dirty="0" smtClean="0"/>
              <a:t>Administration Steps for CBT</a:t>
            </a:r>
            <a:endParaRPr lang="en-US" dirty="0"/>
          </a:p>
        </p:txBody>
      </p:sp>
      <p:sp>
        <p:nvSpPr>
          <p:cNvPr id="7" name="Content Placeholder 8"/>
          <p:cNvSpPr txBox="1">
            <a:spLocks/>
          </p:cNvSpPr>
          <p:nvPr/>
        </p:nvSpPr>
        <p:spPr>
          <a:xfrm>
            <a:off x="312656" y="1090367"/>
            <a:ext cx="6959513" cy="533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Prepare the test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environment and situate students</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Start test session (SAC must “prepare” first)</a:t>
            </a:r>
            <a:endParaRPr kumimoji="0" lang="en-US" sz="2000" b="0" i="0" u="none" strike="noStrike" kern="1200" cap="none" spc="0" normalizeH="0" baseline="3000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Unlock the unit being administered through PAnext</a:t>
            </a:r>
          </a:p>
          <a:p>
            <a:pPr lvl="0">
              <a:buFont typeface="Wingdings" panose="05000000000000000000" pitchFamily="2" charset="2"/>
              <a:buChar char="q"/>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Follow directions and read </a:t>
            </a:r>
            <a:r>
              <a:rPr lang="en-US" sz="2000" dirty="0">
                <a:solidFill>
                  <a:sysClr val="windowText" lastClr="000000"/>
                </a:solidFill>
                <a:latin typeface="Trebuchet MS" panose="020B0603020202020204" pitchFamily="34" charset="0"/>
              </a:rPr>
              <a:t>SAY </a:t>
            </a: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script from TAM</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Hand out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Testing Tickets and scratch paper when directed</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Assist students with logging into TestNav 8</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Actively administer each test unit</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Collect Student Testing Tickets and scratch paper</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Confirm students have submitted the unit</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Lock the unit – each day</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Stop test session in </a:t>
            </a:r>
            <a:r>
              <a:rPr lang="en-US" sz="2000" dirty="0" smtClean="0">
                <a:solidFill>
                  <a:sysClr val="windowText" lastClr="000000"/>
                </a:solidFill>
                <a:latin typeface="Trebuchet MS" panose="020B0603020202020204" pitchFamily="34" charset="0"/>
              </a:rPr>
              <a:t>PAnext</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a:t>
            </a: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after last unit </a:t>
            </a:r>
            <a:r>
              <a:rPr kumimoji="0" lang="en-US" sz="2000" b="1" i="0" u="none" strike="noStrike" kern="1200" cap="none" spc="0" normalizeH="0" baseline="0" noProof="0" dirty="0" smtClean="0">
                <a:ln>
                  <a:noFill/>
                </a:ln>
                <a:solidFill>
                  <a:srgbClr val="000000"/>
                </a:solidFill>
                <a:effectLst/>
                <a:uLnTx/>
                <a:uFillTx/>
                <a:latin typeface="Trebuchet MS" panose="020B0603020202020204" pitchFamily="34" charset="0"/>
              </a:rPr>
              <a:t>only</a:t>
            </a:r>
          </a:p>
          <a:p>
            <a:pPr marL="742950" marR="0" lvl="1"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The status of all tests for all students in the session must be “Completed” or “Marked Complete”*</a:t>
            </a:r>
          </a:p>
        </p:txBody>
      </p:sp>
      <p:sp>
        <p:nvSpPr>
          <p:cNvPr id="8" name="TextBox 7"/>
          <p:cNvSpPr txBox="1"/>
          <p:nvPr/>
        </p:nvSpPr>
        <p:spPr>
          <a:xfrm>
            <a:off x="7272169" y="1574461"/>
            <a:ext cx="1673867" cy="4277699"/>
          </a:xfrm>
          <a:prstGeom prst="rect">
            <a:avLst/>
          </a:prstGeom>
          <a:solidFill>
            <a:schemeClr val="accent4"/>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a:t>
            </a:r>
            <a: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At the end of the testing window, </a:t>
            </a:r>
            <a:r>
              <a:rPr kumimoji="0" lang="en-US" b="1"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incomplete </a:t>
            </a:r>
            <a: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units</a:t>
            </a:r>
            <a:r>
              <a:rPr kumimoji="0" lang="en-US" b="0" i="0" u="none" strike="noStrike" kern="0" cap="none" spc="0" normalizeH="0" baseline="0" noProof="0" dirty="0" smtClean="0">
                <a:ln>
                  <a:noFill/>
                </a:ln>
                <a:solidFill>
                  <a:srgbClr val="9BBB59">
                    <a:lumMod val="75000"/>
                  </a:srgbClr>
                </a:solidFill>
                <a:effectLst/>
                <a:uLnTx/>
                <a:uFillTx/>
                <a:latin typeface="Trebuchet MS" panose="020B0603020202020204" pitchFamily="34" charset="0"/>
                <a:ea typeface="ＭＳ Ｐゴシック" pitchFamily="34" charset="-128"/>
              </a:rPr>
              <a:t> </a:t>
            </a:r>
            <a: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should be “marked complete” by</a:t>
            </a:r>
            <a:r>
              <a:rPr kumimoji="0" lang="en-US" b="0" i="0" u="none" strike="noStrike" kern="0" cap="none" spc="0" normalizeH="0" baseline="0" noProof="0" dirty="0" smtClean="0">
                <a:ln>
                  <a:noFill/>
                </a:ln>
                <a:solidFill>
                  <a:srgbClr val="9BBB59">
                    <a:lumMod val="75000"/>
                  </a:srgbClr>
                </a:solidFill>
                <a:effectLst/>
                <a:uLnTx/>
                <a:uFillTx/>
                <a:latin typeface="Trebuchet MS" panose="020B0603020202020204" pitchFamily="34" charset="0"/>
                <a:ea typeface="ＭＳ Ｐゴシック" pitchFamily="34" charset="-128"/>
              </a:rPr>
              <a:t> </a:t>
            </a:r>
            <a: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SACs</a:t>
            </a:r>
            <a:r>
              <a:rPr kumimoji="0" lang="en-US" b="1"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 – this does not invalidate tests. Invalidations are entered separately (Void).</a:t>
            </a:r>
            <a:endPar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endParaRPr>
          </a:p>
        </p:txBody>
      </p:sp>
    </p:spTree>
    <p:extLst>
      <p:ext uri="{BB962C8B-B14F-4D97-AF65-F5344CB8AC3E}">
        <p14:creationId xmlns:p14="http://schemas.microsoft.com/office/powerpoint/2010/main" val="163260776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Basic Technical Troubleshooting</a:t>
            </a:r>
            <a:endParaRPr lang="en-US" sz="3200" dirty="0">
              <a:solidFill>
                <a:srgbClr val="000000"/>
              </a:solidFill>
            </a:endParaRPr>
          </a:p>
        </p:txBody>
      </p:sp>
    </p:spTree>
    <p:extLst>
      <p:ext uri="{BB962C8B-B14F-4D97-AF65-F5344CB8AC3E}">
        <p14:creationId xmlns:p14="http://schemas.microsoft.com/office/powerpoint/2010/main" val="244739491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06879" cy="521208"/>
          </a:xfrm>
        </p:spPr>
        <p:txBody>
          <a:bodyPr/>
          <a:lstStyle/>
          <a:p>
            <a:r>
              <a:rPr lang="en-US" dirty="0" smtClean="0"/>
              <a:t>Common Error Codes</a:t>
            </a:r>
            <a:endParaRPr lang="en-US" dirty="0"/>
          </a:p>
        </p:txBody>
      </p:sp>
      <p:sp>
        <p:nvSpPr>
          <p:cNvPr id="4" name="Content Placeholder 2"/>
          <p:cNvSpPr txBox="1">
            <a:spLocks/>
          </p:cNvSpPr>
          <p:nvPr/>
        </p:nvSpPr>
        <p:spPr>
          <a:xfrm>
            <a:off x="192024" y="943931"/>
            <a:ext cx="8838960" cy="502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ts val="400"/>
              </a:spcBef>
              <a:spcAft>
                <a:spcPts val="400"/>
              </a:spcAft>
              <a:buClr>
                <a:sysClr val="windowText" lastClr="000000"/>
              </a:buClr>
              <a:buSzTx/>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1001: “</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Your test has been saved. Please notify your test administrator.”</a:t>
            </a:r>
          </a:p>
          <a:p>
            <a:pPr marR="0" lvl="1" algn="l" defTabSz="914400" rtl="0" eaLnBrk="1" fontAlgn="auto" latinLnBrk="0" hangingPunct="1">
              <a:lnSpc>
                <a:spcPct val="100000"/>
              </a:lnSpc>
              <a:spcBef>
                <a:spcPts val="400"/>
              </a:spcBef>
              <a:spcAft>
                <a:spcPts val="40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Early Warning System initial message, does not indicate the issue, another error code will follow</a:t>
            </a:r>
          </a:p>
          <a:p>
            <a:pPr marR="0" lvl="0" algn="l" defTabSz="914400" rtl="0" eaLnBrk="1" fontAlgn="auto" latinLnBrk="0" hangingPunct="1">
              <a:lnSpc>
                <a:spcPct val="100000"/>
              </a:lnSpc>
              <a:spcBef>
                <a:spcPts val="400"/>
              </a:spcBef>
              <a:spcAft>
                <a:spcPts val="400"/>
              </a:spcAft>
              <a:buClr>
                <a:sysClr val="windowText" lastClr="000000"/>
              </a:buClr>
              <a:buSzTx/>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1009: “</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Unable to download test content”</a:t>
            </a:r>
          </a:p>
          <a:p>
            <a:pPr marR="0" lvl="1" algn="l" defTabSz="914400" rtl="0" eaLnBrk="1" fontAlgn="auto" latinLnBrk="0" hangingPunct="1">
              <a:lnSpc>
                <a:spcPct val="100000"/>
              </a:lnSpc>
              <a:spcBef>
                <a:spcPts val="400"/>
              </a:spcBef>
              <a:spcAft>
                <a:spcPts val="40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Network connection issue between the testing device and Pearson servers </a:t>
            </a:r>
          </a:p>
          <a:p>
            <a:pPr marR="0" lvl="0" algn="l" defTabSz="914400" rtl="0" eaLnBrk="1" fontAlgn="auto" latinLnBrk="0" hangingPunct="1">
              <a:lnSpc>
                <a:spcPct val="100000"/>
              </a:lnSpc>
              <a:spcBef>
                <a:spcPts val="400"/>
              </a:spcBef>
              <a:spcAft>
                <a:spcPts val="400"/>
              </a:spcAft>
              <a:buClr>
                <a:sysClr val="windowText" lastClr="000000"/>
              </a:buClr>
              <a:buSzTx/>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3005: “</a:t>
            </a:r>
            <a:r>
              <a:rPr kumimoji="0" lang="en-US" sz="1800" b="0" i="0" u="none" strike="noStrike" kern="1200" cap="none" spc="0" normalizeH="0" baseline="0" noProof="0" dirty="0" err="1" smtClean="0">
                <a:ln>
                  <a:noFill/>
                </a:ln>
                <a:solidFill>
                  <a:sysClr val="windowText" lastClr="000000"/>
                </a:solidFill>
                <a:effectLst/>
                <a:uLnTx/>
                <a:uFillTx/>
                <a:latin typeface="Trebuchet MS" panose="020B0603020202020204" pitchFamily="34" charset="0"/>
              </a:rPr>
              <a:t>TestNav</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has detected that another application attempted to become the active window”</a:t>
            </a:r>
          </a:p>
          <a:p>
            <a:pPr marR="0" lvl="1" algn="l" defTabSz="914400" rtl="0" eaLnBrk="1" fontAlgn="auto" latinLnBrk="0" hangingPunct="1">
              <a:lnSpc>
                <a:spcPct val="100000"/>
              </a:lnSpc>
              <a:spcBef>
                <a:spcPts val="400"/>
              </a:spcBef>
              <a:spcAft>
                <a:spcPts val="40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Could be caused by pop-ups in the background</a:t>
            </a:r>
            <a:r>
              <a:rPr kumimoji="0" lang="en-US" sz="1800" b="0" i="0" u="none" strike="noStrike" kern="1200" cap="none" spc="0" normalizeH="0" noProof="0" dirty="0" smtClean="0">
                <a:ln>
                  <a:noFill/>
                </a:ln>
                <a:solidFill>
                  <a:srgbClr val="000000"/>
                </a:solidFill>
                <a:effectLst/>
                <a:uLnTx/>
                <a:uFillTx/>
                <a:latin typeface="Trebuchet MS" panose="020B0603020202020204" pitchFamily="34" charset="0"/>
              </a:rPr>
              <a:t> or</a:t>
            </a: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 power saving features</a:t>
            </a:r>
            <a:endParaRPr kumimoji="0" lang="en-US" sz="1800" b="0" i="0" u="none" strike="noStrike" kern="1200" cap="none" spc="0" normalizeH="0" baseline="0" noProof="0" dirty="0" smtClean="0">
              <a:ln>
                <a:noFill/>
              </a:ln>
              <a:solidFill>
                <a:srgbClr val="FF0000"/>
              </a:solidFill>
              <a:effectLst/>
              <a:uLnTx/>
              <a:uFillTx/>
              <a:latin typeface="Trebuchet MS" panose="020B0603020202020204" pitchFamily="34" charset="0"/>
            </a:endParaRPr>
          </a:p>
          <a:p>
            <a:pPr>
              <a:spcBef>
                <a:spcPts val="400"/>
              </a:spcBef>
              <a:spcAft>
                <a:spcPts val="400"/>
              </a:spcAft>
              <a:buClr>
                <a:sysClr val="windowText" lastClr="000000"/>
              </a:buClr>
              <a:defRPr/>
            </a:pPr>
            <a:r>
              <a:rPr lang="en-US" sz="1800" dirty="0" err="1">
                <a:solidFill>
                  <a:srgbClr val="000000"/>
                </a:solidFill>
                <a:latin typeface="Trebuchet MS" panose="020B0603020202020204" pitchFamily="34" charset="0"/>
              </a:rPr>
              <a:t>TestNav</a:t>
            </a:r>
            <a:r>
              <a:rPr lang="en-US" sz="1800" dirty="0">
                <a:solidFill>
                  <a:srgbClr val="000000"/>
                </a:solidFill>
                <a:latin typeface="Trebuchet MS" panose="020B0603020202020204" pitchFamily="34" charset="0"/>
              </a:rPr>
              <a:t> exits the test and displays </a:t>
            </a:r>
            <a:r>
              <a:rPr lang="en-US" sz="1800" dirty="0" smtClean="0">
                <a:solidFill>
                  <a:srgbClr val="000000"/>
                </a:solidFill>
                <a:latin typeface="Trebuchet MS" panose="020B0603020202020204" pitchFamily="34" charset="0"/>
              </a:rPr>
              <a:t>the following errors </a:t>
            </a:r>
            <a:r>
              <a:rPr lang="en-US" sz="1800" b="1" u="sng" dirty="0">
                <a:solidFill>
                  <a:srgbClr val="000000"/>
                </a:solidFill>
                <a:latin typeface="Trebuchet MS" panose="020B0603020202020204" pitchFamily="34" charset="0"/>
              </a:rPr>
              <a:t>when a student types </a:t>
            </a:r>
            <a:r>
              <a:rPr lang="en-US" sz="1800" b="1" u="sng" dirty="0" smtClean="0">
                <a:solidFill>
                  <a:srgbClr val="000000"/>
                </a:solidFill>
                <a:latin typeface="Trebuchet MS" panose="020B0603020202020204" pitchFamily="34" charset="0"/>
              </a:rPr>
              <a:t>certain key combinations </a:t>
            </a:r>
            <a:r>
              <a:rPr lang="en-US" sz="1800" b="1" u="sng" dirty="0">
                <a:solidFill>
                  <a:srgbClr val="000000"/>
                </a:solidFill>
                <a:latin typeface="Trebuchet MS" panose="020B0603020202020204" pitchFamily="34" charset="0"/>
              </a:rPr>
              <a:t>while </a:t>
            </a:r>
            <a:r>
              <a:rPr lang="en-US" sz="1800" b="1" u="sng" dirty="0" smtClean="0">
                <a:solidFill>
                  <a:srgbClr val="000000"/>
                </a:solidFill>
                <a:latin typeface="Trebuchet MS" panose="020B0603020202020204" pitchFamily="34" charset="0"/>
              </a:rPr>
              <a:t>testing</a:t>
            </a:r>
            <a:r>
              <a:rPr lang="en-US" sz="1800" dirty="0">
                <a:solidFill>
                  <a:srgbClr val="000000"/>
                </a:solidFill>
                <a:latin typeface="Trebuchet MS" panose="020B0603020202020204" pitchFamily="34" charset="0"/>
              </a:rPr>
              <a:t> </a:t>
            </a:r>
            <a:r>
              <a:rPr lang="en-US" sz="1800" dirty="0" smtClean="0">
                <a:solidFill>
                  <a:srgbClr val="000000"/>
                </a:solidFill>
                <a:latin typeface="Trebuchet MS" panose="020B0603020202020204" pitchFamily="34" charset="0"/>
              </a:rPr>
              <a:t>– the test must be resumed </a:t>
            </a:r>
            <a:r>
              <a:rPr lang="en-US" sz="1800" dirty="0">
                <a:solidFill>
                  <a:srgbClr val="000000"/>
                </a:solidFill>
                <a:latin typeface="Trebuchet MS" panose="020B0603020202020204" pitchFamily="34" charset="0"/>
              </a:rPr>
              <a:t>before the student can sign in </a:t>
            </a:r>
            <a:r>
              <a:rPr lang="en-US" sz="1800" dirty="0" smtClean="0">
                <a:solidFill>
                  <a:srgbClr val="000000"/>
                </a:solidFill>
                <a:latin typeface="Trebuchet MS" panose="020B0603020202020204" pitchFamily="34" charset="0"/>
              </a:rPr>
              <a:t>again:</a:t>
            </a:r>
            <a:endParaRPr lang="en-US" sz="1800" dirty="0">
              <a:solidFill>
                <a:srgbClr val="000000"/>
              </a:solidFill>
              <a:latin typeface="Trebuchet MS" panose="020B0603020202020204" pitchFamily="34" charset="0"/>
            </a:endParaRPr>
          </a:p>
          <a:p>
            <a:pPr lvl="1">
              <a:spcBef>
                <a:spcPts val="400"/>
              </a:spcBef>
              <a:spcAft>
                <a:spcPts val="400"/>
              </a:spcAft>
              <a:buClr>
                <a:sysClr val="windowText" lastClr="000000"/>
              </a:buClr>
              <a:buFont typeface="Arial" panose="020B0604020202020204" pitchFamily="34" charset="0"/>
              <a:buChar char="•"/>
              <a:defRPr/>
            </a:pPr>
            <a:r>
              <a:rPr lang="en-US" sz="1800" dirty="0" smtClean="0">
                <a:solidFill>
                  <a:srgbClr val="000000"/>
                </a:solidFill>
                <a:latin typeface="Trebuchet MS" panose="020B0603020202020204" pitchFamily="34" charset="0"/>
              </a:rPr>
              <a:t>3020</a:t>
            </a:r>
            <a:r>
              <a:rPr lang="en-US" sz="1800" dirty="0">
                <a:solidFill>
                  <a:srgbClr val="000000"/>
                </a:solidFill>
                <a:latin typeface="Trebuchet MS" panose="020B0603020202020204" pitchFamily="34" charset="0"/>
              </a:rPr>
              <a:t>: “</a:t>
            </a:r>
            <a:r>
              <a:rPr lang="en-US" sz="1800" dirty="0" err="1">
                <a:solidFill>
                  <a:srgbClr val="000000"/>
                </a:solidFill>
                <a:latin typeface="Trebuchet MS" panose="020B0603020202020204" pitchFamily="34" charset="0"/>
              </a:rPr>
              <a:t>TestNav</a:t>
            </a:r>
            <a:r>
              <a:rPr lang="en-US" sz="1800" dirty="0">
                <a:solidFill>
                  <a:srgbClr val="000000"/>
                </a:solidFill>
                <a:latin typeface="Trebuchet MS" panose="020B0603020202020204" pitchFamily="34" charset="0"/>
              </a:rPr>
              <a:t> has detected that </a:t>
            </a:r>
            <a:r>
              <a:rPr lang="en-US" sz="1800" b="1" dirty="0" err="1">
                <a:solidFill>
                  <a:srgbClr val="000000"/>
                </a:solidFill>
                <a:latin typeface="Trebuchet MS" panose="020B0603020202020204" pitchFamily="34" charset="0"/>
              </a:rPr>
              <a:t>Command+Option+Esc</a:t>
            </a:r>
            <a:r>
              <a:rPr lang="en-US" sz="1800" dirty="0">
                <a:solidFill>
                  <a:srgbClr val="000000"/>
                </a:solidFill>
                <a:latin typeface="Trebuchet MS" panose="020B0603020202020204" pitchFamily="34" charset="0"/>
              </a:rPr>
              <a:t> has been typed</a:t>
            </a:r>
            <a:r>
              <a:rPr lang="en-US" sz="1800" dirty="0" smtClean="0">
                <a:solidFill>
                  <a:srgbClr val="000000"/>
                </a:solidFill>
                <a:latin typeface="Trebuchet MS" panose="020B0603020202020204" pitchFamily="34" charset="0"/>
              </a:rPr>
              <a:t>...”</a:t>
            </a:r>
          </a:p>
          <a:p>
            <a:pPr lvl="1">
              <a:spcBef>
                <a:spcPts val="400"/>
              </a:spcBef>
              <a:spcAft>
                <a:spcPts val="400"/>
              </a:spcAft>
              <a:buClr>
                <a:sysClr val="windowText" lastClr="000000"/>
              </a:buClr>
              <a:buFont typeface="Arial" panose="020B0604020202020204" pitchFamily="34" charset="0"/>
              <a:buChar char="•"/>
              <a:defRPr/>
            </a:pPr>
            <a:r>
              <a:rPr lang="en-US" sz="1800" dirty="0" smtClean="0">
                <a:solidFill>
                  <a:srgbClr val="000000"/>
                </a:solidFill>
                <a:latin typeface="Trebuchet MS" panose="020B0603020202020204" pitchFamily="34" charset="0"/>
              </a:rPr>
              <a:t>3022</a:t>
            </a:r>
            <a:r>
              <a:rPr lang="en-US" sz="1800" dirty="0">
                <a:solidFill>
                  <a:srgbClr val="000000"/>
                </a:solidFill>
                <a:latin typeface="Trebuchet MS" panose="020B0603020202020204" pitchFamily="34" charset="0"/>
              </a:rPr>
              <a:t>: “</a:t>
            </a:r>
            <a:r>
              <a:rPr lang="en-US" sz="1800" dirty="0" err="1">
                <a:solidFill>
                  <a:srgbClr val="000000"/>
                </a:solidFill>
                <a:latin typeface="Trebuchet MS" panose="020B0603020202020204" pitchFamily="34" charset="0"/>
              </a:rPr>
              <a:t>TestNav</a:t>
            </a:r>
            <a:r>
              <a:rPr lang="en-US" sz="1800" dirty="0">
                <a:solidFill>
                  <a:srgbClr val="000000"/>
                </a:solidFill>
                <a:latin typeface="Trebuchet MS" panose="020B0603020202020204" pitchFamily="34" charset="0"/>
              </a:rPr>
              <a:t> has detected that </a:t>
            </a:r>
            <a:r>
              <a:rPr lang="en-US" sz="1800" b="1" dirty="0" err="1">
                <a:solidFill>
                  <a:srgbClr val="000000"/>
                </a:solidFill>
                <a:latin typeface="Trebuchet MS" panose="020B0603020202020204" pitchFamily="34" charset="0"/>
              </a:rPr>
              <a:t>Ctrl+Alt+Del</a:t>
            </a:r>
            <a:r>
              <a:rPr lang="en-US" sz="1800" dirty="0">
                <a:solidFill>
                  <a:srgbClr val="000000"/>
                </a:solidFill>
                <a:latin typeface="Trebuchet MS" panose="020B0603020202020204" pitchFamily="34" charset="0"/>
              </a:rPr>
              <a:t> has been typed</a:t>
            </a:r>
            <a:r>
              <a:rPr lang="en-US" sz="1800" dirty="0" smtClean="0">
                <a:solidFill>
                  <a:srgbClr val="000000"/>
                </a:solidFill>
                <a:latin typeface="Trebuchet MS" panose="020B0603020202020204" pitchFamily="34" charset="0"/>
              </a:rPr>
              <a:t>...”</a:t>
            </a:r>
          </a:p>
          <a:p>
            <a:pPr marR="0" lvl="0" algn="l" defTabSz="914400" rtl="0" eaLnBrk="1" fontAlgn="auto" latinLnBrk="0" hangingPunct="1">
              <a:lnSpc>
                <a:spcPct val="100000"/>
              </a:lnSpc>
              <a:spcBef>
                <a:spcPts val="400"/>
              </a:spcBef>
              <a:spcAft>
                <a:spcPts val="400"/>
              </a:spcAft>
              <a:buClr>
                <a:sysClr val="windowText" lastClr="000000"/>
              </a:buClr>
              <a:buSzTx/>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8026: “</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Unable to connect to the proctor caching computer. Please contact your administrator.”</a:t>
            </a:r>
          </a:p>
          <a:p>
            <a:pPr marR="0" lvl="1" algn="l" defTabSz="914400" rtl="0" eaLnBrk="1" fontAlgn="auto" latinLnBrk="0" hangingPunct="1">
              <a:lnSpc>
                <a:spcPct val="100000"/>
              </a:lnSpc>
              <a:spcBef>
                <a:spcPts val="400"/>
              </a:spcBef>
              <a:spcAft>
                <a:spcPts val="40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Network connection issue between the testing device and the local proctor caching device</a:t>
            </a:r>
            <a:endPar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402963577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35160" cy="521208"/>
          </a:xfrm>
        </p:spPr>
        <p:txBody>
          <a:bodyPr/>
          <a:lstStyle/>
          <a:p>
            <a:r>
              <a:rPr lang="en-US" dirty="0" smtClean="0"/>
              <a:t>Common Error </a:t>
            </a:r>
            <a:r>
              <a:rPr lang="en-US" dirty="0"/>
              <a:t>Codes – </a:t>
            </a:r>
            <a:r>
              <a:rPr lang="en-US" dirty="0" smtClean="0"/>
              <a:t>Next Steps</a:t>
            </a:r>
            <a:endParaRPr lang="en-US" dirty="0"/>
          </a:p>
        </p:txBody>
      </p:sp>
      <p:sp>
        <p:nvSpPr>
          <p:cNvPr id="4" name="Content Placeholder 2"/>
          <p:cNvSpPr txBox="1">
            <a:spLocks/>
          </p:cNvSpPr>
          <p:nvPr/>
        </p:nvSpPr>
        <p:spPr>
          <a:xfrm>
            <a:off x="444804" y="124198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200" b="0" i="0" u="none" strike="noStrike" kern="1200" cap="none" spc="0" normalizeH="0" baseline="0" noProof="0" dirty="0" smtClean="0">
                <a:ln>
                  <a:noFill/>
                </a:ln>
                <a:solidFill>
                  <a:srgbClr val="000000"/>
                </a:solidFill>
                <a:effectLst/>
                <a:uLnTx/>
                <a:uFillTx/>
                <a:latin typeface="Trebuchet MS" panose="020B0603020202020204" pitchFamily="34" charset="0"/>
              </a:rPr>
              <a:t>Resume the student’s test in PAnext</a:t>
            </a:r>
            <a:endParaRPr kumimoji="0" lang="en-US" sz="2200" b="0" i="0" u="none" strike="noStrike" kern="1200" cap="none" spc="0" normalizeH="0" baseline="30000" noProof="0" dirty="0" smtClean="0">
              <a:ln>
                <a:noFill/>
              </a:ln>
              <a:solidFill>
                <a:srgbClr val="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200" b="0" i="0" u="none" strike="noStrike" kern="1200" cap="none" spc="0" normalizeH="0" baseline="0" noProof="0" dirty="0" smtClean="0">
                <a:ln>
                  <a:noFill/>
                </a:ln>
                <a:solidFill>
                  <a:srgbClr val="000000"/>
                </a:solidFill>
                <a:effectLst/>
                <a:uLnTx/>
                <a:uFillTx/>
                <a:latin typeface="Trebuchet MS" panose="020B0603020202020204" pitchFamily="34" charset="0"/>
              </a:rPr>
              <a:t>Have the student log in again on the </a:t>
            </a:r>
            <a:r>
              <a:rPr kumimoji="0" lang="en-US" sz="2200" b="0" i="0" u="sng" strike="noStrike" kern="1200" cap="none" spc="0" normalizeH="0" baseline="0" noProof="0" dirty="0" smtClean="0">
                <a:ln>
                  <a:noFill/>
                </a:ln>
                <a:solidFill>
                  <a:srgbClr val="000000"/>
                </a:solidFill>
                <a:effectLst/>
                <a:uLnTx/>
                <a:uFillTx/>
                <a:latin typeface="Trebuchet MS" panose="020B0603020202020204" pitchFamily="34" charset="0"/>
              </a:rPr>
              <a:t>same testing device</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sng" strike="noStrike" kern="1200" cap="none" spc="0" normalizeH="0" baseline="0" noProof="0" dirty="0" smtClean="0">
                <a:ln>
                  <a:noFill/>
                </a:ln>
                <a:solidFill>
                  <a:srgbClr val="000000"/>
                </a:solidFill>
                <a:effectLst/>
                <a:uLnTx/>
                <a:uFillTx/>
                <a:latin typeface="Trebuchet MS" panose="020B0603020202020204" pitchFamily="34" charset="0"/>
              </a:rPr>
              <a:t>Do not</a:t>
            </a: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 move the student to another testing device unless the student safely exits the test using the “sign out” feature</a:t>
            </a:r>
            <a:endParaRPr kumimoji="0" lang="en-US" sz="2000" b="0" i="0" u="sng" strike="noStrike" kern="1200" cap="none" spc="0" normalizeH="0" baseline="0" noProof="0" dirty="0" smtClean="0">
              <a:ln>
                <a:noFill/>
              </a:ln>
              <a:solidFill>
                <a:srgbClr val="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200" b="0" i="0" u="none" strike="noStrike" kern="1200" cap="none" spc="0" normalizeH="0" baseline="0" noProof="0" dirty="0" smtClean="0">
                <a:ln>
                  <a:noFill/>
                </a:ln>
                <a:solidFill>
                  <a:srgbClr val="000000"/>
                </a:solidFill>
                <a:effectLst/>
                <a:uLnTx/>
                <a:uFillTx/>
                <a:latin typeface="Trebuchet MS" panose="020B0603020202020204" pitchFamily="34" charset="0"/>
              </a:rPr>
              <a:t>If the same error occurs repeatedly, or if the same error is affecting multiple students, contact the Technology Coordinator</a:t>
            </a:r>
            <a:endParaRPr kumimoji="0" lang="en-US" sz="22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351615771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06879" cy="521208"/>
          </a:xfrm>
        </p:spPr>
        <p:txBody>
          <a:bodyPr/>
          <a:lstStyle/>
          <a:p>
            <a:r>
              <a:rPr lang="en-US" dirty="0" smtClean="0"/>
              <a:t>Common </a:t>
            </a:r>
            <a:r>
              <a:rPr lang="en-US" dirty="0"/>
              <a:t>Errors – 9059</a:t>
            </a:r>
          </a:p>
        </p:txBody>
      </p:sp>
      <p:sp>
        <p:nvSpPr>
          <p:cNvPr id="4" name="Content Placeholder 2"/>
          <p:cNvSpPr txBox="1">
            <a:spLocks/>
          </p:cNvSpPr>
          <p:nvPr/>
        </p:nvSpPr>
        <p:spPr>
          <a:xfrm>
            <a:off x="430662" y="1175993"/>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400" b="1" i="0" u="none" strike="noStrike" kern="1200" cap="none" spc="0" normalizeH="0" baseline="0" noProof="0" dirty="0" smtClean="0">
                <a:ln>
                  <a:noFill/>
                </a:ln>
                <a:solidFill>
                  <a:srgbClr val="000000"/>
                </a:solidFill>
                <a:effectLst/>
                <a:uLnTx/>
                <a:uFillTx/>
                <a:latin typeface="Trebuchet MS" panose="020B0603020202020204" pitchFamily="34" charset="0"/>
              </a:rPr>
              <a:t>9059:</a:t>
            </a: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 “</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 username or password you entered is incorrect.”</a:t>
            </a:r>
            <a:endParaRPr kumimoji="0" lang="en-US" sz="2400" b="1" i="0" u="none" strike="noStrike" kern="1200" cap="none" spc="0" normalizeH="0" baseline="0" noProof="0" dirty="0" smtClean="0">
              <a:ln>
                <a:noFill/>
              </a:ln>
              <a:solidFill>
                <a:srgbClr val="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If the username/password being used is accurate, the student may be on the incorrect login page</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 “Colorado”</a:t>
            </a:r>
            <a:endParaRPr kumimoji="0" lang="en-US" sz="20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pic>
        <p:nvPicPr>
          <p:cNvPr id="2" name="Picture 1"/>
          <p:cNvPicPr>
            <a:picLocks noChangeAspect="1"/>
          </p:cNvPicPr>
          <p:nvPr/>
        </p:nvPicPr>
        <p:blipFill>
          <a:blip r:embed="rId2"/>
          <a:stretch>
            <a:fillRect/>
          </a:stretch>
        </p:blipFill>
        <p:spPr>
          <a:xfrm>
            <a:off x="4278334" y="3126242"/>
            <a:ext cx="3705225" cy="3038475"/>
          </a:xfrm>
          <a:prstGeom prst="rect">
            <a:avLst/>
          </a:prstGeom>
        </p:spPr>
      </p:pic>
    </p:spTree>
    <p:extLst>
      <p:ext uri="{BB962C8B-B14F-4D97-AF65-F5344CB8AC3E}">
        <p14:creationId xmlns:p14="http://schemas.microsoft.com/office/powerpoint/2010/main" val="265651552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10574" cy="521208"/>
          </a:xfrm>
        </p:spPr>
        <p:txBody>
          <a:bodyPr/>
          <a:lstStyle/>
          <a:p>
            <a:r>
              <a:rPr lang="en-US" dirty="0" smtClean="0"/>
              <a:t>TestNav</a:t>
            </a:r>
            <a:endParaRPr lang="en-US" dirty="0"/>
          </a:p>
        </p:txBody>
      </p:sp>
      <p:sp>
        <p:nvSpPr>
          <p:cNvPr id="4" name="Content Placeholder 3"/>
          <p:cNvSpPr txBox="1">
            <a:spLocks/>
          </p:cNvSpPr>
          <p:nvPr/>
        </p:nvSpPr>
        <p:spPr>
          <a:xfrm>
            <a:off x="482511" y="94032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indent="-514350">
              <a:buClr>
                <a:sysClr val="windowText" lastClr="000000"/>
              </a:buClr>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Browser: </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hlinkClick r:id="rId2"/>
              </a:rPr>
              <a:t>https://co.testnav.com</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a:t>
            </a:r>
          </a:p>
          <a:p>
            <a:pPr marL="571500" indent="-514350">
              <a:buClr>
                <a:sysClr val="windowText" lastClr="000000"/>
              </a:buClr>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App:</a:t>
            </a:r>
          </a:p>
        </p:txBody>
      </p:sp>
      <p:pic>
        <p:nvPicPr>
          <p:cNvPr id="5" name="Picture 4" descr="Screen Shot 2016-11-04 at 3.59.48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1708" y="1701533"/>
            <a:ext cx="4800600" cy="3269901"/>
          </a:xfrm>
          <a:prstGeom prst="rect">
            <a:avLst/>
          </a:prstGeom>
          <a:ln w="25400">
            <a:solidFill>
              <a:sysClr val="windowText" lastClr="000000"/>
            </a:solidFill>
          </a:ln>
        </p:spPr>
      </p:pic>
      <p:sp>
        <p:nvSpPr>
          <p:cNvPr id="6" name="TextBox 5"/>
          <p:cNvSpPr txBox="1"/>
          <p:nvPr/>
        </p:nvSpPr>
        <p:spPr>
          <a:xfrm>
            <a:off x="398164" y="5466287"/>
            <a:ext cx="8745836" cy="1015663"/>
          </a:xfrm>
          <a:prstGeom prst="rect">
            <a:avLst/>
          </a:prstGeom>
          <a:noFill/>
        </p:spPr>
        <p:txBody>
          <a:bodyPr wrap="square" rtlCol="0">
            <a:spAutoFit/>
          </a:bodyPr>
          <a:lstStyle/>
          <a:p>
            <a:pPr defTabSz="914400" fontAlgn="base">
              <a:spcBef>
                <a:spcPct val="0"/>
              </a:spcBef>
              <a:spcAft>
                <a:spcPct val="0"/>
              </a:spcAft>
            </a:pPr>
            <a:r>
              <a:rPr lang="en-US" sz="2000" b="1" dirty="0" smtClean="0">
                <a:solidFill>
                  <a:prstClr val="black"/>
                </a:solidFill>
                <a:latin typeface="Trebuchet MS" panose="020B0603020202020204" pitchFamily="34" charset="0"/>
                <a:ea typeface="ＭＳ Ｐゴシック" pitchFamily="34" charset="-128"/>
              </a:rPr>
              <a:t>Note</a:t>
            </a:r>
            <a:r>
              <a:rPr lang="en-US" sz="2000" dirty="0" smtClean="0">
                <a:solidFill>
                  <a:prstClr val="black"/>
                </a:solidFill>
                <a:latin typeface="Trebuchet MS" panose="020B0603020202020204" pitchFamily="34" charset="0"/>
                <a:ea typeface="ＭＳ Ｐゴシック" pitchFamily="34" charset="-128"/>
              </a:rPr>
              <a:t>: The Sign In page should say “Colorado” above the Username and Password fields. If it doesn’t click the User Icon and select “Choose a different customer”.</a:t>
            </a:r>
            <a:endParaRPr lang="en-US" sz="2000" dirty="0">
              <a:solidFill>
                <a:prstClr val="black"/>
              </a:solidFill>
              <a:latin typeface="Trebuchet MS" panose="020B0603020202020204" pitchFamily="34" charset="0"/>
              <a:ea typeface="ＭＳ Ｐゴシック" pitchFamily="34" charset="-128"/>
            </a:endParaRPr>
          </a:p>
        </p:txBody>
      </p:sp>
    </p:spTree>
    <p:extLst>
      <p:ext uri="{BB962C8B-B14F-4D97-AF65-F5344CB8AC3E}">
        <p14:creationId xmlns:p14="http://schemas.microsoft.com/office/powerpoint/2010/main" val="33838308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54013" cy="521208"/>
          </a:xfrm>
        </p:spPr>
        <p:txBody>
          <a:bodyPr/>
          <a:lstStyle/>
          <a:p>
            <a:r>
              <a:rPr lang="en-US" dirty="0" smtClean="0"/>
              <a:t>“Early Submission” of Test</a:t>
            </a:r>
            <a:endParaRPr lang="en-US" dirty="0"/>
          </a:p>
        </p:txBody>
      </p:sp>
      <p:sp>
        <p:nvSpPr>
          <p:cNvPr id="4" name="Content Placeholder 2"/>
          <p:cNvSpPr txBox="1">
            <a:spLocks/>
          </p:cNvSpPr>
          <p:nvPr/>
        </p:nvSpPr>
        <p:spPr>
          <a:xfrm>
            <a:off x="356033" y="1166568"/>
            <a:ext cx="842599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There are no confirmed cases of a student getting “kicked out” of TestNav and the test submitting itself </a:t>
            </a:r>
          </a:p>
          <a:p>
            <a:pPr lvl="1">
              <a:buFont typeface="Arial" panose="020B0604020202020204" pitchFamily="34" charset="0"/>
              <a:buChar char="•"/>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In all cases where a student’s test was submitted and the log files were sent to Pearson, the student followed the on-screen logout </a:t>
            </a:r>
            <a:r>
              <a:rPr lang="en-US" sz="2000" dirty="0" smtClean="0">
                <a:solidFill>
                  <a:sysClr val="windowText" lastClr="000000"/>
                </a:solidFill>
                <a:latin typeface="Trebuchet MS" panose="020B0603020202020204" pitchFamily="34" charset="0"/>
              </a:rPr>
              <a:t>procedures and hit </a:t>
            </a:r>
            <a:r>
              <a:rPr lang="en-US" sz="2000" dirty="0">
                <a:solidFill>
                  <a:sysClr val="windowText" lastClr="000000"/>
                </a:solidFill>
                <a:latin typeface="Trebuchet MS" panose="020B0603020202020204" pitchFamily="34" charset="0"/>
              </a:rPr>
              <a:t>the </a:t>
            </a:r>
            <a:r>
              <a:rPr lang="en-US" sz="2000" b="1" dirty="0">
                <a:solidFill>
                  <a:sysClr val="windowText" lastClr="000000"/>
                </a:solidFill>
                <a:latin typeface="Trebuchet MS" panose="020B0603020202020204" pitchFamily="34" charset="0"/>
              </a:rPr>
              <a:t>submit</a:t>
            </a:r>
            <a:r>
              <a:rPr lang="en-US" sz="2000" dirty="0">
                <a:solidFill>
                  <a:sysClr val="windowText" lastClr="000000"/>
                </a:solidFill>
                <a:latin typeface="Trebuchet MS" panose="020B0603020202020204" pitchFamily="34" charset="0"/>
              </a:rPr>
              <a:t> </a:t>
            </a:r>
            <a:r>
              <a:rPr lang="en-US" sz="2000" dirty="0" smtClean="0">
                <a:solidFill>
                  <a:sysClr val="windowText" lastClr="000000"/>
                </a:solidFill>
                <a:latin typeface="Trebuchet MS" panose="020B0603020202020204" pitchFamily="34" charset="0"/>
              </a:rPr>
              <a:t>button </a:t>
            </a: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CDE will unsubmit tests for: </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3</a:t>
            </a:r>
            <a:r>
              <a:rPr kumimoji="0" lang="en-US" sz="2000" b="0" i="0" u="none" strike="noStrike" kern="1200" cap="none" spc="0" normalizeH="0" baseline="30000" noProof="0" dirty="0" smtClean="0">
                <a:ln>
                  <a:noFill/>
                </a:ln>
                <a:solidFill>
                  <a:sysClr val="windowText" lastClr="000000"/>
                </a:solidFill>
                <a:effectLst/>
                <a:uLnTx/>
                <a:uFillTx/>
                <a:latin typeface="Trebuchet MS" panose="020B0603020202020204" pitchFamily="34" charset="0"/>
              </a:rPr>
              <a:t>rd</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graders </a:t>
            </a: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one</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time only</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000" dirty="0" smtClean="0">
                <a:solidFill>
                  <a:sysClr val="windowText" lastClr="000000"/>
                </a:solidFill>
                <a:latin typeface="Trebuchet MS" panose="020B0603020202020204" pitchFamily="34" charset="0"/>
              </a:rPr>
              <a:t>Transcription</a:t>
            </a: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Other grades: If log files sent to Pearson show that the student did not submit the test</a:t>
            </a:r>
            <a:endParaRPr kumimoji="0" lang="en-US" sz="20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644955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18692215"/>
              </p:ext>
            </p:extLst>
          </p:nvPr>
        </p:nvGraphicFramePr>
        <p:xfrm>
          <a:off x="628650" y="1201738"/>
          <a:ext cx="7886513" cy="4033232"/>
        </p:xfrm>
        <a:graphic>
          <a:graphicData uri="http://schemas.openxmlformats.org/drawingml/2006/table">
            <a:tbl>
              <a:tblPr firstRow="1" firstCol="1" bandRow="1">
                <a:tableStyleId>{F5AB1C69-6EDB-4FF4-983F-18BD219EF322}</a:tableStyleId>
              </a:tblPr>
              <a:tblGrid>
                <a:gridCol w="2887171"/>
                <a:gridCol w="1373649"/>
                <a:gridCol w="3625693"/>
              </a:tblGrid>
              <a:tr h="535430">
                <a:tc>
                  <a:txBody>
                    <a:bodyPr/>
                    <a:lstStyle/>
                    <a:p>
                      <a:pPr marL="0" marR="0" algn="ctr">
                        <a:spcBef>
                          <a:spcPts val="0"/>
                        </a:spcBef>
                        <a:spcAft>
                          <a:spcPts val="0"/>
                        </a:spcAft>
                      </a:pPr>
                      <a:r>
                        <a:rPr lang="en-US" sz="2400" dirty="0" smtClean="0">
                          <a:effectLst/>
                        </a:rPr>
                        <a:t>Assessment</a:t>
                      </a:r>
                      <a:endParaRPr lang="en-US" sz="2400" dirty="0">
                        <a:solidFill>
                          <a:schemeClr val="bg1">
                            <a:lumMod val="10000"/>
                          </a:schemeClr>
                        </a:solidFill>
                        <a:effectLst/>
                        <a:latin typeface="Trebuchet MS" panose="020B0603020202020204" pitchFamily="34" charset="0"/>
                        <a:ea typeface="Calibri"/>
                      </a:endParaRPr>
                    </a:p>
                  </a:txBody>
                  <a:tcPr marL="0" marR="0" marT="0" marB="0" anchor="ctr">
                    <a:solidFill>
                      <a:schemeClr val="tx2"/>
                    </a:solidFill>
                  </a:tcPr>
                </a:tc>
                <a:tc>
                  <a:txBody>
                    <a:bodyPr/>
                    <a:lstStyle/>
                    <a:p>
                      <a:pPr marL="0" marR="0" algn="ctr">
                        <a:spcBef>
                          <a:spcPts val="0"/>
                        </a:spcBef>
                        <a:spcAft>
                          <a:spcPts val="0"/>
                        </a:spcAft>
                      </a:pPr>
                      <a:r>
                        <a:rPr lang="en-US" sz="2400" dirty="0" smtClean="0">
                          <a:effectLst/>
                        </a:rPr>
                        <a:t>Grade(s)</a:t>
                      </a:r>
                      <a:endParaRPr lang="en-US" sz="2400" dirty="0">
                        <a:solidFill>
                          <a:schemeClr val="bg1">
                            <a:lumMod val="10000"/>
                          </a:schemeClr>
                        </a:solidFill>
                        <a:effectLst/>
                        <a:latin typeface="Trebuchet MS" panose="020B0603020202020204" pitchFamily="34" charset="0"/>
                        <a:ea typeface="Calibri"/>
                      </a:endParaRPr>
                    </a:p>
                  </a:txBody>
                  <a:tcPr marL="0" marR="0" marT="0" marB="0" anchor="ctr">
                    <a:solidFill>
                      <a:schemeClr val="tx2"/>
                    </a:solidFill>
                  </a:tcPr>
                </a:tc>
                <a:tc>
                  <a:txBody>
                    <a:bodyPr/>
                    <a:lstStyle/>
                    <a:p>
                      <a:pPr marL="0" marR="0" algn="ctr">
                        <a:spcBef>
                          <a:spcPts val="0"/>
                        </a:spcBef>
                        <a:spcAft>
                          <a:spcPts val="0"/>
                        </a:spcAft>
                      </a:pPr>
                      <a:r>
                        <a:rPr lang="en-US" sz="2400" dirty="0" smtClean="0">
                          <a:effectLst/>
                        </a:rPr>
                        <a:t>Official</a:t>
                      </a:r>
                      <a:r>
                        <a:rPr lang="en-US" sz="2400" baseline="0" dirty="0" smtClean="0">
                          <a:effectLst/>
                        </a:rPr>
                        <a:t> </a:t>
                      </a:r>
                      <a:r>
                        <a:rPr lang="en-US" sz="2400" dirty="0" smtClean="0">
                          <a:effectLst/>
                        </a:rPr>
                        <a:t>Window</a:t>
                      </a:r>
                      <a:endParaRPr lang="en-US" sz="2400" dirty="0">
                        <a:solidFill>
                          <a:schemeClr val="bg1">
                            <a:lumMod val="10000"/>
                          </a:schemeClr>
                        </a:solidFill>
                        <a:effectLst/>
                        <a:latin typeface="Trebuchet MS" panose="020B0603020202020204" pitchFamily="34" charset="0"/>
                        <a:ea typeface="Calibri"/>
                      </a:endParaRPr>
                    </a:p>
                  </a:txBody>
                  <a:tcPr marL="0" marR="0" marT="0" marB="0" anchor="ctr">
                    <a:solidFill>
                      <a:schemeClr val="tx2"/>
                    </a:solidFill>
                  </a:tcPr>
                </a:tc>
              </a:tr>
              <a:tr h="9153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CMAS and </a:t>
                      </a:r>
                      <a:r>
                        <a:rPr lang="en-US" sz="2400" dirty="0" err="1" smtClean="0">
                          <a:effectLst/>
                        </a:rPr>
                        <a:t>CoAlt</a:t>
                      </a:r>
                      <a:r>
                        <a:rPr lang="en-US" sz="2400" dirty="0" smtClean="0">
                          <a:effectLs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Social Studies</a:t>
                      </a:r>
                      <a:endParaRPr lang="en-US" sz="2400" b="0" baseline="30000" dirty="0" smtClean="0">
                        <a:solidFill>
                          <a:schemeClr val="tx1">
                            <a:lumMod val="50000"/>
                          </a:schemeClr>
                        </a:solidFill>
                        <a:effectLst/>
                        <a:latin typeface="Trebuchet MS" panose="020B0603020202020204" pitchFamily="34" charset="0"/>
                        <a:ea typeface="Calibri"/>
                      </a:endParaRPr>
                    </a:p>
                  </a:txBody>
                  <a:tcPr marL="0" marR="0" marT="0" marB="0"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4</a:t>
                      </a:r>
                      <a:r>
                        <a:rPr lang="en-US" sz="2400" baseline="30000" dirty="0" smtClean="0">
                          <a:effectLst/>
                        </a:rPr>
                        <a:t>1</a:t>
                      </a:r>
                      <a:r>
                        <a:rPr lang="en-US" sz="2400" dirty="0" smtClean="0">
                          <a:effectLst/>
                        </a:rPr>
                        <a:t>, 7</a:t>
                      </a:r>
                      <a:r>
                        <a:rPr lang="en-US" sz="2400" baseline="30000" dirty="0" smtClean="0">
                          <a:effectLst/>
                        </a:rPr>
                        <a:t>1</a:t>
                      </a:r>
                      <a:endParaRPr lang="en-US" sz="2400" baseline="30000" dirty="0">
                        <a:solidFill>
                          <a:srgbClr val="000000"/>
                        </a:solidFill>
                        <a:effectLst/>
                        <a:latin typeface="Trebuchet MS" panose="020B0603020202020204" pitchFamily="34" charset="0"/>
                        <a:ea typeface="Calibri"/>
                      </a:endParaRPr>
                    </a:p>
                  </a:txBody>
                  <a:tcPr marL="0" marR="0" marT="0" marB="0" anchor="ctr"/>
                </a:tc>
                <a:tc rowSpan="3">
                  <a:txBody>
                    <a:bodyPr/>
                    <a:lstStyle/>
                    <a:p>
                      <a:pPr marL="0" marR="0" algn="ctr">
                        <a:spcBef>
                          <a:spcPts val="0"/>
                        </a:spcBef>
                        <a:spcAft>
                          <a:spcPts val="0"/>
                        </a:spcAft>
                      </a:pPr>
                      <a:r>
                        <a:rPr lang="en-US" sz="2400" dirty="0" smtClean="0"/>
                        <a:t>April 9 - 27, 2018</a:t>
                      </a:r>
                      <a:endParaRPr lang="en-US" sz="2400" baseline="30000" dirty="0">
                        <a:solidFill>
                          <a:srgbClr val="000000"/>
                        </a:solidFill>
                        <a:effectLst/>
                        <a:latin typeface="Trebuchet MS" panose="020B0603020202020204" pitchFamily="34" charset="0"/>
                        <a:ea typeface="Calibri"/>
                      </a:endParaRPr>
                    </a:p>
                  </a:txBody>
                  <a:tcPr marL="0" marR="0" marT="0" marB="0" anchor="ctr"/>
                </a:tc>
              </a:tr>
              <a:tr h="8601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CMAS and </a:t>
                      </a:r>
                      <a:r>
                        <a:rPr lang="en-US" sz="2400" dirty="0" err="1" smtClean="0">
                          <a:effectLst/>
                        </a:rPr>
                        <a:t>CoAlt</a:t>
                      </a:r>
                      <a:r>
                        <a:rPr lang="en-US" sz="2400" dirty="0" smtClean="0">
                          <a:effectLs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Science</a:t>
                      </a:r>
                      <a:endParaRPr lang="en-US" sz="2400" b="0" baseline="30000" dirty="0" smtClean="0">
                        <a:solidFill>
                          <a:schemeClr val="tx1">
                            <a:lumMod val="50000"/>
                          </a:schemeClr>
                        </a:solidFill>
                        <a:effectLst/>
                        <a:latin typeface="Trebuchet MS" panose="020B0603020202020204" pitchFamily="34" charset="0"/>
                        <a:ea typeface="Calibri"/>
                      </a:endParaRPr>
                    </a:p>
                  </a:txBody>
                  <a:tcPr marL="0" marR="0" marT="0" marB="0"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5, 8, 11</a:t>
                      </a:r>
                      <a:r>
                        <a:rPr lang="en-US" sz="2400" baseline="30000" dirty="0" smtClean="0"/>
                        <a:t>2</a:t>
                      </a:r>
                      <a:endParaRPr lang="en-US" sz="2400" baseline="30000" dirty="0" smtClean="0">
                        <a:solidFill>
                          <a:srgbClr val="000000"/>
                        </a:solidFill>
                        <a:effectLst/>
                        <a:latin typeface="Trebuchet MS" panose="020B0603020202020204" pitchFamily="34" charset="0"/>
                        <a:ea typeface="Calibri"/>
                      </a:endParaRPr>
                    </a:p>
                  </a:txBody>
                  <a:tcPr marL="0" marR="0" marT="0" marB="0" anchor="ctr"/>
                </a:tc>
                <a:tc vMerge="1">
                  <a:txBody>
                    <a:bodyPr/>
                    <a:lstStyle/>
                    <a:p>
                      <a:pPr marL="0" marR="0" algn="ctr">
                        <a:spcBef>
                          <a:spcPts val="0"/>
                        </a:spcBef>
                        <a:spcAft>
                          <a:spcPts val="0"/>
                        </a:spcAft>
                      </a:pPr>
                      <a:endParaRPr lang="en-US" sz="1800" baseline="30000" dirty="0">
                        <a:solidFill>
                          <a:schemeClr val="tx1">
                            <a:lumMod val="50000"/>
                          </a:schemeClr>
                        </a:solidFill>
                        <a:effectLst/>
                        <a:latin typeface="+mn-lt"/>
                        <a:ea typeface="Calibri"/>
                      </a:endParaRPr>
                    </a:p>
                  </a:txBody>
                  <a:tcPr marL="0" marR="0" marT="0" marB="0" anchor="ctr"/>
                </a:tc>
              </a:tr>
              <a:tr h="8611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CMAS:</a:t>
                      </a:r>
                      <a:endParaRPr lang="en-US" sz="2400" baseline="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Math</a:t>
                      </a:r>
                      <a:r>
                        <a:rPr lang="en-US" sz="2400" baseline="0" dirty="0" smtClean="0">
                          <a:effectLst/>
                        </a:rPr>
                        <a:t> and ELA (CSLA</a:t>
                      </a:r>
                      <a:r>
                        <a:rPr lang="en-US" sz="2400" baseline="30000" dirty="0" smtClean="0">
                          <a:effectLst/>
                        </a:rPr>
                        <a:t>3</a:t>
                      </a:r>
                      <a:r>
                        <a:rPr lang="en-US" sz="2400" baseline="0" dirty="0" smtClean="0">
                          <a:effectLst/>
                        </a:rPr>
                        <a:t>)</a:t>
                      </a:r>
                      <a:r>
                        <a:rPr lang="en-US" sz="2400" dirty="0" smtClean="0">
                          <a:effectLst/>
                        </a:rPr>
                        <a:t> </a:t>
                      </a:r>
                      <a:endParaRPr lang="en-US" sz="2400" b="0" dirty="0" smtClean="0">
                        <a:solidFill>
                          <a:schemeClr val="tx1">
                            <a:lumMod val="50000"/>
                          </a:schemeClr>
                        </a:solidFill>
                        <a:effectLst/>
                        <a:latin typeface="Trebuchet MS" panose="020B0603020202020204" pitchFamily="34" charset="0"/>
                        <a:ea typeface="Calibri"/>
                      </a:endParaRPr>
                    </a:p>
                  </a:txBody>
                  <a:tcPr marL="0" marR="0" marT="0" marB="0" anchor="ctr">
                    <a:solidFill>
                      <a:schemeClr val="tx2"/>
                    </a:solidFill>
                  </a:tcPr>
                </a:tc>
                <a:tc>
                  <a:txBody>
                    <a:bodyPr/>
                    <a:lstStyle/>
                    <a:p>
                      <a:pPr marL="0" marR="0" algn="ctr">
                        <a:spcBef>
                          <a:spcPts val="0"/>
                        </a:spcBef>
                        <a:spcAft>
                          <a:spcPts val="0"/>
                        </a:spcAft>
                      </a:pPr>
                      <a:r>
                        <a:rPr lang="en-US" sz="2400" dirty="0" smtClean="0">
                          <a:effectLst/>
                        </a:rPr>
                        <a:t>3-8</a:t>
                      </a:r>
                      <a:r>
                        <a:rPr lang="en-US" sz="2400" baseline="30000" dirty="0" smtClean="0">
                          <a:effectLst/>
                        </a:rPr>
                        <a:t>2</a:t>
                      </a:r>
                      <a:endParaRPr lang="en-US" sz="2400" baseline="30000" dirty="0">
                        <a:solidFill>
                          <a:srgbClr val="000000"/>
                        </a:solidFill>
                        <a:effectLst/>
                        <a:latin typeface="Trebuchet MS" panose="020B0603020202020204" pitchFamily="34" charset="0"/>
                        <a:ea typeface="Calibri"/>
                      </a:endParaRPr>
                    </a:p>
                  </a:txBody>
                  <a:tcPr marL="0" marR="0" marT="0" marB="0" anchor="ctr"/>
                </a:tc>
                <a:tc vMerge="1">
                  <a:txBody>
                    <a:bodyPr/>
                    <a:lstStyle/>
                    <a:p>
                      <a:pPr marL="0" marR="0" algn="ctr">
                        <a:spcBef>
                          <a:spcPts val="0"/>
                        </a:spcBef>
                        <a:spcAft>
                          <a:spcPts val="0"/>
                        </a:spcAft>
                      </a:pPr>
                      <a:endParaRPr lang="en-US" sz="1800" b="0" baseline="0" dirty="0" smtClean="0">
                        <a:solidFill>
                          <a:schemeClr val="tx1">
                            <a:lumMod val="50000"/>
                          </a:schemeClr>
                        </a:solidFill>
                        <a:effectLst/>
                        <a:latin typeface="+mn-lt"/>
                        <a:ea typeface="Calibri"/>
                      </a:endParaRPr>
                    </a:p>
                  </a:txBody>
                  <a:tcPr marL="0" marR="0" marT="0" marB="0" anchor="ctr"/>
                </a:tc>
              </a:tr>
              <a:tr h="861134">
                <a:tc>
                  <a:txBody>
                    <a:bodyPr/>
                    <a:lstStyle/>
                    <a:p>
                      <a:pPr marL="0" marR="0" algn="ctr">
                        <a:spcBef>
                          <a:spcPts val="0"/>
                        </a:spcBef>
                        <a:spcAft>
                          <a:spcPts val="0"/>
                        </a:spcAft>
                      </a:pPr>
                      <a:r>
                        <a:rPr lang="en-US" sz="2400" dirty="0" err="1" smtClean="0">
                          <a:effectLst/>
                        </a:rPr>
                        <a:t>CoAlt</a:t>
                      </a:r>
                      <a:r>
                        <a:rPr lang="en-US" sz="2400" dirty="0" smtClean="0">
                          <a:effectLst/>
                        </a:rPr>
                        <a:t>:</a:t>
                      </a:r>
                    </a:p>
                    <a:p>
                      <a:pPr marL="0" marR="0" algn="ctr">
                        <a:spcBef>
                          <a:spcPts val="0"/>
                        </a:spcBef>
                        <a:spcAft>
                          <a:spcPts val="0"/>
                        </a:spcAft>
                      </a:pPr>
                      <a:r>
                        <a:rPr lang="en-US" sz="2400" dirty="0" smtClean="0">
                          <a:effectLst/>
                        </a:rPr>
                        <a:t>DLM ELA and</a:t>
                      </a:r>
                      <a:r>
                        <a:rPr lang="en-US" sz="2400" baseline="0" dirty="0" smtClean="0">
                          <a:effectLst/>
                        </a:rPr>
                        <a:t> Math</a:t>
                      </a:r>
                      <a:endParaRPr lang="en-US" sz="2400" b="0" dirty="0">
                        <a:solidFill>
                          <a:schemeClr val="tx1">
                            <a:lumMod val="50000"/>
                          </a:schemeClr>
                        </a:solidFill>
                        <a:effectLst/>
                        <a:latin typeface="Trebuchet MS" panose="020B0603020202020204" pitchFamily="34" charset="0"/>
                        <a:ea typeface="Calibri"/>
                      </a:endParaRPr>
                    </a:p>
                  </a:txBody>
                  <a:tcPr marL="0" marR="0" marT="0" marB="0" anchor="ctr">
                    <a:solidFill>
                      <a:schemeClr val="tx2"/>
                    </a:solidFill>
                  </a:tcPr>
                </a:tc>
                <a:tc>
                  <a:txBody>
                    <a:bodyPr/>
                    <a:lstStyle/>
                    <a:p>
                      <a:pPr marL="0" marR="0" algn="ctr">
                        <a:spcBef>
                          <a:spcPts val="0"/>
                        </a:spcBef>
                        <a:spcAft>
                          <a:spcPts val="0"/>
                        </a:spcAft>
                      </a:pPr>
                      <a:r>
                        <a:rPr lang="en-US" sz="2400" dirty="0" smtClean="0">
                          <a:effectLst/>
                        </a:rPr>
                        <a:t>3-11</a:t>
                      </a:r>
                      <a:endParaRPr lang="en-US" sz="2400" dirty="0">
                        <a:solidFill>
                          <a:srgbClr val="000000"/>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400" dirty="0" smtClean="0">
                          <a:effectLst/>
                        </a:rPr>
                        <a:t>Aligned to CMAS: Math </a:t>
                      </a:r>
                      <a:r>
                        <a:rPr lang="en-US" sz="2400" baseline="0" dirty="0" smtClean="0">
                          <a:effectLst/>
                        </a:rPr>
                        <a:t>and ELA schedule</a:t>
                      </a:r>
                      <a:endParaRPr lang="en-US" sz="2400" dirty="0">
                        <a:solidFill>
                          <a:srgbClr val="000000"/>
                        </a:solidFill>
                        <a:effectLst/>
                        <a:latin typeface="Trebuchet MS" panose="020B0603020202020204" pitchFamily="34" charset="0"/>
                        <a:ea typeface="Calibri"/>
                      </a:endParaRPr>
                    </a:p>
                  </a:txBody>
                  <a:tcPr marL="0" marR="0" marT="0" marB="0" anchor="ctr"/>
                </a:tc>
              </a:tr>
            </a:tbl>
          </a:graphicData>
        </a:graphic>
      </p:graphicFrame>
      <p:sp>
        <p:nvSpPr>
          <p:cNvPr id="2" name="TextBox 1"/>
          <p:cNvSpPr txBox="1"/>
          <p:nvPr/>
        </p:nvSpPr>
        <p:spPr>
          <a:xfrm>
            <a:off x="192023" y="5414069"/>
            <a:ext cx="8772867" cy="923330"/>
          </a:xfrm>
          <a:prstGeom prst="rect">
            <a:avLst/>
          </a:prstGeom>
          <a:noFill/>
        </p:spPr>
        <p:txBody>
          <a:bodyPr wrap="square" rtlCol="0">
            <a:spAutoFit/>
          </a:bodyPr>
          <a:lstStyle/>
          <a:p>
            <a:r>
              <a:rPr lang="en-US" baseline="30000" dirty="0" smtClean="0">
                <a:solidFill>
                  <a:srgbClr val="000000"/>
                </a:solidFill>
                <a:latin typeface="Trebuchet MS" panose="020B0603020202020204" pitchFamily="34" charset="0"/>
              </a:rPr>
              <a:t>1</a:t>
            </a:r>
            <a:r>
              <a:rPr lang="en-US" dirty="0" smtClean="0">
                <a:solidFill>
                  <a:srgbClr val="000000"/>
                </a:solidFill>
                <a:latin typeface="Trebuchet MS" panose="020B0603020202020204" pitchFamily="34" charset="0"/>
              </a:rPr>
              <a:t>Grades 4 and 7 Social Studies are administered on a sampling basis</a:t>
            </a:r>
          </a:p>
          <a:p>
            <a:r>
              <a:rPr lang="en-US" baseline="30000" dirty="0" smtClean="0">
                <a:solidFill>
                  <a:srgbClr val="000000"/>
                </a:solidFill>
                <a:latin typeface="Trebuchet MS" panose="020B0603020202020204" pitchFamily="34" charset="0"/>
              </a:rPr>
              <a:t>2</a:t>
            </a:r>
            <a:r>
              <a:rPr lang="en-US" dirty="0" smtClean="0">
                <a:solidFill>
                  <a:srgbClr val="000000"/>
                </a:solidFill>
                <a:latin typeface="Trebuchet MS" panose="020B0603020202020204" pitchFamily="34" charset="0"/>
              </a:rPr>
              <a:t>See following slides for early window options</a:t>
            </a:r>
          </a:p>
          <a:p>
            <a:r>
              <a:rPr lang="en-US" baseline="30000" dirty="0" smtClean="0">
                <a:solidFill>
                  <a:srgbClr val="000000"/>
                </a:solidFill>
                <a:latin typeface="Trebuchet MS" panose="020B0603020202020204" pitchFamily="34" charset="0"/>
              </a:rPr>
              <a:t>3</a:t>
            </a:r>
            <a:r>
              <a:rPr lang="en-US" dirty="0" smtClean="0">
                <a:solidFill>
                  <a:srgbClr val="000000"/>
                </a:solidFill>
                <a:latin typeface="Trebuchet MS" panose="020B0603020202020204" pitchFamily="34" charset="0"/>
              </a:rPr>
              <a:t>CSLA is for eligible English learners in grades 3 and 4 only</a:t>
            </a:r>
            <a:endParaRPr lang="en-US" dirty="0">
              <a:solidFill>
                <a:srgbClr val="000000"/>
              </a:solidFill>
              <a:latin typeface="Trebuchet MS" panose="020B0603020202020204" pitchFamily="34" charset="0"/>
            </a:endParaRPr>
          </a:p>
        </p:txBody>
      </p:sp>
      <p:sp>
        <p:nvSpPr>
          <p:cNvPr id="6" name="Title 2"/>
          <p:cNvSpPr txBox="1">
            <a:spLocks/>
          </p:cNvSpPr>
          <p:nvPr/>
        </p:nvSpPr>
        <p:spPr>
          <a:xfrm>
            <a:off x="192023" y="147634"/>
            <a:ext cx="8772867" cy="521208"/>
          </a:xfrm>
          <a:prstGeom prst="rect">
            <a:avLst/>
          </a:prstGeom>
        </p:spPr>
        <p:txBody>
          <a:bodyP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pPr algn="l"/>
            <a:r>
              <a:rPr lang="en-US" sz="2800" dirty="0" smtClean="0">
                <a:solidFill>
                  <a:srgbClr val="FFFFFF"/>
                </a:solidFill>
              </a:rPr>
              <a:t>Spring 2018 CMAS Window</a:t>
            </a:r>
            <a:endParaRPr lang="en-US" sz="2800" dirty="0"/>
          </a:p>
        </p:txBody>
      </p:sp>
    </p:spTree>
    <p:extLst>
      <p:ext uri="{BB962C8B-B14F-4D97-AF65-F5344CB8AC3E}">
        <p14:creationId xmlns:p14="http://schemas.microsoft.com/office/powerpoint/2010/main" val="97932792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82294" cy="521208"/>
          </a:xfrm>
        </p:spPr>
        <p:txBody>
          <a:bodyPr/>
          <a:lstStyle/>
          <a:p>
            <a:r>
              <a:rPr lang="en-US" dirty="0" smtClean="0"/>
              <a:t>Student Logs into Another Student’s Test</a:t>
            </a:r>
            <a:endParaRPr lang="en-US" dirty="0"/>
          </a:p>
        </p:txBody>
      </p:sp>
      <p:sp>
        <p:nvSpPr>
          <p:cNvPr id="4" name="Content Placeholder 2"/>
          <p:cNvSpPr txBox="1">
            <a:spLocks/>
          </p:cNvSpPr>
          <p:nvPr/>
        </p:nvSpPr>
        <p:spPr>
          <a:xfrm>
            <a:off x="430306" y="1249116"/>
            <a:ext cx="8294146" cy="518395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A logs into Student B’s test</a:t>
            </a:r>
          </a:p>
          <a:p>
            <a:pPr marL="97155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Immediately exit the test</a:t>
            </a:r>
          </a:p>
          <a:p>
            <a:pPr marL="1371600" lvl="2" indent="-514350">
              <a:defRPr/>
            </a:pPr>
            <a:r>
              <a:rPr lang="en-US" sz="2000" dirty="0" smtClean="0">
                <a:solidFill>
                  <a:sysClr val="windowText" lastClr="000000"/>
                </a:solidFill>
                <a:latin typeface="Trebuchet MS" panose="020B0603020202020204" pitchFamily="34" charset="0"/>
              </a:rPr>
              <a:t>Do not have Student A continue testing</a:t>
            </a:r>
          </a:p>
          <a:p>
            <a:pPr marL="97155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School immediately contacts DAC</a:t>
            </a:r>
          </a:p>
          <a:p>
            <a:pPr marL="97155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DAC immediately contacts CDE  </a:t>
            </a:r>
          </a:p>
          <a:p>
            <a:pPr marL="1371600" lvl="2" indent="-514350">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Student</a:t>
            </a:r>
            <a:r>
              <a:rPr kumimoji="0" lang="en-US" sz="2000" b="0" i="0" u="none" strike="noStrike" kern="1200" cap="none" spc="0" normalizeH="0" noProof="0" dirty="0" smtClean="0">
                <a:ln>
                  <a:noFill/>
                </a:ln>
                <a:solidFill>
                  <a:sysClr val="windowText" lastClr="000000"/>
                </a:solidFill>
                <a:effectLst/>
                <a:uLnTx/>
                <a:uFillTx/>
                <a:latin typeface="Trebuchet MS" panose="020B0603020202020204" pitchFamily="34" charset="0"/>
              </a:rPr>
              <a:t> B hasn’t touched the test,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CDE may be able to move the test into Student A’s name</a:t>
            </a:r>
          </a:p>
          <a:p>
            <a:pPr marL="1828800" lvl="3" indent="-514350">
              <a:buFont typeface="Arial" panose="020B0604020202020204" pitchFamily="34" charset="0"/>
              <a:buChar char="•"/>
              <a:defRPr/>
            </a:pPr>
            <a:r>
              <a:rPr lang="en-US" noProof="0" dirty="0" smtClean="0">
                <a:solidFill>
                  <a:sysClr val="windowText" lastClr="000000"/>
                </a:solidFill>
                <a:latin typeface="Trebuchet MS" panose="020B0603020202020204" pitchFamily="34" charset="0"/>
              </a:rPr>
              <a:t>Moves the whole test</a:t>
            </a:r>
          </a:p>
          <a:p>
            <a:pPr marL="1828800" lvl="3" indent="-514350">
              <a:buFont typeface="Arial" panose="020B0604020202020204" pitchFamily="34" charset="0"/>
              <a:buChar char="•"/>
              <a:defRPr/>
            </a:pPr>
            <a:r>
              <a:rPr kumimoji="0" lang="en-US" sz="2000" b="0" i="0" u="none" strike="noStrike" kern="1200" cap="none" spc="0" normalizeH="0" baseline="0" dirty="0" smtClean="0">
                <a:ln>
                  <a:noFill/>
                </a:ln>
                <a:solidFill>
                  <a:sysClr val="windowText" lastClr="000000"/>
                </a:solidFill>
                <a:effectLst/>
                <a:uLnTx/>
                <a:uFillTx/>
                <a:latin typeface="Trebuchet MS" panose="020B0603020202020204" pitchFamily="34" charset="0"/>
              </a:rPr>
              <a:t>Individual</a:t>
            </a:r>
            <a:r>
              <a:rPr kumimoji="0" lang="en-US" sz="2000" b="0" i="0" u="none" strike="noStrike" kern="1200" cap="none" spc="0" normalizeH="0" dirty="0" smtClean="0">
                <a:ln>
                  <a:noFill/>
                </a:ln>
                <a:solidFill>
                  <a:sysClr val="windowText" lastClr="000000"/>
                </a:solidFill>
                <a:effectLst/>
                <a:uLnTx/>
                <a:uFillTx/>
                <a:latin typeface="Trebuchet MS" panose="020B0603020202020204" pitchFamily="34" charset="0"/>
              </a:rPr>
              <a:t> units cannot be moved</a:t>
            </a:r>
          </a:p>
          <a:p>
            <a:pPr marL="1371600" lvl="2" indent="-514350">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Student B has taken one unit or more, CDE may have to void the unit taken by Student A to allow Student B to complete his </a:t>
            </a:r>
            <a:r>
              <a:rPr lang="en-US" sz="2000" dirty="0" smtClean="0">
                <a:solidFill>
                  <a:sysClr val="windowText" lastClr="000000"/>
                </a:solidFill>
                <a:latin typeface="Trebuchet MS" panose="020B0603020202020204" pitchFamily="34" charset="0"/>
              </a:rPr>
              <a:t>or her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test</a:t>
            </a:r>
          </a:p>
          <a:p>
            <a:pPr marL="1828800" lvl="3" indent="-514350">
              <a:buFont typeface="Arial" panose="020B0604020202020204" pitchFamily="34" charset="0"/>
              <a:buChar char="•"/>
              <a:defRPr/>
            </a:pPr>
            <a:r>
              <a:rPr lang="en-US" dirty="0" smtClean="0">
                <a:solidFill>
                  <a:sysClr val="windowText" lastClr="000000"/>
                </a:solidFill>
                <a:latin typeface="Trebuchet MS" panose="020B0603020202020204" pitchFamily="34" charset="0"/>
              </a:rPr>
              <a:t>Responses cannot be transferred to Student A’s test</a:t>
            </a:r>
          </a:p>
          <a:p>
            <a:pPr marL="1828800" lvl="3" indent="-514350">
              <a:buFont typeface="Arial" panose="020B0604020202020204" pitchFamily="34" charset="0"/>
              <a:buChar char="•"/>
              <a:defRPr/>
            </a:pPr>
            <a:r>
              <a:rPr kumimoji="0" lang="en-US"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A’s test may</a:t>
            </a:r>
            <a:r>
              <a:rPr kumimoji="0" lang="en-US" b="0" i="0" u="none" strike="noStrike" kern="1200" cap="none" spc="0" normalizeH="0" noProof="0" dirty="0" smtClean="0">
                <a:ln>
                  <a:noFill/>
                </a:ln>
                <a:solidFill>
                  <a:sysClr val="windowText" lastClr="000000"/>
                </a:solidFill>
                <a:effectLst/>
                <a:uLnTx/>
                <a:uFillTx/>
                <a:latin typeface="Trebuchet MS" panose="020B0603020202020204" pitchFamily="34" charset="0"/>
              </a:rPr>
              <a:t> need to </a:t>
            </a:r>
            <a:r>
              <a:rPr kumimoji="0" lang="en-US"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be invalidated</a:t>
            </a:r>
            <a:r>
              <a:rPr kumimoji="0" lang="en-US" b="0" i="0" u="none" strike="noStrike" kern="1200" cap="none" spc="0" normalizeH="0" noProof="0" dirty="0" smtClean="0">
                <a:ln>
                  <a:noFill/>
                </a:ln>
                <a:solidFill>
                  <a:sysClr val="windowText" lastClr="000000"/>
                </a:solidFill>
                <a:effectLst/>
                <a:uLnTx/>
                <a:uFillTx/>
                <a:latin typeface="Trebuchet MS" panose="020B0603020202020204" pitchFamily="34" charset="0"/>
              </a:rPr>
              <a:t> as a misadministration</a:t>
            </a:r>
          </a:p>
          <a:p>
            <a:pPr marL="2286000" lvl="4" indent="-514350">
              <a:buFont typeface="Arial" panose="020B0604020202020204" pitchFamily="34" charset="0"/>
              <a:buChar char="•"/>
              <a:defRPr/>
            </a:pPr>
            <a:r>
              <a:rPr lang="en-US" baseline="0" dirty="0" smtClean="0">
                <a:solidFill>
                  <a:sysClr val="windowText" lastClr="000000"/>
                </a:solidFill>
                <a:latin typeface="Trebuchet MS" panose="020B0603020202020204" pitchFamily="34" charset="0"/>
              </a:rPr>
              <a:t>Not</a:t>
            </a:r>
            <a:r>
              <a:rPr lang="en-US" dirty="0" smtClean="0">
                <a:solidFill>
                  <a:sysClr val="windowText" lastClr="000000"/>
                </a:solidFill>
                <a:latin typeface="Trebuchet MS" panose="020B0603020202020204" pitchFamily="34" charset="0"/>
              </a:rPr>
              <a:t> allowed to access test questions more than once</a:t>
            </a:r>
            <a:endParaRPr kumimoji="0" lang="en-US"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44850908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10574" cy="521208"/>
          </a:xfrm>
        </p:spPr>
        <p:txBody>
          <a:bodyPr/>
          <a:lstStyle/>
          <a:p>
            <a:r>
              <a:rPr lang="en-US" dirty="0" smtClean="0"/>
              <a:t>Technology Tip</a:t>
            </a:r>
            <a:endParaRPr lang="en-US" dirty="0"/>
          </a:p>
        </p:txBody>
      </p:sp>
      <p:sp>
        <p:nvSpPr>
          <p:cNvPr id="5" name="Content Placeholder 1"/>
          <p:cNvSpPr txBox="1">
            <a:spLocks/>
          </p:cNvSpPr>
          <p:nvPr/>
        </p:nvSpPr>
        <p:spPr>
          <a:xfrm>
            <a:off x="391211" y="1086554"/>
            <a:ext cx="8354755" cy="533576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1200"/>
              </a:spcAft>
              <a:buClr>
                <a:sysClr val="windowText" lastClr="000000"/>
              </a:buClr>
              <a:buSzTx/>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Document the specific device on which each student tests for each unit</a:t>
            </a:r>
          </a:p>
          <a:p>
            <a:pPr lvl="1" indent="-342900">
              <a:spcAft>
                <a:spcPts val="1200"/>
              </a:spcAft>
              <a:buClr>
                <a:sysClr val="windowText" lastClr="000000"/>
              </a:buClr>
              <a:buFont typeface="Arial" panose="020B0604020202020204" pitchFamily="34" charset="0"/>
              <a:buChar char="•"/>
              <a:defRPr/>
            </a:pPr>
            <a:r>
              <a:rPr lang="en-US" sz="2000" dirty="0">
                <a:solidFill>
                  <a:srgbClr val="000000"/>
                </a:solidFill>
                <a:latin typeface="Trebuchet MS" panose="020B0603020202020204" pitchFamily="34" charset="0"/>
              </a:rPr>
              <a:t>There is a space for this on the Student Testing Ticket </a:t>
            </a:r>
          </a:p>
          <a:p>
            <a:pPr lvl="1" indent="-342900">
              <a:spcAft>
                <a:spcPts val="1200"/>
              </a:spcAft>
              <a:buClr>
                <a:sysClr val="windowText" lastClr="000000"/>
              </a:buClr>
              <a:buFont typeface="Arial" panose="020B0604020202020204" pitchFamily="34" charset="0"/>
              <a:buChar char="•"/>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This will aid in response recovery if it becomes necessary (SRF)</a:t>
            </a:r>
          </a:p>
          <a:p>
            <a:pPr lvl="1" indent="-342900">
              <a:spcAft>
                <a:spcPts val="1200"/>
              </a:spcAft>
              <a:buClr>
                <a:sysClr val="windowText" lastClr="000000"/>
              </a:buClr>
              <a:buFont typeface="Arial" panose="020B0604020202020204" pitchFamily="34" charset="0"/>
              <a:buChar char="•"/>
              <a:defRPr/>
            </a:pPr>
            <a:r>
              <a:rPr lang="en-US" sz="2000" dirty="0" smtClean="0">
                <a:solidFill>
                  <a:srgbClr val="000000"/>
                </a:solidFill>
                <a:latin typeface="Trebuchet MS" panose="020B0603020202020204" pitchFamily="34" charset="0"/>
              </a:rPr>
              <a:t>If not identified, may not be able to recover responses</a:t>
            </a:r>
          </a:p>
          <a:p>
            <a:pPr lvl="0">
              <a:spcAft>
                <a:spcPts val="1200"/>
              </a:spcAft>
              <a:buClr>
                <a:sysClr val="windowText" lastClr="000000"/>
              </a:buClr>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If a student receives an error </a:t>
            </a:r>
            <a:r>
              <a:rPr kumimoji="0" lang="en-US" sz="2400" b="1" i="0" u="none" strike="noStrike" kern="1200" cap="none" spc="0" normalizeH="0" baseline="0" noProof="0" dirty="0" smtClean="0">
                <a:ln>
                  <a:noFill/>
                </a:ln>
                <a:solidFill>
                  <a:srgbClr val="000000"/>
                </a:solidFill>
                <a:effectLst/>
                <a:uLnTx/>
                <a:uFillTx/>
                <a:latin typeface="Trebuchet MS" panose="020B0603020202020204" pitchFamily="34" charset="0"/>
              </a:rPr>
              <a:t>do not </a:t>
            </a:r>
            <a:r>
              <a:rPr lang="en-US" sz="2400" dirty="0" smtClean="0">
                <a:solidFill>
                  <a:srgbClr val="000000"/>
                </a:solidFill>
                <a:latin typeface="Trebuchet MS" panose="020B0603020202020204" pitchFamily="34" charset="0"/>
              </a:rPr>
              <a:t>immediately move </a:t>
            </a: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them to a new device</a:t>
            </a:r>
          </a:p>
          <a:p>
            <a:pPr lvl="1">
              <a:spcAft>
                <a:spcPts val="1200"/>
              </a:spcAft>
              <a:buClr>
                <a:sysClr val="windowText" lastClr="000000"/>
              </a:buClr>
              <a:buFont typeface="Arial" panose="020B0604020202020204" pitchFamily="34" charset="0"/>
              <a:buChar char="•"/>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Sign in using the same device again, then click the User icon in the top right to “Sign out”</a:t>
            </a:r>
          </a:p>
          <a:p>
            <a:pPr lvl="1">
              <a:spcAft>
                <a:spcPts val="1200"/>
              </a:spcAft>
              <a:buClr>
                <a:sysClr val="windowText" lastClr="000000"/>
              </a:buClr>
              <a:buFont typeface="Arial" panose="020B0604020202020204" pitchFamily="34" charset="0"/>
              <a:buChar char="•"/>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This will send all responses saved on the device to the testing server</a:t>
            </a:r>
          </a:p>
          <a:p>
            <a:pPr marR="0" lvl="0" algn="l" defTabSz="914400" rtl="0" eaLnBrk="1" fontAlgn="auto" latinLnBrk="0" hangingPunct="1">
              <a:lnSpc>
                <a:spcPct val="100000"/>
              </a:lnSpc>
              <a:spcBef>
                <a:spcPct val="20000"/>
              </a:spcBef>
              <a:spcAft>
                <a:spcPts val="1200"/>
              </a:spcAft>
              <a:buClr>
                <a:sysClr val="windowText" lastClr="000000"/>
              </a:buClr>
              <a:buSzTx/>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Always have the student “sign out” if they won’t be submitting their test</a:t>
            </a:r>
          </a:p>
          <a:p>
            <a:pPr lvl="1" indent="-342900">
              <a:spcAft>
                <a:spcPts val="1200"/>
              </a:spcAft>
              <a:buClr>
                <a:sysClr val="windowText" lastClr="000000"/>
              </a:buClr>
              <a:buFont typeface="Arial" panose="020B0604020202020204" pitchFamily="34" charset="0"/>
              <a:buChar char="•"/>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Never just power-off</a:t>
            </a:r>
            <a:endParaRPr kumimoji="0" lang="en-US" sz="20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53734497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06879" cy="521208"/>
          </a:xfrm>
        </p:spPr>
        <p:txBody>
          <a:bodyPr/>
          <a:lstStyle/>
          <a:p>
            <a:r>
              <a:rPr lang="en-US" dirty="0" smtClean="0"/>
              <a:t>Student Response Files (SRF)</a:t>
            </a:r>
            <a:endParaRPr lang="en-US" dirty="0"/>
          </a:p>
        </p:txBody>
      </p:sp>
      <p:sp>
        <p:nvSpPr>
          <p:cNvPr id="6" name="Content Placeholder 2"/>
          <p:cNvSpPr txBox="1">
            <a:spLocks/>
          </p:cNvSpPr>
          <p:nvPr/>
        </p:nvSpPr>
        <p:spPr>
          <a:xfrm>
            <a:off x="316362" y="1154848"/>
            <a:ext cx="8458200" cy="4571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a:t>
            </a:r>
            <a:r>
              <a:rPr kumimoji="0" lang="en-US" sz="2400" b="0" i="0" u="none" strike="noStrike" kern="1200" cap="none" spc="0" normalizeH="0" noProof="0" dirty="0" smtClean="0">
                <a:ln>
                  <a:noFill/>
                </a:ln>
                <a:solidFill>
                  <a:sysClr val="windowText" lastClr="000000"/>
                </a:solidFill>
                <a:effectLst/>
                <a:uLnTx/>
                <a:uFillTx/>
                <a:latin typeface="Trebuchet MS" panose="020B0603020202020204" pitchFamily="34" charset="0"/>
              </a:rPr>
              <a:t> the device cannot send a response to Pearson, it will save the response on the device and in a secondary save location (if set up by Technology Coordinator)</a:t>
            </a:r>
          </a:p>
          <a:p>
            <a:pPr lvl="1">
              <a:buFont typeface="Arial" panose="020B0604020202020204" pitchFamily="34" charset="0"/>
              <a:buChar char="•"/>
              <a:defRPr/>
            </a:pPr>
            <a:r>
              <a:rPr lang="en-US" sz="2000" dirty="0" smtClean="0">
                <a:solidFill>
                  <a:sysClr val="windowText" lastClr="000000"/>
                </a:solidFill>
                <a:latin typeface="Trebuchet MS" panose="020B0603020202020204" pitchFamily="34" charset="0"/>
              </a:rPr>
              <a:t>Test Administrator should check item progress/response receipt in PAnext</a:t>
            </a:r>
          </a:p>
          <a:p>
            <a:pPr lvl="2">
              <a:defRPr/>
            </a:pPr>
            <a:r>
              <a:rPr kumimoji="0" lang="en-US" sz="1800" b="0" i="0" u="none" strike="noStrike" kern="1200" cap="none" spc="0" normalizeH="0" noProof="0" dirty="0" smtClean="0">
                <a:ln>
                  <a:noFill/>
                </a:ln>
                <a:solidFill>
                  <a:sysClr val="windowText" lastClr="000000"/>
                </a:solidFill>
                <a:effectLst/>
                <a:uLnTx/>
                <a:uFillTx/>
                <a:latin typeface="Trebuchet MS" panose="020B0603020202020204" pitchFamily="34" charset="0"/>
              </a:rPr>
              <a:t>If there is a discrepancy, call Pearson</a:t>
            </a:r>
          </a:p>
          <a:p>
            <a:pPr lvl="2">
              <a:defRPr/>
            </a:pPr>
            <a:r>
              <a:rPr lang="en-US" sz="1800" dirty="0" smtClean="0">
                <a:solidFill>
                  <a:sysClr val="windowText" lastClr="000000"/>
                </a:solidFill>
                <a:latin typeface="Trebuchet MS" panose="020B0603020202020204" pitchFamily="34" charset="0"/>
              </a:rPr>
              <a:t>May need to manually move the SRF</a:t>
            </a:r>
            <a:endParaRPr kumimoji="0" lang="en-US" sz="1800" b="0" i="0" u="none" strike="noStrike" kern="1200" cap="none" spc="0" normalizeH="0" noProof="0" dirty="0" smtClean="0">
              <a:ln>
                <a:noFill/>
              </a:ln>
              <a:solidFill>
                <a:sysClr val="windowText" lastClr="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Additional SRF documentation</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sng" strike="noStrike" kern="1200" cap="none" spc="0" normalizeH="0" baseline="0" noProof="0" dirty="0" smtClean="0">
                <a:ln>
                  <a:noFill/>
                </a:ln>
                <a:solidFill>
                  <a:sysClr val="windowText" lastClr="000000"/>
                </a:solidFill>
                <a:effectLst/>
                <a:uLnTx/>
                <a:uFillTx/>
                <a:latin typeface="Trebuchet MS" panose="020B0603020202020204" pitchFamily="34" charset="0"/>
                <a:hlinkClick r:id="rId2"/>
              </a:rPr>
              <a:t>https://support.assessment.pearson.com/display/TN/Find+SRF+and+Log+Files</a:t>
            </a:r>
            <a:endParaRPr kumimoji="0" lang="en-US" sz="20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296256124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Make-up Testing</a:t>
            </a:r>
            <a:endParaRPr lang="en-US" sz="3200" dirty="0">
              <a:solidFill>
                <a:srgbClr val="000000"/>
              </a:solidFill>
            </a:endParaRPr>
          </a:p>
        </p:txBody>
      </p:sp>
    </p:spTree>
    <p:extLst>
      <p:ext uri="{BB962C8B-B14F-4D97-AF65-F5344CB8AC3E}">
        <p14:creationId xmlns:p14="http://schemas.microsoft.com/office/powerpoint/2010/main" val="34865604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678599" cy="521208"/>
          </a:xfrm>
        </p:spPr>
        <p:txBody>
          <a:bodyPr/>
          <a:lstStyle/>
          <a:p>
            <a:r>
              <a:rPr lang="en-US" dirty="0" smtClean="0"/>
              <a:t>Make-Up Testing</a:t>
            </a:r>
            <a:endParaRPr lang="en-US" dirty="0"/>
          </a:p>
        </p:txBody>
      </p:sp>
      <p:sp>
        <p:nvSpPr>
          <p:cNvPr id="4" name="Content Placeholder 2"/>
          <p:cNvSpPr txBox="1">
            <a:spLocks/>
          </p:cNvSpPr>
          <p:nvPr/>
        </p:nvSpPr>
        <p:spPr>
          <a:xfrm>
            <a:off x="400692" y="1119883"/>
            <a:ext cx="8469930" cy="49611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ysClr val="windowText" lastClr="000000"/>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who are absent, become ill, or who can no longer test because of classroom, school, or technical interruptions during originally scheduled units, may utilize make-up testing</a:t>
            </a:r>
          </a:p>
          <a:p>
            <a:pPr marL="742950" marR="0" lvl="1" indent="-285750" algn="l" defTabSz="914400" rtl="0" eaLnBrk="1" fontAlgn="auto" latinLnBrk="0" hangingPunct="1">
              <a:lnSpc>
                <a:spcPct val="100000"/>
              </a:lnSpc>
              <a:spcBef>
                <a:spcPts val="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may not return to previously answered questions </a:t>
            </a:r>
          </a:p>
          <a:p>
            <a:pPr marL="342900" marR="0" lvl="0" indent="-342900" algn="l" defTabSz="914400" rtl="0" eaLnBrk="1" fontAlgn="auto" latinLnBrk="0" hangingPunct="1">
              <a:lnSpc>
                <a:spcPct val="100000"/>
              </a:lnSpc>
              <a:spcBef>
                <a:spcPts val="0"/>
              </a:spcBef>
              <a:spcAft>
                <a:spcPts val="0"/>
              </a:spcAft>
              <a:buClr>
                <a:sysClr val="windowText" lastClr="000000"/>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Test security and administration protocols apply</a:t>
            </a:r>
          </a:p>
          <a:p>
            <a:pPr marL="342900" marR="0" lvl="0" indent="-342900" algn="l" defTabSz="914400" rtl="0" eaLnBrk="1" fontAlgn="auto" latinLnBrk="0" hangingPunct="1">
              <a:lnSpc>
                <a:spcPct val="100000"/>
              </a:lnSpc>
              <a:spcBef>
                <a:spcPts val="0"/>
              </a:spcBef>
              <a:spcAft>
                <a:spcPts val="0"/>
              </a:spcAft>
              <a:buClr>
                <a:sysClr val="windowText" lastClr="000000"/>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SACs will establish make-up testing schedules for their schools</a:t>
            </a:r>
          </a:p>
          <a:p>
            <a:pPr marL="342900" marR="0" lvl="0" indent="-342900" algn="l" defTabSz="914400" rtl="0" eaLnBrk="1" fontAlgn="auto" latinLnBrk="0" hangingPunct="1">
              <a:lnSpc>
                <a:spcPct val="100000"/>
              </a:lnSpc>
              <a:spcBef>
                <a:spcPts val="0"/>
              </a:spcBef>
              <a:spcAft>
                <a:spcPts val="0"/>
              </a:spcAft>
              <a:buClr>
                <a:sysClr val="windowText" lastClr="000000"/>
              </a:buClr>
              <a:buSzTx/>
              <a:buFont typeface="Arial" panose="020B0604020202020204" pitchFamily="34" charset="0"/>
              <a:buChar char="•"/>
              <a:tabLst/>
              <a:defRPr/>
            </a:pPr>
            <a:r>
              <a:rPr kumimoji="0" lang="en-US" sz="2200" b="0" i="0" u="none" strike="noStrike" kern="1200" cap="none" spc="0" normalizeH="0" baseline="0" noProof="0" dirty="0" smtClean="0">
                <a:ln>
                  <a:noFill/>
                </a:ln>
                <a:effectLst/>
                <a:uLnTx/>
                <a:uFillTx/>
                <a:latin typeface="Trebuchet MS" panose="020B0603020202020204" pitchFamily="34" charset="0"/>
              </a:rPr>
              <a:t>Units </a:t>
            </a:r>
            <a:r>
              <a:rPr kumimoji="0" lang="en-US" sz="2200" b="1" i="0" u="none" strike="noStrike" kern="1200" cap="none" spc="0" normalizeH="0" baseline="0" noProof="0" dirty="0" smtClean="0">
                <a:ln>
                  <a:noFill/>
                </a:ln>
                <a:effectLst/>
                <a:uLnTx/>
                <a:uFillTx/>
                <a:latin typeface="Trebuchet MS" panose="020B0603020202020204" pitchFamily="34" charset="0"/>
              </a:rPr>
              <a:t>may not </a:t>
            </a:r>
            <a:r>
              <a:rPr kumimoji="0" lang="en-US" sz="2200" b="0" i="0" u="none" strike="noStrike" kern="1200" cap="none" spc="0" normalizeH="0" baseline="0" noProof="0" dirty="0" smtClean="0">
                <a:ln>
                  <a:noFill/>
                </a:ln>
                <a:effectLst/>
                <a:uLnTx/>
                <a:uFillTx/>
                <a:latin typeface="Trebuchet MS" panose="020B0603020202020204" pitchFamily="34" charset="0"/>
              </a:rPr>
              <a:t>be taken out of order for any content area</a:t>
            </a:r>
          </a:p>
          <a:p>
            <a:pPr marL="0" marR="0" lvl="0" indent="0" algn="l" defTabSz="914400" rtl="0" eaLnBrk="1" fontAlgn="auto" latinLnBrk="0" hangingPunct="1">
              <a:lnSpc>
                <a:spcPct val="100000"/>
              </a:lnSpc>
              <a:spcBef>
                <a:spcPct val="20000"/>
              </a:spcBef>
              <a:spcAft>
                <a:spcPts val="0"/>
              </a:spcAft>
              <a:buClr>
                <a:srgbClr val="8F23B3"/>
              </a:buClr>
              <a:buSzTx/>
              <a:buFont typeface="Arial" panose="020B0604020202020204" pitchFamily="34" charset="0"/>
              <a:buNone/>
              <a:tabLst/>
              <a:defRPr/>
            </a:pPr>
            <a:endParaRPr kumimoji="0" lang="en-US" sz="2200" b="1" i="0" u="none" strike="noStrike" kern="1200" cap="none" spc="0" normalizeH="0" baseline="0" noProof="0" dirty="0" smtClean="0">
              <a:ln>
                <a:noFill/>
              </a:ln>
              <a:solidFill>
                <a:srgbClr val="000000"/>
              </a:solidFill>
              <a:effectLst/>
              <a:uLnTx/>
              <a:uFillTx/>
              <a:latin typeface="Trebuchet MS" panose="020B0603020202020204" pitchFamily="34" charset="0"/>
            </a:endParaRPr>
          </a:p>
          <a:p>
            <a:pPr marL="0" marR="0" lvl="0" indent="0" algn="l" defTabSz="914400" rtl="0" eaLnBrk="1" fontAlgn="auto" latinLnBrk="0" hangingPunct="1">
              <a:lnSpc>
                <a:spcPct val="100000"/>
              </a:lnSpc>
              <a:spcBef>
                <a:spcPct val="20000"/>
              </a:spcBef>
              <a:spcAft>
                <a:spcPts val="0"/>
              </a:spcAft>
              <a:buClr>
                <a:srgbClr val="8F23B3"/>
              </a:buClr>
              <a:buSzTx/>
              <a:buFont typeface="Arial" panose="020B0604020202020204" pitchFamily="34" charset="0"/>
              <a:buNone/>
              <a:tabLst/>
              <a:defRPr/>
            </a:pPr>
            <a:r>
              <a:rPr kumimoji="0" lang="en-US" sz="2200" b="1" i="0" u="none" strike="noStrike" kern="1200" cap="none" spc="0" normalizeH="0" baseline="0" noProof="0" dirty="0" smtClean="0">
                <a:ln>
                  <a:noFill/>
                </a:ln>
                <a:solidFill>
                  <a:srgbClr val="000000"/>
                </a:solidFill>
                <a:effectLst/>
                <a:uLnTx/>
                <a:uFillTx/>
                <a:latin typeface="Trebuchet MS" panose="020B0603020202020204" pitchFamily="34" charset="0"/>
              </a:rPr>
              <a:t>Priority: </a:t>
            </a:r>
            <a:r>
              <a:rPr kumimoji="0" lang="en-US" sz="2200" b="0" i="0" u="none" strike="noStrike" kern="1200" cap="none" spc="0" normalizeH="0" baseline="0" noProof="0" dirty="0" smtClean="0">
                <a:ln>
                  <a:noFill/>
                </a:ln>
                <a:solidFill>
                  <a:srgbClr val="000000"/>
                </a:solidFill>
                <a:effectLst/>
                <a:uLnTx/>
                <a:uFillTx/>
                <a:latin typeface="Trebuchet MS" panose="020B0603020202020204" pitchFamily="34" charset="0"/>
              </a:rPr>
              <a:t>Minimize risk of prior exposure to test content that could result in an invalidation</a:t>
            </a:r>
          </a:p>
          <a:p>
            <a:pPr marL="0" marR="0" lvl="0" indent="0" algn="l" defTabSz="914400" rtl="0" eaLnBrk="1" fontAlgn="auto" latinLnBrk="0" hangingPunct="1">
              <a:lnSpc>
                <a:spcPct val="100000"/>
              </a:lnSpc>
              <a:spcBef>
                <a:spcPct val="20000"/>
              </a:spcBef>
              <a:spcAft>
                <a:spcPts val="0"/>
              </a:spcAft>
              <a:buClr>
                <a:srgbClr val="8F23B3"/>
              </a:buClr>
              <a:buSzTx/>
              <a:buFont typeface="Arial" panose="020B0604020202020204" pitchFamily="34" charset="0"/>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205242927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35160" cy="521208"/>
          </a:xfrm>
        </p:spPr>
        <p:txBody>
          <a:bodyPr/>
          <a:lstStyle/>
          <a:p>
            <a:r>
              <a:rPr lang="en-US" dirty="0" smtClean="0"/>
              <a:t>Online Test Management</a:t>
            </a:r>
            <a:endParaRPr lang="en-US" dirty="0"/>
          </a:p>
        </p:txBody>
      </p:sp>
      <p:sp>
        <p:nvSpPr>
          <p:cNvPr id="4" name="Content Placeholder 2"/>
          <p:cNvSpPr txBox="1">
            <a:spLocks/>
          </p:cNvSpPr>
          <p:nvPr/>
        </p:nvSpPr>
        <p:spPr>
          <a:xfrm>
            <a:off x="192024" y="904424"/>
            <a:ext cx="8839200" cy="4907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None/>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Multiple sessions may be managed in PAnext</a:t>
            </a:r>
            <a:r>
              <a:rPr kumimoji="0" lang="en-US" sz="2200" b="0" i="0" u="none" strike="noStrike" kern="1200" cap="none" spc="0" normalizeH="0" baseline="30000" noProof="0" dirty="0" smtClean="0">
                <a:ln>
                  <a:noFill/>
                </a:ln>
                <a:solidFill>
                  <a:sysClr val="windowText" lastClr="000000"/>
                </a:solidFill>
                <a:effectLst/>
                <a:uLnTx/>
                <a:uFillTx/>
                <a:latin typeface="Trebuchet MS" panose="020B0603020202020204" pitchFamily="34" charset="0"/>
              </a:rPr>
              <a:t> </a:t>
            </a: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at the same time</a:t>
            </a:r>
          </a:p>
          <a:p>
            <a:pPr marL="0" marR="0" lvl="0" indent="0" algn="l" defTabSz="914400" rtl="0" eaLnBrk="1" fontAlgn="auto" latinLnBrk="0" hangingPunct="1">
              <a:lnSpc>
                <a:spcPct val="100000"/>
              </a:lnSpc>
              <a:spcBef>
                <a:spcPct val="20000"/>
              </a:spcBef>
              <a:spcAft>
                <a:spcPts val="0"/>
              </a:spcAft>
              <a:buClr>
                <a:srgbClr val="8F23B3"/>
              </a:buClr>
              <a:buSzTx/>
              <a:buFont typeface="Arial" panose="020B0604020202020204" pitchFamily="34" charset="0"/>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5" name="Picture 4" descr="Screen Shot 2016-11-04 at 4.59.14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044" y="1395167"/>
            <a:ext cx="8735160" cy="4572000"/>
          </a:xfrm>
          <a:prstGeom prst="rect">
            <a:avLst/>
          </a:prstGeom>
          <a:ln w="25400">
            <a:solidFill>
              <a:sysClr val="windowText" lastClr="000000"/>
            </a:solidFill>
          </a:ln>
        </p:spPr>
      </p:pic>
    </p:spTree>
    <p:extLst>
      <p:ext uri="{BB962C8B-B14F-4D97-AF65-F5344CB8AC3E}">
        <p14:creationId xmlns:p14="http://schemas.microsoft.com/office/powerpoint/2010/main" val="91876939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After Testing</a:t>
            </a:r>
            <a:endParaRPr lang="en-US" sz="3200" dirty="0">
              <a:solidFill>
                <a:srgbClr val="000000"/>
              </a:solidFill>
            </a:endParaRPr>
          </a:p>
        </p:txBody>
      </p:sp>
    </p:spTree>
    <p:extLst>
      <p:ext uri="{BB962C8B-B14F-4D97-AF65-F5344CB8AC3E}">
        <p14:creationId xmlns:p14="http://schemas.microsoft.com/office/powerpoint/2010/main" val="215418308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91720" cy="521208"/>
          </a:xfrm>
        </p:spPr>
        <p:txBody>
          <a:bodyPr>
            <a:normAutofit/>
          </a:bodyPr>
          <a:lstStyle/>
          <a:p>
            <a:r>
              <a:rPr lang="en-US" dirty="0" smtClean="0"/>
              <a:t>Tasks to Complete After Each Testing Session</a:t>
            </a:r>
            <a:endParaRPr lang="en-US" dirty="0"/>
          </a:p>
        </p:txBody>
      </p:sp>
      <p:sp>
        <p:nvSpPr>
          <p:cNvPr id="4" name="Rectangle 3"/>
          <p:cNvSpPr txBox="1">
            <a:spLocks noChangeArrowheads="1"/>
          </p:cNvSpPr>
          <p:nvPr/>
        </p:nvSpPr>
        <p:spPr>
          <a:xfrm>
            <a:off x="292816" y="1204274"/>
            <a:ext cx="86868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CBT – After Testing</a:t>
            </a:r>
            <a:endParaRPr kumimoji="0" lang="en-US" sz="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0" marR="0" lvl="0" indent="0" algn="l" defTabSz="914400" rtl="0" eaLnBrk="1" fontAlgn="auto" latinLnBrk="0" hangingPunct="1">
              <a:lnSpc>
                <a:spcPct val="100000"/>
              </a:lnSpc>
              <a:spcBef>
                <a:spcPts val="200"/>
              </a:spcBef>
              <a:spcAft>
                <a:spcPts val="200"/>
              </a:spcAft>
              <a:buClr>
                <a:sysClr val="windowText" lastClr="000000"/>
              </a:buClr>
              <a:buSzPct val="100000"/>
              <a:buFont typeface="Arial" panose="020B0604020202020204"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 day of testing:</a:t>
            </a:r>
          </a:p>
          <a:p>
            <a:pPr marL="914400" marR="0" lvl="1" indent="-51435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Collect materials (Student Testing Tickets, scratch paper, etc.)</a:t>
            </a:r>
          </a:p>
          <a:p>
            <a:pPr marL="914400" marR="0" lvl="1" indent="-51435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Ensure students have logged out of </a:t>
            </a:r>
            <a:r>
              <a:rPr kumimoji="0" lang="en-US" sz="2000" b="0" i="0" u="none" strike="noStrike" kern="1200" cap="none" spc="0" normalizeH="0" baseline="0" noProof="0" dirty="0" err="1" smtClean="0">
                <a:ln>
                  <a:noFill/>
                </a:ln>
                <a:solidFill>
                  <a:sysClr val="windowText" lastClr="000000"/>
                </a:solidFill>
                <a:effectLst/>
                <a:uLnTx/>
                <a:uFillTx/>
                <a:latin typeface="Trebuchet MS" panose="020B0603020202020204" pitchFamily="34" charset="0"/>
              </a:rPr>
              <a:t>TestNav</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correctly</a:t>
            </a:r>
          </a:p>
          <a:p>
            <a:pPr marL="914400" marR="0" lvl="1" indent="-51435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Return materials to SAC using chain of custody form </a:t>
            </a:r>
          </a:p>
          <a:p>
            <a:pPr marL="914400" marR="0" lvl="1" indent="-51435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Notify SAC of absent students and/or needed transcriptions</a:t>
            </a:r>
          </a:p>
          <a:p>
            <a:pPr marL="0" marR="0" lvl="0" indent="0" algn="just" defTabSz="914400" rtl="0" eaLnBrk="1" fontAlgn="auto" latinLnBrk="0" hangingPunct="1">
              <a:lnSpc>
                <a:spcPct val="100000"/>
              </a:lnSpc>
              <a:spcBef>
                <a:spcPts val="200"/>
              </a:spcBef>
              <a:spcAft>
                <a:spcPts val="200"/>
              </a:spcAft>
              <a:buClr>
                <a:sysClr val="windowText" lastClr="000000"/>
              </a:buClr>
              <a:buSzPct val="100000"/>
              <a:buFont typeface="Arial" panose="020B0604020202020204" pitchFamily="34" charset="0"/>
              <a:buNone/>
              <a:tabLst/>
              <a:defRPr/>
            </a:pPr>
            <a:endPar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0" marR="0" lvl="0" indent="0" algn="just" defTabSz="914400" rtl="0" eaLnBrk="1" fontAlgn="auto" latinLnBrk="0" hangingPunct="1">
              <a:lnSpc>
                <a:spcPct val="100000"/>
              </a:lnSpc>
              <a:spcBef>
                <a:spcPts val="200"/>
              </a:spcBef>
              <a:spcAft>
                <a:spcPts val="200"/>
              </a:spcAft>
              <a:buClr>
                <a:sysClr val="windowText" lastClr="000000"/>
              </a:buClr>
              <a:buSzPct val="100000"/>
              <a:buFont typeface="Arial" panose="020B0604020202020204"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PBT – After Testing</a:t>
            </a:r>
          </a:p>
          <a:p>
            <a:pPr marL="0" marR="0" lvl="0" indent="0" algn="l" defTabSz="914400" rtl="0" eaLnBrk="1" fontAlgn="auto" latinLnBrk="0" hangingPunct="1">
              <a:lnSpc>
                <a:spcPct val="100000"/>
              </a:lnSpc>
              <a:spcBef>
                <a:spcPts val="200"/>
              </a:spcBef>
              <a:spcAft>
                <a:spcPts val="200"/>
              </a:spcAft>
              <a:buClr>
                <a:sysClr val="windowText" lastClr="000000"/>
              </a:buClr>
              <a:buSzPct val="100000"/>
              <a:buFont typeface="Arial" panose="020B0604020202020204"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 day of testing:</a:t>
            </a:r>
          </a:p>
          <a:p>
            <a:pPr marL="914400" marR="0" lvl="1" indent="-51435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Collect materials (test books, answer documents, scratch paper, etc.)</a:t>
            </a:r>
          </a:p>
          <a:p>
            <a:pPr marL="914400" marR="0" lvl="1" indent="-51435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Ensure names are on test materials</a:t>
            </a:r>
          </a:p>
          <a:p>
            <a:pPr marL="914400" marR="0" lvl="1" indent="-51435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Return materials to SAC using chain of custody form</a:t>
            </a:r>
          </a:p>
          <a:p>
            <a:pPr marL="914400" marR="0" lvl="1" indent="-514350" algn="l" defTabSz="914400" rtl="0" eaLnBrk="1" fontAlgn="auto" latinLnBrk="0" hangingPunct="1">
              <a:lnSpc>
                <a:spcPct val="100000"/>
              </a:lnSpc>
              <a:spcBef>
                <a:spcPts val="200"/>
              </a:spcBef>
              <a:spcAft>
                <a:spcPts val="200"/>
              </a:spcAft>
              <a:buClr>
                <a:srgbClr val="8F23B3"/>
              </a:buClr>
              <a:buSzPct val="125000"/>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Notify SAC of absent students and/or needed transcriptions</a:t>
            </a:r>
            <a:endParaRPr kumimoji="0" lang="en-US" sz="20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49360099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16306" cy="521208"/>
          </a:xfrm>
        </p:spPr>
        <p:txBody>
          <a:bodyPr/>
          <a:lstStyle/>
          <a:p>
            <a:r>
              <a:rPr lang="en-US" dirty="0" smtClean="0"/>
              <a:t>Final </a:t>
            </a:r>
            <a:r>
              <a:rPr lang="en-US" dirty="0"/>
              <a:t>Day – Tasks </a:t>
            </a:r>
            <a:r>
              <a:rPr lang="en-US" dirty="0" smtClean="0"/>
              <a:t>to Complete After Testing</a:t>
            </a:r>
            <a:endParaRPr lang="en-US" dirty="0"/>
          </a:p>
        </p:txBody>
      </p:sp>
      <p:sp>
        <p:nvSpPr>
          <p:cNvPr id="6" name="Rectangle 3"/>
          <p:cNvSpPr txBox="1">
            <a:spLocks noChangeArrowheads="1"/>
          </p:cNvSpPr>
          <p:nvPr/>
        </p:nvSpPr>
        <p:spPr>
          <a:xfrm>
            <a:off x="321077" y="1194848"/>
            <a:ext cx="8458200" cy="52578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CBT – After Testing</a:t>
            </a:r>
            <a:endParaRPr kumimoji="0" lang="en-US" sz="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0" marR="0" lvl="0" indent="0" algn="l" defTabSz="914400" rtl="0" eaLnBrk="1" fontAlgn="auto" latinLnBrk="0" hangingPunct="1">
              <a:lnSpc>
                <a:spcPct val="100000"/>
              </a:lnSpc>
              <a:spcBef>
                <a:spcPts val="200"/>
              </a:spcBef>
              <a:spcAft>
                <a:spcPts val="200"/>
              </a:spcAft>
              <a:buClr>
                <a:sysClr val="windowText" lastClr="000000"/>
              </a:buClr>
              <a:buSzPct val="100000"/>
              <a:buFont typeface="Arial" panose="020B0604020202020204" pitchFamily="34" charset="0"/>
              <a:buNone/>
              <a:tabLst/>
              <a:defRPr/>
            </a:pPr>
            <a:r>
              <a:rPr kumimoji="0" lang="en-US" sz="21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 final day of testing:</a:t>
            </a:r>
          </a:p>
          <a:p>
            <a:pPr marL="914400" marR="0" lvl="1" indent="-51435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Char char="•"/>
              <a:tabLst/>
              <a:defRPr/>
            </a:pPr>
            <a:r>
              <a:rPr kumimoji="0" lang="en-US" sz="21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Collect materials (Student Testing Tickets, scratch paper, etc.)</a:t>
            </a:r>
          </a:p>
          <a:p>
            <a:pPr marL="914400" marR="0" lvl="1" indent="-51435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Char char="•"/>
              <a:tabLst/>
              <a:defRPr/>
            </a:pPr>
            <a:r>
              <a:rPr kumimoji="0" lang="en-US" sz="21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Ensure all student test units are submitted/completed</a:t>
            </a:r>
          </a:p>
          <a:p>
            <a:pPr marL="914400" marR="0" lvl="1" indent="-51435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Char char="•"/>
              <a:tabLst/>
              <a:defRPr/>
            </a:pPr>
            <a:r>
              <a:rPr kumimoji="0" lang="en-US" sz="21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Ensure all test sessions are stopped</a:t>
            </a:r>
          </a:p>
          <a:p>
            <a:pPr marL="914400" marR="0" lvl="1" indent="-51435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Char char="•"/>
              <a:tabLst/>
              <a:defRPr/>
            </a:pPr>
            <a:r>
              <a:rPr kumimoji="0" lang="en-US" sz="21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Purge the cached </a:t>
            </a:r>
            <a:r>
              <a:rPr kumimoji="0" lang="en-US" sz="2100" b="0" i="0" u="none" strike="noStrike" kern="1200" cap="none" spc="0" normalizeH="0" baseline="0" noProof="0" dirty="0" smtClean="0">
                <a:ln>
                  <a:noFill/>
                </a:ln>
                <a:effectLst/>
                <a:uLnTx/>
                <a:uFillTx/>
                <a:latin typeface="Trebuchet MS" panose="020B0603020202020204" pitchFamily="34" charset="0"/>
              </a:rPr>
              <a:t>test content</a:t>
            </a:r>
          </a:p>
          <a:p>
            <a:pPr marL="914400" marR="0" lvl="1" indent="-51435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Char char="•"/>
              <a:tabLst/>
              <a:defRPr/>
            </a:pPr>
            <a:r>
              <a:rPr kumimoji="0" lang="en-US" sz="2100" b="0" i="0" u="none" strike="noStrike" kern="1200" cap="none" spc="0" normalizeH="0" baseline="0" noProof="0" dirty="0" smtClean="0">
                <a:ln>
                  <a:noFill/>
                </a:ln>
                <a:effectLst/>
                <a:uLnTx/>
                <a:uFillTx/>
                <a:latin typeface="Trebuchet MS" panose="020B0603020202020204" pitchFamily="34" charset="0"/>
              </a:rPr>
              <a:t>Return </a:t>
            </a:r>
            <a:r>
              <a:rPr kumimoji="0" lang="en-US" sz="2100" b="0" i="0" u="sng" strike="noStrike" kern="1200" cap="none" spc="0" normalizeH="0" baseline="0" noProof="0" dirty="0" smtClean="0">
                <a:ln>
                  <a:noFill/>
                </a:ln>
                <a:effectLst/>
                <a:uLnTx/>
                <a:uFillTx/>
                <a:latin typeface="Trebuchet MS" panose="020B0603020202020204" pitchFamily="34" charset="0"/>
              </a:rPr>
              <a:t>used</a:t>
            </a:r>
            <a:r>
              <a:rPr kumimoji="0" lang="en-US" sz="2100" b="0" i="0" u="none" strike="noStrike" kern="1200" cap="none" spc="0" normalizeH="0" baseline="0" noProof="0" dirty="0" smtClean="0">
                <a:ln>
                  <a:noFill/>
                </a:ln>
                <a:effectLst/>
                <a:uLnTx/>
                <a:uFillTx/>
                <a:latin typeface="Trebuchet MS" panose="020B0603020202020204" pitchFamily="34" charset="0"/>
              </a:rPr>
              <a:t> scratch paper and AT printouts in provided envelopes</a:t>
            </a:r>
          </a:p>
          <a:p>
            <a:pPr marL="914400" marR="0" lvl="1" indent="-51435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Char char="•"/>
              <a:tabLst/>
              <a:defRPr/>
            </a:pPr>
            <a:endParaRPr kumimoji="0" lang="en-US" sz="1900" b="0" i="0" u="none" strike="noStrike" kern="1200" cap="none" spc="0" normalizeH="0" baseline="0" noProof="0" dirty="0" smtClean="0">
              <a:ln>
                <a:noFill/>
              </a:ln>
              <a:effectLst/>
              <a:uLnTx/>
              <a:uFillTx/>
              <a:latin typeface="Trebuchet MS" panose="020B0603020202020204" pitchFamily="34" charset="0"/>
            </a:endParaRPr>
          </a:p>
          <a:p>
            <a:pPr marL="0" marR="0" lvl="0" indent="0" algn="just" defTabSz="914400" rtl="0" eaLnBrk="1" fontAlgn="auto" latinLnBrk="0" hangingPunct="1">
              <a:lnSpc>
                <a:spcPct val="100000"/>
              </a:lnSpc>
              <a:spcBef>
                <a:spcPts val="200"/>
              </a:spcBef>
              <a:spcAft>
                <a:spcPts val="200"/>
              </a:spcAft>
              <a:buClr>
                <a:sysClr val="windowText" lastClr="000000"/>
              </a:buClr>
              <a:buSzPct val="100000"/>
              <a:buFont typeface="Arial" panose="020B0604020202020204" pitchFamily="34" charset="0"/>
              <a:buNone/>
              <a:tabLst/>
              <a:defRPr/>
            </a:pPr>
            <a:r>
              <a:rPr kumimoji="0" lang="en-US" sz="2400" b="1" i="0" u="none" strike="noStrike" kern="1200" cap="none" spc="0" normalizeH="0" baseline="0" noProof="0" dirty="0" smtClean="0">
                <a:ln>
                  <a:noFill/>
                </a:ln>
                <a:effectLst/>
                <a:uLnTx/>
                <a:uFillTx/>
                <a:latin typeface="Trebuchet MS" panose="020B0603020202020204" pitchFamily="34" charset="0"/>
              </a:rPr>
              <a:t>PBT – After Testing</a:t>
            </a:r>
          </a:p>
          <a:p>
            <a:pPr marL="0" marR="0" lvl="0" indent="0" algn="just" defTabSz="914400" rtl="0" eaLnBrk="1" fontAlgn="auto" latinLnBrk="0" hangingPunct="1">
              <a:lnSpc>
                <a:spcPct val="100000"/>
              </a:lnSpc>
              <a:spcBef>
                <a:spcPts val="200"/>
              </a:spcBef>
              <a:spcAft>
                <a:spcPts val="200"/>
              </a:spcAft>
              <a:buClr>
                <a:sysClr val="windowText" lastClr="000000"/>
              </a:buClr>
              <a:buSzPct val="100000"/>
              <a:buFont typeface="Arial" panose="020B0604020202020204" pitchFamily="34" charset="0"/>
              <a:buNone/>
              <a:tabLst/>
              <a:defRPr/>
            </a:pPr>
            <a:r>
              <a:rPr kumimoji="0" lang="en-US" sz="2100" b="0" i="0" u="none" strike="noStrike" kern="1200" cap="none" spc="0" normalizeH="0" baseline="0" noProof="0" dirty="0" smtClean="0">
                <a:ln>
                  <a:noFill/>
                </a:ln>
                <a:effectLst/>
                <a:uLnTx/>
                <a:uFillTx/>
                <a:latin typeface="Trebuchet MS" panose="020B0603020202020204" pitchFamily="34" charset="0"/>
              </a:rPr>
              <a:t>The day of testing:</a:t>
            </a:r>
          </a:p>
          <a:p>
            <a:pPr marL="914400" marR="0" lvl="1" indent="-51435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Char char="•"/>
              <a:tabLst/>
              <a:defRPr/>
            </a:pPr>
            <a:r>
              <a:rPr kumimoji="0" lang="en-US" sz="2100" b="0" i="0" u="none" strike="noStrike" kern="1200" cap="none" spc="0" normalizeH="0" baseline="0" noProof="0" dirty="0" smtClean="0">
                <a:ln>
                  <a:noFill/>
                </a:ln>
                <a:effectLst/>
                <a:uLnTx/>
                <a:uFillTx/>
                <a:latin typeface="Trebuchet MS" panose="020B0603020202020204" pitchFamily="34" charset="0"/>
              </a:rPr>
              <a:t>Collect materials (test books, scratch paper, etc.)</a:t>
            </a:r>
          </a:p>
          <a:p>
            <a:pPr marL="914400" marR="0" lvl="1" indent="-51435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Char char="•"/>
              <a:tabLst/>
              <a:defRPr/>
            </a:pPr>
            <a:r>
              <a:rPr kumimoji="0" lang="en-US" sz="2100" b="0" i="0" u="none" strike="noStrike" kern="1200" cap="none" spc="0" normalizeH="0" baseline="0" noProof="0" dirty="0" smtClean="0">
                <a:ln>
                  <a:noFill/>
                </a:ln>
                <a:effectLst/>
                <a:uLnTx/>
                <a:uFillTx/>
                <a:latin typeface="Trebuchet MS" panose="020B0603020202020204" pitchFamily="34" charset="0"/>
              </a:rPr>
              <a:t>Ensure labels are affixed or data grids are completed</a:t>
            </a:r>
          </a:p>
          <a:p>
            <a:pPr marL="914400" marR="0" lvl="1" indent="-51435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Char char="•"/>
              <a:tabLst/>
              <a:defRPr/>
            </a:pPr>
            <a:r>
              <a:rPr kumimoji="0" lang="en-US" sz="2100" b="1" i="0" u="none" strike="noStrike" kern="1200" cap="none" spc="0" normalizeH="0" baseline="0" noProof="0" dirty="0" smtClean="0">
                <a:ln>
                  <a:noFill/>
                </a:ln>
                <a:effectLst/>
                <a:uLnTx/>
                <a:uFillTx/>
                <a:latin typeface="Trebuchet MS" panose="020B0603020202020204" pitchFamily="34" charset="0"/>
              </a:rPr>
              <a:t>Return scorable PBT materials to Pearson as soon as possible (by 5/2*)</a:t>
            </a:r>
          </a:p>
          <a:p>
            <a:pPr marL="914400" lvl="1" indent="-514350">
              <a:spcBef>
                <a:spcPts val="200"/>
              </a:spcBef>
              <a:spcAft>
                <a:spcPts val="200"/>
              </a:spcAft>
              <a:buClr>
                <a:sysClr val="windowText" lastClr="000000"/>
              </a:buClr>
              <a:buSzPct val="125000"/>
              <a:buFont typeface="Arial" panose="020B0604020202020204" pitchFamily="34" charset="0"/>
              <a:buChar char="•"/>
              <a:defRPr/>
            </a:pPr>
            <a:r>
              <a:rPr kumimoji="0" lang="en-US" sz="2100" b="0" i="0" u="none" strike="noStrike" kern="1200" cap="none" spc="0" normalizeH="0" baseline="0" noProof="0" dirty="0" smtClean="0">
                <a:ln>
                  <a:noFill/>
                </a:ln>
                <a:effectLst/>
                <a:uLnTx/>
                <a:uFillTx/>
                <a:latin typeface="Trebuchet MS" panose="020B0603020202020204" pitchFamily="34" charset="0"/>
              </a:rPr>
              <a:t>Return </a:t>
            </a:r>
            <a:r>
              <a:rPr kumimoji="0" lang="en-US" sz="2100" b="0" i="0" u="sng" strike="noStrike" kern="1200" cap="none" spc="0" normalizeH="0" baseline="0" noProof="0" dirty="0" smtClean="0">
                <a:ln>
                  <a:noFill/>
                </a:ln>
                <a:effectLst/>
                <a:uLnTx/>
                <a:uFillTx/>
                <a:latin typeface="Trebuchet MS" panose="020B0603020202020204" pitchFamily="34" charset="0"/>
              </a:rPr>
              <a:t>used</a:t>
            </a:r>
            <a:r>
              <a:rPr kumimoji="0" lang="en-US" sz="2100" b="0" i="0" u="none" strike="noStrike" kern="1200" cap="none" spc="0" normalizeH="0" baseline="0" noProof="0" dirty="0" smtClean="0">
                <a:ln>
                  <a:noFill/>
                </a:ln>
                <a:effectLst/>
                <a:uLnTx/>
                <a:uFillTx/>
                <a:latin typeface="Trebuchet MS" panose="020B0603020202020204" pitchFamily="34" charset="0"/>
              </a:rPr>
              <a:t> scratch paper and </a:t>
            </a:r>
            <a:r>
              <a:rPr lang="en-US" sz="2100" dirty="0">
                <a:latin typeface="Trebuchet MS" panose="020B0603020202020204" pitchFamily="34" charset="0"/>
              </a:rPr>
              <a:t>AT printouts </a:t>
            </a:r>
            <a:r>
              <a:rPr kumimoji="0" lang="en-US" sz="2100" b="0" i="0" u="none" strike="noStrike" kern="1200" cap="none" spc="0" normalizeH="0" baseline="0" noProof="0" dirty="0" smtClean="0">
                <a:ln>
                  <a:noFill/>
                </a:ln>
                <a:effectLst/>
                <a:uLnTx/>
                <a:uFillTx/>
                <a:latin typeface="Trebuchet MS" panose="020B0603020202020204" pitchFamily="34" charset="0"/>
              </a:rPr>
              <a:t>in provided envelopes</a:t>
            </a:r>
          </a:p>
          <a:p>
            <a:pPr marL="0" marR="0" lvl="0" indent="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None/>
              <a:tabLst/>
              <a:defRPr/>
            </a:pPr>
            <a:endParaRPr kumimoji="0" lang="en-US" sz="2300" b="0" i="0" u="none" strike="noStrike" kern="1200" cap="none" spc="0" normalizeH="0" baseline="0" noProof="0" dirty="0" smtClean="0">
              <a:ln>
                <a:noFill/>
              </a:ln>
              <a:solidFill>
                <a:srgbClr val="9BBB59">
                  <a:lumMod val="75000"/>
                </a:srgbClr>
              </a:solidFill>
              <a:effectLst/>
              <a:uLnTx/>
              <a:uFillTx/>
              <a:latin typeface="Trebuchet MS" panose="020B0603020202020204" pitchFamily="34" charset="0"/>
            </a:endParaRPr>
          </a:p>
          <a:p>
            <a:pPr marL="0" marR="0" lvl="0" indent="0" algn="l" defTabSz="914400" rtl="0" eaLnBrk="1" fontAlgn="auto" latinLnBrk="0" hangingPunct="1">
              <a:lnSpc>
                <a:spcPct val="100000"/>
              </a:lnSpc>
              <a:spcBef>
                <a:spcPts val="200"/>
              </a:spcBef>
              <a:spcAft>
                <a:spcPts val="200"/>
              </a:spcAft>
              <a:buClr>
                <a:sysClr val="windowText" lastClr="000000"/>
              </a:buClr>
              <a:buSzPct val="125000"/>
              <a:buFont typeface="Arial" panose="020B0604020202020204"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scorable materials are </a:t>
            </a: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picked up by May 2, 2018 </a:t>
            </a:r>
            <a:r>
              <a:rPr kumimoji="0" lang="en-US" sz="2400" b="0" i="1"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there is no guarantee </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that records for these PBT students </a:t>
            </a: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will be included in SBD or scored.</a:t>
            </a:r>
            <a:endParaRPr kumimoji="0" lang="en-US" sz="24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413639181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697452" cy="521208"/>
          </a:xfrm>
        </p:spPr>
        <p:txBody>
          <a:bodyPr/>
          <a:lstStyle/>
          <a:p>
            <a:r>
              <a:rPr lang="en-US" dirty="0" smtClean="0"/>
              <a:t>Verification of Removal of Saved Data</a:t>
            </a:r>
            <a:endParaRPr lang="en-US" dirty="0"/>
          </a:p>
        </p:txBody>
      </p:sp>
      <p:sp>
        <p:nvSpPr>
          <p:cNvPr id="4" name="Content Placeholder 4"/>
          <p:cNvSpPr txBox="1">
            <a:spLocks/>
          </p:cNvSpPr>
          <p:nvPr/>
        </p:nvSpPr>
        <p:spPr>
          <a:xfrm>
            <a:off x="273550" y="1053446"/>
            <a:ext cx="85344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Administration may require CMAS student responses to be temporarily stored on local devices </a:t>
            </a:r>
          </a:p>
          <a:p>
            <a:pPr lvl="1">
              <a:buFont typeface="Arial" panose="020B0604020202020204" pitchFamily="34" charset="0"/>
              <a:buChar char="•"/>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These materials are secure and must be treated as such</a:t>
            </a:r>
          </a:p>
          <a:p>
            <a:pPr lvl="1">
              <a:buFont typeface="Arial" panose="020B0604020202020204" pitchFamily="34" charset="0"/>
              <a:buChar char="•"/>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responses saved on secondary devices need to be transcribed into online or paper test forms in order to be scored</a:t>
            </a:r>
          </a:p>
          <a:p>
            <a:pPr lvl="1">
              <a:buFont typeface="Arial" panose="020B0604020202020204" pitchFamily="34" charset="0"/>
              <a:buChar char="•"/>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All student responses must be removed from the secondary device or flash drive immediately following transcription or printing for transcription purposes</a:t>
            </a:r>
          </a:p>
          <a:p>
            <a:pPr>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It is the DAC’s responsibility to ensure that all secure electronic content is deleted after CMAS transcription in a secure manner</a:t>
            </a:r>
          </a:p>
          <a:p>
            <a:pPr lvl="1">
              <a:buFont typeface="Arial" panose="020B0604020202020204" pitchFamily="34" charset="0"/>
              <a:buChar char="•"/>
              <a:defRPr/>
            </a:pPr>
            <a:r>
              <a:rPr kumimoji="0" lang="en-US" sz="2200" b="0" i="1" u="none" strike="noStrike" kern="1200" cap="none" spc="0" normalizeH="0" baseline="0" noProof="0" dirty="0" smtClean="0">
                <a:ln>
                  <a:noFill/>
                </a:ln>
                <a:solidFill>
                  <a:sysClr val="windowText" lastClr="000000"/>
                </a:solidFill>
                <a:effectLst/>
                <a:uLnTx/>
                <a:uFillTx/>
                <a:latin typeface="Trebuchet MS" panose="020B0603020202020204" pitchFamily="34" charset="0"/>
              </a:rPr>
              <a:t>Verification of Removal of Saved Data </a:t>
            </a: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form </a:t>
            </a:r>
            <a:r>
              <a:rPr kumimoji="0" lang="en-US" sz="2200" b="0" i="1" u="none" strike="noStrike" kern="1200" cap="none" spc="0" normalizeH="0" baseline="0" noProof="0" dirty="0" smtClean="0">
                <a:ln>
                  <a:noFill/>
                </a:ln>
                <a:solidFill>
                  <a:sysClr val="windowText" lastClr="000000"/>
                </a:solidFill>
                <a:effectLst/>
                <a:uLnTx/>
                <a:uFillTx/>
                <a:latin typeface="Trebuchet MS" panose="020B0603020202020204" pitchFamily="34" charset="0"/>
              </a:rPr>
              <a:t>(Appendix G)</a:t>
            </a:r>
            <a:endParaRPr kumimoji="0" lang="en-US" sz="2200" b="0" i="1"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391583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144" y="1202400"/>
            <a:ext cx="8135206" cy="5037025"/>
          </a:xfrm>
        </p:spPr>
        <p:txBody>
          <a:bodyPr/>
          <a:lstStyle/>
          <a:p>
            <a:pPr>
              <a:buClr>
                <a:schemeClr val="tx1"/>
              </a:buClr>
            </a:pPr>
            <a:r>
              <a:rPr lang="en-US" b="0" spc="0" dirty="0" smtClean="0">
                <a:solidFill>
                  <a:srgbClr val="000000"/>
                </a:solidFill>
              </a:rPr>
              <a:t>Official window: April 9 – 27, 2018</a:t>
            </a:r>
            <a:endParaRPr lang="en-US" b="0" spc="0" dirty="0">
              <a:solidFill>
                <a:srgbClr val="000000"/>
              </a:solidFill>
            </a:endParaRPr>
          </a:p>
          <a:p>
            <a:pPr lvl="1">
              <a:buClr>
                <a:schemeClr val="tx1"/>
              </a:buClr>
            </a:pPr>
            <a:r>
              <a:rPr lang="en-US" spc="0" dirty="0">
                <a:solidFill>
                  <a:srgbClr val="000000"/>
                </a:solidFill>
              </a:rPr>
              <a:t>All </a:t>
            </a:r>
            <a:r>
              <a:rPr lang="en-US" spc="0" dirty="0" smtClean="0">
                <a:solidFill>
                  <a:srgbClr val="000000"/>
                </a:solidFill>
              </a:rPr>
              <a:t>elementary and middle school science </a:t>
            </a:r>
            <a:r>
              <a:rPr lang="en-US" spc="0" dirty="0">
                <a:solidFill>
                  <a:srgbClr val="000000"/>
                </a:solidFill>
              </a:rPr>
              <a:t>and social </a:t>
            </a:r>
            <a:r>
              <a:rPr lang="en-US" spc="0" dirty="0" smtClean="0">
                <a:solidFill>
                  <a:srgbClr val="000000"/>
                </a:solidFill>
              </a:rPr>
              <a:t>studies administrations must be completed within this window</a:t>
            </a:r>
            <a:endParaRPr lang="en-US" spc="0" dirty="0">
              <a:solidFill>
                <a:srgbClr val="000000"/>
              </a:solidFill>
            </a:endParaRPr>
          </a:p>
          <a:p>
            <a:pPr lvl="1">
              <a:buClr>
                <a:schemeClr val="tx1"/>
              </a:buClr>
            </a:pPr>
            <a:r>
              <a:rPr lang="en-US" spc="0" dirty="0">
                <a:solidFill>
                  <a:srgbClr val="000000"/>
                </a:solidFill>
              </a:rPr>
              <a:t>All </a:t>
            </a:r>
            <a:r>
              <a:rPr lang="en-US" spc="0" dirty="0" smtClean="0">
                <a:solidFill>
                  <a:srgbClr val="000000"/>
                </a:solidFill>
              </a:rPr>
              <a:t>school-wide paper-based administrations for math and ELA must be completed within this window</a:t>
            </a:r>
          </a:p>
          <a:p>
            <a:pPr lvl="2">
              <a:buClr>
                <a:schemeClr val="tx1"/>
              </a:buClr>
            </a:pPr>
            <a:r>
              <a:rPr lang="en-US" spc="0" dirty="0" smtClean="0">
                <a:solidFill>
                  <a:srgbClr val="000000"/>
                </a:solidFill>
              </a:rPr>
              <a:t>Students requiring paper accommodations in schools utilizing the extended online window options may test at the same time as their peers (this includes CSLA)</a:t>
            </a:r>
            <a:endParaRPr lang="en-US" spc="0" dirty="0">
              <a:solidFill>
                <a:srgbClr val="000000"/>
              </a:solidFill>
            </a:endParaRPr>
          </a:p>
          <a:p>
            <a:pPr marL="365760" lvl="1" indent="0">
              <a:buClr>
                <a:schemeClr val="tx1"/>
              </a:buClr>
              <a:buNone/>
            </a:pPr>
            <a:endParaRPr lang="en-US" sz="1100" dirty="0">
              <a:solidFill>
                <a:srgbClr val="000000"/>
              </a:solidFill>
            </a:endParaRPr>
          </a:p>
          <a:p>
            <a:pPr lvl="1">
              <a:buClr>
                <a:schemeClr val="tx1"/>
              </a:buClr>
            </a:pPr>
            <a:endParaRPr lang="en-US" dirty="0">
              <a:solidFill>
                <a:srgbClr val="000000"/>
              </a:solidFill>
            </a:endParaRPr>
          </a:p>
          <a:p>
            <a:pPr marL="365760" lvl="1" indent="0">
              <a:buClr>
                <a:schemeClr val="tx1"/>
              </a:buClr>
              <a:buNone/>
            </a:pPr>
            <a:endParaRPr lang="en-US" dirty="0">
              <a:solidFill>
                <a:srgbClr val="000000"/>
              </a:solidFill>
            </a:endParaRPr>
          </a:p>
          <a:p>
            <a:pPr>
              <a:buClr>
                <a:schemeClr val="tx1"/>
              </a:buClr>
            </a:pPr>
            <a:endParaRPr lang="en-US" sz="1100" dirty="0">
              <a:solidFill>
                <a:srgbClr val="000000"/>
              </a:solidFill>
            </a:endParaRPr>
          </a:p>
        </p:txBody>
      </p:sp>
      <p:sp>
        <p:nvSpPr>
          <p:cNvPr id="3" name="Title 2"/>
          <p:cNvSpPr>
            <a:spLocks noGrp="1"/>
          </p:cNvSpPr>
          <p:nvPr>
            <p:ph type="title"/>
          </p:nvPr>
        </p:nvSpPr>
        <p:spPr/>
        <p:txBody>
          <a:bodyPr>
            <a:normAutofit/>
          </a:bodyPr>
          <a:lstStyle/>
          <a:p>
            <a:pPr algn="l"/>
            <a:r>
              <a:rPr lang="en-US" dirty="0" smtClean="0"/>
              <a:t>Spring 2018 CMAS Window</a:t>
            </a:r>
            <a:endParaRPr lang="en-US" dirty="0"/>
          </a:p>
        </p:txBody>
      </p:sp>
    </p:spTree>
    <p:extLst>
      <p:ext uri="{BB962C8B-B14F-4D97-AF65-F5344CB8AC3E}">
        <p14:creationId xmlns:p14="http://schemas.microsoft.com/office/powerpoint/2010/main" val="174232941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25733" cy="521208"/>
          </a:xfrm>
        </p:spPr>
        <p:txBody>
          <a:bodyPr/>
          <a:lstStyle/>
          <a:p>
            <a:r>
              <a:rPr lang="en-US" dirty="0" smtClean="0"/>
              <a:t>Tasks to Complete After Testing</a:t>
            </a:r>
            <a:endParaRPr lang="en-US" dirty="0"/>
          </a:p>
        </p:txBody>
      </p:sp>
      <p:sp>
        <p:nvSpPr>
          <p:cNvPr id="4" name="Rectangle 3"/>
          <p:cNvSpPr txBox="1">
            <a:spLocks noChangeArrowheads="1"/>
          </p:cNvSpPr>
          <p:nvPr/>
        </p:nvSpPr>
        <p:spPr>
          <a:xfrm>
            <a:off x="440089" y="1157140"/>
            <a:ext cx="8229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
                <a:srgbClr val="8F23B3"/>
              </a:buClr>
              <a:buSzPct val="100000"/>
              <a:buFont typeface="Arial" panose="020B0604020202020204"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Up to one week after the final unit:</a:t>
            </a:r>
          </a:p>
          <a:p>
            <a:pPr marL="914400" marR="0" lvl="1" indent="-514350" algn="l" defTabSz="914400" rtl="0" eaLnBrk="1" fontAlgn="auto" latinLnBrk="0" hangingPunct="1">
              <a:lnSpc>
                <a:spcPct val="100000"/>
              </a:lnSpc>
              <a:spcBef>
                <a:spcPts val="200"/>
              </a:spcBef>
              <a:spcAft>
                <a:spcPts val="200"/>
              </a:spcAft>
              <a:buClrTx/>
              <a:buSzPct val="125000"/>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Resolve critical warning/alerts in PAnext</a:t>
            </a:r>
          </a:p>
          <a:p>
            <a:pPr marL="914400" marR="0" lvl="1" indent="-514350" algn="l" defTabSz="914400" rtl="0" eaLnBrk="1" fontAlgn="auto" latinLnBrk="0" hangingPunct="1">
              <a:lnSpc>
                <a:spcPct val="100000"/>
              </a:lnSpc>
              <a:spcBef>
                <a:spcPts val="200"/>
              </a:spcBef>
              <a:spcAft>
                <a:spcPts val="200"/>
              </a:spcAft>
              <a:buClrTx/>
              <a:buSzPct val="125000"/>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Organize and return </a:t>
            </a: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nonscorable</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test materials</a:t>
            </a:r>
          </a:p>
          <a:p>
            <a:pPr marL="1314450" marR="0" lvl="2" indent="-514350" algn="l" defTabSz="914400" rtl="0" eaLnBrk="1" fontAlgn="auto" latinLnBrk="0" hangingPunct="1">
              <a:lnSpc>
                <a:spcPct val="100000"/>
              </a:lnSpc>
              <a:spcBef>
                <a:spcPts val="200"/>
              </a:spcBef>
              <a:spcAft>
                <a:spcPts val="200"/>
              </a:spcAft>
              <a:buClrTx/>
              <a:buSzPct val="125000"/>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Identify transcribed and damaged test materials as “Do Not Score”</a:t>
            </a:r>
          </a:p>
          <a:p>
            <a:pPr marL="1314450" lvl="2" indent="-514350">
              <a:spcBef>
                <a:spcPts val="200"/>
              </a:spcBef>
              <a:spcAft>
                <a:spcPts val="200"/>
              </a:spcAft>
              <a:buSzPct val="125000"/>
              <a:defRPr/>
            </a:pPr>
            <a:r>
              <a:rPr lang="en-US" sz="1800" b="1" dirty="0">
                <a:latin typeface="Trebuchet MS" panose="020B0603020202020204" pitchFamily="34" charset="0"/>
              </a:rPr>
              <a:t>Return </a:t>
            </a:r>
            <a:r>
              <a:rPr lang="en-US" sz="1800" u="sng" dirty="0">
                <a:latin typeface="Trebuchet MS" panose="020B0603020202020204" pitchFamily="34" charset="0"/>
              </a:rPr>
              <a:t>used</a:t>
            </a:r>
            <a:r>
              <a:rPr lang="en-US" sz="1800" dirty="0">
                <a:latin typeface="Trebuchet MS" panose="020B0603020202020204" pitchFamily="34" charset="0"/>
              </a:rPr>
              <a:t> scratch paper and AT printouts in secure return envelopes</a:t>
            </a:r>
          </a:p>
          <a:p>
            <a:pPr marL="914400" marR="0" lvl="1" indent="-514350" algn="l" defTabSz="914400" rtl="0" eaLnBrk="1" fontAlgn="auto" latinLnBrk="0" hangingPunct="1">
              <a:lnSpc>
                <a:spcPct val="100000"/>
              </a:lnSpc>
              <a:spcBef>
                <a:spcPts val="200"/>
              </a:spcBef>
              <a:spcAft>
                <a:spcPts val="200"/>
              </a:spcAft>
              <a:buClrTx/>
              <a:buSzPct val="125000"/>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Complete a single </a:t>
            </a:r>
            <a:r>
              <a:rPr kumimoji="0" lang="en-US" sz="2000" b="0" i="1" u="none" strike="noStrike" kern="1200" cap="none" spc="0" normalizeH="0" baseline="0" noProof="0" dirty="0" smtClean="0">
                <a:ln>
                  <a:noFill/>
                </a:ln>
                <a:solidFill>
                  <a:sysClr val="windowText" lastClr="000000"/>
                </a:solidFill>
                <a:effectLst/>
                <a:uLnTx/>
                <a:uFillTx/>
                <a:latin typeface="Trebuchet MS" panose="020B0603020202020204" pitchFamily="34" charset="0"/>
              </a:rPr>
              <a:t>Post-Test Certification Form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for all CMAS and </a:t>
            </a:r>
            <a:r>
              <a:rPr kumimoji="0" lang="en-US" sz="2000" b="0" i="0" u="none" strike="noStrike" kern="1200" cap="none" spc="0" normalizeH="0" baseline="0" noProof="0" dirty="0" err="1" smtClean="0">
                <a:ln>
                  <a:noFill/>
                </a:ln>
                <a:solidFill>
                  <a:sysClr val="windowText" lastClr="000000"/>
                </a:solidFill>
                <a:effectLst/>
                <a:uLnTx/>
                <a:uFillTx/>
                <a:latin typeface="Trebuchet MS" panose="020B0603020202020204" pitchFamily="34" charset="0"/>
              </a:rPr>
              <a:t>CoAlt</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content areas and submit through Syncplicity Assessment Forms folder</a:t>
            </a:r>
          </a:p>
          <a:p>
            <a:pPr marL="914400" marR="0" lvl="1" indent="-514350" algn="l" defTabSz="914400" rtl="0" eaLnBrk="1" fontAlgn="auto" latinLnBrk="0" hangingPunct="1">
              <a:lnSpc>
                <a:spcPct val="100000"/>
              </a:lnSpc>
              <a:spcBef>
                <a:spcPts val="200"/>
              </a:spcBef>
              <a:spcAft>
                <a:spcPts val="200"/>
              </a:spcAft>
              <a:buClrTx/>
              <a:buSzPct val="125000"/>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Keep records for three years</a:t>
            </a:r>
          </a:p>
          <a:p>
            <a:pPr marL="914400" marR="0" lvl="1" indent="-514350" algn="l" defTabSz="914400" rtl="0" eaLnBrk="1" fontAlgn="auto" latinLnBrk="0" hangingPunct="1">
              <a:lnSpc>
                <a:spcPct val="100000"/>
              </a:lnSpc>
              <a:spcBef>
                <a:spcPts val="200"/>
              </a:spcBef>
              <a:spcAft>
                <a:spcPts val="200"/>
              </a:spcAft>
              <a:buClr>
                <a:srgbClr val="8F23B3"/>
              </a:buClr>
              <a:buSzPct val="125000"/>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206339828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54013" cy="521208"/>
          </a:xfrm>
        </p:spPr>
        <p:txBody>
          <a:bodyPr/>
          <a:lstStyle/>
          <a:p>
            <a:r>
              <a:rPr lang="en-US" dirty="0" smtClean="0"/>
              <a:t>Returning Materials</a:t>
            </a:r>
            <a:endParaRPr lang="en-US" dirty="0"/>
          </a:p>
        </p:txBody>
      </p:sp>
      <p:sp>
        <p:nvSpPr>
          <p:cNvPr id="5" name="Rectangle 3"/>
          <p:cNvSpPr txBox="1">
            <a:spLocks noChangeArrowheads="1"/>
          </p:cNvSpPr>
          <p:nvPr/>
        </p:nvSpPr>
        <p:spPr>
          <a:xfrm>
            <a:off x="537106" y="1140431"/>
            <a:ext cx="8295809" cy="49624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Math, ELA, science, and social studies returned together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smtClean="0">
                <a:solidFill>
                  <a:sysClr val="windowText" lastClr="000000"/>
                </a:solidFill>
                <a:latin typeface="Trebuchet MS" panose="020B0603020202020204" pitchFamily="34" charset="0"/>
              </a:rPr>
              <a:t>CSLA returned separately</a:t>
            </a:r>
            <a:endPar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DO NOT mix these materials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Use the correct labels for </a:t>
            </a: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scorable</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and </a:t>
            </a: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nonscorable</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materials</a:t>
            </a:r>
            <a:endParaRPr kumimoji="0" lang="en-US" sz="24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00392863"/>
              </p:ext>
            </p:extLst>
          </p:nvPr>
        </p:nvGraphicFramePr>
        <p:xfrm>
          <a:off x="800126" y="3462661"/>
          <a:ext cx="7620000" cy="1972366"/>
        </p:xfrm>
        <a:graphic>
          <a:graphicData uri="http://schemas.openxmlformats.org/drawingml/2006/table">
            <a:tbl>
              <a:tblPr firstRow="1" bandRow="1">
                <a:tableStyleId>{073A0DAA-6AF3-43AB-8588-CEC1D06C72B9}</a:tableStyleId>
              </a:tblPr>
              <a:tblGrid>
                <a:gridCol w="3220825"/>
                <a:gridCol w="2278144"/>
                <a:gridCol w="2121031"/>
              </a:tblGrid>
              <a:tr h="6367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Program</a:t>
                      </a:r>
                      <a:endParaRPr lang="en-US" sz="2000" dirty="0"/>
                    </a:p>
                  </a:txBody>
                  <a:tcPr anchor="ct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Scorable</a:t>
                      </a:r>
                      <a:endParaRPr lang="en-US" sz="2000" dirty="0"/>
                    </a:p>
                  </a:txBody>
                  <a:tcPr anchor="ct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Nonscorable</a:t>
                      </a:r>
                      <a:endParaRPr lang="en-US" sz="2000" dirty="0"/>
                    </a:p>
                  </a:txBody>
                  <a:tcPr anchor="ctr">
                    <a:solidFill>
                      <a:schemeClr val="tx2"/>
                    </a:solidFill>
                  </a:tcPr>
                </a:tc>
              </a:tr>
              <a:tr h="5143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CMAS: Math, ELA, Science, and Social Studies</a:t>
                      </a:r>
                      <a:endParaRPr lang="en-US" sz="2000" dirty="0"/>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Orange</a:t>
                      </a:r>
                      <a:endParaRPr lang="en-US" sz="2000" dirty="0"/>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Blue</a:t>
                      </a:r>
                      <a:endParaRPr lang="en-US" sz="2000" dirty="0"/>
                    </a:p>
                  </a:txBody>
                  <a:tcPr anchor="ctr"/>
                </a:tc>
              </a:tr>
              <a:tr h="6346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CSLA</a:t>
                      </a:r>
                      <a:endParaRPr lang="en-US" sz="2000" dirty="0"/>
                    </a:p>
                  </a:txBody>
                  <a:tcPr anchor="ct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Yellow</a:t>
                      </a:r>
                      <a:endParaRPr lang="en-US" sz="2000" dirty="0">
                        <a:solidFill>
                          <a:schemeClr val="tx1"/>
                        </a:solidFill>
                      </a:endParaRPr>
                    </a:p>
                  </a:txBody>
                  <a:tcPr anchor="ctr"/>
                </a:tc>
                <a:tc hMerge="1">
                  <a:txBody>
                    <a:bodyPr/>
                    <a:lstStyle/>
                    <a:p>
                      <a:endParaRPr lang="en-US" sz="2000" dirty="0"/>
                    </a:p>
                  </a:txBody>
                  <a:tcPr/>
                </a:tc>
              </a:tr>
            </a:tbl>
          </a:graphicData>
        </a:graphic>
      </p:graphicFrame>
    </p:spTree>
    <p:extLst>
      <p:ext uri="{BB962C8B-B14F-4D97-AF65-F5344CB8AC3E}">
        <p14:creationId xmlns:p14="http://schemas.microsoft.com/office/powerpoint/2010/main" val="128426312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3440" cy="521208"/>
          </a:xfrm>
        </p:spPr>
        <p:txBody>
          <a:bodyPr/>
          <a:lstStyle/>
          <a:p>
            <a:r>
              <a:rPr lang="en-US" dirty="0" smtClean="0"/>
              <a:t>Student ID Labels</a:t>
            </a:r>
            <a:endParaRPr lang="en-US" dirty="0"/>
          </a:p>
        </p:txBody>
      </p:sp>
      <p:sp>
        <p:nvSpPr>
          <p:cNvPr id="4" name="Rectangle 3"/>
          <p:cNvSpPr txBox="1">
            <a:spLocks noChangeArrowheads="1"/>
          </p:cNvSpPr>
          <p:nvPr/>
        </p:nvSpPr>
        <p:spPr>
          <a:xfrm>
            <a:off x="458944" y="1203963"/>
            <a:ext cx="8229600" cy="505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 student ID label will override any bubbled demographic information on the</a:t>
            </a:r>
            <a:r>
              <a:rPr kumimoji="0" lang="en-US" sz="2400" b="1" i="0" u="none" strike="noStrike" kern="1200" cap="none" spc="0" normalizeH="0" noProof="0" dirty="0" smtClean="0">
                <a:ln>
                  <a:noFill/>
                </a:ln>
                <a:solidFill>
                  <a:sysClr val="windowText" lastClr="000000"/>
                </a:solidFill>
                <a:effectLst/>
                <a:uLnTx/>
                <a:uFillTx/>
                <a:latin typeface="Trebuchet MS" panose="020B0603020202020204" pitchFamily="34" charset="0"/>
              </a:rPr>
              <a:t> test</a:t>
            </a:r>
            <a:endParaRPr kumimoji="0" lang="en-US" sz="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Set aside student ID labels that were not used to be securely destroyed/shredded (e.g., student left district, parent excuse)</a:t>
            </a:r>
            <a:endParaRPr kumimoji="0" lang="en-US" sz="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an ID label is not available, complete</a:t>
            </a:r>
            <a:r>
              <a:rPr kumimoji="0" lang="en-US" sz="2400" b="0" i="0" u="none" strike="noStrike" kern="1200" cap="none" spc="0" normalizeH="0" noProof="0" dirty="0" smtClean="0">
                <a:ln>
                  <a:noFill/>
                </a:ln>
                <a:solidFill>
                  <a:sysClr val="windowText" lastClr="000000"/>
                </a:solidFill>
                <a:effectLst/>
                <a:uLnTx/>
                <a:uFillTx/>
                <a:latin typeface="Trebuchet MS" panose="020B0603020202020204" pitchFamily="34" charset="0"/>
              </a:rPr>
              <a:t> </a:t>
            </a: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all</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fields on the test data grid (</a:t>
            </a: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must</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match info in PAnext)</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Incomplete or incorrect bubbling will lead to </a:t>
            </a: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rejected student tests </a:t>
            </a:r>
            <a:r>
              <a:rPr kumimoji="0" lang="en-US" sz="200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that must be resolved by the district</a:t>
            </a:r>
          </a:p>
        </p:txBody>
      </p:sp>
    </p:spTree>
    <p:extLst>
      <p:ext uri="{BB962C8B-B14F-4D97-AF65-F5344CB8AC3E}">
        <p14:creationId xmlns:p14="http://schemas.microsoft.com/office/powerpoint/2010/main" val="80776467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35160" cy="521208"/>
          </a:xfrm>
        </p:spPr>
        <p:txBody>
          <a:bodyPr/>
          <a:lstStyle/>
          <a:p>
            <a:r>
              <a:rPr lang="en-US" dirty="0" smtClean="0"/>
              <a:t> PBT Rejected Student Tests</a:t>
            </a:r>
            <a:endParaRPr lang="en-US" dirty="0"/>
          </a:p>
        </p:txBody>
      </p:sp>
      <p:sp>
        <p:nvSpPr>
          <p:cNvPr id="4" name="Rectangle 3"/>
          <p:cNvSpPr txBox="1">
            <a:spLocks noChangeArrowheads="1"/>
          </p:cNvSpPr>
          <p:nvPr/>
        </p:nvSpPr>
        <p:spPr>
          <a:xfrm>
            <a:off x="342508" y="1089581"/>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Rejected student</a:t>
            </a:r>
            <a:r>
              <a:rPr kumimoji="0" lang="en-US" sz="2400" b="0" i="0" u="none" strike="noStrike" kern="1200" cap="none" spc="0" normalizeH="0" noProof="0" dirty="0" smtClean="0">
                <a:ln>
                  <a:noFill/>
                </a:ln>
                <a:solidFill>
                  <a:sysClr val="windowText" lastClr="000000"/>
                </a:solidFill>
                <a:effectLst/>
                <a:uLnTx/>
                <a:uFillTx/>
                <a:latin typeface="Trebuchet MS" panose="020B0603020202020204" pitchFamily="34" charset="0"/>
              </a:rPr>
              <a:t> t</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ests are paper tests that were returned for scoring but cannot be matched to a student registration in PAnext</a:t>
            </a:r>
          </a:p>
          <a:p>
            <a:pPr lvl="1">
              <a:buFont typeface="Arial" panose="020B0604020202020204" pitchFamily="34" charset="0"/>
              <a:buChar char="•"/>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Notification received through PAnext (est. mid-May)</a:t>
            </a:r>
          </a:p>
          <a:p>
            <a:pPr lvl="1">
              <a:buFont typeface="Arial" panose="020B0604020202020204" pitchFamily="34" charset="0"/>
              <a:buChar char="•"/>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Tests will not be scored if left unresolved</a:t>
            </a:r>
          </a:p>
          <a:p>
            <a:pPr marR="0" lvl="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Created when:</a:t>
            </a:r>
          </a:p>
          <a:p>
            <a:pPr lvl="1">
              <a:buFont typeface="Arial" panose="020B0604020202020204" pitchFamily="34" charset="0"/>
              <a:buChar char="•"/>
              <a:defRPr/>
            </a:pP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All 6 student fields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on the </a:t>
            </a:r>
            <a:r>
              <a:rPr lang="en-US" sz="2000" dirty="0" smtClean="0">
                <a:solidFill>
                  <a:sysClr val="windowText" lastClr="000000"/>
                </a:solidFill>
                <a:latin typeface="Trebuchet MS" panose="020B0603020202020204" pitchFamily="34" charset="0"/>
              </a:rPr>
              <a:t>paper test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data grid do not match PAnext</a:t>
            </a:r>
          </a:p>
          <a:p>
            <a:pPr lvl="2">
              <a:defRPr/>
            </a:pPr>
            <a:r>
              <a:rPr kumimoji="0" lang="en-US"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First name, last name, SASID, gender, date of birth, grade</a:t>
            </a:r>
          </a:p>
          <a:p>
            <a:pPr lvl="1">
              <a:buFont typeface="Arial" panose="020B0604020202020204" pitchFamily="34" charset="0"/>
              <a:buChar char="•"/>
              <a:defRPr/>
            </a:pPr>
            <a:r>
              <a:rPr lang="en-US" sz="2000" dirty="0" smtClean="0">
                <a:solidFill>
                  <a:sysClr val="windowText" lastClr="000000"/>
                </a:solidFill>
                <a:latin typeface="Trebuchet MS" panose="020B0603020202020204" pitchFamily="34" charset="0"/>
              </a:rPr>
              <a:t>Organization code cannot be matched</a:t>
            </a: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lvl="1">
              <a:buFont typeface="Arial" panose="020B0604020202020204" pitchFamily="34" charset="0"/>
              <a:buChar char="•"/>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student was registered for a CBT test but took the PBT version</a:t>
            </a:r>
          </a:p>
          <a:p>
            <a:pPr lvl="2" indent="-342900">
              <a:defRPr/>
            </a:pPr>
            <a:r>
              <a:rPr lang="en-US" dirty="0" smtClean="0">
                <a:solidFill>
                  <a:sysClr val="windowText" lastClr="000000"/>
                </a:solidFill>
                <a:latin typeface="Trebuchet MS" panose="020B0603020202020204" pitchFamily="34" charset="0"/>
              </a:rPr>
              <a:t>Remove any form-dependent CBT accommodations and change the test to PBT</a:t>
            </a:r>
            <a:endParaRPr kumimoji="0" lang="en-US"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17821031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91720" cy="521208"/>
          </a:xfrm>
        </p:spPr>
        <p:txBody>
          <a:bodyPr/>
          <a:lstStyle/>
          <a:p>
            <a:r>
              <a:rPr lang="en-US" dirty="0" smtClean="0"/>
              <a:t>Return Shipping Labels &amp; Header Sheets</a:t>
            </a:r>
            <a:endParaRPr lang="en-US" dirty="0"/>
          </a:p>
        </p:txBody>
      </p:sp>
      <p:sp>
        <p:nvSpPr>
          <p:cNvPr id="4" name="Rectangle 3"/>
          <p:cNvSpPr txBox="1">
            <a:spLocks noChangeArrowheads="1"/>
          </p:cNvSpPr>
          <p:nvPr/>
        </p:nvSpPr>
        <p:spPr>
          <a:xfrm>
            <a:off x="320684" y="1044018"/>
            <a:ext cx="85344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Ensure labels and header sheets </a:t>
            </a:r>
            <a:r>
              <a:rPr lang="en-US" sz="2400" dirty="0" smtClean="0">
                <a:solidFill>
                  <a:sysClr val="windowText" lastClr="000000"/>
                </a:solidFill>
                <a:latin typeface="Trebuchet MS" panose="020B0603020202020204" pitchFamily="34" charset="0"/>
              </a:rPr>
              <a:t>are received in initial shipment</a:t>
            </a:r>
            <a:endPar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effectLst/>
                <a:uLnTx/>
                <a:uFillTx/>
                <a:latin typeface="Trebuchet MS" panose="020B0603020202020204" pitchFamily="34" charset="0"/>
              </a:rPr>
              <a:t>Included in DAC and SAC kits</a:t>
            </a:r>
          </a:p>
          <a:p>
            <a:pPr lvl="1">
              <a:buFont typeface="Arial" panose="020B0604020202020204" pitchFamily="34" charset="0"/>
              <a:buChar char="•"/>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Additional</a:t>
            </a:r>
            <a:r>
              <a:rPr kumimoji="0" lang="en-US" sz="2000" b="0" i="0" u="none" strike="noStrike" kern="1200" cap="none" spc="0" normalizeH="0" noProof="0" dirty="0" smtClean="0">
                <a:ln>
                  <a:noFill/>
                </a:ln>
                <a:solidFill>
                  <a:sysClr val="windowText" lastClr="000000"/>
                </a:solidFill>
                <a:effectLst/>
                <a:uLnTx/>
                <a:uFillTx/>
                <a:latin typeface="Trebuchet MS" panose="020B0603020202020204" pitchFamily="34" charset="0"/>
              </a:rPr>
              <a:t> orders for r</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eturn materials </a:t>
            </a: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will not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be overnighted</a:t>
            </a:r>
          </a:p>
          <a:p>
            <a:pPr lvl="2">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Scorable material must be picked up by May 2*</a:t>
            </a:r>
          </a:p>
          <a:p>
            <a:pPr lvl="2">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Nonscorable material must be picked up by May 4</a:t>
            </a:r>
          </a:p>
          <a:p>
            <a:pPr marR="0" lvl="0" algn="l"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scorable materials are </a:t>
            </a: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picked up by May 2, 2018 </a:t>
            </a:r>
            <a:r>
              <a:rPr kumimoji="0" lang="en-US" sz="2000" b="0" i="1"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there is no guarantee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that records for these PBT students </a:t>
            </a: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will be included in SBD or scored</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t>
            </a:r>
            <a:endParaRPr kumimoji="0" lang="en-US" sz="20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64499036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29428" cy="521208"/>
          </a:xfrm>
        </p:spPr>
        <p:txBody>
          <a:bodyPr/>
          <a:lstStyle/>
          <a:p>
            <a:r>
              <a:rPr lang="en-US" dirty="0" smtClean="0"/>
              <a:t>Packing Materials</a:t>
            </a:r>
            <a:endParaRPr lang="en-US" dirty="0"/>
          </a:p>
        </p:txBody>
      </p:sp>
      <p:sp>
        <p:nvSpPr>
          <p:cNvPr id="4" name="Rectangle 3"/>
          <p:cNvSpPr txBox="1">
            <a:spLocks noChangeArrowheads="1"/>
          </p:cNvSpPr>
          <p:nvPr/>
        </p:nvSpPr>
        <p:spPr>
          <a:xfrm>
            <a:off x="263338" y="1034592"/>
            <a:ext cx="8399895" cy="553833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l" defTabSz="914400" rtl="0" eaLnBrk="0" fontAlgn="base" latinLnBrk="0" hangingPunct="0">
              <a:lnSpc>
                <a:spcPct val="100000"/>
              </a:lnSpc>
              <a:spcBef>
                <a:spcPts val="0"/>
              </a:spcBef>
              <a:spcAft>
                <a:spcPct val="0"/>
              </a:spcAft>
              <a:buClr>
                <a:srgbClr val="8F23B3"/>
              </a:buClr>
              <a:buSzPct val="100000"/>
              <a:buFont typeface="Arial" panose="020B0604020202020204"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cs typeface="Arial" charset="0"/>
              </a:rPr>
              <a:t>Checklist to prepare materials for packing:</a:t>
            </a:r>
            <a:endParaRPr kumimoji="0" lang="en-US" sz="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cs typeface="Arial" charset="0"/>
            </a:endParaRPr>
          </a:p>
          <a:p>
            <a:pPr marL="640080" marR="0" lvl="0" indent="-342900" algn="l" defTabSz="914400" rtl="0" eaLnBrk="1" fontAlgn="auto" latinLnBrk="0" hangingPunct="1">
              <a:lnSpc>
                <a:spcPct val="100000"/>
              </a:lnSpc>
              <a:spcBef>
                <a:spcPts val="600"/>
              </a:spcBef>
              <a:spcAft>
                <a:spcPts val="0"/>
              </a:spcAft>
              <a:buClrTx/>
              <a:buSzTx/>
              <a:buFont typeface="Wingdings" pitchFamily="2" charset="2"/>
              <a:buChar char="q"/>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cs typeface="Arial" charset="0"/>
              </a:rPr>
              <a:t>DAC receives materials from the SAC</a:t>
            </a:r>
          </a:p>
          <a:p>
            <a:pPr marL="640080" marR="0" lvl="0" indent="-342900" algn="l" defTabSz="914400" rtl="0" eaLnBrk="1" fontAlgn="auto" latinLnBrk="0" hangingPunct="1">
              <a:lnSpc>
                <a:spcPct val="100000"/>
              </a:lnSpc>
              <a:spcBef>
                <a:spcPts val="600"/>
              </a:spcBef>
              <a:spcAft>
                <a:spcPts val="0"/>
              </a:spcAft>
              <a:buClrTx/>
              <a:buSzTx/>
              <a:buFont typeface="Wingdings" pitchFamily="2" charset="2"/>
              <a:buChar char="q"/>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cs typeface="Arial" charset="0"/>
              </a:rPr>
              <a:t>Each scorable </a:t>
            </a:r>
            <a:r>
              <a:rPr lang="en-US" sz="2200" noProof="0" dirty="0" smtClean="0">
                <a:solidFill>
                  <a:sysClr val="windowText" lastClr="000000"/>
                </a:solidFill>
                <a:latin typeface="Trebuchet MS" panose="020B0603020202020204" pitchFamily="34" charset="0"/>
              </a:rPr>
              <a:t>test</a:t>
            </a: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a:t>
            </a:r>
            <a:r>
              <a:rPr lang="en-US" sz="2200" dirty="0" smtClean="0">
                <a:solidFill>
                  <a:sysClr val="windowText" lastClr="000000"/>
                </a:solidFill>
                <a:latin typeface="Trebuchet MS" panose="020B0603020202020204" pitchFamily="34" charset="0"/>
              </a:rPr>
              <a:t>material</a:t>
            </a: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has</a:t>
            </a: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cs typeface="Arial" charset="0"/>
              </a:rPr>
              <a:t> a student ID label or hand-gridded student demographic data</a:t>
            </a:r>
          </a:p>
          <a:p>
            <a:pPr marL="640080" marR="0" lvl="0" indent="-342900" algn="l" defTabSz="914400" rtl="0" eaLnBrk="1" fontAlgn="auto" latinLnBrk="0" hangingPunct="1">
              <a:lnSpc>
                <a:spcPct val="100000"/>
              </a:lnSpc>
              <a:spcBef>
                <a:spcPts val="600"/>
              </a:spcBef>
              <a:spcAft>
                <a:spcPts val="0"/>
              </a:spcAft>
              <a:buClrTx/>
              <a:buSzTx/>
              <a:buFont typeface="Wingdings" pitchFamily="2" charset="2"/>
              <a:buChar char="q"/>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cs typeface="Arial" charset="0"/>
              </a:rPr>
              <a:t>School header sheets are completed for each grade level </a:t>
            </a:r>
            <a:r>
              <a:rPr kumimoji="0" lang="en-US" sz="2200" b="0" i="0" u="none" strike="noStrike" kern="1200" cap="none" spc="0" normalizeH="0" baseline="0" noProof="0" dirty="0" smtClean="0">
                <a:ln>
                  <a:noFill/>
                </a:ln>
                <a:effectLst/>
                <a:uLnTx/>
                <a:uFillTx/>
                <a:latin typeface="Trebuchet MS" panose="020B0603020202020204" pitchFamily="34" charset="0"/>
                <a:cs typeface="Arial" charset="0"/>
              </a:rPr>
              <a:t>and/or subject</a:t>
            </a:r>
          </a:p>
          <a:p>
            <a:pPr marL="1040130" marR="0" lvl="1" indent="-285750" algn="l" defTabSz="914400" rtl="0" eaLnBrk="1" fontAlgn="auto" latinLnBrk="0" hangingPunct="1">
              <a:lnSpc>
                <a:spcPct val="100000"/>
              </a:lnSpc>
              <a:spcBef>
                <a:spcPts val="600"/>
              </a:spcBef>
              <a:spcAft>
                <a:spcPts val="0"/>
              </a:spcAft>
              <a:buClrTx/>
              <a:buSzTx/>
              <a:buFont typeface="Wingdings" pitchFamily="2" charset="2"/>
              <a:buChar char="q"/>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cs typeface="Arial" charset="0"/>
              </a:rPr>
              <a:t>Ex:</a:t>
            </a:r>
            <a:r>
              <a:rPr kumimoji="0" lang="en-US" sz="2200" b="0" i="0" u="none" strike="noStrike" kern="1200" cap="none" spc="0" normalizeH="0" noProof="0" dirty="0" smtClean="0">
                <a:ln>
                  <a:noFill/>
                </a:ln>
                <a:solidFill>
                  <a:sysClr val="windowText" lastClr="000000"/>
                </a:solidFill>
                <a:effectLst/>
                <a:uLnTx/>
                <a:uFillTx/>
                <a:latin typeface="Trebuchet MS" panose="020B0603020202020204" pitchFamily="34" charset="0"/>
                <a:cs typeface="Arial" charset="0"/>
              </a:rPr>
              <a:t> </a:t>
            </a: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cs typeface="Arial" charset="0"/>
              </a:rPr>
              <a:t>All grades of Algebra I are under one header sheet for the school</a:t>
            </a:r>
          </a:p>
          <a:p>
            <a:pPr marL="1040130" marR="0" lvl="1" indent="-285750" algn="l" defTabSz="914400" rtl="0" eaLnBrk="1" fontAlgn="auto" latinLnBrk="0" hangingPunct="1">
              <a:lnSpc>
                <a:spcPct val="100000"/>
              </a:lnSpc>
              <a:spcBef>
                <a:spcPts val="600"/>
              </a:spcBef>
              <a:spcAft>
                <a:spcPts val="0"/>
              </a:spcAft>
              <a:buClrTx/>
              <a:buSzTx/>
              <a:buFont typeface="Wingdings" pitchFamily="2" charset="2"/>
              <a:buChar char="q"/>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cs typeface="Arial" charset="0"/>
              </a:rPr>
              <a:t>Ex: All Grade 7 ELA are under one header sheet for the school</a:t>
            </a:r>
            <a:endPar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640080" marR="0" lvl="0" indent="-342900" algn="l" defTabSz="914400" rtl="0" eaLnBrk="1" fontAlgn="auto" latinLnBrk="0" hangingPunct="1">
              <a:lnSpc>
                <a:spcPct val="100000"/>
              </a:lnSpc>
              <a:spcBef>
                <a:spcPts val="600"/>
              </a:spcBef>
              <a:spcAft>
                <a:spcPts val="0"/>
              </a:spcAft>
              <a:buClrTx/>
              <a:buSzTx/>
              <a:buFont typeface="Wingdings" pitchFamily="2" charset="2"/>
              <a:buChar char="q"/>
              <a:tabLst/>
              <a:defRPr/>
            </a:pPr>
            <a:r>
              <a:rPr kumimoji="0" lang="en-US" sz="2200" b="0" i="0" u="none" strike="noStrike" kern="1200" cap="none" spc="0" normalizeH="0" baseline="0" noProof="0" dirty="0" smtClean="0">
                <a:ln>
                  <a:noFill/>
                </a:ln>
                <a:effectLst/>
                <a:uLnTx/>
                <a:uFillTx/>
                <a:latin typeface="Trebuchet MS" panose="020B0603020202020204" pitchFamily="34" charset="0"/>
              </a:rPr>
              <a:t>Math, ELA, science,</a:t>
            </a:r>
            <a:r>
              <a:rPr kumimoji="0" lang="en-US" sz="2200" b="0" i="0" u="none" strike="noStrike" kern="1200" cap="none" spc="0" normalizeH="0" noProof="0" dirty="0" smtClean="0">
                <a:ln>
                  <a:noFill/>
                </a:ln>
                <a:effectLst/>
                <a:uLnTx/>
                <a:uFillTx/>
                <a:latin typeface="Trebuchet MS" panose="020B0603020202020204" pitchFamily="34" charset="0"/>
              </a:rPr>
              <a:t> and social studies </a:t>
            </a:r>
            <a:r>
              <a:rPr kumimoji="0" lang="en-US" sz="2200" b="1" i="0" u="none" strike="noStrike" kern="1200" cap="none" spc="0" normalizeH="0" noProof="0" dirty="0" smtClean="0">
                <a:ln>
                  <a:noFill/>
                </a:ln>
                <a:effectLst/>
                <a:uLnTx/>
                <a:uFillTx/>
                <a:latin typeface="Trebuchet MS" panose="020B0603020202020204" pitchFamily="34" charset="0"/>
              </a:rPr>
              <a:t>s</a:t>
            </a:r>
            <a:r>
              <a:rPr kumimoji="0" lang="en-US" sz="2200" b="1" i="0" u="none" strike="noStrike" kern="1200" cap="none" spc="0" normalizeH="0" baseline="0" noProof="0" dirty="0" smtClean="0">
                <a:ln>
                  <a:noFill/>
                </a:ln>
                <a:effectLst/>
                <a:uLnTx/>
                <a:uFillTx/>
                <a:latin typeface="Trebuchet MS" panose="020B0603020202020204" pitchFamily="34" charset="0"/>
              </a:rPr>
              <a:t>corable</a:t>
            </a:r>
            <a:r>
              <a:rPr kumimoji="0" lang="en-US" sz="2200" b="0" i="0" u="none" strike="noStrike" kern="1200" cap="none" spc="0" normalizeH="0" baseline="0" noProof="0" dirty="0" smtClean="0">
                <a:ln>
                  <a:noFill/>
                </a:ln>
                <a:effectLst/>
                <a:uLnTx/>
                <a:uFillTx/>
                <a:latin typeface="Trebuchet MS" panose="020B0603020202020204" pitchFamily="34" charset="0"/>
              </a:rPr>
              <a:t> and </a:t>
            </a:r>
            <a:r>
              <a:rPr kumimoji="0" lang="en-US" sz="2200" b="1" i="0" u="none" strike="noStrike" kern="1200" cap="none" spc="0" normalizeH="0" baseline="0" noProof="0" dirty="0" smtClean="0">
                <a:ln>
                  <a:noFill/>
                </a:ln>
                <a:effectLst/>
                <a:uLnTx/>
                <a:uFillTx/>
                <a:latin typeface="Trebuchet MS" panose="020B0603020202020204" pitchFamily="34" charset="0"/>
              </a:rPr>
              <a:t>nonscorable</a:t>
            </a:r>
            <a:r>
              <a:rPr kumimoji="0" lang="en-US" sz="2200" b="0" i="0" u="none" strike="noStrike" kern="1200" cap="none" spc="0" normalizeH="0" baseline="0" noProof="0" dirty="0" smtClean="0">
                <a:ln>
                  <a:noFill/>
                </a:ln>
                <a:effectLst/>
                <a:uLnTx/>
                <a:uFillTx/>
                <a:latin typeface="Trebuchet MS" panose="020B0603020202020204" pitchFamily="34" charset="0"/>
              </a:rPr>
              <a:t> materials are packed separately from CSLA materials and are in the boxes in which they were delivered</a:t>
            </a:r>
          </a:p>
          <a:p>
            <a:pPr marL="640080" marR="0" lvl="0" indent="-342900" algn="l" defTabSz="914400" rtl="0" eaLnBrk="1" fontAlgn="auto" latinLnBrk="0" hangingPunct="1">
              <a:lnSpc>
                <a:spcPct val="100000"/>
              </a:lnSpc>
              <a:spcBef>
                <a:spcPts val="600"/>
              </a:spcBef>
              <a:spcAft>
                <a:spcPts val="0"/>
              </a:spcAft>
              <a:buClrTx/>
              <a:buSzTx/>
              <a:buFont typeface="Wingdings" pitchFamily="2" charset="2"/>
              <a:buChar char="q"/>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Boxes are not overfilled (under filled boxes are packed with crumpled paper)</a:t>
            </a:r>
          </a:p>
          <a:p>
            <a:pPr marL="640080" marR="0" lvl="0" indent="-342900" algn="l" defTabSz="914400" rtl="0" eaLnBrk="1" fontAlgn="auto" latinLnBrk="0" hangingPunct="1">
              <a:lnSpc>
                <a:spcPct val="100000"/>
              </a:lnSpc>
              <a:spcBef>
                <a:spcPts val="600"/>
              </a:spcBef>
              <a:spcAft>
                <a:spcPts val="0"/>
              </a:spcAft>
              <a:buClrTx/>
              <a:buSzTx/>
              <a:buFont typeface="Wingdings" pitchFamily="2" charset="2"/>
              <a:buChar char="q"/>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One return shipping label (</a:t>
            </a:r>
            <a:r>
              <a:rPr kumimoji="0" lang="en-US" sz="22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scorable</a:t>
            </a: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or </a:t>
            </a:r>
            <a:r>
              <a:rPr kumimoji="0" lang="en-US" sz="22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nonscorable</a:t>
            </a: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and one UPS label is placed on the top of each box</a:t>
            </a:r>
          </a:p>
        </p:txBody>
      </p:sp>
    </p:spTree>
    <p:extLst>
      <p:ext uri="{BB962C8B-B14F-4D97-AF65-F5344CB8AC3E}">
        <p14:creationId xmlns:p14="http://schemas.microsoft.com/office/powerpoint/2010/main" val="48845181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72867" cy="521208"/>
          </a:xfrm>
        </p:spPr>
        <p:txBody>
          <a:bodyPr/>
          <a:lstStyle/>
          <a:p>
            <a:r>
              <a:rPr lang="en-US" dirty="0" smtClean="0"/>
              <a:t>Secure Materials Must be Returned</a:t>
            </a:r>
            <a:endParaRPr lang="en-US" dirty="0"/>
          </a:p>
        </p:txBody>
      </p:sp>
      <p:sp>
        <p:nvSpPr>
          <p:cNvPr id="4" name="Rectangle 3"/>
          <p:cNvSpPr txBox="1">
            <a:spLocks noChangeArrowheads="1"/>
          </p:cNvSpPr>
          <p:nvPr/>
        </p:nvSpPr>
        <p:spPr>
          <a:xfrm>
            <a:off x="381000" y="1053446"/>
            <a:ext cx="8404781"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2000" dirty="0">
                <a:solidFill>
                  <a:sysClr val="windowText" lastClr="000000"/>
                </a:solidFill>
                <a:latin typeface="Trebuchet MS" panose="020B0603020202020204" pitchFamily="34" charset="0"/>
              </a:rPr>
              <a:t>Make sure all materials are accounted for and returned</a:t>
            </a:r>
          </a:p>
          <a:p>
            <a:pPr lvl="1" indent="-342900">
              <a:buFont typeface="Arial" panose="020B0604020202020204" pitchFamily="34" charset="0"/>
              <a:buChar char="•"/>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Every test book, answer document, and oral script has a secure barcode and is tracked by Pearson</a:t>
            </a:r>
            <a:r>
              <a:rPr kumimoji="0" lang="en-US" sz="1800" b="0" i="0" u="none" strike="noStrike" kern="1200" cap="none" spc="0" normalizeH="0" noProof="0" dirty="0" smtClean="0">
                <a:ln>
                  <a:noFill/>
                </a:ln>
                <a:solidFill>
                  <a:sysClr val="windowText" lastClr="000000"/>
                </a:solidFill>
                <a:effectLst/>
                <a:uLnTx/>
                <a:uFillTx/>
                <a:latin typeface="Trebuchet MS" panose="020B0603020202020204" pitchFamily="34" charset="0"/>
              </a:rPr>
              <a:t> and CDE</a:t>
            </a:r>
            <a:endPar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lvl="1" indent="-342900">
              <a:buFont typeface="Arial" panose="020B0604020202020204" pitchFamily="34" charset="0"/>
              <a:buChar char="•"/>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Every secure test item must be returned, including oral </a:t>
            </a:r>
            <a:r>
              <a:rPr kumimoji="0" lang="en-US" sz="1800" b="0" i="0" strike="noStrike" kern="1200" cap="none" spc="0" normalizeH="0" baseline="0" noProof="0" dirty="0" smtClean="0">
                <a:ln>
                  <a:noFill/>
                </a:ln>
                <a:solidFill>
                  <a:sysClr val="windowText" lastClr="000000"/>
                </a:solidFill>
                <a:effectLst/>
                <a:uLnTx/>
                <a:uFillTx/>
                <a:latin typeface="Trebuchet MS" panose="020B0603020202020204" pitchFamily="34" charset="0"/>
              </a:rPr>
              <a:t>scripts</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for math, science, and social studies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any material must be destroyed locally (contaminated),</a:t>
            </a:r>
            <a:r>
              <a:rPr kumimoji="0" lang="en-US" sz="2000" b="0" i="0" u="none" strike="noStrike" kern="1200" cap="none" spc="0" normalizeH="0" noProof="0" dirty="0" smtClean="0">
                <a:ln>
                  <a:noFill/>
                </a:ln>
                <a:solidFill>
                  <a:sysClr val="windowText" lastClr="000000"/>
                </a:solidFill>
                <a:effectLst/>
                <a:uLnTx/>
                <a:uFillTx/>
                <a:latin typeface="Trebuchet MS" panose="020B0603020202020204" pitchFamily="34" charset="0"/>
              </a:rPr>
              <a:t> complete </a:t>
            </a:r>
            <a:r>
              <a:rPr kumimoji="0" lang="en-US" sz="2000" b="0" i="1" u="none" strike="noStrike" kern="1200" cap="none" spc="0" normalizeH="0" noProof="0" dirty="0" smtClean="0">
                <a:ln>
                  <a:noFill/>
                </a:ln>
                <a:solidFill>
                  <a:sysClr val="windowText" lastClr="000000"/>
                </a:solidFill>
                <a:effectLst/>
                <a:uLnTx/>
                <a:uFillTx/>
                <a:latin typeface="Trebuchet MS" panose="020B0603020202020204" pitchFamily="34" charset="0"/>
              </a:rPr>
              <a:t>Form to Report Contaminated, Damaged, or Missing Materials (Appendix E)</a:t>
            </a:r>
            <a:r>
              <a:rPr kumimoji="0" lang="en-US" sz="2000" b="0" i="0" u="none" strike="noStrike" kern="1200" cap="none" spc="0" normalizeH="0" noProof="0" dirty="0" smtClean="0">
                <a:ln>
                  <a:noFill/>
                </a:ln>
                <a:solidFill>
                  <a:sysClr val="windowText" lastClr="000000"/>
                </a:solidFill>
                <a:effectLst/>
                <a:uLnTx/>
                <a:uFillTx/>
                <a:latin typeface="Trebuchet MS" panose="020B0603020202020204" pitchFamily="34" charset="0"/>
              </a:rPr>
              <a:t> and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call CDE prior to destruction for further instructions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Keep track of UPS tracking numbers when returning materials to Pearson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secure materials are not returned after testing, there is a process that must be followed to document each item that is missing</a:t>
            </a:r>
          </a:p>
        </p:txBody>
      </p:sp>
    </p:spTree>
    <p:extLst>
      <p:ext uri="{BB962C8B-B14F-4D97-AF65-F5344CB8AC3E}">
        <p14:creationId xmlns:p14="http://schemas.microsoft.com/office/powerpoint/2010/main" val="354116631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72867" cy="521208"/>
          </a:xfrm>
        </p:spPr>
        <p:txBody>
          <a:bodyPr/>
          <a:lstStyle/>
          <a:p>
            <a:r>
              <a:rPr lang="en-US" dirty="0" smtClean="0"/>
              <a:t>Secure Materials Must be Returned</a:t>
            </a:r>
            <a:endParaRPr lang="en-US" dirty="0"/>
          </a:p>
        </p:txBody>
      </p:sp>
      <p:sp>
        <p:nvSpPr>
          <p:cNvPr id="4" name="Rectangle 3"/>
          <p:cNvSpPr txBox="1">
            <a:spLocks noChangeArrowheads="1"/>
          </p:cNvSpPr>
          <p:nvPr/>
        </p:nvSpPr>
        <p:spPr>
          <a:xfrm>
            <a:off x="381000" y="1053446"/>
            <a:ext cx="8404781"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2000" dirty="0" smtClean="0">
                <a:solidFill>
                  <a:sysClr val="windowText" lastClr="000000"/>
                </a:solidFill>
                <a:latin typeface="Trebuchet MS" panose="020B0603020202020204" pitchFamily="34" charset="0"/>
              </a:rPr>
              <a:t>If secure materials are missing, the following documentation must be sent to CDE:</a:t>
            </a:r>
          </a:p>
          <a:p>
            <a:pPr lvl="1" indent="-342900">
              <a:buFont typeface="+mj-lt"/>
              <a:buAutoNum type="arabicPeriod"/>
              <a:defRPr/>
            </a:pPr>
            <a:r>
              <a:rPr lang="en-US" sz="1800" dirty="0" smtClean="0">
                <a:solidFill>
                  <a:sysClr val="windowText" lastClr="000000"/>
                </a:solidFill>
                <a:latin typeface="Trebuchet MS" panose="020B0603020202020204" pitchFamily="34" charset="0"/>
              </a:rPr>
              <a:t>Signed </a:t>
            </a:r>
            <a:r>
              <a:rPr lang="en-US" sz="1800" dirty="0">
                <a:solidFill>
                  <a:sysClr val="windowText" lastClr="000000"/>
                </a:solidFill>
                <a:latin typeface="Trebuchet MS" panose="020B0603020202020204" pitchFamily="34" charset="0"/>
              </a:rPr>
              <a:t>statement </a:t>
            </a:r>
            <a:r>
              <a:rPr lang="en-US" sz="1800" dirty="0" smtClean="0">
                <a:solidFill>
                  <a:sysClr val="windowText" lastClr="000000"/>
                </a:solidFill>
                <a:latin typeface="Trebuchet MS" panose="020B0603020202020204" pitchFamily="34" charset="0"/>
              </a:rPr>
              <a:t>by </a:t>
            </a:r>
            <a:r>
              <a:rPr lang="en-US" sz="1800" dirty="0">
                <a:solidFill>
                  <a:sysClr val="windowText" lastClr="000000"/>
                </a:solidFill>
                <a:latin typeface="Trebuchet MS" panose="020B0603020202020204" pitchFamily="34" charset="0"/>
              </a:rPr>
              <a:t>the DAC</a:t>
            </a:r>
          </a:p>
          <a:p>
            <a:pPr lvl="1" indent="-342900">
              <a:buFont typeface="+mj-lt"/>
              <a:buAutoNum type="arabicPeriod"/>
              <a:defRPr/>
            </a:pPr>
            <a:r>
              <a:rPr lang="en-US" sz="1800" dirty="0">
                <a:solidFill>
                  <a:sysClr val="windowText" lastClr="000000"/>
                </a:solidFill>
                <a:latin typeface="Trebuchet MS" panose="020B0603020202020204" pitchFamily="34" charset="0"/>
              </a:rPr>
              <a:t>Signed statement by the SAC</a:t>
            </a:r>
          </a:p>
          <a:p>
            <a:pPr lvl="1" indent="-342900">
              <a:buFont typeface="+mj-lt"/>
              <a:buAutoNum type="arabicPeriod"/>
              <a:defRPr/>
            </a:pPr>
            <a:r>
              <a:rPr lang="en-US" sz="1800" dirty="0">
                <a:solidFill>
                  <a:sysClr val="windowText" lastClr="000000"/>
                </a:solidFill>
                <a:latin typeface="Trebuchet MS" panose="020B0603020202020204" pitchFamily="34" charset="0"/>
              </a:rPr>
              <a:t>Signed statements by any other involved personnel</a:t>
            </a:r>
          </a:p>
          <a:p>
            <a:pPr lvl="1" indent="-342900">
              <a:buFont typeface="+mj-lt"/>
              <a:buAutoNum type="arabicPeriod"/>
              <a:defRPr/>
            </a:pPr>
            <a:r>
              <a:rPr lang="en-US" sz="1800" dirty="0">
                <a:solidFill>
                  <a:sysClr val="windowText" lastClr="000000"/>
                </a:solidFill>
                <a:latin typeface="Trebuchet MS" panose="020B0603020202020204" pitchFamily="34" charset="0"/>
              </a:rPr>
              <a:t>Chain of custody documentation</a:t>
            </a:r>
          </a:p>
          <a:p>
            <a:pPr lvl="1" indent="-342900">
              <a:buFont typeface="+mj-lt"/>
              <a:buAutoNum type="arabicPeriod"/>
              <a:defRPr/>
            </a:pPr>
            <a:r>
              <a:rPr lang="en-US" sz="1800" dirty="0">
                <a:solidFill>
                  <a:sysClr val="windowText" lastClr="000000"/>
                </a:solidFill>
                <a:latin typeface="Trebuchet MS" panose="020B0603020202020204" pitchFamily="34" charset="0"/>
              </a:rPr>
              <a:t>Search documentation</a:t>
            </a:r>
          </a:p>
          <a:p>
            <a:pPr lvl="1" indent="-342900">
              <a:buFont typeface="+mj-lt"/>
              <a:buAutoNum type="arabicPeriod"/>
              <a:defRPr/>
            </a:pPr>
            <a:r>
              <a:rPr lang="en-US" sz="1800" dirty="0">
                <a:solidFill>
                  <a:sysClr val="windowText" lastClr="000000"/>
                </a:solidFill>
                <a:latin typeface="Trebuchet MS" panose="020B0603020202020204" pitchFamily="34" charset="0"/>
              </a:rPr>
              <a:t>School testing schedule and timeline of the missing materials</a:t>
            </a:r>
          </a:p>
          <a:p>
            <a:pPr lvl="1" indent="-342900">
              <a:buFont typeface="+mj-lt"/>
              <a:buAutoNum type="arabicPeriod"/>
              <a:defRPr/>
            </a:pPr>
            <a:r>
              <a:rPr lang="en-US" sz="1800" dirty="0">
                <a:solidFill>
                  <a:sysClr val="windowText" lastClr="000000"/>
                </a:solidFill>
                <a:latin typeface="Trebuchet MS" panose="020B0603020202020204" pitchFamily="34" charset="0"/>
              </a:rPr>
              <a:t>Copies of signed </a:t>
            </a:r>
            <a:r>
              <a:rPr lang="en-US" sz="1800" i="1" dirty="0">
                <a:solidFill>
                  <a:sysClr val="windowText" lastClr="000000"/>
                </a:solidFill>
                <a:latin typeface="Trebuchet MS" panose="020B0603020202020204" pitchFamily="34" charset="0"/>
              </a:rPr>
              <a:t>Security Agreement </a:t>
            </a:r>
            <a:r>
              <a:rPr lang="en-US" sz="1800" dirty="0">
                <a:solidFill>
                  <a:sysClr val="windowText" lastClr="000000"/>
                </a:solidFill>
                <a:latin typeface="Trebuchet MS" panose="020B0603020202020204" pitchFamily="34" charset="0"/>
              </a:rPr>
              <a:t>forms for all involved persons</a:t>
            </a:r>
          </a:p>
          <a:p>
            <a:pPr lvl="1" indent="-342900">
              <a:buFont typeface="+mj-lt"/>
              <a:buAutoNum type="arabicPeriod"/>
              <a:defRPr/>
            </a:pPr>
            <a:r>
              <a:rPr lang="en-US" sz="1800" i="1" dirty="0">
                <a:solidFill>
                  <a:sysClr val="windowText" lastClr="000000"/>
                </a:solidFill>
                <a:latin typeface="Trebuchet MS" panose="020B0603020202020204" pitchFamily="34" charset="0"/>
              </a:rPr>
              <a:t>Form to Report Contaminated, Damaged, or Missing Materials</a:t>
            </a:r>
            <a:r>
              <a:rPr lang="en-US" sz="1800" dirty="0">
                <a:solidFill>
                  <a:sysClr val="windowText" lastClr="000000"/>
                </a:solidFill>
                <a:latin typeface="Trebuchet MS" panose="020B0603020202020204" pitchFamily="34" charset="0"/>
              </a:rPr>
              <a:t> </a:t>
            </a:r>
            <a:r>
              <a:rPr lang="en-US" sz="1800" i="1" dirty="0">
                <a:solidFill>
                  <a:sysClr val="windowText" lastClr="000000"/>
                </a:solidFill>
                <a:latin typeface="Trebuchet MS" panose="020B0603020202020204" pitchFamily="34" charset="0"/>
              </a:rPr>
              <a:t>(Appendix E</a:t>
            </a:r>
            <a:r>
              <a:rPr lang="en-US" sz="1800" i="1" dirty="0" smtClean="0">
                <a:solidFill>
                  <a:sysClr val="windowText" lastClr="000000"/>
                </a:solidFill>
                <a:latin typeface="Trebuchet MS" panose="020B0603020202020204" pitchFamily="34" charset="0"/>
              </a:rPr>
              <a:t>)</a:t>
            </a:r>
          </a:p>
          <a:p>
            <a:pPr>
              <a:defRPr/>
            </a:pP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Training materials relating to test security may also be requested</a:t>
            </a:r>
          </a:p>
          <a:p>
            <a:pPr>
              <a:defRPr/>
            </a:pPr>
            <a:endParaRPr lang="en-US" sz="2000" noProof="0" dirty="0" smtClean="0">
              <a:solidFill>
                <a:sysClr val="windowText" lastClr="000000"/>
              </a:solidFill>
              <a:latin typeface="Trebuchet MS" panose="020B0603020202020204" pitchFamily="34" charset="0"/>
            </a:endParaRPr>
          </a:p>
          <a:p>
            <a:pPr>
              <a:defRPr/>
            </a:pPr>
            <a:r>
              <a:rPr lang="en-US" sz="2000" noProof="0" dirty="0" smtClean="0">
                <a:solidFill>
                  <a:sysClr val="windowText" lastClr="000000"/>
                </a:solidFill>
                <a:latin typeface="Trebuchet MS" panose="020B0603020202020204" pitchFamily="34" charset="0"/>
              </a:rPr>
              <a:t>CDE will maintain records of missing materials to identify patterns</a:t>
            </a: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259217401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91720" cy="521208"/>
          </a:xfrm>
        </p:spPr>
        <p:txBody>
          <a:bodyPr/>
          <a:lstStyle/>
          <a:p>
            <a:r>
              <a:rPr lang="en-US" dirty="0" smtClean="0"/>
              <a:t>PBT Materials Reminder</a:t>
            </a:r>
            <a:endParaRPr lang="en-US" dirty="0"/>
          </a:p>
        </p:txBody>
      </p:sp>
      <p:sp>
        <p:nvSpPr>
          <p:cNvPr id="4" name="Rectangle 3"/>
          <p:cNvSpPr txBox="1">
            <a:spLocks noChangeArrowheads="1"/>
          </p:cNvSpPr>
          <p:nvPr/>
        </p:nvSpPr>
        <p:spPr>
          <a:xfrm>
            <a:off x="457200" y="1130158"/>
            <a:ext cx="8229600" cy="49960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rgbClr val="000000"/>
                </a:solidFill>
                <a:effectLst/>
                <a:uLnTx/>
                <a:uFillTx/>
                <a:latin typeface="Trebuchet MS" panose="020B0603020202020204" pitchFamily="34" charset="0"/>
              </a:rPr>
              <a:t>Must commit to meeting security requirements, accounting for, and returning all secure materials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Includes chain of custody documentation and reporting process for any missing secure materials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FF0000"/>
              </a:solidFill>
              <a:effectLst/>
              <a:uLnTx/>
              <a:uFillTx/>
              <a:latin typeface="Trebuchet MS" panose="020B0603020202020204" pitchFamily="34" charset="0"/>
            </a:endParaRPr>
          </a:p>
        </p:txBody>
      </p:sp>
    </p:spTree>
    <p:extLst>
      <p:ext uri="{BB962C8B-B14F-4D97-AF65-F5344CB8AC3E}">
        <p14:creationId xmlns:p14="http://schemas.microsoft.com/office/powerpoint/2010/main" val="70937517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29789" y="3387296"/>
            <a:ext cx="2057400" cy="3232150"/>
          </a:xfrm>
          <a:prstGeom prst="rect">
            <a:avLst/>
          </a:prstGeom>
        </p:spPr>
      </p:pic>
      <p:sp>
        <p:nvSpPr>
          <p:cNvPr id="4" name="Content Placeholder 3"/>
          <p:cNvSpPr>
            <a:spLocks noGrp="1"/>
          </p:cNvSpPr>
          <p:nvPr>
            <p:ph idx="1"/>
          </p:nvPr>
        </p:nvSpPr>
        <p:spPr/>
        <p:txBody>
          <a:bodyPr>
            <a:normAutofit/>
          </a:bodyPr>
          <a:lstStyle/>
          <a:p>
            <a:pPr marL="0" indent="0">
              <a:buNone/>
            </a:pPr>
            <a:r>
              <a:rPr lang="en-US" sz="1800" b="1" dirty="0" smtClean="0"/>
              <a:t>Scorable Materials:</a:t>
            </a:r>
            <a:endParaRPr lang="en-US" sz="1800" b="1" dirty="0"/>
          </a:p>
        </p:txBody>
      </p:sp>
      <p:sp>
        <p:nvSpPr>
          <p:cNvPr id="5" name="Content Placeholder 4"/>
          <p:cNvSpPr>
            <a:spLocks noGrp="1"/>
          </p:cNvSpPr>
          <p:nvPr>
            <p:ph idx="13"/>
          </p:nvPr>
        </p:nvSpPr>
        <p:spPr/>
        <p:txBody>
          <a:bodyPr>
            <a:normAutofit/>
          </a:bodyPr>
          <a:lstStyle/>
          <a:p>
            <a:pPr marL="0" indent="0">
              <a:buNone/>
            </a:pPr>
            <a:r>
              <a:rPr lang="en-US" sz="1800" b="1" dirty="0" smtClean="0"/>
              <a:t>Packing Scorable materials for Return Shipment:</a:t>
            </a:r>
            <a:endParaRPr lang="en-US" sz="1800" b="1" dirty="0"/>
          </a:p>
        </p:txBody>
      </p:sp>
      <p:sp>
        <p:nvSpPr>
          <p:cNvPr id="3" name="Title 2"/>
          <p:cNvSpPr>
            <a:spLocks noGrp="1"/>
          </p:cNvSpPr>
          <p:nvPr>
            <p:ph type="title"/>
          </p:nvPr>
        </p:nvSpPr>
        <p:spPr/>
        <p:txBody>
          <a:bodyPr/>
          <a:lstStyle/>
          <a:p>
            <a:r>
              <a:rPr lang="en-US" dirty="0" smtClean="0"/>
              <a:t>Packing </a:t>
            </a:r>
            <a:r>
              <a:rPr lang="en-US" dirty="0" err="1" smtClean="0"/>
              <a:t>Scorables</a:t>
            </a:r>
            <a:endParaRPr lang="en-US" dirty="0"/>
          </a:p>
        </p:txBody>
      </p:sp>
      <p:sp>
        <p:nvSpPr>
          <p:cNvPr id="6" name="Rectangle 5"/>
          <p:cNvSpPr/>
          <p:nvPr/>
        </p:nvSpPr>
        <p:spPr>
          <a:xfrm>
            <a:off x="595739" y="1495259"/>
            <a:ext cx="3599468" cy="1754326"/>
          </a:xfrm>
          <a:prstGeom prst="rect">
            <a:avLst/>
          </a:prstGeom>
        </p:spPr>
        <p:txBody>
          <a:bodyPr wrap="square">
            <a:spAutoFit/>
          </a:bodyPr>
          <a:lstStyle/>
          <a:p>
            <a:pPr marL="285750" indent="-285750" defTabSz="914400" fontAlgn="base">
              <a:spcBef>
                <a:spcPct val="0"/>
              </a:spcBef>
              <a:spcAft>
                <a:spcPct val="0"/>
              </a:spcAft>
              <a:buFont typeface="Wingdings" panose="05000000000000000000" pitchFamily="2" charset="2"/>
              <a:buChar char="q"/>
            </a:pPr>
            <a:r>
              <a:rPr lang="en-US" dirty="0" smtClean="0">
                <a:solidFill>
                  <a:prstClr val="black"/>
                </a:solidFill>
                <a:latin typeface="Trebuchet MS" panose="020B0603020202020204" pitchFamily="34" charset="0"/>
                <a:ea typeface="ＭＳ Ｐゴシック" pitchFamily="34" charset="-128"/>
              </a:rPr>
              <a:t>Used test books</a:t>
            </a:r>
          </a:p>
          <a:p>
            <a:pPr marL="285750" indent="-285750" defTabSz="914400" fontAlgn="base">
              <a:spcBef>
                <a:spcPct val="0"/>
              </a:spcBef>
              <a:spcAft>
                <a:spcPct val="0"/>
              </a:spcAft>
              <a:buFont typeface="Wingdings" panose="05000000000000000000" pitchFamily="2" charset="2"/>
              <a:buChar char="q"/>
            </a:pPr>
            <a:r>
              <a:rPr lang="en-US" dirty="0" smtClean="0">
                <a:latin typeface="Trebuchet MS" panose="020B0603020202020204" pitchFamily="34" charset="0"/>
                <a:ea typeface="ＭＳ Ｐゴシック" pitchFamily="34" charset="-128"/>
              </a:rPr>
              <a:t>Used </a:t>
            </a:r>
            <a:r>
              <a:rPr lang="en-US" dirty="0">
                <a:latin typeface="Trebuchet MS" panose="020B0603020202020204" pitchFamily="34" charset="0"/>
                <a:ea typeface="ＭＳ Ｐゴシック" pitchFamily="34" charset="-128"/>
              </a:rPr>
              <a:t>answer documents </a:t>
            </a:r>
            <a:r>
              <a:rPr lang="en-US" dirty="0" smtClean="0">
                <a:latin typeface="Trebuchet MS" panose="020B0603020202020204" pitchFamily="34" charset="0"/>
                <a:ea typeface="ＭＳ Ｐゴシック" pitchFamily="34" charset="-128"/>
              </a:rPr>
              <a:t>(advanced math only)</a:t>
            </a:r>
            <a:endParaRPr lang="en-US" dirty="0">
              <a:latin typeface="Trebuchet MS" panose="020B0603020202020204" pitchFamily="34" charset="0"/>
              <a:ea typeface="ＭＳ Ｐゴシック" pitchFamily="34" charset="-128"/>
            </a:endParaRPr>
          </a:p>
          <a:p>
            <a:pPr marL="285750" indent="-285750" defTabSz="914400" fontAlgn="base">
              <a:spcBef>
                <a:spcPct val="0"/>
              </a:spcBef>
              <a:spcAft>
                <a:spcPct val="0"/>
              </a:spcAft>
              <a:buFont typeface="Wingdings" panose="05000000000000000000" pitchFamily="2" charset="2"/>
              <a:buChar char="q"/>
            </a:pPr>
            <a:r>
              <a:rPr lang="en-US" dirty="0" smtClean="0">
                <a:solidFill>
                  <a:prstClr val="black"/>
                </a:solidFill>
                <a:latin typeface="Trebuchet MS" panose="020B0603020202020204" pitchFamily="34" charset="0"/>
                <a:ea typeface="ＭＳ Ｐゴシック" pitchFamily="34" charset="-128"/>
              </a:rPr>
              <a:t>Student responses transcribed </a:t>
            </a:r>
            <a:r>
              <a:rPr lang="en-US" b="1" dirty="0" smtClean="0">
                <a:solidFill>
                  <a:prstClr val="black"/>
                </a:solidFill>
                <a:latin typeface="Trebuchet MS" panose="020B0603020202020204" pitchFamily="34" charset="0"/>
                <a:ea typeface="ＭＳ Ｐゴシック" pitchFamily="34" charset="-128"/>
              </a:rPr>
              <a:t>into</a:t>
            </a:r>
            <a:r>
              <a:rPr lang="en-US" dirty="0" smtClean="0">
                <a:solidFill>
                  <a:prstClr val="black"/>
                </a:solidFill>
                <a:latin typeface="Trebuchet MS" panose="020B0603020202020204" pitchFamily="34" charset="0"/>
                <a:ea typeface="ＭＳ Ｐゴシック" pitchFamily="34" charset="-128"/>
              </a:rPr>
              <a:t> test books </a:t>
            </a:r>
            <a:r>
              <a:rPr lang="en-US" dirty="0" smtClean="0">
                <a:latin typeface="Trebuchet MS" panose="020B0603020202020204" pitchFamily="34" charset="0"/>
                <a:ea typeface="ＭＳ Ｐゴシック" pitchFamily="34" charset="-128"/>
              </a:rPr>
              <a:t>or answer documents</a:t>
            </a:r>
            <a:endParaRPr lang="en-US" dirty="0">
              <a:latin typeface="Trebuchet MS" panose="020B0603020202020204" pitchFamily="34" charset="0"/>
              <a:ea typeface="ＭＳ Ｐゴシック" pitchFamily="34" charset="-128"/>
            </a:endParaRPr>
          </a:p>
        </p:txBody>
      </p:sp>
      <p:sp>
        <p:nvSpPr>
          <p:cNvPr id="8" name="Rectangle 3"/>
          <p:cNvSpPr txBox="1">
            <a:spLocks noChangeArrowheads="1"/>
          </p:cNvSpPr>
          <p:nvPr/>
        </p:nvSpPr>
        <p:spPr>
          <a:xfrm>
            <a:off x="4644838" y="1815771"/>
            <a:ext cx="4197504" cy="4448229"/>
          </a:xfrm>
          <a:prstGeom prst="rect">
            <a:avLst/>
          </a:prstGeom>
          <a:ln w="38100">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1800" i="0" u="none" strike="noStrike" kern="1200" cap="none" spc="0" normalizeH="0" baseline="0" noProof="0" dirty="0" smtClean="0">
                <a:ln>
                  <a:noFill/>
                </a:ln>
                <a:effectLst/>
                <a:uLnTx/>
                <a:uFillTx/>
                <a:latin typeface="Trebuchet MS" panose="020B0603020202020204" pitchFamily="34" charset="0"/>
              </a:rPr>
              <a:t>Math, ELA, science, and social studies materials separate from CSLA materials</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Do not mix </a:t>
            </a:r>
            <a:r>
              <a:rPr kumimoji="0" lang="en-US" sz="1800" b="1" i="0" u="none" strike="noStrike" kern="1200" cap="none" spc="0" normalizeH="0" baseline="0" noProof="0" dirty="0" smtClean="0">
                <a:ln>
                  <a:noFill/>
                </a:ln>
                <a:solidFill>
                  <a:prstClr val="black"/>
                </a:solidFill>
                <a:effectLst/>
                <a:uLnTx/>
                <a:uFillTx/>
                <a:latin typeface="Trebuchet MS" panose="020B0603020202020204" pitchFamily="34" charset="0"/>
              </a:rPr>
              <a:t>scorable</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 and </a:t>
            </a:r>
            <a:r>
              <a:rPr kumimoji="0" lang="en-US" sz="1800" b="1" i="0" u="none" strike="noStrike" kern="1200" cap="none" spc="0" normalizeH="0" baseline="0" noProof="0" dirty="0" smtClean="0">
                <a:ln>
                  <a:noFill/>
                </a:ln>
                <a:solidFill>
                  <a:prstClr val="black"/>
                </a:solidFill>
                <a:effectLst/>
                <a:uLnTx/>
                <a:uFillTx/>
                <a:latin typeface="Trebuchet MS" panose="020B0603020202020204" pitchFamily="34" charset="0"/>
              </a:rPr>
              <a:t>nonscorable</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 materials in the same box</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One school per box – </a:t>
            </a:r>
            <a:r>
              <a:rPr kumimoji="0" lang="en-US" sz="1800" b="1" i="0" u="none" strike="noStrike" kern="1200" cap="none" spc="0" normalizeH="0" baseline="0" noProof="0" dirty="0" smtClean="0">
                <a:ln>
                  <a:noFill/>
                </a:ln>
                <a:solidFill>
                  <a:prstClr val="black"/>
                </a:solidFill>
                <a:effectLst/>
                <a:uLnTx/>
                <a:uFillTx/>
                <a:latin typeface="Trebuchet MS" panose="020B0603020202020204" pitchFamily="34" charset="0"/>
              </a:rPr>
              <a:t>do not combine materials from multiple schools in one box</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Use appropriate shipping labels</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Once all materials are in boxes, indicate the sequence of boxes being returned for the school (e.g., Box 1 of 3, Box 2 of 3, and Box 3 of 3) on the return shipping label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endParaRPr>
          </a:p>
        </p:txBody>
      </p:sp>
    </p:spTree>
    <p:extLst>
      <p:ext uri="{BB962C8B-B14F-4D97-AF65-F5344CB8AC3E}">
        <p14:creationId xmlns:p14="http://schemas.microsoft.com/office/powerpoint/2010/main" val="3853921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144" y="1202400"/>
            <a:ext cx="8135206" cy="5037025"/>
          </a:xfrm>
        </p:spPr>
        <p:txBody>
          <a:bodyPr>
            <a:normAutofit lnSpcReduction="10000"/>
          </a:bodyPr>
          <a:lstStyle/>
          <a:p>
            <a:pPr>
              <a:buClr>
                <a:schemeClr val="tx1"/>
              </a:buClr>
            </a:pPr>
            <a:r>
              <a:rPr lang="en-US" b="0" spc="0" dirty="0" smtClean="0">
                <a:solidFill>
                  <a:srgbClr val="000000"/>
                </a:solidFill>
              </a:rPr>
              <a:t>Math and ELA</a:t>
            </a:r>
          </a:p>
          <a:p>
            <a:pPr lvl="1">
              <a:buClr>
                <a:schemeClr val="tx1"/>
              </a:buClr>
            </a:pPr>
            <a:r>
              <a:rPr lang="en-US" spc="0" dirty="0" smtClean="0">
                <a:solidFill>
                  <a:srgbClr val="000000"/>
                </a:solidFill>
              </a:rPr>
              <a:t>To </a:t>
            </a:r>
            <a:r>
              <a:rPr lang="en-US" spc="0" dirty="0">
                <a:solidFill>
                  <a:srgbClr val="000000"/>
                </a:solidFill>
              </a:rPr>
              <a:t>compensate for technology </a:t>
            </a:r>
            <a:r>
              <a:rPr lang="en-US" spc="0" dirty="0" smtClean="0">
                <a:solidFill>
                  <a:srgbClr val="000000"/>
                </a:solidFill>
              </a:rPr>
              <a:t>capacity, the math and ELA window </a:t>
            </a:r>
            <a:r>
              <a:rPr lang="en-US" spc="0" dirty="0">
                <a:solidFill>
                  <a:srgbClr val="000000"/>
                </a:solidFill>
              </a:rPr>
              <a:t>can </a:t>
            </a:r>
            <a:r>
              <a:rPr lang="en-US" spc="0" dirty="0" smtClean="0">
                <a:solidFill>
                  <a:srgbClr val="000000"/>
                </a:solidFill>
              </a:rPr>
              <a:t>open early for </a:t>
            </a:r>
            <a:r>
              <a:rPr lang="en-US" u="sng" spc="0" dirty="0">
                <a:solidFill>
                  <a:srgbClr val="000000"/>
                </a:solidFill>
              </a:rPr>
              <a:t>online </a:t>
            </a:r>
            <a:r>
              <a:rPr lang="en-US" u="sng" spc="0" dirty="0" smtClean="0">
                <a:solidFill>
                  <a:srgbClr val="000000"/>
                </a:solidFill>
              </a:rPr>
              <a:t>administrations only</a:t>
            </a:r>
            <a:endParaRPr lang="en-US" spc="0" dirty="0" smtClean="0">
              <a:solidFill>
                <a:srgbClr val="000000"/>
              </a:solidFill>
            </a:endParaRPr>
          </a:p>
          <a:p>
            <a:pPr lvl="1">
              <a:buClr>
                <a:schemeClr val="tx1"/>
              </a:buClr>
            </a:pPr>
            <a:r>
              <a:rPr lang="en-US" spc="0" dirty="0">
                <a:solidFill>
                  <a:srgbClr val="000000"/>
                </a:solidFill>
              </a:rPr>
              <a:t>Earliest start date for online math and ELA: March </a:t>
            </a:r>
            <a:r>
              <a:rPr lang="en-US" spc="0" dirty="0" smtClean="0">
                <a:solidFill>
                  <a:srgbClr val="000000"/>
                </a:solidFill>
              </a:rPr>
              <a:t>19, 2018</a:t>
            </a:r>
            <a:endParaRPr lang="en-US" spc="0" dirty="0">
              <a:solidFill>
                <a:srgbClr val="000000"/>
              </a:solidFill>
            </a:endParaRPr>
          </a:p>
          <a:p>
            <a:pPr lvl="1">
              <a:buClr>
                <a:schemeClr val="tx1"/>
              </a:buClr>
            </a:pPr>
            <a:r>
              <a:rPr lang="en-US" spc="0" dirty="0" smtClean="0">
                <a:solidFill>
                  <a:srgbClr val="000000"/>
                </a:solidFill>
              </a:rPr>
              <a:t>This is an </a:t>
            </a:r>
            <a:r>
              <a:rPr lang="en-US" u="sng" spc="0" dirty="0" smtClean="0">
                <a:solidFill>
                  <a:srgbClr val="000000"/>
                </a:solidFill>
              </a:rPr>
              <a:t>extended</a:t>
            </a:r>
            <a:r>
              <a:rPr lang="en-US" spc="0" dirty="0" smtClean="0">
                <a:solidFill>
                  <a:srgbClr val="000000"/>
                </a:solidFill>
              </a:rPr>
              <a:t> window – total </a:t>
            </a:r>
            <a:r>
              <a:rPr lang="en-US" spc="0" dirty="0">
                <a:solidFill>
                  <a:srgbClr val="000000"/>
                </a:solidFill>
              </a:rPr>
              <a:t>of </a:t>
            </a:r>
            <a:r>
              <a:rPr lang="en-US" spc="0" dirty="0" smtClean="0">
                <a:solidFill>
                  <a:srgbClr val="000000"/>
                </a:solidFill>
              </a:rPr>
              <a:t>5 testing weeks</a:t>
            </a:r>
            <a:endParaRPr lang="en-US" spc="0" dirty="0">
              <a:solidFill>
                <a:srgbClr val="000000"/>
              </a:solidFill>
            </a:endParaRPr>
          </a:p>
          <a:p>
            <a:pPr>
              <a:buClr>
                <a:schemeClr val="tx1"/>
              </a:buClr>
            </a:pPr>
            <a:r>
              <a:rPr lang="en-US" b="0" spc="0" dirty="0" smtClean="0">
                <a:solidFill>
                  <a:srgbClr val="000000"/>
                </a:solidFill>
              </a:rPr>
              <a:t>High School Science</a:t>
            </a:r>
          </a:p>
          <a:p>
            <a:pPr lvl="1">
              <a:buClr>
                <a:schemeClr val="tx1"/>
              </a:buClr>
            </a:pPr>
            <a:r>
              <a:rPr lang="en-US" spc="0" dirty="0" smtClean="0">
                <a:solidFill>
                  <a:srgbClr val="000000"/>
                </a:solidFill>
              </a:rPr>
              <a:t>To accommodate high school assessment schedules including SAT, AP, and IB exams, the high school science window can open and close early</a:t>
            </a:r>
          </a:p>
          <a:p>
            <a:pPr lvl="1">
              <a:buClr>
                <a:schemeClr val="tx1"/>
              </a:buClr>
            </a:pPr>
            <a:r>
              <a:rPr lang="en-US" spc="0" dirty="0" smtClean="0">
                <a:solidFill>
                  <a:srgbClr val="000000"/>
                </a:solidFill>
              </a:rPr>
              <a:t>Early window options high school:</a:t>
            </a:r>
          </a:p>
          <a:p>
            <a:pPr lvl="2">
              <a:buClr>
                <a:schemeClr val="tx1"/>
              </a:buClr>
            </a:pPr>
            <a:r>
              <a:rPr lang="en-US" spc="0" dirty="0" smtClean="0">
                <a:solidFill>
                  <a:srgbClr val="000000"/>
                </a:solidFill>
              </a:rPr>
              <a:t>March 26 – April 13, 2018</a:t>
            </a:r>
          </a:p>
          <a:p>
            <a:pPr lvl="2">
              <a:buClr>
                <a:schemeClr val="tx1"/>
              </a:buClr>
            </a:pPr>
            <a:r>
              <a:rPr lang="en-US" spc="0" dirty="0" smtClean="0">
                <a:solidFill>
                  <a:srgbClr val="000000"/>
                </a:solidFill>
              </a:rPr>
              <a:t>April 2 – 20, 2018</a:t>
            </a:r>
          </a:p>
          <a:p>
            <a:pPr lvl="1">
              <a:buClr>
                <a:schemeClr val="tx1"/>
              </a:buClr>
            </a:pPr>
            <a:r>
              <a:rPr lang="en-US" spc="0" dirty="0" smtClean="0">
                <a:solidFill>
                  <a:srgbClr val="000000"/>
                </a:solidFill>
              </a:rPr>
              <a:t>This is an </a:t>
            </a:r>
            <a:r>
              <a:rPr lang="en-US" u="sng" spc="0" dirty="0" smtClean="0">
                <a:solidFill>
                  <a:srgbClr val="000000"/>
                </a:solidFill>
              </a:rPr>
              <a:t>early</a:t>
            </a:r>
            <a:r>
              <a:rPr lang="en-US" spc="0" dirty="0" smtClean="0">
                <a:solidFill>
                  <a:srgbClr val="000000"/>
                </a:solidFill>
              </a:rPr>
              <a:t> window – total of 3 testing weeks </a:t>
            </a:r>
          </a:p>
          <a:p>
            <a:pPr>
              <a:buClr>
                <a:schemeClr val="tx1"/>
              </a:buClr>
            </a:pPr>
            <a:r>
              <a:rPr lang="en-US" b="0" spc="0" dirty="0" smtClean="0">
                <a:solidFill>
                  <a:srgbClr val="000000"/>
                </a:solidFill>
              </a:rPr>
              <a:t>Notify </a:t>
            </a:r>
            <a:r>
              <a:rPr lang="en-US" b="0" spc="0" dirty="0">
                <a:solidFill>
                  <a:srgbClr val="000000"/>
                </a:solidFill>
              </a:rPr>
              <a:t>CDE of intent to participate in </a:t>
            </a:r>
            <a:r>
              <a:rPr lang="en-US" b="0" spc="0" dirty="0" smtClean="0">
                <a:solidFill>
                  <a:srgbClr val="000000"/>
                </a:solidFill>
              </a:rPr>
              <a:t>early windows by December 15</a:t>
            </a:r>
            <a:endParaRPr lang="en-US" b="0" spc="0" dirty="0">
              <a:solidFill>
                <a:srgbClr val="000000"/>
              </a:solidFill>
            </a:endParaRPr>
          </a:p>
        </p:txBody>
      </p:sp>
      <p:sp>
        <p:nvSpPr>
          <p:cNvPr id="3" name="Title 2"/>
          <p:cNvSpPr>
            <a:spLocks noGrp="1"/>
          </p:cNvSpPr>
          <p:nvPr>
            <p:ph type="title"/>
          </p:nvPr>
        </p:nvSpPr>
        <p:spPr/>
        <p:txBody>
          <a:bodyPr>
            <a:normAutofit/>
          </a:bodyPr>
          <a:lstStyle/>
          <a:p>
            <a:pPr algn="l"/>
            <a:r>
              <a:rPr lang="en-US" dirty="0" smtClean="0"/>
              <a:t>CMAS Early Window Options</a:t>
            </a:r>
            <a:endParaRPr lang="en-US" dirty="0"/>
          </a:p>
        </p:txBody>
      </p:sp>
      <p:sp>
        <p:nvSpPr>
          <p:cNvPr id="4" name="Flowchart: Punched Tape 3"/>
          <p:cNvSpPr/>
          <p:nvPr/>
        </p:nvSpPr>
        <p:spPr>
          <a:xfrm>
            <a:off x="7620000" y="676976"/>
            <a:ext cx="1143000" cy="514952"/>
          </a:xfrm>
          <a:prstGeom prst="flowChartPunchedTape">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Trebuchet MS" panose="020B0603020202020204" pitchFamily="34" charset="0"/>
              </a:rPr>
              <a:t>Handout</a:t>
            </a:r>
          </a:p>
        </p:txBody>
      </p:sp>
    </p:spTree>
    <p:extLst>
      <p:ext uri="{BB962C8B-B14F-4D97-AF65-F5344CB8AC3E}">
        <p14:creationId xmlns:p14="http://schemas.microsoft.com/office/powerpoint/2010/main" val="259595429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72867" cy="521208"/>
          </a:xfrm>
        </p:spPr>
        <p:txBody>
          <a:bodyPr/>
          <a:lstStyle/>
          <a:p>
            <a:r>
              <a:rPr lang="en-US" dirty="0" smtClean="0"/>
              <a:t>Nonscorable Materials</a:t>
            </a:r>
            <a:endParaRPr lang="en-US" dirty="0"/>
          </a:p>
        </p:txBody>
      </p:sp>
      <p:sp>
        <p:nvSpPr>
          <p:cNvPr id="4" name="Rectangle 3"/>
          <p:cNvSpPr txBox="1">
            <a:spLocks noChangeArrowheads="1"/>
          </p:cNvSpPr>
          <p:nvPr/>
        </p:nvSpPr>
        <p:spPr>
          <a:xfrm>
            <a:off x="463656" y="1213701"/>
            <a:ext cx="8229600" cy="488914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Nonscorable materials</a:t>
            </a: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Unused test books (e.g., absent students, parent excuse)</a:t>
            </a: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effectLst/>
                <a:uLnTx/>
                <a:uFillTx/>
                <a:latin typeface="Trebuchet MS" panose="020B0603020202020204" pitchFamily="34" charset="0"/>
              </a:rPr>
              <a:t>Unused answer documents (advanced</a:t>
            </a:r>
            <a:r>
              <a:rPr kumimoji="0" lang="en-US" sz="2400" b="0" i="0" u="none" strike="noStrike" kern="1200" cap="none" spc="0" normalizeH="0" noProof="0" dirty="0" smtClean="0">
                <a:ln>
                  <a:noFill/>
                </a:ln>
                <a:effectLst/>
                <a:uLnTx/>
                <a:uFillTx/>
                <a:latin typeface="Trebuchet MS" panose="020B0603020202020204" pitchFamily="34" charset="0"/>
              </a:rPr>
              <a:t> math only</a:t>
            </a:r>
            <a:r>
              <a:rPr kumimoji="0" lang="en-US" sz="2400" b="0" i="0" u="none" strike="noStrike" kern="1200" cap="none" spc="0" normalizeH="0" baseline="0" noProof="0" dirty="0" smtClean="0">
                <a:ln>
                  <a:noFill/>
                </a:ln>
                <a:effectLst/>
                <a:uLnTx/>
                <a:uFillTx/>
                <a:latin typeface="Trebuchet MS" panose="020B0603020202020204" pitchFamily="34" charset="0"/>
              </a:rPr>
              <a:t>)</a:t>
            </a:r>
          </a:p>
          <a:p>
            <a:pPr lvl="0">
              <a:spcAft>
                <a:spcPts val="1200"/>
              </a:spcAf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Used test books </a:t>
            </a:r>
            <a:r>
              <a:rPr kumimoji="0" lang="en-US" sz="2400" b="0" i="0" u="none" strike="noStrike" kern="1200" cap="none" spc="0" normalizeH="0" baseline="0" noProof="0" dirty="0" smtClean="0">
                <a:ln>
                  <a:noFill/>
                </a:ln>
                <a:effectLst/>
                <a:uLnTx/>
                <a:uFillTx/>
                <a:latin typeface="Trebuchet MS" panose="020B0603020202020204" pitchFamily="34" charset="0"/>
              </a:rPr>
              <a:t>and answer documents </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marked “Do Not Score” including:</a:t>
            </a:r>
          </a:p>
          <a:p>
            <a:pPr lvl="1">
              <a:spcAft>
                <a:spcPts val="1200"/>
              </a:spcAft>
              <a:buFont typeface="Arial" panose="020B0604020202020204" pitchFamily="34" charset="0"/>
              <a:buChar char="•"/>
              <a:defRPr/>
            </a:pPr>
            <a:r>
              <a:rPr lang="en-US" sz="2000" dirty="0">
                <a:solidFill>
                  <a:sysClr val="windowText" lastClr="000000"/>
                </a:solidFill>
                <a:latin typeface="Trebuchet MS" panose="020B0603020202020204" pitchFamily="34" charset="0"/>
              </a:rPr>
              <a:t>Large print test books (student responses transcribed into regular print (scorable) test book/answer document included in kit)</a:t>
            </a:r>
          </a:p>
          <a:p>
            <a:pPr lvl="1">
              <a:spcAft>
                <a:spcPts val="1200"/>
              </a:spcAft>
              <a:buFont typeface="Arial" panose="020B0604020202020204" pitchFamily="34" charset="0"/>
              <a:buChar char="•"/>
              <a:defRPr/>
            </a:pPr>
            <a:r>
              <a:rPr lang="en-US" sz="2000" dirty="0">
                <a:solidFill>
                  <a:sysClr val="windowText" lastClr="000000"/>
                </a:solidFill>
                <a:latin typeface="Trebuchet MS" panose="020B0603020202020204" pitchFamily="34" charset="0"/>
              </a:rPr>
              <a:t>Braille test books (student responses transcribed into regular print (scorable) test book/answer document included in kit</a:t>
            </a:r>
            <a:r>
              <a:rPr lang="en-US" sz="2000" dirty="0" smtClean="0">
                <a:solidFill>
                  <a:sysClr val="windowText" lastClr="000000"/>
                </a:solidFill>
                <a:latin typeface="Trebuchet MS" panose="020B0603020202020204" pitchFamily="34" charset="0"/>
              </a:rPr>
              <a:t>)</a:t>
            </a:r>
          </a:p>
          <a:p>
            <a:pPr lvl="1">
              <a:spcAft>
                <a:spcPts val="1200"/>
              </a:spcAft>
              <a:buFont typeface="Arial" panose="020B0604020202020204" pitchFamily="34" charset="0"/>
              <a:buChar char="•"/>
              <a:defRPr/>
            </a:pPr>
            <a:r>
              <a:rPr lang="en-US" sz="2000" dirty="0" smtClean="0">
                <a:solidFill>
                  <a:sysClr val="windowText" lastClr="000000"/>
                </a:solidFill>
                <a:latin typeface="Trebuchet MS" panose="020B0603020202020204" pitchFamily="34" charset="0"/>
              </a:rPr>
              <a:t>Other used test books that should not go through scoring</a:t>
            </a:r>
            <a:endParaRPr lang="en-US" sz="2000" dirty="0">
              <a:solidFill>
                <a:sysClr val="windowText" lastClr="000000"/>
              </a:solidFill>
              <a:latin typeface="Trebuchet MS" panose="020B0603020202020204" pitchFamily="34" charset="0"/>
            </a:endParaRPr>
          </a:p>
          <a:p>
            <a:pPr lvl="0">
              <a:spcAft>
                <a:spcPts val="1200"/>
              </a:spcAft>
              <a:defRPr/>
            </a:pPr>
            <a:r>
              <a:rPr kumimoji="0" lang="en-US" sz="2400" b="0" i="0" u="none" strike="noStrike" kern="1200" cap="none" spc="0" normalizeH="0" baseline="0" noProof="0" dirty="0" smtClean="0">
                <a:ln>
                  <a:noFill/>
                </a:ln>
                <a:effectLst/>
                <a:uLnTx/>
                <a:uFillTx/>
                <a:latin typeface="Trebuchet MS" panose="020B0603020202020204" pitchFamily="34" charset="0"/>
              </a:rPr>
              <a:t>Used ELA/math test books </a:t>
            </a:r>
            <a:r>
              <a:rPr lang="en-US" sz="2400" dirty="0">
                <a:latin typeface="Trebuchet MS" panose="020B0603020202020204" pitchFamily="34" charset="0"/>
              </a:rPr>
              <a:t>(</a:t>
            </a:r>
            <a:r>
              <a:rPr lang="en-US" sz="2400" dirty="0" smtClean="0">
                <a:latin typeface="Trebuchet MS" panose="020B0603020202020204" pitchFamily="34" charset="0"/>
              </a:rPr>
              <a:t>math and ELA </a:t>
            </a:r>
            <a:r>
              <a:rPr kumimoji="0" lang="en-US" sz="2400" b="0" i="0" u="none" strike="noStrike" kern="1200" cap="none" spc="0" normalizeH="0" baseline="0" noProof="0" dirty="0" smtClean="0">
                <a:ln>
                  <a:noFill/>
                </a:ln>
                <a:effectLst/>
                <a:uLnTx/>
                <a:uFillTx/>
                <a:latin typeface="Trebuchet MS" panose="020B0603020202020204" pitchFamily="34" charset="0"/>
              </a:rPr>
              <a:t>grades 4-8)</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217015905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801147" cy="521208"/>
          </a:xfrm>
        </p:spPr>
        <p:txBody>
          <a:bodyPr/>
          <a:lstStyle/>
          <a:p>
            <a:r>
              <a:rPr lang="en-US" dirty="0" smtClean="0"/>
              <a:t>Arrange for Pickup</a:t>
            </a:r>
            <a:endParaRPr lang="en-US" dirty="0"/>
          </a:p>
        </p:txBody>
      </p:sp>
      <p:sp>
        <p:nvSpPr>
          <p:cNvPr id="4" name="Rectangle 3"/>
          <p:cNvSpPr txBox="1">
            <a:spLocks noChangeArrowheads="1"/>
          </p:cNvSpPr>
          <p:nvPr/>
        </p:nvSpPr>
        <p:spPr>
          <a:xfrm>
            <a:off x="477796" y="1091152"/>
            <a:ext cx="82296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2" indent="0" algn="l" defTabSz="914400" rtl="0" eaLnBrk="0" fontAlgn="base" latinLnBrk="0" hangingPunct="0">
              <a:lnSpc>
                <a:spcPct val="100000"/>
              </a:lnSpc>
              <a:spcBef>
                <a:spcPts val="0"/>
              </a:spcBef>
              <a:spcAft>
                <a:spcPct val="0"/>
              </a:spcAft>
              <a:buClr>
                <a:srgbClr val="8F23B3"/>
              </a:buClr>
              <a:buSzPct val="100000"/>
              <a:buFont typeface="Arial" panose="020B0604020202020204"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cs typeface="Arial" charset="0"/>
              </a:rPr>
              <a:t>Scorable materials must be picked up by May 2, 2018*</a:t>
            </a:r>
          </a:p>
          <a:p>
            <a:pPr marL="514350" marR="0" lvl="2" indent="-514350" algn="l" defTabSz="914400" rtl="0" eaLnBrk="0" fontAlgn="base" latinLnBrk="0" hangingPunct="0">
              <a:lnSpc>
                <a:spcPct val="100000"/>
              </a:lnSpc>
              <a:spcBef>
                <a:spcPts val="0"/>
              </a:spcBef>
              <a:spcAft>
                <a:spcPct val="0"/>
              </a:spcAft>
              <a:buClr>
                <a:srgbClr val="8F23B3"/>
              </a:buClr>
              <a:buSzPct val="100000"/>
              <a:buFont typeface="Arial" panose="020B0604020202020204" pitchFamily="34" charset="0"/>
              <a:buNone/>
              <a:tabLst/>
              <a:defRPr/>
            </a:pPr>
            <a:endParaRPr kumimoji="0" lang="en-US" sz="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cs typeface="Arial" charset="0"/>
            </a:endParaRPr>
          </a:p>
          <a:p>
            <a:pPr marL="514350" marR="0" lvl="2" indent="-514350" algn="l" defTabSz="914400" rtl="0" eaLnBrk="0" fontAlgn="base" latinLnBrk="0" hangingPunct="0">
              <a:lnSpc>
                <a:spcPct val="100000"/>
              </a:lnSpc>
              <a:spcBef>
                <a:spcPts val="0"/>
              </a:spcBef>
              <a:spcAft>
                <a:spcPct val="0"/>
              </a:spcAft>
              <a:buClr>
                <a:srgbClr val="8F23B3"/>
              </a:buClr>
              <a:buSzPct val="100000"/>
              <a:buFont typeface="Arial" panose="020B0604020202020204"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cs typeface="Arial" charset="0"/>
              </a:rPr>
              <a:t>Contact UPS</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at </a:t>
            </a: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800-823-7459</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cs typeface="Arial" charset="0"/>
              </a:rPr>
              <a:t> to schedule pickup:</a:t>
            </a:r>
          </a:p>
          <a:p>
            <a:pPr marL="514350" marR="0" lvl="2" indent="-514350" algn="l" defTabSz="914400" rtl="0" eaLnBrk="0" fontAlgn="base" latinLnBrk="0" hangingPunct="0">
              <a:lnSpc>
                <a:spcPct val="100000"/>
              </a:lnSpc>
              <a:spcBef>
                <a:spcPts val="0"/>
              </a:spcBef>
              <a:spcAft>
                <a:spcPct val="0"/>
              </a:spcAft>
              <a:buClr>
                <a:srgbClr val="8F23B3"/>
              </a:buClr>
              <a:buSzPct val="100000"/>
              <a:buFont typeface="Arial" panose="020B0604020202020204" pitchFamily="34" charset="0"/>
              <a:buNone/>
              <a:tabLst/>
              <a:defRPr/>
            </a:pPr>
            <a:endParaRPr kumimoji="0" lang="en-US" sz="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cs typeface="Arial" charset="0"/>
            </a:endParaRPr>
          </a:p>
          <a:p>
            <a:pPr marL="640080" marR="0" lvl="0" indent="-342900" algn="l" defTabSz="914400" rtl="0" eaLnBrk="1" fontAlgn="auto" latinLnBrk="0" hangingPunct="1">
              <a:lnSpc>
                <a:spcPct val="100000"/>
              </a:lnSpc>
              <a:spcBef>
                <a:spcPts val="600"/>
              </a:spcBef>
              <a:spcAft>
                <a:spcPts val="600"/>
              </a:spcAft>
              <a:buClrTx/>
              <a:buSzTx/>
              <a:buFont typeface="Wingdings" pitchFamily="2" charset="2"/>
              <a:buChar char="q"/>
              <a:tabLst/>
              <a:defRPr/>
            </a:pP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Pickups must be scheduled at least 24 hours in advance</a:t>
            </a:r>
            <a:r>
              <a:rPr kumimoji="0" lang="en-US" sz="2000" b="1" i="0" u="none" strike="noStrike" kern="1200" cap="none" spc="0" normalizeH="0" noProof="0" dirty="0" smtClean="0">
                <a:ln>
                  <a:noFill/>
                </a:ln>
                <a:solidFill>
                  <a:sysClr val="windowText" lastClr="000000"/>
                </a:solidFill>
                <a:effectLst/>
                <a:uLnTx/>
                <a:uFillTx/>
                <a:latin typeface="Trebuchet MS" panose="020B0603020202020204" pitchFamily="34" charset="0"/>
              </a:rPr>
              <a:t> - c</a:t>
            </a: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all by May 1, 2018</a:t>
            </a: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640080" lvl="0">
              <a:spcBef>
                <a:spcPts val="600"/>
              </a:spcBef>
              <a:spcAft>
                <a:spcPts val="600"/>
              </a:spcAft>
              <a:buFont typeface="Wingdings" pitchFamily="2" charset="2"/>
              <a:buChar char="q"/>
              <a:defRPr/>
            </a:pPr>
            <a:r>
              <a:rPr lang="en-US" sz="2000" dirty="0">
                <a:solidFill>
                  <a:sysClr val="windowText" lastClr="000000"/>
                </a:solidFill>
                <a:latin typeface="Trebuchet MS" panose="020B0603020202020204" pitchFamily="34" charset="0"/>
              </a:rPr>
              <a:t>UPS customer service is available 24/7 - tell UPS you are calling about a pickup request for Pearson and will be using their “Return Service</a:t>
            </a:r>
            <a:r>
              <a:rPr lang="en-US" sz="2000" dirty="0" smtClean="0">
                <a:solidFill>
                  <a:sysClr val="windowText" lastClr="000000"/>
                </a:solidFill>
                <a:latin typeface="Trebuchet MS" panose="020B0603020202020204" pitchFamily="34" charset="0"/>
              </a:rPr>
              <a:t>”</a:t>
            </a:r>
          </a:p>
          <a:p>
            <a:pPr marL="640080" marR="0" lvl="0" indent="-342900" algn="l" defTabSz="914400" rtl="0" eaLnBrk="1" fontAlgn="auto" latinLnBrk="0" hangingPunct="1">
              <a:lnSpc>
                <a:spcPct val="100000"/>
              </a:lnSpc>
              <a:spcBef>
                <a:spcPts val="600"/>
              </a:spcBef>
              <a:spcAft>
                <a:spcPts val="600"/>
              </a:spcAft>
              <a:buClrTx/>
              <a:buSzTx/>
              <a:buFont typeface="Wingdings" pitchFamily="2" charset="2"/>
              <a:buChar char="q"/>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Once pickup is confirmed, you will get a confirmation number from UPS that can be referenced if questions or changes arise</a:t>
            </a:r>
          </a:p>
          <a:p>
            <a:pPr marL="29718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scorable materials are </a:t>
            </a: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picked up by May 2, 2018 </a:t>
            </a:r>
            <a:r>
              <a:rPr kumimoji="0" lang="en-US" sz="2000" b="0" i="1"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there is no guarantee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that records for these PBT students </a:t>
            </a: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will be included in SBD or scored</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t>
            </a:r>
            <a:endParaRPr kumimoji="0" lang="en-US" sz="20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350665280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06879" cy="521208"/>
          </a:xfrm>
        </p:spPr>
        <p:txBody>
          <a:bodyPr/>
          <a:lstStyle/>
          <a:p>
            <a:r>
              <a:rPr lang="en-US" dirty="0" smtClean="0"/>
              <a:t>CMAS Forms</a:t>
            </a:r>
            <a:endParaRPr lang="en-US" dirty="0"/>
          </a:p>
        </p:txBody>
      </p:sp>
      <p:sp>
        <p:nvSpPr>
          <p:cNvPr id="4" name="Rectangle 3"/>
          <p:cNvSpPr txBox="1">
            <a:spLocks noChangeArrowheads="1"/>
          </p:cNvSpPr>
          <p:nvPr/>
        </p:nvSpPr>
        <p:spPr>
          <a:xfrm>
            <a:off x="125862" y="995313"/>
            <a:ext cx="8839200" cy="574453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Tx/>
              <a:buSzTx/>
              <a:buNone/>
              <a:tabLst/>
              <a:defRPr/>
            </a:pPr>
            <a:r>
              <a:rPr kumimoji="0" lang="en-US" sz="2100" b="1" i="0" u="none" strike="noStrike" kern="1200" cap="none" spc="0" normalizeH="0" baseline="0" noProof="0" dirty="0" smtClean="0">
                <a:ln>
                  <a:noFill/>
                </a:ln>
                <a:solidFill>
                  <a:srgbClr val="040404"/>
                </a:solidFill>
                <a:effectLst/>
                <a:uLnTx/>
                <a:uFillTx/>
                <a:latin typeface="Trebuchet MS" panose="020B0603020202020204" pitchFamily="34" charset="0"/>
              </a:rPr>
              <a:t>Return all </a:t>
            </a:r>
            <a:r>
              <a:rPr kumimoji="0" lang="en-US" sz="2100" b="1" i="0" u="sng" strike="noStrike" kern="1200" cap="none" spc="0" normalizeH="0" baseline="0" noProof="0" dirty="0" smtClean="0">
                <a:ln>
                  <a:noFill/>
                </a:ln>
                <a:solidFill>
                  <a:srgbClr val="040404"/>
                </a:solidFill>
                <a:effectLst/>
                <a:uLnTx/>
                <a:uFillTx/>
                <a:latin typeface="Trebuchet MS" panose="020B0603020202020204" pitchFamily="34" charset="0"/>
              </a:rPr>
              <a:t>district level</a:t>
            </a:r>
            <a:r>
              <a:rPr kumimoji="0" lang="en-US" sz="2100" b="1" i="0" u="none" strike="noStrike" kern="1200" cap="none" spc="0" normalizeH="0" baseline="0" noProof="0" dirty="0" smtClean="0">
                <a:ln>
                  <a:noFill/>
                </a:ln>
                <a:solidFill>
                  <a:srgbClr val="040404"/>
                </a:solidFill>
                <a:effectLst/>
                <a:uLnTx/>
                <a:uFillTx/>
                <a:latin typeface="Trebuchet MS" panose="020B0603020202020204" pitchFamily="34" charset="0"/>
              </a:rPr>
              <a:t> forms through CDE Assessment Unit Syncplicity - notify the appropriate CDE contact once posted:</a:t>
            </a:r>
          </a:p>
          <a:p>
            <a:pPr marL="445770">
              <a:defRPr/>
            </a:pPr>
            <a:r>
              <a:rPr lang="en-US" sz="1900" noProof="0" dirty="0" smtClean="0">
                <a:solidFill>
                  <a:srgbClr val="040404"/>
                </a:solidFill>
                <a:latin typeface="Trebuchet MS" panose="020B0603020202020204" pitchFamily="34" charset="0"/>
              </a:rPr>
              <a:t>Assessment Forms folder – Margo Allen (</a:t>
            </a:r>
            <a:r>
              <a:rPr lang="en-US" sz="1900" noProof="0" dirty="0" smtClean="0">
                <a:solidFill>
                  <a:srgbClr val="040404"/>
                </a:solidFill>
                <a:latin typeface="Trebuchet MS" panose="020B0603020202020204" pitchFamily="34" charset="0"/>
                <a:hlinkClick r:id="rId3"/>
              </a:rPr>
              <a:t>allen_m@cde.state.co.us</a:t>
            </a:r>
            <a:r>
              <a:rPr lang="en-US" sz="1900" noProof="0" dirty="0" smtClean="0">
                <a:solidFill>
                  <a:srgbClr val="040404"/>
                </a:solidFill>
                <a:latin typeface="Trebuchet MS" panose="020B0603020202020204" pitchFamily="34" charset="0"/>
              </a:rPr>
              <a:t>) </a:t>
            </a:r>
          </a:p>
          <a:p>
            <a:pPr marL="445770">
              <a:defRPr/>
            </a:pPr>
            <a:r>
              <a:rPr kumimoji="0" lang="en-US" sz="1900" i="0" u="none" strike="noStrike" kern="1200" cap="none" spc="0" normalizeH="0" baseline="0" dirty="0" smtClean="0">
                <a:ln>
                  <a:noFill/>
                </a:ln>
                <a:solidFill>
                  <a:srgbClr val="040404"/>
                </a:solidFill>
                <a:effectLst/>
                <a:uLnTx/>
                <a:uFillTx/>
                <a:latin typeface="Trebuchet MS" panose="020B0603020202020204" pitchFamily="34" charset="0"/>
              </a:rPr>
              <a:t>CMAS folder – Sara Loerzel</a:t>
            </a:r>
            <a:r>
              <a:rPr kumimoji="0" lang="en-US" sz="1900" i="0" u="none" strike="noStrike" kern="1200" cap="none" spc="0" normalizeH="0" baseline="0" noProof="0" dirty="0" smtClean="0">
                <a:ln>
                  <a:noFill/>
                </a:ln>
                <a:solidFill>
                  <a:srgbClr val="040404"/>
                </a:solidFill>
                <a:effectLst/>
                <a:uLnTx/>
                <a:uFillTx/>
                <a:latin typeface="Trebuchet MS" panose="020B0603020202020204" pitchFamily="34" charset="0"/>
              </a:rPr>
              <a:t> (</a:t>
            </a:r>
            <a:r>
              <a:rPr kumimoji="0" lang="en-US" sz="1900" i="0" u="none" strike="noStrike" kern="1200" cap="none" spc="0" normalizeH="0" baseline="0" noProof="0" dirty="0" smtClean="0">
                <a:ln>
                  <a:noFill/>
                </a:ln>
                <a:solidFill>
                  <a:srgbClr val="040404"/>
                </a:solidFill>
                <a:effectLst/>
                <a:uLnTx/>
                <a:uFillTx/>
                <a:latin typeface="Trebuchet MS" panose="020B0603020202020204" pitchFamily="34" charset="0"/>
                <a:hlinkClick r:id="rId4"/>
              </a:rPr>
              <a:t>loerzel_s@cde.state.co.us</a:t>
            </a:r>
            <a:r>
              <a:rPr kumimoji="0" lang="en-US" sz="1900" i="0" u="none" strike="noStrike" kern="1200" cap="none" spc="0" normalizeH="0" baseline="0" noProof="0" dirty="0" smtClean="0">
                <a:ln>
                  <a:noFill/>
                </a:ln>
                <a:solidFill>
                  <a:srgbClr val="040404"/>
                </a:solidFill>
                <a:effectLst/>
                <a:uLnTx/>
                <a:uFillTx/>
                <a:latin typeface="Trebuchet MS" panose="020B0603020202020204" pitchFamily="34" charset="0"/>
              </a:rPr>
              <a:t>)</a:t>
            </a:r>
            <a:r>
              <a:rPr kumimoji="0" lang="en-US" sz="1900" i="0" u="none" strike="noStrike" kern="1200" cap="none" spc="0" normalizeH="0" noProof="0" dirty="0" smtClean="0">
                <a:ln>
                  <a:noFill/>
                </a:ln>
                <a:solidFill>
                  <a:srgbClr val="040404"/>
                </a:solidFill>
                <a:effectLst/>
                <a:uLnTx/>
                <a:uFillTx/>
                <a:latin typeface="Trebuchet MS" panose="020B0603020202020204" pitchFamily="34" charset="0"/>
              </a:rPr>
              <a:t> </a:t>
            </a:r>
            <a:endParaRPr kumimoji="0" lang="en-US" sz="1900" i="0" u="none" strike="noStrike" kern="1200" cap="none" spc="0" normalizeH="0" baseline="0" noProof="0" dirty="0" smtClean="0">
              <a:ln>
                <a:noFill/>
              </a:ln>
              <a:solidFill>
                <a:srgbClr val="040404"/>
              </a:solidFill>
              <a:effectLst/>
              <a:uLnTx/>
              <a:uFillTx/>
              <a:latin typeface="Trebuchet MS" panose="020B0603020202020204" pitchFamily="34" charset="0"/>
            </a:endParaRPr>
          </a:p>
          <a:p>
            <a:pPr marL="502920" marR="0" lvl="0" indent="-457200" algn="l" defTabSz="914400" rtl="0" eaLnBrk="1" fontAlgn="auto" latinLnBrk="0" hangingPunct="1">
              <a:lnSpc>
                <a:spcPct val="100000"/>
              </a:lnSpc>
              <a:spcBef>
                <a:spcPct val="20000"/>
              </a:spcBef>
              <a:spcAft>
                <a:spcPts val="0"/>
              </a:spcAft>
              <a:buClrTx/>
              <a:buSzTx/>
              <a:tabLst/>
              <a:defRPr/>
            </a:pPr>
            <a:endParaRPr kumimoji="0" lang="en-US" sz="2100" b="1" i="0" u="none" strike="noStrike" kern="1200" cap="none" spc="0" normalizeH="0" baseline="0" noProof="0" dirty="0" smtClean="0">
              <a:ln>
                <a:noFill/>
              </a:ln>
              <a:solidFill>
                <a:srgbClr val="040404"/>
              </a:solidFill>
              <a:effectLst/>
              <a:uLnTx/>
              <a:uFillTx/>
              <a:latin typeface="Trebuchet MS" panose="020B0603020202020204" pitchFamily="34" charset="0"/>
            </a:endParaRPr>
          </a:p>
          <a:p>
            <a:pPr marL="45720" marR="0" lvl="0" indent="0" algn="l" defTabSz="914400" rtl="0" eaLnBrk="1" fontAlgn="auto" latinLnBrk="0" hangingPunct="1">
              <a:lnSpc>
                <a:spcPct val="100000"/>
              </a:lnSpc>
              <a:spcBef>
                <a:spcPct val="20000"/>
              </a:spcBef>
              <a:spcAft>
                <a:spcPts val="0"/>
              </a:spcAft>
              <a:buClrTx/>
              <a:buSzTx/>
              <a:buNone/>
              <a:tabLst/>
              <a:defRPr/>
            </a:pPr>
            <a:r>
              <a:rPr kumimoji="0" lang="en-US" sz="2100" b="1" i="0" u="none" strike="noStrike" kern="1200" cap="none" spc="0" normalizeH="0" baseline="0" noProof="0" dirty="0" smtClean="0">
                <a:ln>
                  <a:noFill/>
                </a:ln>
                <a:solidFill>
                  <a:srgbClr val="040404"/>
                </a:solidFill>
                <a:effectLst/>
                <a:uLnTx/>
                <a:uFillTx/>
                <a:latin typeface="Trebuchet MS" panose="020B0603020202020204" pitchFamily="34" charset="0"/>
              </a:rPr>
              <a:t>As applicable, complete the following forms in the </a:t>
            </a:r>
            <a:r>
              <a:rPr kumimoji="0" lang="en-US" sz="2100" b="1" i="1" u="none" strike="noStrike" kern="1200" cap="none" spc="0" normalizeH="0" baseline="0" noProof="0" dirty="0" smtClean="0">
                <a:ln>
                  <a:noFill/>
                </a:ln>
                <a:solidFill>
                  <a:srgbClr val="040404"/>
                </a:solidFill>
                <a:effectLst/>
                <a:uLnTx/>
                <a:uFillTx/>
                <a:latin typeface="Trebuchet MS" panose="020B0603020202020204" pitchFamily="34" charset="0"/>
              </a:rPr>
              <a:t>Procedures Manual </a:t>
            </a:r>
            <a:r>
              <a:rPr kumimoji="0" lang="en-US" sz="2100" b="1" u="none" strike="noStrike" kern="1200" cap="none" spc="0" normalizeH="0" baseline="0" noProof="0" dirty="0" smtClean="0">
                <a:ln>
                  <a:noFill/>
                </a:ln>
                <a:solidFill>
                  <a:srgbClr val="040404"/>
                </a:solidFill>
                <a:effectLst/>
                <a:uLnTx/>
                <a:uFillTx/>
                <a:latin typeface="Trebuchet MS" panose="020B0603020202020204" pitchFamily="34" charset="0"/>
              </a:rPr>
              <a:t>and place in Syncplicity folders as indicated:</a:t>
            </a:r>
          </a:p>
          <a:p>
            <a:pPr marL="502920" marR="0" lvl="0" indent="-457200" algn="l" defTabSz="914400" rtl="0" eaLnBrk="1" fontAlgn="auto" latinLnBrk="0" hangingPunct="1">
              <a:lnSpc>
                <a:spcPct val="100000"/>
              </a:lnSpc>
              <a:spcBef>
                <a:spcPct val="20000"/>
              </a:spcBef>
              <a:spcAft>
                <a:spcPts val="0"/>
              </a:spcAft>
              <a:buClrTx/>
              <a:buSzTx/>
              <a:tabLst/>
              <a:defRPr/>
            </a:pPr>
            <a:r>
              <a:rPr kumimoji="0" lang="en-US" sz="1900" b="0" i="0" u="none" strike="noStrike" kern="1200" cap="none" spc="0" normalizeH="0" baseline="0" noProof="0" dirty="0" smtClean="0">
                <a:ln>
                  <a:noFill/>
                </a:ln>
                <a:solidFill>
                  <a:srgbClr val="040404"/>
                </a:solidFill>
                <a:effectLst/>
                <a:uLnTx/>
                <a:uFillTx/>
                <a:latin typeface="Trebuchet MS" panose="020B0603020202020204" pitchFamily="34" charset="0"/>
              </a:rPr>
              <a:t>Prior to testing</a:t>
            </a:r>
          </a:p>
          <a:p>
            <a:pPr marL="960120" lvl="1" indent="-457200">
              <a:buFont typeface="Arial" panose="020B0604020202020204" pitchFamily="34" charset="0"/>
              <a:buChar char="•"/>
              <a:defRPr/>
            </a:pPr>
            <a:r>
              <a:rPr lang="en-US" sz="1900" dirty="0">
                <a:latin typeface="Trebuchet MS" panose="020B0603020202020204" pitchFamily="34" charset="0"/>
              </a:rPr>
              <a:t>SAC, DTC, Sensitive Data, TA, TE </a:t>
            </a:r>
            <a:r>
              <a:rPr lang="en-US" sz="1900" i="1" dirty="0">
                <a:latin typeface="Trebuchet MS" panose="020B0603020202020204" pitchFamily="34" charset="0"/>
              </a:rPr>
              <a:t>Security Agreements - </a:t>
            </a:r>
            <a:r>
              <a:rPr lang="en-US" sz="1900" dirty="0">
                <a:latin typeface="Trebuchet MS" panose="020B0603020202020204" pitchFamily="34" charset="0"/>
              </a:rPr>
              <a:t>maintained locally</a:t>
            </a:r>
          </a:p>
          <a:p>
            <a:pPr marL="960120"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1" u="none" strike="noStrike" kern="1200" cap="none" spc="0" normalizeH="0" baseline="0" noProof="0" dirty="0" smtClean="0">
                <a:ln>
                  <a:noFill/>
                </a:ln>
                <a:solidFill>
                  <a:srgbClr val="040404"/>
                </a:solidFill>
                <a:effectLst/>
                <a:uLnTx/>
                <a:uFillTx/>
                <a:latin typeface="Trebuchet MS" panose="020B0603020202020204" pitchFamily="34" charset="0"/>
              </a:rPr>
              <a:t>Security Agreement </a:t>
            </a:r>
            <a:r>
              <a:rPr kumimoji="0" lang="en-US" sz="1900" b="0" u="none" strike="noStrike" kern="1200" cap="none" spc="0" normalizeH="0" baseline="0" noProof="0" dirty="0" smtClean="0">
                <a:ln>
                  <a:noFill/>
                </a:ln>
                <a:solidFill>
                  <a:srgbClr val="040404"/>
                </a:solidFill>
                <a:effectLst/>
                <a:uLnTx/>
                <a:uFillTx/>
                <a:latin typeface="Trebuchet MS" panose="020B0603020202020204" pitchFamily="34" charset="0"/>
              </a:rPr>
              <a:t>(DAC only) </a:t>
            </a:r>
            <a:r>
              <a:rPr kumimoji="0" lang="en-US" sz="1900" b="0" i="0" u="none" strike="noStrike" kern="1200" cap="none" spc="0" normalizeH="0" baseline="0" noProof="0" dirty="0" smtClean="0">
                <a:ln>
                  <a:noFill/>
                </a:ln>
                <a:solidFill>
                  <a:srgbClr val="040404"/>
                </a:solidFill>
                <a:effectLst/>
                <a:uLnTx/>
                <a:uFillTx/>
                <a:latin typeface="Trebuchet MS" panose="020B0603020202020204" pitchFamily="34" charset="0"/>
              </a:rPr>
              <a:t>– </a:t>
            </a:r>
            <a:r>
              <a:rPr kumimoji="0" lang="en-US" sz="1900" b="0" i="0" u="none" strike="noStrike" kern="1200" cap="none" spc="0" normalizeH="0" baseline="0" noProof="0" dirty="0" smtClean="0">
                <a:ln>
                  <a:noFill/>
                </a:ln>
                <a:effectLst/>
                <a:uLnTx/>
                <a:uFillTx/>
                <a:latin typeface="Trebuchet MS" panose="020B0603020202020204" pitchFamily="34" charset="0"/>
              </a:rPr>
              <a:t>Assessment Forms</a:t>
            </a:r>
          </a:p>
          <a:p>
            <a:pPr marL="960120"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1" u="none" strike="noStrike" kern="1200" cap="none" spc="0" normalizeH="0" baseline="0" noProof="0" dirty="0" smtClean="0">
                <a:ln>
                  <a:noFill/>
                </a:ln>
                <a:effectLst/>
                <a:uLnTx/>
                <a:uFillTx/>
                <a:latin typeface="Trebuchet MS" panose="020B0603020202020204" pitchFamily="34" charset="0"/>
              </a:rPr>
              <a:t>Verification of District Training </a:t>
            </a:r>
            <a:r>
              <a:rPr kumimoji="0" lang="en-US" sz="1900" b="0" i="0" u="none" strike="noStrike" kern="1200" cap="none" spc="0" normalizeH="0" baseline="0" noProof="0" dirty="0" smtClean="0">
                <a:ln>
                  <a:noFill/>
                </a:ln>
                <a:effectLst/>
                <a:uLnTx/>
                <a:uFillTx/>
                <a:latin typeface="Trebuchet MS" panose="020B0603020202020204" pitchFamily="34" charset="0"/>
              </a:rPr>
              <a:t>–</a:t>
            </a:r>
            <a:r>
              <a:rPr kumimoji="0" lang="en-US" sz="1900" b="0" i="0" u="none" strike="noStrike" kern="1200" cap="none" spc="0" normalizeH="0" noProof="0" dirty="0" smtClean="0">
                <a:ln>
                  <a:noFill/>
                </a:ln>
                <a:effectLst/>
                <a:uLnTx/>
                <a:uFillTx/>
                <a:latin typeface="Trebuchet MS" panose="020B0603020202020204" pitchFamily="34" charset="0"/>
              </a:rPr>
              <a:t> </a:t>
            </a:r>
            <a:r>
              <a:rPr kumimoji="0" lang="en-US" sz="1900" b="0" i="0" u="none" strike="noStrike" kern="1200" cap="none" spc="0" normalizeH="0" baseline="0" noProof="0" dirty="0" smtClean="0">
                <a:ln>
                  <a:noFill/>
                </a:ln>
                <a:effectLst/>
                <a:uLnTx/>
                <a:uFillTx/>
                <a:latin typeface="Trebuchet MS" panose="020B0603020202020204" pitchFamily="34" charset="0"/>
              </a:rPr>
              <a:t>Assessment</a:t>
            </a:r>
            <a:r>
              <a:rPr kumimoji="0" lang="en-US" sz="1900" b="0" i="0" u="none" strike="noStrike" kern="1200" cap="none" spc="0" normalizeH="0" noProof="0" dirty="0" smtClean="0">
                <a:ln>
                  <a:noFill/>
                </a:ln>
                <a:effectLst/>
                <a:uLnTx/>
                <a:uFillTx/>
                <a:latin typeface="Trebuchet MS" panose="020B0603020202020204" pitchFamily="34" charset="0"/>
              </a:rPr>
              <a:t> Forms</a:t>
            </a:r>
            <a:endParaRPr kumimoji="0" lang="en-US" sz="1900" b="0" i="0" u="none" strike="noStrike" kern="1200" cap="none" spc="0" normalizeH="0" baseline="0" noProof="0" dirty="0" smtClean="0">
              <a:ln>
                <a:noFill/>
              </a:ln>
              <a:effectLst/>
              <a:uLnTx/>
              <a:uFillTx/>
              <a:latin typeface="Trebuchet MS" panose="020B0603020202020204" pitchFamily="34" charset="0"/>
            </a:endParaRPr>
          </a:p>
          <a:p>
            <a:pPr marL="502920" marR="0" lvl="0" indent="-457200" algn="l" defTabSz="914400" rtl="0" eaLnBrk="1" fontAlgn="auto" latinLnBrk="0" hangingPunct="1">
              <a:lnSpc>
                <a:spcPct val="100000"/>
              </a:lnSpc>
              <a:spcBef>
                <a:spcPct val="20000"/>
              </a:spcBef>
              <a:spcAft>
                <a:spcPts val="0"/>
              </a:spcAft>
              <a:buClrTx/>
              <a:buSzTx/>
              <a:tabLst/>
              <a:defRPr/>
            </a:pPr>
            <a:r>
              <a:rPr kumimoji="0" lang="en-US" sz="1900" b="0" i="0" u="none" strike="noStrike" kern="1200" cap="none" spc="0" normalizeH="0" baseline="0" noProof="0" dirty="0" smtClean="0">
                <a:ln>
                  <a:noFill/>
                </a:ln>
                <a:effectLst/>
                <a:uLnTx/>
                <a:uFillTx/>
                <a:latin typeface="Trebuchet MS" panose="020B0603020202020204" pitchFamily="34" charset="0"/>
              </a:rPr>
              <a:t>During Testing</a:t>
            </a:r>
          </a:p>
          <a:p>
            <a:pPr marL="960120" lvl="1" indent="-457200">
              <a:buFont typeface="Arial" panose="020B0604020202020204" pitchFamily="34" charset="0"/>
              <a:buChar char="•"/>
              <a:defRPr/>
            </a:pPr>
            <a:r>
              <a:rPr lang="en-US" sz="1900" dirty="0">
                <a:latin typeface="Trebuchet MS" panose="020B0603020202020204" pitchFamily="34" charset="0"/>
              </a:rPr>
              <a:t>School Chain of Custody - maintained locally</a:t>
            </a:r>
          </a:p>
          <a:p>
            <a:pPr marL="960120"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1" u="none" strike="noStrike" kern="1200" cap="none" spc="0" normalizeH="0" baseline="0" noProof="0" dirty="0" smtClean="0">
                <a:ln>
                  <a:noFill/>
                </a:ln>
                <a:effectLst/>
                <a:uLnTx/>
                <a:uFillTx/>
                <a:latin typeface="Trebuchet MS" panose="020B0603020202020204" pitchFamily="34" charset="0"/>
              </a:rPr>
              <a:t>Testing Irregularity or Security</a:t>
            </a:r>
            <a:r>
              <a:rPr kumimoji="0" lang="en-US" sz="1900" b="0" i="1" u="none" strike="noStrike" kern="1200" cap="none" spc="0" normalizeH="0" noProof="0" dirty="0" smtClean="0">
                <a:ln>
                  <a:noFill/>
                </a:ln>
                <a:effectLst/>
                <a:uLnTx/>
                <a:uFillTx/>
                <a:latin typeface="Trebuchet MS" panose="020B0603020202020204" pitchFamily="34" charset="0"/>
              </a:rPr>
              <a:t> Breach </a:t>
            </a:r>
            <a:r>
              <a:rPr kumimoji="0" lang="en-US" sz="1900" b="0" i="0" u="none" strike="noStrike" kern="1200" cap="none" spc="0" normalizeH="0" baseline="0" noProof="0" dirty="0" smtClean="0">
                <a:ln>
                  <a:noFill/>
                </a:ln>
                <a:effectLst/>
                <a:uLnTx/>
                <a:uFillTx/>
                <a:latin typeface="Trebuchet MS" panose="020B0603020202020204" pitchFamily="34" charset="0"/>
              </a:rPr>
              <a:t>–</a:t>
            </a:r>
            <a:r>
              <a:rPr kumimoji="0" lang="en-US" sz="1900" b="0" i="0" u="none" strike="noStrike" kern="1200" cap="none" spc="0" normalizeH="0" noProof="0" dirty="0" smtClean="0">
                <a:ln>
                  <a:noFill/>
                </a:ln>
                <a:effectLst/>
                <a:uLnTx/>
                <a:uFillTx/>
                <a:latin typeface="Trebuchet MS" panose="020B0603020202020204" pitchFamily="34" charset="0"/>
              </a:rPr>
              <a:t> </a:t>
            </a:r>
            <a:r>
              <a:rPr kumimoji="0" lang="en-US" sz="1900" b="0" i="0" u="none" strike="noStrike" kern="1200" cap="none" spc="0" normalizeH="0" baseline="0" noProof="0" dirty="0" smtClean="0">
                <a:ln>
                  <a:noFill/>
                </a:ln>
                <a:effectLst/>
                <a:uLnTx/>
                <a:uFillTx/>
                <a:latin typeface="Trebuchet MS" panose="020B0603020202020204" pitchFamily="34" charset="0"/>
              </a:rPr>
              <a:t>CMAS</a:t>
            </a:r>
            <a:r>
              <a:rPr kumimoji="0" lang="en-US" sz="1900" b="0" i="0" u="none" strike="noStrike" kern="1200" cap="none" spc="0" normalizeH="0" noProof="0" dirty="0" smtClean="0">
                <a:ln>
                  <a:noFill/>
                </a:ln>
                <a:effectLst/>
                <a:uLnTx/>
                <a:uFillTx/>
                <a:latin typeface="Trebuchet MS" panose="020B0603020202020204" pitchFamily="34" charset="0"/>
              </a:rPr>
              <a:t> </a:t>
            </a:r>
            <a:r>
              <a:rPr kumimoji="0" lang="en-US" sz="1900" b="0" i="0" u="none" strike="noStrike" kern="1200" cap="none" spc="0" normalizeH="0" baseline="0" noProof="0" dirty="0" smtClean="0">
                <a:ln>
                  <a:noFill/>
                </a:ln>
                <a:effectLst/>
                <a:uLnTx/>
                <a:uFillTx/>
                <a:latin typeface="Trebuchet MS" panose="020B0603020202020204" pitchFamily="34" charset="0"/>
              </a:rPr>
              <a:t>folder</a:t>
            </a:r>
          </a:p>
          <a:p>
            <a:pPr marL="960120"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1" u="none" strike="noStrike" kern="1200" cap="none" spc="0" normalizeH="0" baseline="0" noProof="0" dirty="0" smtClean="0">
                <a:ln>
                  <a:noFill/>
                </a:ln>
                <a:effectLst/>
                <a:uLnTx/>
                <a:uFillTx/>
                <a:latin typeface="Trebuchet MS" panose="020B0603020202020204" pitchFamily="34" charset="0"/>
              </a:rPr>
              <a:t>Contaminated, Damaged, or Missing Materials </a:t>
            </a:r>
            <a:r>
              <a:rPr kumimoji="0" lang="en-US" sz="1900" b="0" i="0" u="none" strike="noStrike" kern="1200" cap="none" spc="0" normalizeH="0" baseline="0" noProof="0" dirty="0" smtClean="0">
                <a:ln>
                  <a:noFill/>
                </a:ln>
                <a:effectLst/>
                <a:uLnTx/>
                <a:uFillTx/>
                <a:latin typeface="Trebuchet MS" panose="020B0603020202020204" pitchFamily="34" charset="0"/>
              </a:rPr>
              <a:t>– CMAS folder</a:t>
            </a:r>
          </a:p>
          <a:p>
            <a:pPr marL="502920" marR="0" lvl="0" indent="-457200" algn="l" defTabSz="914400" rtl="0" eaLnBrk="1" fontAlgn="auto" latinLnBrk="0" hangingPunct="1">
              <a:lnSpc>
                <a:spcPct val="100000"/>
              </a:lnSpc>
              <a:spcBef>
                <a:spcPct val="20000"/>
              </a:spcBef>
              <a:spcAft>
                <a:spcPts val="0"/>
              </a:spcAft>
              <a:buClrTx/>
              <a:buSzTx/>
              <a:tabLst/>
              <a:defRPr/>
            </a:pPr>
            <a:r>
              <a:rPr kumimoji="0" lang="en-US" sz="1900" b="0" i="0" u="none" strike="noStrike" kern="1200" cap="none" spc="0" normalizeH="0" baseline="0" noProof="0" dirty="0" smtClean="0">
                <a:ln>
                  <a:noFill/>
                </a:ln>
                <a:effectLst/>
                <a:uLnTx/>
                <a:uFillTx/>
                <a:latin typeface="Trebuchet MS" panose="020B0603020202020204" pitchFamily="34" charset="0"/>
              </a:rPr>
              <a:t>After Testing</a:t>
            </a:r>
          </a:p>
          <a:p>
            <a:pPr marL="960120"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1" u="none" strike="noStrike" kern="1200" cap="none" spc="0" normalizeH="0" baseline="0" noProof="0" dirty="0" smtClean="0">
                <a:ln>
                  <a:noFill/>
                </a:ln>
                <a:effectLst/>
                <a:uLnTx/>
                <a:uFillTx/>
                <a:latin typeface="Trebuchet MS" panose="020B0603020202020204" pitchFamily="34" charset="0"/>
              </a:rPr>
              <a:t>Post Test Compliance</a:t>
            </a:r>
            <a:r>
              <a:rPr kumimoji="0" lang="en-US" sz="1900" b="0" i="1" u="none" strike="noStrike" kern="1200" cap="none" spc="0" normalizeH="0" noProof="0" dirty="0" smtClean="0">
                <a:ln>
                  <a:noFill/>
                </a:ln>
                <a:effectLst/>
                <a:uLnTx/>
                <a:uFillTx/>
                <a:latin typeface="Trebuchet MS" panose="020B0603020202020204" pitchFamily="34" charset="0"/>
              </a:rPr>
              <a:t> </a:t>
            </a:r>
            <a:r>
              <a:rPr kumimoji="0" lang="en-US" sz="1900" b="0" i="0" u="none" strike="noStrike" kern="1200" cap="none" spc="0" normalizeH="0" baseline="0" noProof="0" dirty="0" smtClean="0">
                <a:ln>
                  <a:noFill/>
                </a:ln>
                <a:effectLst/>
                <a:uLnTx/>
                <a:uFillTx/>
                <a:latin typeface="Trebuchet MS" panose="020B0603020202020204" pitchFamily="34" charset="0"/>
              </a:rPr>
              <a:t>–</a:t>
            </a:r>
            <a:r>
              <a:rPr kumimoji="0" lang="en-US" sz="1900" b="0" i="0" u="none" strike="noStrike" kern="1200" cap="none" spc="0" normalizeH="0" noProof="0" dirty="0" smtClean="0">
                <a:ln>
                  <a:noFill/>
                </a:ln>
                <a:effectLst/>
                <a:uLnTx/>
                <a:uFillTx/>
                <a:latin typeface="Trebuchet MS" panose="020B0603020202020204" pitchFamily="34" charset="0"/>
              </a:rPr>
              <a:t> </a:t>
            </a:r>
            <a:r>
              <a:rPr kumimoji="0" lang="en-US" sz="1900" b="0" i="0" u="none" strike="noStrike" kern="1200" cap="none" spc="0" normalizeH="0" baseline="0" noProof="0" dirty="0" smtClean="0">
                <a:ln>
                  <a:noFill/>
                </a:ln>
                <a:effectLst/>
                <a:uLnTx/>
                <a:uFillTx/>
                <a:latin typeface="Trebuchet MS" panose="020B0603020202020204" pitchFamily="34" charset="0"/>
              </a:rPr>
              <a:t>Assessment Forms</a:t>
            </a:r>
            <a:endParaRPr kumimoji="0" lang="en-US" sz="1900" b="0" i="0" u="none" strike="noStrike" kern="1200" cap="none" spc="0" normalizeH="0" baseline="0" noProof="0" dirty="0" smtClean="0">
              <a:ln>
                <a:noFill/>
              </a:ln>
              <a:solidFill>
                <a:srgbClr val="040404"/>
              </a:solidFill>
              <a:effectLst/>
              <a:uLnTx/>
              <a:uFillTx/>
              <a:latin typeface="Trebuchet MS" panose="020B0603020202020204" pitchFamily="34" charset="0"/>
            </a:endParaRPr>
          </a:p>
          <a:p>
            <a:pPr marL="960120" lvl="1" indent="-457200">
              <a:buFont typeface="Arial" panose="020B0604020202020204" pitchFamily="34" charset="0"/>
              <a:buChar char="•"/>
              <a:defRPr/>
            </a:pPr>
            <a:r>
              <a:rPr kumimoji="0" lang="en-US" sz="1900" b="0" i="1" u="none" strike="noStrike" kern="1200" cap="none" spc="0" normalizeH="0" baseline="0" noProof="0" dirty="0" smtClean="0">
                <a:ln>
                  <a:noFill/>
                </a:ln>
                <a:solidFill>
                  <a:srgbClr val="040404"/>
                </a:solidFill>
                <a:effectLst/>
                <a:uLnTx/>
                <a:uFillTx/>
                <a:latin typeface="Trebuchet MS" panose="020B0603020202020204" pitchFamily="34" charset="0"/>
              </a:rPr>
              <a:t>Verification of Removal of Saved Data</a:t>
            </a:r>
            <a:r>
              <a:rPr lang="en-US" sz="1900" dirty="0">
                <a:latin typeface="Trebuchet MS" panose="020B0603020202020204" pitchFamily="34" charset="0"/>
              </a:rPr>
              <a:t> - maintained </a:t>
            </a:r>
            <a:r>
              <a:rPr lang="en-US" sz="1900" dirty="0" smtClean="0">
                <a:latin typeface="Trebuchet MS" panose="020B0603020202020204" pitchFamily="34" charset="0"/>
              </a:rPr>
              <a:t>locally</a:t>
            </a:r>
            <a:endParaRPr lang="en-US" sz="1900" dirty="0">
              <a:latin typeface="Trebuchet MS" panose="020B0603020202020204" pitchFamily="34" charset="0"/>
            </a:endParaRPr>
          </a:p>
        </p:txBody>
      </p:sp>
      <p:grpSp>
        <p:nvGrpSpPr>
          <p:cNvPr id="7" name="Group 6"/>
          <p:cNvGrpSpPr/>
          <p:nvPr/>
        </p:nvGrpSpPr>
        <p:grpSpPr>
          <a:xfrm>
            <a:off x="6637106" y="3817406"/>
            <a:ext cx="2327956" cy="1200329"/>
            <a:chOff x="6637106" y="1752301"/>
            <a:chExt cx="2327956" cy="1200329"/>
          </a:xfrm>
        </p:grpSpPr>
        <p:sp>
          <p:nvSpPr>
            <p:cNvPr id="2" name="TextBox 1"/>
            <p:cNvSpPr txBox="1"/>
            <p:nvPr/>
          </p:nvSpPr>
          <p:spPr>
            <a:xfrm>
              <a:off x="6637106" y="1752301"/>
              <a:ext cx="2327956" cy="1200329"/>
            </a:xfrm>
            <a:prstGeom prst="rect">
              <a:avLst/>
            </a:prstGeom>
            <a:solidFill>
              <a:schemeClr val="accent4"/>
            </a:solidFill>
          </p:spPr>
          <p:txBody>
            <a:bodyPr wrap="square" rtlCol="0">
              <a:spAutoFit/>
            </a:bodyPr>
            <a:lstStyle/>
            <a:p>
              <a:pPr algn="ctr"/>
              <a:r>
                <a:rPr lang="en-US" dirty="0" smtClean="0">
                  <a:latin typeface="Trebuchet MS" panose="020B0603020202020204" pitchFamily="34" charset="0"/>
                </a:rPr>
                <a:t>Only use spring 2018 forms with CDE logo</a:t>
              </a:r>
            </a:p>
            <a:p>
              <a:pPr algn="ctr"/>
              <a:endParaRPr lang="en-US" dirty="0">
                <a:latin typeface="Trebuchet MS" panose="020B0603020202020204" pitchFamily="34" charset="0"/>
              </a:endParaRPr>
            </a:p>
            <a:p>
              <a:pPr algn="ctr"/>
              <a:endParaRPr lang="en-US" dirty="0">
                <a:latin typeface="Trebuchet MS" panose="020B0603020202020204" pitchFamily="34" charset="0"/>
              </a:endParaRPr>
            </a:p>
          </p:txBody>
        </p:sp>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4459" y1="45367" x2="24459" y2="45367"/>
                          <a14:foregroundMark x1="36772" y1="72204" x2="36772" y2="72204"/>
                          <a14:foregroundMark x1="71048" y1="14696" x2="71048" y2="14696"/>
                          <a14:foregroundMark x1="88686" y1="10863" x2="88686" y2="10863"/>
                          <a14:foregroundMark x1="72213" y1="31949" x2="72213" y2="31949"/>
                          <a14:foregroundMark x1="63228" y1="65176" x2="63228" y2="65176"/>
                          <a14:backgroundMark x1="11314" y1="27157" x2="11314" y2="27157"/>
                          <a14:backgroundMark x1="47088" y1="36741" x2="47088" y2="36741"/>
                          <a14:backgroundMark x1="89850" y1="76997" x2="89850" y2="76997"/>
                        </a14:backgroundRemoval>
                      </a14:imgEffect>
                    </a14:imgLayer>
                  </a14:imgProps>
                </a:ext>
                <a:ext uri="{28A0092B-C50C-407E-A947-70E740481C1C}">
                  <a14:useLocalDpi xmlns:a14="http://schemas.microsoft.com/office/drawing/2010/main" val="0"/>
                </a:ext>
              </a:extLst>
            </a:blip>
            <a:stretch>
              <a:fillRect/>
            </a:stretch>
          </p:blipFill>
          <p:spPr>
            <a:xfrm>
              <a:off x="7281784" y="2352465"/>
              <a:ext cx="1038599" cy="541492"/>
            </a:xfrm>
            <a:prstGeom prst="rect">
              <a:avLst/>
            </a:prstGeom>
          </p:spPr>
        </p:pic>
      </p:grpSp>
      <p:sp>
        <p:nvSpPr>
          <p:cNvPr id="8" name="Flowchart: Punched Tape 7"/>
          <p:cNvSpPr/>
          <p:nvPr/>
        </p:nvSpPr>
        <p:spPr>
          <a:xfrm>
            <a:off x="7620000" y="512592"/>
            <a:ext cx="1143000" cy="514952"/>
          </a:xfrm>
          <a:prstGeom prst="flowChartPunchedTape">
            <a:avLst/>
          </a:prstGeom>
          <a:solidFill>
            <a:schemeClr val="accent4"/>
          </a:solidFill>
          <a:ln w="25400" cap="flat" cmpd="sng" algn="ctr">
            <a:solidFill>
              <a:schemeClr val="accent4"/>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Trebuchet MS" panose="020B0603020202020204" pitchFamily="34" charset="0"/>
              </a:rPr>
              <a:t>Handout</a:t>
            </a:r>
          </a:p>
        </p:txBody>
      </p:sp>
    </p:spTree>
    <p:extLst>
      <p:ext uri="{BB962C8B-B14F-4D97-AF65-F5344CB8AC3E}">
        <p14:creationId xmlns:p14="http://schemas.microsoft.com/office/powerpoint/2010/main" val="178899798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848281" cy="521208"/>
          </a:xfrm>
        </p:spPr>
        <p:txBody>
          <a:bodyPr/>
          <a:lstStyle/>
          <a:p>
            <a:r>
              <a:rPr lang="en-US" dirty="0" smtClean="0"/>
              <a:t>Test Irregularities</a:t>
            </a:r>
            <a:endParaRPr lang="en-US" dirty="0"/>
          </a:p>
        </p:txBody>
      </p:sp>
      <p:sp>
        <p:nvSpPr>
          <p:cNvPr id="4" name="Content Placeholder 2"/>
          <p:cNvSpPr txBox="1">
            <a:spLocks/>
          </p:cNvSpPr>
          <p:nvPr/>
        </p:nvSpPr>
        <p:spPr>
          <a:xfrm>
            <a:off x="501362" y="1100579"/>
            <a:ext cx="8354961" cy="5392687"/>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0" lang="en-US" sz="4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When to submit a form to CDE via Syncplicity:</a:t>
            </a:r>
          </a:p>
          <a:p>
            <a:pPr marR="0" lvl="0" algn="l" defTabSz="914400" rtl="0" eaLnBrk="1" fontAlgn="auto" latinLnBrk="0" hangingPunct="1">
              <a:lnSpc>
                <a:spcPct val="120000"/>
              </a:lnSpc>
              <a:spcBef>
                <a:spcPct val="20000"/>
              </a:spcBef>
              <a:spcAft>
                <a:spcPts val="0"/>
              </a:spcAft>
              <a:buClrTx/>
              <a:buSzTx/>
              <a:tabLst/>
              <a:defRPr/>
            </a:pPr>
            <a:r>
              <a:rPr kumimoji="0" lang="en-US" sz="3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were grouped incorrectly – not same directions or time</a:t>
            </a:r>
          </a:p>
          <a:p>
            <a:pPr marR="0" lvl="0" algn="l" defTabSz="914400" rtl="0" eaLnBrk="1" fontAlgn="auto" latinLnBrk="0" hangingPunct="1">
              <a:lnSpc>
                <a:spcPct val="120000"/>
              </a:lnSpc>
              <a:spcBef>
                <a:spcPct val="20000"/>
              </a:spcBef>
              <a:spcAft>
                <a:spcPts val="0"/>
              </a:spcAft>
              <a:buClrTx/>
              <a:buSzTx/>
              <a:tabLst/>
              <a:defRPr/>
            </a:pPr>
            <a:r>
              <a:rPr kumimoji="0" lang="en-US" sz="3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were given an incorrect amount of time (more or less)</a:t>
            </a:r>
          </a:p>
          <a:p>
            <a:pPr marR="0" lvl="0" algn="l" defTabSz="914400" rtl="0" eaLnBrk="1" fontAlgn="auto" latinLnBrk="0" hangingPunct="1">
              <a:lnSpc>
                <a:spcPct val="120000"/>
              </a:lnSpc>
              <a:spcBef>
                <a:spcPct val="20000"/>
              </a:spcBef>
              <a:spcAft>
                <a:spcPts val="0"/>
              </a:spcAft>
              <a:buClrTx/>
              <a:buSzTx/>
              <a:tabLst/>
              <a:defRPr/>
            </a:pPr>
            <a:r>
              <a:rPr kumimoji="0" lang="en-US" sz="3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were cheating</a:t>
            </a:r>
            <a:r>
              <a:rPr kumimoji="0" lang="en-US" sz="3800" b="0" i="0" u="none" strike="noStrike" kern="1200" cap="none" spc="0" normalizeH="0" noProof="0" dirty="0" smtClean="0">
                <a:ln>
                  <a:noFill/>
                </a:ln>
                <a:solidFill>
                  <a:sysClr val="windowText" lastClr="000000"/>
                </a:solidFill>
                <a:effectLst/>
                <a:uLnTx/>
                <a:uFillTx/>
                <a:latin typeface="Trebuchet MS" panose="020B0603020202020204" pitchFamily="34" charset="0"/>
              </a:rPr>
              <a:t> or using a unapproved electronic device</a:t>
            </a:r>
            <a:endParaRPr kumimoji="0" lang="en-US" sz="3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R="0" lvl="0" algn="l" defTabSz="914400" rtl="0" eaLnBrk="1" fontAlgn="auto" latinLnBrk="0" hangingPunct="1">
              <a:lnSpc>
                <a:spcPct val="120000"/>
              </a:lnSpc>
              <a:spcBef>
                <a:spcPct val="20000"/>
              </a:spcBef>
              <a:spcAft>
                <a:spcPts val="0"/>
              </a:spcAft>
              <a:buClrTx/>
              <a:buSzTx/>
              <a:tabLst/>
              <a:defRPr/>
            </a:pPr>
            <a:r>
              <a:rPr kumimoji="0" lang="en-US" sz="3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used an unapproved accommodation </a:t>
            </a:r>
            <a:r>
              <a:rPr kumimoji="0" lang="en-US" sz="3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or</a:t>
            </a:r>
            <a:r>
              <a:rPr kumimoji="0" lang="en-US" sz="3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were not provided an accommodation according to IEP, 504, or EL plan</a:t>
            </a:r>
          </a:p>
          <a:p>
            <a:pPr marR="0" lvl="1"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3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Math, science, or social studies test read aloud</a:t>
            </a:r>
            <a:r>
              <a:rPr kumimoji="0" lang="en-US" sz="3800" b="0" i="0" u="none" strike="noStrike" kern="1200" cap="none" spc="0" normalizeH="0" noProof="0" dirty="0" smtClean="0">
                <a:ln>
                  <a:noFill/>
                </a:ln>
                <a:solidFill>
                  <a:sysClr val="windowText" lastClr="000000"/>
                </a:solidFill>
                <a:effectLst/>
                <a:uLnTx/>
                <a:uFillTx/>
                <a:latin typeface="Trebuchet MS" panose="020B0603020202020204" pitchFamily="34" charset="0"/>
              </a:rPr>
              <a:t> </a:t>
            </a:r>
            <a:r>
              <a:rPr kumimoji="0" lang="en-US" sz="3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to students without the oral script</a:t>
            </a:r>
          </a:p>
          <a:p>
            <a:pPr marR="0" lvl="0" algn="l" defTabSz="914400" rtl="0" eaLnBrk="1" fontAlgn="auto" latinLnBrk="0" hangingPunct="1">
              <a:lnSpc>
                <a:spcPct val="120000"/>
              </a:lnSpc>
              <a:spcBef>
                <a:spcPct val="20000"/>
              </a:spcBef>
              <a:spcAft>
                <a:spcPts val="0"/>
              </a:spcAft>
              <a:buClrTx/>
              <a:buSzTx/>
              <a:tabLst/>
              <a:defRPr/>
            </a:pPr>
            <a:r>
              <a:rPr kumimoji="0" lang="en-US" sz="3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Test Administrator did not follow procedures</a:t>
            </a:r>
          </a:p>
          <a:p>
            <a:pPr marR="0" lvl="0" algn="l" defTabSz="914400" rtl="0" eaLnBrk="1" fontAlgn="auto" latinLnBrk="0" hangingPunct="1">
              <a:lnSpc>
                <a:spcPct val="120000"/>
              </a:lnSpc>
              <a:spcBef>
                <a:spcPct val="20000"/>
              </a:spcBef>
              <a:spcAft>
                <a:spcPts val="0"/>
              </a:spcAft>
              <a:buClrTx/>
              <a:buSzTx/>
              <a:tabLst/>
              <a:defRPr/>
            </a:pPr>
            <a:r>
              <a:rPr kumimoji="0" lang="en-US" sz="3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PBT student goes past stop sign at the end of the unit</a:t>
            </a:r>
          </a:p>
          <a:p>
            <a:pPr marR="0" lvl="0" algn="l" defTabSz="914400" rtl="0" eaLnBrk="1" fontAlgn="auto" latinLnBrk="0" hangingPunct="1">
              <a:lnSpc>
                <a:spcPct val="120000"/>
              </a:lnSpc>
              <a:spcBef>
                <a:spcPct val="20000"/>
              </a:spcBef>
              <a:spcAft>
                <a:spcPts val="0"/>
              </a:spcAft>
              <a:buClrTx/>
              <a:buSzTx/>
              <a:tabLst/>
              <a:defRPr/>
            </a:pPr>
            <a:r>
              <a:rPr kumimoji="0" lang="en-US" sz="3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Large number of students involved in a technology related irregularity</a:t>
            </a:r>
          </a:p>
          <a:p>
            <a:pPr marR="0" lvl="1"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3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technology issues cause testing to not be completed on one day</a:t>
            </a:r>
          </a:p>
          <a:p>
            <a:pPr marR="0" lvl="0" algn="l" defTabSz="914400" rtl="0" eaLnBrk="1" fontAlgn="auto" latinLnBrk="0" hangingPunct="1">
              <a:lnSpc>
                <a:spcPct val="120000"/>
              </a:lnSpc>
              <a:spcBef>
                <a:spcPct val="20000"/>
              </a:spcBef>
              <a:spcAft>
                <a:spcPts val="0"/>
              </a:spcAft>
              <a:buClrTx/>
              <a:buSzTx/>
              <a:tabLst/>
              <a:defRPr/>
            </a:pPr>
            <a:r>
              <a:rPr kumimoji="0" lang="en-US" sz="3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Test security breach</a:t>
            </a:r>
          </a:p>
          <a:p>
            <a:pPr marR="0" lvl="0" algn="l" defTabSz="914400" rtl="0" eaLnBrk="1" fontAlgn="auto" latinLnBrk="0" hangingPunct="1">
              <a:lnSpc>
                <a:spcPct val="120000"/>
              </a:lnSpc>
              <a:spcBef>
                <a:spcPct val="20000"/>
              </a:spcBef>
              <a:spcAft>
                <a:spcPts val="0"/>
              </a:spcAft>
              <a:buClrTx/>
              <a:buSzTx/>
              <a:tabLst/>
              <a:defRPr/>
            </a:pPr>
            <a:r>
              <a:rPr kumimoji="0" lang="en-US" sz="3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goes back into a unit on a different day and changes answers </a:t>
            </a:r>
            <a:endParaRPr kumimoji="0" lang="en-US" sz="38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232002580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PAnext Clean-up</a:t>
            </a:r>
            <a:endParaRPr lang="en-US" sz="3200" dirty="0">
              <a:solidFill>
                <a:srgbClr val="000000"/>
              </a:solidFill>
            </a:endParaRPr>
          </a:p>
        </p:txBody>
      </p:sp>
    </p:spTree>
    <p:extLst>
      <p:ext uri="{BB962C8B-B14F-4D97-AF65-F5344CB8AC3E}">
        <p14:creationId xmlns:p14="http://schemas.microsoft.com/office/powerpoint/2010/main" val="397068028"/>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44586" cy="521208"/>
          </a:xfrm>
        </p:spPr>
        <p:txBody>
          <a:bodyPr/>
          <a:lstStyle/>
          <a:p>
            <a:r>
              <a:rPr lang="en-US" dirty="0" smtClean="0"/>
              <a:t>PAnext Clean-up </a:t>
            </a:r>
            <a:r>
              <a:rPr lang="en-US" dirty="0"/>
              <a:t>Activities – CBT </a:t>
            </a:r>
            <a:r>
              <a:rPr lang="en-US" dirty="0" smtClean="0"/>
              <a:t>and PBT</a:t>
            </a:r>
            <a:endParaRPr lang="en-US" dirty="0"/>
          </a:p>
        </p:txBody>
      </p:sp>
      <p:sp>
        <p:nvSpPr>
          <p:cNvPr id="4" name="Content Placeholder 4"/>
          <p:cNvSpPr txBox="1">
            <a:spLocks/>
          </p:cNvSpPr>
          <p:nvPr/>
        </p:nvSpPr>
        <p:spPr>
          <a:xfrm>
            <a:off x="333426" y="1053446"/>
            <a:ext cx="8461782"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200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Use Operational Reports to ensure data accuracy: </a:t>
            </a:r>
          </a:p>
          <a:p>
            <a:pPr marL="514350" marR="0" lvl="0" indent="-457200" algn="l" defTabSz="914400" rtl="0" eaLnBrk="1" fontAlgn="auto" latinLnBrk="0" hangingPunct="1">
              <a:lnSpc>
                <a:spcPct val="100000"/>
              </a:lnSpc>
              <a:spcBef>
                <a:spcPct val="20000"/>
              </a:spcBef>
              <a:spcAft>
                <a:spcPts val="0"/>
              </a:spcAft>
              <a:buClrTx/>
              <a:buSzTx/>
              <a:tabLst/>
              <a:defRPr/>
            </a:pPr>
            <a:r>
              <a:rPr kumimoji="0" lang="en-US" sz="1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Reports &gt; Operational Reports &gt; Students &amp; Registrations &gt;</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 Tested Student Tests (students with a NT Code/Reason applied)</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Void Score Tests (students with a Void Code/Reason applied)</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Registered but not Assigned to a Test</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Tests that have been Assigned but Not Yet Completed</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where Responsible District/School is Different from Testing District/School</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with Multiple Tests of Same Subject Area</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with only One Subject Test (math/ELA only)</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514350" marR="0" lvl="0" indent="-457200" algn="l" defTabSz="914400" rtl="0" eaLnBrk="1" fontAlgn="auto" latinLnBrk="0" hangingPunct="1">
              <a:lnSpc>
                <a:spcPct val="100000"/>
              </a:lnSpc>
              <a:spcBef>
                <a:spcPct val="20000"/>
              </a:spcBef>
              <a:spcAft>
                <a:spcPts val="0"/>
              </a:spcAft>
              <a:buClrTx/>
              <a:buSzTx/>
              <a:tabLst/>
              <a:defRPr/>
            </a:pPr>
            <a:r>
              <a:rPr kumimoji="0" lang="en-US" sz="1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Reports &gt; Operational Reports &gt; Online Testing &gt;</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Online Student Tests Marked Test Complete</a:t>
            </a:r>
          </a:p>
          <a:p>
            <a:pPr marL="1314450" marR="0" lvl="2" indent="-457200" algn="l" defTabSz="914400" rtl="0" eaLnBrk="1" fontAlgn="auto" latinLnBrk="0" hangingPunct="1">
              <a:lnSpc>
                <a:spcPct val="100000"/>
              </a:lnSpc>
              <a:spcBef>
                <a:spcPct val="20000"/>
              </a:spcBef>
              <a:spcAft>
                <a:spcPts val="0"/>
              </a:spcAft>
              <a:buClrTx/>
              <a:buSzTx/>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For School/District records only – Mark Test Complete Reason does not invalidate</a:t>
            </a:r>
          </a:p>
          <a:p>
            <a:pPr marL="1314450" marR="0" lvl="2" indent="-457200" algn="l" defTabSz="914400" rtl="0" eaLnBrk="1" fontAlgn="auto" latinLnBrk="0" hangingPunct="1">
              <a:lnSpc>
                <a:spcPct val="100000"/>
              </a:lnSpc>
              <a:spcBef>
                <a:spcPct val="20000"/>
              </a:spcBef>
              <a:spcAft>
                <a:spcPts val="0"/>
              </a:spcAft>
              <a:buClrTx/>
              <a:buSzTx/>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Must enter Void Code/Reason separately</a:t>
            </a:r>
            <a:endParaRPr kumimoji="0" lang="en-US" sz="18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87965897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25733" cy="521208"/>
          </a:xfrm>
        </p:spPr>
        <p:txBody>
          <a:bodyPr/>
          <a:lstStyle/>
          <a:p>
            <a:r>
              <a:rPr lang="en-US" dirty="0" smtClean="0"/>
              <a:t>Coding Invalidations</a:t>
            </a:r>
            <a:endParaRPr lang="en-US" dirty="0"/>
          </a:p>
        </p:txBody>
      </p:sp>
      <p:sp>
        <p:nvSpPr>
          <p:cNvPr id="4" name="Content Placeholder 4"/>
          <p:cNvSpPr txBox="1">
            <a:spLocks/>
          </p:cNvSpPr>
          <p:nvPr/>
        </p:nvSpPr>
        <p:spPr>
          <a:xfrm>
            <a:off x="338137" y="1213701"/>
            <a:ext cx="8433503"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There are two categories of invalidation codes:</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 Tested Reasons/Codes</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Void Test Score Reasons/Codes</a:t>
            </a:r>
          </a:p>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Coding can be indicated in PAnext in two ways:</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Student-by-student through User Interface (Sensitive Data role)</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Batch loaded through Student Test Update process (STU role)</a:t>
            </a:r>
          </a:p>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Coding is unique to each test</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Does not transfer across math, ELA, science, and social studies tests</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Entered for each test as appropriate</a:t>
            </a:r>
          </a:p>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“Marked Complete” </a:t>
            </a:r>
            <a:r>
              <a:rPr kumimoji="0" lang="en-US" sz="2400" b="0" i="0" u="sng" strike="noStrike" kern="1200" cap="none" spc="0" normalizeH="0" baseline="0" noProof="0" dirty="0" smtClean="0">
                <a:ln>
                  <a:noFill/>
                </a:ln>
                <a:solidFill>
                  <a:sysClr val="windowText" lastClr="000000"/>
                </a:solidFill>
                <a:effectLst/>
                <a:uLnTx/>
                <a:uFillTx/>
                <a:latin typeface="Trebuchet MS" panose="020B0603020202020204" pitchFamily="34" charset="0"/>
              </a:rPr>
              <a:t>does not</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invalidate tests</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“Mark Test Complete Reasons” are for district/school use only</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They do not “flow” into scoring/reporting</a:t>
            </a:r>
          </a:p>
        </p:txBody>
      </p:sp>
    </p:spTree>
    <p:extLst>
      <p:ext uri="{BB962C8B-B14F-4D97-AF65-F5344CB8AC3E}">
        <p14:creationId xmlns:p14="http://schemas.microsoft.com/office/powerpoint/2010/main" val="284801902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72867" cy="521208"/>
          </a:xfrm>
        </p:spPr>
        <p:txBody>
          <a:bodyPr/>
          <a:lstStyle/>
          <a:p>
            <a:r>
              <a:rPr lang="en-US" dirty="0" smtClean="0"/>
              <a:t>Not Tested Students</a:t>
            </a:r>
            <a:endParaRPr lang="en-US" dirty="0"/>
          </a:p>
        </p:txBody>
      </p:sp>
      <p:sp>
        <p:nvSpPr>
          <p:cNvPr id="4" name="Rectangle 3"/>
          <p:cNvSpPr txBox="1">
            <a:spLocks noChangeArrowheads="1"/>
          </p:cNvSpPr>
          <p:nvPr/>
        </p:nvSpPr>
        <p:spPr>
          <a:xfrm>
            <a:off x="463656" y="1093163"/>
            <a:ext cx="8229600" cy="5523394"/>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ysClr val="windowText" lastClr="000000"/>
              </a:buClr>
              <a:buSzTx/>
              <a:buNone/>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who were absent or not tested (did not access any part of the test): </a:t>
            </a: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PBT: Return test materials in nonscorable boxes with unused materials</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ACTION</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Indicate the Not Tested Reason/Code* in PAnext</a:t>
            </a:r>
          </a:p>
          <a:p>
            <a:pPr marR="0" lvl="0" algn="l" defTabSz="914400" rtl="0" eaLnBrk="1" fontAlgn="auto" latinLnBrk="0" hangingPunct="1">
              <a:lnSpc>
                <a:spcPct val="100000"/>
              </a:lnSpc>
              <a:spcBef>
                <a:spcPct val="20000"/>
              </a:spcBef>
              <a:spcAft>
                <a:spcPts val="0"/>
              </a:spcAft>
              <a:buClr>
                <a:sysClr val="windowText" lastClr="000000"/>
              </a:buClr>
              <a:buSzTx/>
              <a:tabLst/>
              <a:defRPr/>
            </a:pPr>
            <a:endParaRPr lang="en-US" sz="2400" dirty="0" smtClean="0">
              <a:solidFill>
                <a:sysClr val="windowText" lastClr="000000"/>
              </a:solidFill>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
                <a:sysClr val="windowText" lastClr="000000"/>
              </a:buClr>
              <a:buSzTx/>
              <a:tabLst/>
              <a:defRPr/>
            </a:pPr>
            <a:r>
              <a:rPr lang="en-US" sz="2400" dirty="0" smtClean="0">
                <a:solidFill>
                  <a:sysClr val="windowText" lastClr="000000"/>
                </a:solidFill>
                <a:latin typeface="Trebuchet MS" panose="020B0603020202020204" pitchFamily="34" charset="0"/>
              </a:rPr>
              <a:t>CBT</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DO NOT mark complete students who did not start testing</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ACTION</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Indicate the Not Tested Reason/Code* in PAnext</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ACTION</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Remove students from prepared/started test sessions</a:t>
            </a:r>
          </a:p>
          <a:p>
            <a:pPr lvl="2" indent="-285750">
              <a:buClr>
                <a:sysClr val="windowText" lastClr="000000"/>
              </a:buClr>
              <a:defRPr/>
            </a:pPr>
            <a:r>
              <a:rPr lang="en-US" sz="1800" dirty="0" smtClean="0">
                <a:solidFill>
                  <a:sysClr val="windowText" lastClr="000000"/>
                </a:solidFill>
                <a:latin typeface="Trebuchet MS" panose="020B0603020202020204" pitchFamily="34" charset="0"/>
              </a:rPr>
              <a:t>If test session is not prepared/started, do not have to remove students</a:t>
            </a:r>
          </a:p>
          <a:p>
            <a:pPr lvl="2" indent="-285750">
              <a:buClr>
                <a:sysClr val="windowText" lastClr="000000"/>
              </a:buClr>
              <a:defRPr/>
            </a:pPr>
            <a:endParaRPr kumimoji="0" lang="en-US" sz="18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a:p>
            <a:pPr marL="57150" lvl="2" indent="0">
              <a:buClr>
                <a:sysClr val="windowText" lastClr="000000"/>
              </a:buClr>
              <a:buNone/>
              <a:defRPr/>
            </a:pPr>
            <a:r>
              <a:rPr lang="en-US" sz="1800" dirty="0" smtClean="0">
                <a:solidFill>
                  <a:sysClr val="windowText" lastClr="000000"/>
                </a:solidFill>
                <a:latin typeface="Trebuchet MS" panose="020B0603020202020204" pitchFamily="34" charset="0"/>
              </a:rPr>
              <a:t>*Not </a:t>
            </a:r>
            <a:r>
              <a:rPr lang="en-US" sz="1800" dirty="0">
                <a:solidFill>
                  <a:sysClr val="windowText" lastClr="000000"/>
                </a:solidFill>
                <a:latin typeface="Trebuchet MS" panose="020B0603020202020204" pitchFamily="34" charset="0"/>
              </a:rPr>
              <a:t>Tested and Void </a:t>
            </a:r>
            <a:r>
              <a:rPr lang="en-US" sz="1800" dirty="0" smtClean="0">
                <a:solidFill>
                  <a:sysClr val="windowText" lastClr="000000"/>
                </a:solidFill>
                <a:latin typeface="Trebuchet MS" panose="020B0603020202020204" pitchFamily="34" charset="0"/>
              </a:rPr>
              <a:t>Reason/Codes </a:t>
            </a:r>
            <a:r>
              <a:rPr lang="en-US" sz="1800" dirty="0">
                <a:solidFill>
                  <a:sysClr val="windowText" lastClr="000000"/>
                </a:solidFill>
                <a:latin typeface="Trebuchet MS" panose="020B0603020202020204" pitchFamily="34" charset="0"/>
              </a:rPr>
              <a:t>are in the </a:t>
            </a:r>
            <a:r>
              <a:rPr lang="en-US" sz="1800" i="1" dirty="0">
                <a:solidFill>
                  <a:sysClr val="windowText" lastClr="000000"/>
                </a:solidFill>
                <a:latin typeface="Trebuchet MS" panose="020B0603020202020204" pitchFamily="34" charset="0"/>
              </a:rPr>
              <a:t>Procedures Manual </a:t>
            </a:r>
            <a:r>
              <a:rPr lang="en-US" sz="1800" dirty="0">
                <a:solidFill>
                  <a:sysClr val="windowText" lastClr="000000"/>
                </a:solidFill>
                <a:latin typeface="Trebuchet MS" panose="020B0603020202020204" pitchFamily="34" charset="0"/>
              </a:rPr>
              <a:t>in </a:t>
            </a:r>
            <a:r>
              <a:rPr lang="en-US" sz="1800" i="1" dirty="0">
                <a:solidFill>
                  <a:sysClr val="windowText" lastClr="000000"/>
                </a:solidFill>
                <a:latin typeface="Trebuchet MS" panose="020B0603020202020204" pitchFamily="34" charset="0"/>
              </a:rPr>
              <a:t>Appendix K:</a:t>
            </a:r>
            <a:r>
              <a:rPr lang="en-US" sz="1800" dirty="0">
                <a:solidFill>
                  <a:sysClr val="windowText" lastClr="000000"/>
                </a:solidFill>
                <a:latin typeface="Trebuchet MS" panose="020B0603020202020204" pitchFamily="34" charset="0"/>
              </a:rPr>
              <a:t> </a:t>
            </a:r>
            <a:r>
              <a:rPr lang="en-US" sz="1800" i="1" dirty="0">
                <a:solidFill>
                  <a:sysClr val="windowText" lastClr="000000"/>
                </a:solidFill>
                <a:latin typeface="Trebuchet MS" panose="020B0603020202020204" pitchFamily="34" charset="0"/>
              </a:rPr>
              <a:t>Data Section </a:t>
            </a:r>
            <a:r>
              <a:rPr lang="en-US" sz="1800" i="1" dirty="0" smtClean="0">
                <a:solidFill>
                  <a:sysClr val="windowText" lastClr="000000"/>
                </a:solidFill>
                <a:latin typeface="Trebuchet MS" panose="020B0603020202020204" pitchFamily="34" charset="0"/>
              </a:rPr>
              <a:t>3</a:t>
            </a:r>
            <a:endParaRPr lang="en-US" sz="1800" i="1" dirty="0">
              <a:solidFill>
                <a:sysClr val="windowText" lastClr="000000"/>
              </a:solidFill>
              <a:latin typeface="Trebuchet MS" panose="020B0603020202020204" pitchFamily="34" charset="0"/>
            </a:endParaRPr>
          </a:p>
        </p:txBody>
      </p:sp>
    </p:spTree>
    <p:extLst>
      <p:ext uri="{BB962C8B-B14F-4D97-AF65-F5344CB8AC3E}">
        <p14:creationId xmlns:p14="http://schemas.microsoft.com/office/powerpoint/2010/main" val="73261368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82294" cy="521208"/>
          </a:xfrm>
        </p:spPr>
        <p:txBody>
          <a:bodyPr/>
          <a:lstStyle/>
          <a:p>
            <a:r>
              <a:rPr lang="en-US" dirty="0" smtClean="0"/>
              <a:t>Stop Test Sessions</a:t>
            </a:r>
            <a:endParaRPr lang="en-US" dirty="0"/>
          </a:p>
        </p:txBody>
      </p:sp>
      <p:sp>
        <p:nvSpPr>
          <p:cNvPr id="4" name="Content Placeholder 2"/>
          <p:cNvSpPr txBox="1">
            <a:spLocks/>
          </p:cNvSpPr>
          <p:nvPr/>
        </p:nvSpPr>
        <p:spPr>
          <a:xfrm>
            <a:off x="392171" y="1270262"/>
            <a:ext cx="8382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Any test sessions that were </a:t>
            </a:r>
            <a:r>
              <a:rPr kumimoji="0" lang="en-US" sz="2400" b="0" i="0" u="sng" strike="noStrike" kern="1200" cap="none" spc="0" normalizeH="0" baseline="0" noProof="0" dirty="0" smtClean="0">
                <a:ln>
                  <a:noFill/>
                </a:ln>
                <a:solidFill>
                  <a:sysClr val="windowText" lastClr="000000"/>
                </a:solidFill>
                <a:effectLst/>
                <a:uLnTx/>
                <a:uFillTx/>
                <a:latin typeface="Trebuchet MS" panose="020B0603020202020204" pitchFamily="34" charset="0"/>
              </a:rPr>
              <a:t>started</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need to be </a:t>
            </a:r>
            <a:r>
              <a:rPr kumimoji="0" lang="en-US" sz="2400" b="0" i="0" u="sng" strike="noStrike" kern="1200" cap="none" spc="0" normalizeH="0" baseline="0" noProof="0" dirty="0" smtClean="0">
                <a:ln>
                  <a:noFill/>
                </a:ln>
                <a:solidFill>
                  <a:sysClr val="windowText" lastClr="000000"/>
                </a:solidFill>
                <a:effectLst/>
                <a:uLnTx/>
                <a:uFillTx/>
                <a:latin typeface="Trebuchet MS" panose="020B0603020202020204" pitchFamily="34" charset="0"/>
              </a:rPr>
              <a:t>stopped</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by </a:t>
            </a:r>
            <a:r>
              <a:rPr kumimoji="0" lang="en-US" sz="2400" b="0" i="0" u="none" strike="noStrike" kern="1200" cap="none" spc="0" normalizeH="0" baseline="0" noProof="0" dirty="0" smtClean="0">
                <a:ln>
                  <a:noFill/>
                </a:ln>
                <a:effectLst/>
                <a:uLnTx/>
                <a:uFillTx/>
                <a:latin typeface="Trebuchet MS" panose="020B0603020202020204" pitchFamily="34" charset="0"/>
              </a:rPr>
              <a:t>May 11,</a:t>
            </a:r>
            <a:r>
              <a:rPr kumimoji="0" lang="en-US" sz="2400" b="0" i="0" u="none" strike="noStrike" kern="1200" cap="none" spc="0" normalizeH="0" noProof="0" dirty="0" smtClean="0">
                <a:ln>
                  <a:noFill/>
                </a:ln>
                <a:effectLst/>
                <a:uLnTx/>
                <a:uFillTx/>
                <a:latin typeface="Trebuchet MS" panose="020B0603020202020204" pitchFamily="34" charset="0"/>
              </a:rPr>
              <a:t> 2018 </a:t>
            </a:r>
            <a:endParaRPr kumimoji="0" lang="en-US" sz="2400" b="0" i="0" u="none" strike="noStrike" kern="1200" cap="none" spc="0" normalizeH="0" baseline="0" noProof="0" dirty="0" smtClean="0">
              <a:ln>
                <a:noFill/>
              </a:ln>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Started test sessions cannot be stopped unless all units for all students are either “Completed” or “Marked Complete”</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tests with </a:t>
            </a:r>
            <a:r>
              <a:rPr kumimoji="0" lang="en-US" sz="2000" b="0" i="0" u="sng" strike="noStrike" kern="1200" cap="none" spc="0" normalizeH="0" baseline="0" noProof="0" dirty="0" smtClean="0">
                <a:ln>
                  <a:noFill/>
                </a:ln>
                <a:solidFill>
                  <a:sysClr val="windowText" lastClr="000000"/>
                </a:solidFill>
                <a:effectLst/>
                <a:uLnTx/>
                <a:uFillTx/>
                <a:latin typeface="Trebuchet MS" panose="020B0603020202020204" pitchFamily="34" charset="0"/>
              </a:rPr>
              <a:t>all</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units in “Ready” status need to be removed and coded with Not Tested Reasons</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tests with units in a </a:t>
            </a:r>
            <a:r>
              <a:rPr kumimoji="0" lang="en-US" sz="2000" b="0" i="0" u="sng" strike="noStrike" kern="1200" cap="none" spc="0" normalizeH="0" baseline="0" noProof="0" dirty="0" smtClean="0">
                <a:ln>
                  <a:noFill/>
                </a:ln>
                <a:solidFill>
                  <a:sysClr val="windowText" lastClr="000000"/>
                </a:solidFill>
                <a:effectLst/>
                <a:uLnTx/>
                <a:uFillTx/>
                <a:latin typeface="Trebuchet MS" panose="020B0603020202020204" pitchFamily="34" charset="0"/>
              </a:rPr>
              <a:t>combination</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of statuses need to be “Marked Complete” and may need to be voided</a:t>
            </a:r>
          </a:p>
          <a:p>
            <a:pPr marR="0" lvl="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5386398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35160" cy="521208"/>
          </a:xfrm>
        </p:spPr>
        <p:txBody>
          <a:bodyPr/>
          <a:lstStyle/>
          <a:p>
            <a:r>
              <a:rPr lang="en-US" dirty="0" smtClean="0"/>
              <a:t>Combined Unit Statuses</a:t>
            </a:r>
            <a:endParaRPr lang="en-US" dirty="0"/>
          </a:p>
        </p:txBody>
      </p:sp>
      <p:sp>
        <p:nvSpPr>
          <p:cNvPr id="4" name="Rectangle 3"/>
          <p:cNvSpPr txBox="1">
            <a:spLocks noChangeArrowheads="1"/>
          </p:cNvSpPr>
          <p:nvPr/>
        </p:nvSpPr>
        <p:spPr>
          <a:xfrm>
            <a:off x="192024" y="1033153"/>
            <a:ext cx="8855351" cy="568344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Started sessions:</a:t>
            </a:r>
          </a:p>
          <a:p>
            <a:pPr marR="0" lvl="0" algn="l" defTabSz="914400" rtl="0" eaLnBrk="1" fontAlgn="auto" latinLnBrk="0" hangingPunct="1">
              <a:lnSpc>
                <a:spcPct val="100000"/>
              </a:lnSpc>
              <a:spcBef>
                <a:spcPct val="20000"/>
              </a:spcBef>
              <a:spcAft>
                <a:spcPts val="0"/>
              </a:spcAft>
              <a:buClrTx/>
              <a:buSzTx/>
              <a:tabLst/>
              <a:defRPr/>
            </a:pPr>
            <a:r>
              <a:rPr kumimoji="0" lang="en-US" sz="31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ACTION</a:t>
            </a:r>
            <a:r>
              <a:rPr kumimoji="0" lang="en-US" sz="31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“Mark Complete” any units for students who </a:t>
            </a:r>
            <a:r>
              <a:rPr kumimoji="0" lang="en-US" sz="3100" b="0" i="0" u="sng" strike="noStrike" kern="1200" cap="none" spc="0" normalizeH="0" baseline="0" noProof="0" dirty="0" smtClean="0">
                <a:ln>
                  <a:noFill/>
                </a:ln>
                <a:solidFill>
                  <a:sysClr val="windowText" lastClr="000000"/>
                </a:solidFill>
                <a:effectLst/>
                <a:uLnTx/>
                <a:uFillTx/>
                <a:latin typeface="Trebuchet MS" panose="020B0603020202020204" pitchFamily="34" charset="0"/>
              </a:rPr>
              <a:t>started, but did not complete</a:t>
            </a:r>
            <a:r>
              <a:rPr kumimoji="0" lang="en-US" sz="31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testing </a:t>
            </a:r>
          </a:p>
          <a:p>
            <a:pPr marR="0" lvl="1"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“Marked Complete Reasons” </a:t>
            </a:r>
            <a:r>
              <a:rPr kumimoji="0" lang="en-US" sz="2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do not invalidate </a:t>
            </a: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tests (this information </a:t>
            </a:r>
            <a:r>
              <a:rPr kumimoji="0" lang="en-US" sz="2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does not flow into </a:t>
            </a: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scoring/reporting</a:t>
            </a:r>
            <a:r>
              <a:rPr kumimoji="0" lang="en-US" sz="2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a:t>
            </a: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with the student test) </a:t>
            </a:r>
          </a:p>
          <a:p>
            <a:pPr marR="0" lvl="1"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ACTION</a:t>
            </a: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If invalidation is needed, Void Student Test Reasons/Codes must be applied </a:t>
            </a:r>
            <a:r>
              <a:rPr kumimoji="0" lang="en-US" sz="2800" b="0" i="1" u="none" strike="noStrike" kern="1200" cap="none" spc="0" normalizeH="0" baseline="0" noProof="0" dirty="0" smtClean="0">
                <a:ln>
                  <a:noFill/>
                </a:ln>
                <a:solidFill>
                  <a:sysClr val="windowText" lastClr="000000"/>
                </a:solidFill>
                <a:effectLst/>
                <a:uLnTx/>
                <a:uFillTx/>
                <a:latin typeface="Trebuchet MS" panose="020B0603020202020204" pitchFamily="34" charset="0"/>
              </a:rPr>
              <a:t>(Appendix</a:t>
            </a:r>
            <a:r>
              <a:rPr kumimoji="0" lang="en-US" sz="2800" b="0" i="1" u="none" strike="noStrike" kern="1200" cap="none" spc="0" normalizeH="0" noProof="0" dirty="0" smtClean="0">
                <a:ln>
                  <a:noFill/>
                </a:ln>
                <a:solidFill>
                  <a:sysClr val="windowText" lastClr="000000"/>
                </a:solidFill>
                <a:effectLst/>
                <a:uLnTx/>
                <a:uFillTx/>
                <a:latin typeface="Trebuchet MS" panose="020B0603020202020204" pitchFamily="34" charset="0"/>
              </a:rPr>
              <a:t> K: </a:t>
            </a:r>
            <a:r>
              <a:rPr kumimoji="0" lang="en-US" sz="2800" b="0" i="1" u="none" strike="noStrike" kern="1200" cap="none" spc="0" normalizeH="0" baseline="0" noProof="0" dirty="0" smtClean="0">
                <a:ln>
                  <a:noFill/>
                </a:ln>
                <a:solidFill>
                  <a:sysClr val="windowText" lastClr="000000"/>
                </a:solidFill>
                <a:effectLst/>
                <a:uLnTx/>
                <a:uFillTx/>
                <a:latin typeface="Trebuchet MS" panose="020B0603020202020204" pitchFamily="34" charset="0"/>
              </a:rPr>
              <a:t>Data Section 3)</a:t>
            </a:r>
          </a:p>
          <a:p>
            <a:pPr marR="0" lvl="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a:defRPr/>
            </a:pPr>
            <a:r>
              <a:rPr kumimoji="0" lang="en-US" sz="31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To find started but not completed tests</a:t>
            </a:r>
          </a:p>
          <a:p>
            <a:pPr lvl="1">
              <a:buFont typeface="Arial" panose="020B0604020202020204" pitchFamily="34" charset="0"/>
              <a:buChar char="•"/>
              <a:defRPr/>
            </a:pP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Go to PAnext</a:t>
            </a:r>
            <a:r>
              <a:rPr kumimoji="0" lang="en-US" sz="2800" b="0" i="0" u="none" strike="noStrike" kern="1200" cap="none" spc="0" normalizeH="0" baseline="30000" noProof="0" dirty="0" smtClean="0">
                <a:ln>
                  <a:noFill/>
                </a:ln>
                <a:solidFill>
                  <a:sysClr val="windowText" lastClr="000000"/>
                </a:solidFill>
                <a:effectLst/>
                <a:uLnTx/>
                <a:uFillTx/>
                <a:latin typeface="Trebuchet MS" panose="020B0603020202020204" pitchFamily="34" charset="0"/>
              </a:rPr>
              <a:t> </a:t>
            </a: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&gt; </a:t>
            </a:r>
            <a:r>
              <a:rPr kumimoji="0" lang="en-US" sz="2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Reports</a:t>
            </a: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&gt; </a:t>
            </a:r>
            <a:r>
              <a:rPr kumimoji="0" lang="en-US" sz="2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Operational Reports</a:t>
            </a: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&gt; </a:t>
            </a:r>
            <a:r>
              <a:rPr kumimoji="0" lang="en-US" sz="2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Online Testing</a:t>
            </a:r>
            <a:endPar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lvl="1">
              <a:buFont typeface="Arial" panose="020B0604020202020204" pitchFamily="34" charset="0"/>
              <a:buChar char="•"/>
              <a:defRPr/>
            </a:pP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Select </a:t>
            </a:r>
            <a:r>
              <a:rPr kumimoji="0" lang="en-US" sz="2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Session Roster</a:t>
            </a:r>
            <a:endPar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lvl="1">
              <a:buFont typeface="Arial" panose="020B0604020202020204" pitchFamily="34" charset="0"/>
              <a:buChar char="•"/>
              <a:defRPr/>
            </a:pPr>
            <a:r>
              <a:rPr kumimoji="0" lang="en-US" sz="2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Request </a:t>
            </a: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 report</a:t>
            </a:r>
          </a:p>
          <a:p>
            <a:pPr lvl="1">
              <a:buFont typeface="Arial" panose="020B0604020202020204" pitchFamily="34" charset="0"/>
              <a:buChar char="•"/>
              <a:defRPr/>
            </a:pPr>
            <a:r>
              <a:rPr kumimoji="0" lang="en-US" sz="2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Download Report</a:t>
            </a:r>
          </a:p>
          <a:p>
            <a:pPr lvl="2">
              <a:defRPr/>
            </a:pPr>
            <a:r>
              <a:rPr kumimoji="0" lang="en-US" sz="23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Tests with multiple unit statuses need to be “marked complete”</a:t>
            </a:r>
          </a:p>
          <a:p>
            <a:pPr marR="0" lvl="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2951657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72867" cy="521208"/>
          </a:xfrm>
        </p:spPr>
        <p:txBody>
          <a:bodyPr/>
          <a:lstStyle/>
          <a:p>
            <a:r>
              <a:rPr lang="en-US" dirty="0" smtClean="0"/>
              <a:t>Spring 2018 </a:t>
            </a:r>
            <a:r>
              <a:rPr lang="en-US" dirty="0"/>
              <a:t>Critical Dates – </a:t>
            </a:r>
            <a:r>
              <a:rPr lang="en-US" i="1" dirty="0" smtClean="0"/>
              <a:t>Tentative</a:t>
            </a:r>
            <a:endParaRPr lang="en-US" i="1" dirty="0"/>
          </a:p>
        </p:txBody>
      </p:sp>
      <p:sp>
        <p:nvSpPr>
          <p:cNvPr id="6" name="TextBox 5"/>
          <p:cNvSpPr txBox="1"/>
          <p:nvPr/>
        </p:nvSpPr>
        <p:spPr>
          <a:xfrm>
            <a:off x="192022" y="6001970"/>
            <a:ext cx="8772867" cy="646331"/>
          </a:xfrm>
          <a:prstGeom prst="rect">
            <a:avLst/>
          </a:prstGeom>
          <a:noFill/>
        </p:spPr>
        <p:txBody>
          <a:bodyPr wrap="square" rtlCol="0">
            <a:spAutoFit/>
          </a:bodyPr>
          <a:lstStyle/>
          <a:p>
            <a:pPr marL="119063" indent="-119063" defTabSz="914400" fontAlgn="base">
              <a:spcBef>
                <a:spcPct val="0"/>
              </a:spcBef>
              <a:spcAft>
                <a:spcPct val="0"/>
              </a:spcAft>
            </a:pPr>
            <a:r>
              <a:rPr lang="en-US" dirty="0" smtClean="0">
                <a:solidFill>
                  <a:prstClr val="black"/>
                </a:solidFill>
                <a:latin typeface="Trebuchet MS" panose="020B0603020202020204" pitchFamily="34" charset="0"/>
                <a:ea typeface="ＭＳ Ｐゴシック" pitchFamily="34" charset="-128"/>
              </a:rPr>
              <a:t>* Materials will arrive in two waves based on selected district testing windows - A</a:t>
            </a:r>
            <a:r>
              <a:rPr lang="en-US" dirty="0" smtClean="0">
                <a:latin typeface="Trebuchet MS" panose="020B0603020202020204" pitchFamily="34" charset="0"/>
              </a:rPr>
              <a:t>ssessment </a:t>
            </a:r>
            <a:r>
              <a:rPr lang="en-US" dirty="0">
                <a:latin typeface="Trebuchet MS" panose="020B0603020202020204" pitchFamily="34" charset="0"/>
              </a:rPr>
              <a:t>Coordinator Kits and TAMs will be sent </a:t>
            </a:r>
            <a:r>
              <a:rPr lang="en-US" dirty="0" smtClean="0">
                <a:latin typeface="Trebuchet MS" panose="020B0603020202020204" pitchFamily="34" charset="0"/>
              </a:rPr>
              <a:t>in </a:t>
            </a:r>
            <a:r>
              <a:rPr lang="en-US" dirty="0">
                <a:latin typeface="Trebuchet MS" panose="020B0603020202020204" pitchFamily="34" charset="0"/>
              </a:rPr>
              <a:t>Wave 1</a:t>
            </a:r>
            <a:r>
              <a:rPr lang="en-US" dirty="0" smtClean="0">
                <a:solidFill>
                  <a:prstClr val="black"/>
                </a:solidFill>
                <a:latin typeface="Trebuchet MS" panose="020B0603020202020204" pitchFamily="34" charset="0"/>
                <a:ea typeface="ＭＳ Ｐゴシック" pitchFamily="34" charset="-128"/>
              </a:rPr>
              <a:t> (March 5)</a:t>
            </a:r>
          </a:p>
        </p:txBody>
      </p:sp>
      <p:graphicFrame>
        <p:nvGraphicFramePr>
          <p:cNvPr id="2" name="Table 1"/>
          <p:cNvGraphicFramePr>
            <a:graphicFrameLocks noGrp="1"/>
          </p:cNvGraphicFramePr>
          <p:nvPr>
            <p:extLst>
              <p:ext uri="{D42A27DB-BD31-4B8C-83A1-F6EECF244321}">
                <p14:modId xmlns:p14="http://schemas.microsoft.com/office/powerpoint/2010/main" val="1578141763"/>
              </p:ext>
            </p:extLst>
          </p:nvPr>
        </p:nvGraphicFramePr>
        <p:xfrm>
          <a:off x="192022" y="1005486"/>
          <a:ext cx="8779389" cy="5038791"/>
        </p:xfrm>
        <a:graphic>
          <a:graphicData uri="http://schemas.openxmlformats.org/drawingml/2006/table">
            <a:tbl>
              <a:tblPr firstRow="1" bandRow="1">
                <a:tableStyleId>{073A0DAA-6AF3-43AB-8588-CEC1D06C72B9}</a:tableStyleId>
              </a:tblPr>
              <a:tblGrid>
                <a:gridCol w="2949211"/>
                <a:gridCol w="2108499"/>
                <a:gridCol w="1441524"/>
                <a:gridCol w="2280155"/>
              </a:tblGrid>
              <a:tr h="645779">
                <a:tc>
                  <a:txBody>
                    <a:bodyPr/>
                    <a:lstStyle/>
                    <a:p>
                      <a:pPr algn="ctr"/>
                      <a:r>
                        <a:rPr lang="en-US" dirty="0" smtClean="0">
                          <a:latin typeface="Trebuchet MS" panose="020B0603020202020204" pitchFamily="34" charset="0"/>
                        </a:rPr>
                        <a:t>Activity</a:t>
                      </a:r>
                      <a:endParaRPr lang="en-US" dirty="0">
                        <a:latin typeface="Trebuchet MS" panose="020B0603020202020204" pitchFamily="34" charset="0"/>
                      </a:endParaRPr>
                    </a:p>
                  </a:txBody>
                  <a:tcPr anchor="ctr">
                    <a:solidFill>
                      <a:schemeClr val="tx2"/>
                    </a:solidFill>
                  </a:tcPr>
                </a:tc>
                <a:tc>
                  <a:txBody>
                    <a:bodyPr/>
                    <a:lstStyle/>
                    <a:p>
                      <a:pPr algn="ctr"/>
                      <a:r>
                        <a:rPr lang="en-US" dirty="0" smtClean="0">
                          <a:latin typeface="Trebuchet MS" panose="020B0603020202020204" pitchFamily="34" charset="0"/>
                        </a:rPr>
                        <a:t>Extended Math</a:t>
                      </a:r>
                      <a:r>
                        <a:rPr lang="en-US" baseline="0" dirty="0" smtClean="0">
                          <a:latin typeface="Trebuchet MS" panose="020B0603020202020204" pitchFamily="34" charset="0"/>
                        </a:rPr>
                        <a:t> and ELA (CBT)</a:t>
                      </a:r>
                      <a:endParaRPr lang="en-US" dirty="0">
                        <a:latin typeface="Trebuchet MS" panose="020B0603020202020204" pitchFamily="34" charset="0"/>
                      </a:endParaRPr>
                    </a:p>
                  </a:txBody>
                  <a:tcPr anchor="ctr">
                    <a:solidFill>
                      <a:schemeClr val="tx2"/>
                    </a:solidFill>
                  </a:tcPr>
                </a:tc>
                <a:tc>
                  <a:txBody>
                    <a:bodyPr/>
                    <a:lstStyle/>
                    <a:p>
                      <a:pPr algn="ctr"/>
                      <a:r>
                        <a:rPr lang="en-US" dirty="0" smtClean="0">
                          <a:latin typeface="Trebuchet MS" panose="020B0603020202020204" pitchFamily="34" charset="0"/>
                        </a:rPr>
                        <a:t>Early High School Science</a:t>
                      </a:r>
                      <a:endParaRPr lang="en-US" dirty="0">
                        <a:latin typeface="Trebuchet MS" panose="020B0603020202020204" pitchFamily="34" charset="0"/>
                      </a:endParaRPr>
                    </a:p>
                  </a:txBody>
                  <a:tcPr anchor="ctr">
                    <a:solidFill>
                      <a:schemeClr val="tx2"/>
                    </a:solidFill>
                  </a:tcPr>
                </a:tc>
                <a:tc>
                  <a:txBody>
                    <a:bodyPr/>
                    <a:lstStyle/>
                    <a:p>
                      <a:pPr algn="ctr"/>
                      <a:r>
                        <a:rPr lang="en-US" dirty="0" smtClean="0">
                          <a:latin typeface="Trebuchet MS" panose="020B0603020202020204" pitchFamily="34" charset="0"/>
                        </a:rPr>
                        <a:t>Elementary/Middle</a:t>
                      </a:r>
                      <a:r>
                        <a:rPr lang="en-US" baseline="0" dirty="0" smtClean="0">
                          <a:latin typeface="Trebuchet MS" panose="020B0603020202020204" pitchFamily="34" charset="0"/>
                        </a:rPr>
                        <a:t> School S/SS and Math/ELA (PBT)</a:t>
                      </a:r>
                      <a:endParaRPr lang="en-US" dirty="0">
                        <a:latin typeface="Trebuchet MS" panose="020B0603020202020204" pitchFamily="34" charset="0"/>
                      </a:endParaRPr>
                    </a:p>
                  </a:txBody>
                  <a:tcPr anchor="ctr">
                    <a:solidFill>
                      <a:schemeClr val="tx2"/>
                    </a:solidFill>
                  </a:tcPr>
                </a:tc>
              </a:tr>
              <a:tr h="612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Trebuchet MS" panose="020B0603020202020204" pitchFamily="34" charset="0"/>
                        </a:rPr>
                        <a:t>Submit </a:t>
                      </a:r>
                      <a:r>
                        <a:rPr lang="en-US" sz="1800" u="none" strike="noStrike" dirty="0" smtClean="0">
                          <a:effectLst/>
                          <a:latin typeface="Trebuchet MS" panose="020B0603020202020204" pitchFamily="34" charset="0"/>
                        </a:rPr>
                        <a:t>updates through UI or SR/PNP for </a:t>
                      </a:r>
                      <a:r>
                        <a:rPr lang="en-US" sz="1800" u="none" strike="noStrike" dirty="0">
                          <a:effectLst/>
                          <a:latin typeface="Trebuchet MS" panose="020B0603020202020204" pitchFamily="34" charset="0"/>
                        </a:rPr>
                        <a:t>initial orders</a:t>
                      </a:r>
                      <a:endParaRPr lang="en-US" sz="1800" b="0" i="0" u="none" strike="noStrike" dirty="0">
                        <a:solidFill>
                          <a:srgbClr val="040404"/>
                        </a:solidFill>
                        <a:effectLst/>
                        <a:latin typeface="Trebuchet MS" panose="020B0603020202020204" pitchFamily="34" charset="0"/>
                      </a:endParaRPr>
                    </a:p>
                  </a:txBody>
                  <a:tcPr marL="85725" marR="9525" marT="9525" marB="0" anchor="ctr"/>
                </a:tc>
                <a:tc gridSpan="3">
                  <a:txBody>
                    <a:bodyPr/>
                    <a:lstStyle/>
                    <a:p>
                      <a:pPr algn="ctr"/>
                      <a:r>
                        <a:rPr lang="en-US" dirty="0" smtClean="0">
                          <a:latin typeface="Trebuchet MS" panose="020B0603020202020204" pitchFamily="34" charset="0"/>
                        </a:rPr>
                        <a:t>January 8 – 26</a:t>
                      </a:r>
                      <a:endParaRPr lang="en-US" dirty="0">
                        <a:latin typeface="Trebuchet MS" panose="020B0603020202020204" pitchFamily="34" charset="0"/>
                      </a:endParaRPr>
                    </a:p>
                  </a:txBody>
                  <a:tcPr anchor="ctr"/>
                </a:tc>
                <a:tc hMerge="1">
                  <a:txBody>
                    <a:bodyPr/>
                    <a:lstStyle/>
                    <a:p>
                      <a:endParaRPr lang="en-US" dirty="0"/>
                    </a:p>
                  </a:txBody>
                  <a:tcPr anchor="ctr"/>
                </a:tc>
                <a:tc hMerge="1">
                  <a:txBody>
                    <a:bodyPr/>
                    <a:lstStyle/>
                    <a:p>
                      <a:endParaRPr lang="en-US" dirty="0"/>
                    </a:p>
                  </a:txBody>
                  <a:tcPr anchor="ctr"/>
                </a:tc>
              </a:tr>
              <a:tr h="5631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Trebuchet MS" panose="020B0603020202020204" pitchFamily="34" charset="0"/>
                        </a:rPr>
                        <a:t>Online test session set-up begins</a:t>
                      </a:r>
                      <a:endParaRPr lang="en-US" sz="1800" b="0" i="0" u="none" strike="noStrike" dirty="0">
                        <a:solidFill>
                          <a:srgbClr val="040404"/>
                        </a:solidFill>
                        <a:effectLst/>
                        <a:latin typeface="Trebuchet MS" panose="020B0603020202020204" pitchFamily="34" charset="0"/>
                      </a:endParaRPr>
                    </a:p>
                  </a:txBody>
                  <a:tcPr marL="85725" marR="9525" marT="9525" marB="0" anchor="ctr"/>
                </a:tc>
                <a:tc gridSpan="3">
                  <a:txBody>
                    <a:bodyPr/>
                    <a:lstStyle/>
                    <a:p>
                      <a:pPr algn="ctr"/>
                      <a:r>
                        <a:rPr lang="en-US" dirty="0" smtClean="0">
                          <a:latin typeface="Trebuchet MS" panose="020B0603020202020204" pitchFamily="34" charset="0"/>
                        </a:rPr>
                        <a:t>February 1</a:t>
                      </a:r>
                      <a:endParaRPr lang="en-US" dirty="0">
                        <a:latin typeface="Trebuchet MS" panose="020B0603020202020204" pitchFamily="34" charset="0"/>
                      </a:endParaRPr>
                    </a:p>
                  </a:txBody>
                  <a:tcPr anchor="ctr"/>
                </a:tc>
                <a:tc hMerge="1">
                  <a:txBody>
                    <a:bodyPr/>
                    <a:lstStyle/>
                    <a:p>
                      <a:endParaRPr lang="en-US" dirty="0"/>
                    </a:p>
                  </a:txBody>
                  <a:tcPr anchor="ctr"/>
                </a:tc>
                <a:tc hMerge="1">
                  <a:txBody>
                    <a:bodyPr/>
                    <a:lstStyle/>
                    <a:p>
                      <a:endParaRPr lang="en-US" dirty="0"/>
                    </a:p>
                  </a:txBody>
                  <a:tcPr anchor="ctr"/>
                </a:tc>
              </a:tr>
              <a:tr h="5631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Trebuchet MS" panose="020B0603020202020204" pitchFamily="34" charset="0"/>
                        </a:rPr>
                        <a:t>Materials scheduled to arrive in </a:t>
                      </a:r>
                      <a:r>
                        <a:rPr lang="en-US" sz="1800" u="none" strike="noStrike" dirty="0" smtClean="0">
                          <a:effectLst/>
                          <a:latin typeface="Trebuchet MS" panose="020B0603020202020204" pitchFamily="34" charset="0"/>
                        </a:rPr>
                        <a:t>districts*</a:t>
                      </a:r>
                      <a:endParaRPr lang="en-US" sz="1800" b="0" i="0" u="none" strike="noStrike" dirty="0">
                        <a:solidFill>
                          <a:srgbClr val="040404"/>
                        </a:solidFill>
                        <a:effectLst/>
                        <a:latin typeface="Trebuchet MS" panose="020B0603020202020204" pitchFamily="34" charset="0"/>
                      </a:endParaRPr>
                    </a:p>
                  </a:txBody>
                  <a:tcPr marL="85725" marR="9525" marT="9525" marB="0" anchor="ctr"/>
                </a:tc>
                <a:tc>
                  <a:txBody>
                    <a:bodyPr/>
                    <a:lstStyle/>
                    <a:p>
                      <a:pPr algn="ctr"/>
                      <a:r>
                        <a:rPr lang="en-US" b="1" dirty="0" smtClean="0">
                          <a:latin typeface="Trebuchet MS" panose="020B0603020202020204" pitchFamily="34" charset="0"/>
                        </a:rPr>
                        <a:t>March 5</a:t>
                      </a:r>
                    </a:p>
                    <a:p>
                      <a:pPr algn="ctr"/>
                      <a:r>
                        <a:rPr lang="en-US" dirty="0" smtClean="0">
                          <a:latin typeface="Trebuchet MS" panose="020B0603020202020204" pitchFamily="34" charset="0"/>
                        </a:rPr>
                        <a:t>Student</a:t>
                      </a:r>
                      <a:r>
                        <a:rPr lang="en-US" baseline="0" dirty="0" smtClean="0">
                          <a:latin typeface="Trebuchet MS" panose="020B0603020202020204" pitchFamily="34" charset="0"/>
                        </a:rPr>
                        <a:t> materials, student ID labels (accommodations only)</a:t>
                      </a:r>
                      <a:endParaRPr lang="en-US" dirty="0">
                        <a:latin typeface="Trebuchet MS" panose="020B0603020202020204" pitchFamily="34" charset="0"/>
                      </a:endParaRPr>
                    </a:p>
                  </a:txBody>
                  <a:tcPr anchor="ctr"/>
                </a:tc>
                <a:tc>
                  <a:txBody>
                    <a:bodyPr/>
                    <a:lstStyle/>
                    <a:p>
                      <a:pPr algn="ctr"/>
                      <a:r>
                        <a:rPr lang="en-US" b="1" dirty="0" smtClean="0">
                          <a:latin typeface="Trebuchet MS" panose="020B0603020202020204" pitchFamily="34" charset="0"/>
                        </a:rPr>
                        <a:t>March 5</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rebuchet MS" panose="020B0603020202020204" pitchFamily="34" charset="0"/>
                        </a:rPr>
                        <a:t>Student materials,</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latin typeface="Trebuchet MS" panose="020B0603020202020204" pitchFamily="34" charset="0"/>
                        </a:rPr>
                        <a:t>student</a:t>
                      </a:r>
                      <a:r>
                        <a:rPr lang="en-US" b="0" baseline="0" dirty="0" smtClean="0">
                          <a:latin typeface="Trebuchet MS" panose="020B0603020202020204" pitchFamily="34" charset="0"/>
                        </a:rPr>
                        <a:t> </a:t>
                      </a:r>
                      <a:r>
                        <a:rPr lang="en-US" b="0" dirty="0" smtClean="0">
                          <a:latin typeface="Trebuchet MS" panose="020B0603020202020204" pitchFamily="34" charset="0"/>
                        </a:rPr>
                        <a:t>ID labels</a:t>
                      </a:r>
                    </a:p>
                  </a:txBody>
                  <a:tcPr anchor="ctr"/>
                </a:tc>
                <a:tc>
                  <a:txBody>
                    <a:bodyPr/>
                    <a:lstStyle/>
                    <a:p>
                      <a:pPr algn="ctr"/>
                      <a:r>
                        <a:rPr lang="en-US" b="1" dirty="0" smtClean="0">
                          <a:latin typeface="Trebuchet MS" panose="020B0603020202020204" pitchFamily="34" charset="0"/>
                        </a:rPr>
                        <a:t>March 26</a:t>
                      </a:r>
                    </a:p>
                    <a:p>
                      <a:pPr algn="ctr"/>
                      <a:r>
                        <a:rPr lang="en-US" b="0" dirty="0" smtClean="0">
                          <a:latin typeface="Trebuchet MS" panose="020B0603020202020204" pitchFamily="34" charset="0"/>
                        </a:rPr>
                        <a:t>Student materials, student ID labels</a:t>
                      </a:r>
                    </a:p>
                  </a:txBody>
                  <a:tcPr anchor="ctr"/>
                </a:tc>
              </a:tr>
              <a:tr h="8398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Trebuchet MS" panose="020B0603020202020204" pitchFamily="34" charset="0"/>
                        </a:rPr>
                        <a:t>Proctor caching test content </a:t>
                      </a:r>
                      <a:r>
                        <a:rPr lang="en-US" sz="1800" u="none" strike="noStrike" dirty="0" smtClean="0">
                          <a:effectLst/>
                          <a:latin typeface="Trebuchet MS" panose="020B0603020202020204" pitchFamily="34" charset="0"/>
                        </a:rPr>
                        <a:t>begins</a:t>
                      </a:r>
                      <a:endParaRPr lang="en-US" sz="1800" b="0" i="0" u="none" strike="noStrike" dirty="0">
                        <a:solidFill>
                          <a:srgbClr val="040404"/>
                        </a:solidFill>
                        <a:effectLst/>
                        <a:latin typeface="Trebuchet MS" panose="020B0603020202020204" pitchFamily="34" charset="0"/>
                      </a:endParaRPr>
                    </a:p>
                  </a:txBody>
                  <a:tcPr marL="85725" marR="9525" marT="9525" marB="0" anchor="ctr"/>
                </a:tc>
                <a:tc>
                  <a:txBody>
                    <a:bodyPr/>
                    <a:lstStyle/>
                    <a:p>
                      <a:pPr algn="ctr"/>
                      <a:r>
                        <a:rPr lang="en-US" dirty="0" smtClean="0">
                          <a:solidFill>
                            <a:schemeClr val="tx1"/>
                          </a:solidFill>
                          <a:latin typeface="Trebuchet MS" panose="020B0603020202020204" pitchFamily="34" charset="0"/>
                        </a:rPr>
                        <a:t>March 12</a:t>
                      </a:r>
                      <a:endParaRPr lang="en-US" dirty="0">
                        <a:solidFill>
                          <a:schemeClr val="tx1"/>
                        </a:solidFill>
                        <a:latin typeface="Trebuchet MS" panose="020B0603020202020204" pitchFamily="34" charset="0"/>
                      </a:endParaRPr>
                    </a:p>
                  </a:txBody>
                  <a:tcPr anchor="ctr"/>
                </a:tc>
                <a:tc>
                  <a:txBody>
                    <a:bodyPr/>
                    <a:lstStyle/>
                    <a:p>
                      <a:pPr algn="ctr"/>
                      <a:r>
                        <a:rPr lang="en-US" dirty="0" smtClean="0">
                          <a:solidFill>
                            <a:schemeClr val="tx1"/>
                          </a:solidFill>
                          <a:latin typeface="Trebuchet MS" panose="020B0603020202020204" pitchFamily="34" charset="0"/>
                        </a:rPr>
                        <a:t>March 12</a:t>
                      </a:r>
                      <a:endParaRPr lang="en-US" dirty="0">
                        <a:solidFill>
                          <a:schemeClr val="tx1"/>
                        </a:solidFill>
                        <a:latin typeface="Trebuchet MS" panose="020B0603020202020204" pitchFamily="34" charset="0"/>
                      </a:endParaRPr>
                    </a:p>
                  </a:txBody>
                  <a:tcPr anchor="ctr"/>
                </a:tc>
                <a:tc>
                  <a:txBody>
                    <a:bodyPr/>
                    <a:lstStyle/>
                    <a:p>
                      <a:pPr algn="ctr"/>
                      <a:r>
                        <a:rPr lang="en-US" dirty="0" smtClean="0">
                          <a:solidFill>
                            <a:schemeClr val="tx1"/>
                          </a:solidFill>
                          <a:latin typeface="Trebuchet MS" panose="020B0603020202020204" pitchFamily="34" charset="0"/>
                        </a:rPr>
                        <a:t>March 26</a:t>
                      </a:r>
                      <a:endParaRPr lang="en-US" dirty="0">
                        <a:solidFill>
                          <a:schemeClr val="tx1"/>
                        </a:solidFill>
                        <a:latin typeface="Trebuchet MS" panose="020B0603020202020204" pitchFamily="34" charset="0"/>
                      </a:endParaRPr>
                    </a:p>
                  </a:txBody>
                  <a:tcPr anchor="ctr"/>
                </a:tc>
              </a:tr>
              <a:tr h="6457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smtClean="0">
                          <a:effectLst/>
                          <a:latin typeface="Trebuchet MS" panose="020B0603020202020204" pitchFamily="34" charset="0"/>
                        </a:rPr>
                        <a:t>Prepare Test Sessions</a:t>
                      </a:r>
                      <a:endParaRPr lang="en-US" sz="1800" b="0" i="0" u="none" strike="noStrike" dirty="0">
                        <a:solidFill>
                          <a:srgbClr val="040404"/>
                        </a:solidFill>
                        <a:effectLst/>
                        <a:latin typeface="Trebuchet MS" panose="020B0603020202020204" pitchFamily="34" charset="0"/>
                      </a:endParaRPr>
                    </a:p>
                  </a:txBody>
                  <a:tcPr marL="85725" marR="9525" marT="9525" marB="0" anchor="ctr"/>
                </a:tc>
                <a:tc>
                  <a:txBody>
                    <a:bodyPr/>
                    <a:lstStyle/>
                    <a:p>
                      <a:pPr algn="ctr"/>
                      <a:r>
                        <a:rPr lang="en-US" dirty="0" smtClean="0">
                          <a:solidFill>
                            <a:schemeClr val="tx1"/>
                          </a:solidFill>
                          <a:latin typeface="Trebuchet MS" panose="020B0603020202020204" pitchFamily="34" charset="0"/>
                        </a:rPr>
                        <a:t>March 16</a:t>
                      </a:r>
                      <a:endParaRPr lang="en-US" dirty="0">
                        <a:solidFill>
                          <a:schemeClr val="tx1"/>
                        </a:solidFill>
                        <a:latin typeface="Trebuchet MS" panose="020B0603020202020204" pitchFamily="34" charset="0"/>
                      </a:endParaRPr>
                    </a:p>
                  </a:txBody>
                  <a:tcPr anchor="ctr"/>
                </a:tc>
                <a:tc>
                  <a:txBody>
                    <a:bodyPr/>
                    <a:lstStyle/>
                    <a:p>
                      <a:pPr algn="ctr"/>
                      <a:r>
                        <a:rPr lang="en-US" dirty="0" smtClean="0">
                          <a:solidFill>
                            <a:schemeClr val="tx1"/>
                          </a:solidFill>
                          <a:latin typeface="Trebuchet MS" panose="020B0603020202020204" pitchFamily="34" charset="0"/>
                        </a:rPr>
                        <a:t>March 23</a:t>
                      </a:r>
                      <a:endParaRPr lang="en-US" dirty="0">
                        <a:solidFill>
                          <a:schemeClr val="tx1"/>
                        </a:solidFill>
                        <a:latin typeface="Trebuchet MS" panose="020B0603020202020204" pitchFamily="34" charset="0"/>
                      </a:endParaRPr>
                    </a:p>
                  </a:txBody>
                  <a:tcPr anchor="ctr"/>
                </a:tc>
                <a:tc>
                  <a:txBody>
                    <a:bodyPr/>
                    <a:lstStyle/>
                    <a:p>
                      <a:pPr algn="ctr"/>
                      <a:r>
                        <a:rPr lang="en-US" dirty="0" smtClean="0">
                          <a:solidFill>
                            <a:schemeClr val="tx1"/>
                          </a:solidFill>
                          <a:latin typeface="Trebuchet MS" panose="020B0603020202020204" pitchFamily="34" charset="0"/>
                        </a:rPr>
                        <a:t>April</a:t>
                      </a:r>
                      <a:r>
                        <a:rPr lang="en-US" baseline="0" dirty="0" smtClean="0">
                          <a:solidFill>
                            <a:schemeClr val="tx1"/>
                          </a:solidFill>
                          <a:latin typeface="Trebuchet MS" panose="020B0603020202020204" pitchFamily="34" charset="0"/>
                        </a:rPr>
                        <a:t> 6</a:t>
                      </a:r>
                      <a:endParaRPr lang="en-US" dirty="0">
                        <a:solidFill>
                          <a:schemeClr val="tx1"/>
                        </a:solidFill>
                        <a:latin typeface="Trebuchet MS" panose="020B0603020202020204" pitchFamily="34" charset="0"/>
                      </a:endParaRPr>
                    </a:p>
                  </a:txBody>
                  <a:tcPr anchor="ctr"/>
                </a:tc>
              </a:tr>
            </a:tbl>
          </a:graphicData>
        </a:graphic>
      </p:graphicFrame>
    </p:spTree>
    <p:extLst>
      <p:ext uri="{BB962C8B-B14F-4D97-AF65-F5344CB8AC3E}">
        <p14:creationId xmlns:p14="http://schemas.microsoft.com/office/powerpoint/2010/main" val="144496460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1453220"/>
              </p:ext>
            </p:extLst>
          </p:nvPr>
        </p:nvGraphicFramePr>
        <p:xfrm>
          <a:off x="166701" y="431515"/>
          <a:ext cx="8629869" cy="5938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72747" y="1783270"/>
            <a:ext cx="1823522" cy="1569660"/>
          </a:xfrm>
          <a:prstGeom prst="rect">
            <a:avLst/>
          </a:prstGeom>
          <a:noFill/>
        </p:spPr>
        <p:txBody>
          <a:bodyPr wrap="square" rtlCol="0">
            <a:spAutoFit/>
          </a:bodyPr>
          <a:lstStyle/>
          <a:p>
            <a:pPr algn="ctr" defTabSz="914400" fontAlgn="base">
              <a:spcBef>
                <a:spcPct val="0"/>
              </a:spcBef>
              <a:spcAft>
                <a:spcPct val="0"/>
              </a:spcAft>
            </a:pPr>
            <a:r>
              <a:rPr lang="en-US" sz="3200" b="1" dirty="0" smtClean="0">
                <a:solidFill>
                  <a:prstClr val="black"/>
                </a:solidFill>
                <a:latin typeface="Trebuchet MS" panose="020B0603020202020204" pitchFamily="34" charset="0"/>
                <a:ea typeface="ＭＳ Ｐゴシック" pitchFamily="34" charset="-128"/>
              </a:rPr>
              <a:t>District/School ACTION:</a:t>
            </a:r>
            <a:endParaRPr lang="en-US" sz="3200" b="1" dirty="0">
              <a:solidFill>
                <a:prstClr val="black"/>
              </a:solidFill>
              <a:latin typeface="Trebuchet MS" panose="020B0603020202020204" pitchFamily="34" charset="0"/>
              <a:ea typeface="ＭＳ Ｐゴシック" pitchFamily="34" charset="-128"/>
            </a:endParaRPr>
          </a:p>
        </p:txBody>
      </p:sp>
    </p:spTree>
    <p:extLst>
      <p:ext uri="{BB962C8B-B14F-4D97-AF65-F5344CB8AC3E}">
        <p14:creationId xmlns:p14="http://schemas.microsoft.com/office/powerpoint/2010/main" val="860742141"/>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25733" cy="521208"/>
          </a:xfrm>
        </p:spPr>
        <p:txBody>
          <a:bodyPr/>
          <a:lstStyle/>
          <a:p>
            <a:r>
              <a:rPr lang="en-US" dirty="0" smtClean="0"/>
              <a:t>Void Test Score and Not Tested Coding</a:t>
            </a:r>
            <a:endParaRPr lang="en-US" dirty="0"/>
          </a:p>
        </p:txBody>
      </p:sp>
      <p:sp>
        <p:nvSpPr>
          <p:cNvPr id="4" name="Rectangle 3"/>
          <p:cNvSpPr/>
          <p:nvPr/>
        </p:nvSpPr>
        <p:spPr>
          <a:xfrm>
            <a:off x="86041" y="884611"/>
            <a:ext cx="8831715" cy="400110"/>
          </a:xfrm>
          <a:prstGeom prst="rect">
            <a:avLst/>
          </a:prstGeom>
        </p:spPr>
        <p:txBody>
          <a:bodyPr wrap="square">
            <a:spAutoFit/>
          </a:bodyPr>
          <a:lstStyle/>
          <a:p>
            <a:pPr marL="45720" defTabSz="914400" fontAlgn="base">
              <a:spcBef>
                <a:spcPct val="0"/>
              </a:spcBef>
              <a:spcAft>
                <a:spcPct val="0"/>
              </a:spcAft>
            </a:pPr>
            <a:r>
              <a:rPr lang="en-US" sz="2000" dirty="0" smtClean="0">
                <a:solidFill>
                  <a:prstClr val="black"/>
                </a:solidFill>
                <a:latin typeface="Trebuchet MS" panose="020B0603020202020204" pitchFamily="34" charset="0"/>
                <a:ea typeface="ＭＳ Ｐゴシック" pitchFamily="34" charset="-128"/>
              </a:rPr>
              <a:t>Reasons/Codes are the same for math, ELA, science, and social studies</a:t>
            </a:r>
            <a:endParaRPr lang="en-US" sz="2000" dirty="0">
              <a:solidFill>
                <a:prstClr val="black"/>
              </a:solidFill>
              <a:latin typeface="Trebuchet MS" panose="020B0603020202020204" pitchFamily="34" charset="0"/>
              <a:ea typeface="ＭＳ Ｐゴシック"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3224887957"/>
              </p:ext>
            </p:extLst>
          </p:nvPr>
        </p:nvGraphicFramePr>
        <p:xfrm>
          <a:off x="192022" y="1342998"/>
          <a:ext cx="8725733" cy="3865747"/>
        </p:xfrm>
        <a:graphic>
          <a:graphicData uri="http://schemas.openxmlformats.org/drawingml/2006/table">
            <a:tbl>
              <a:tblPr firstRow="1" bandRow="1">
                <a:tableStyleId>{F5AB1C69-6EDB-4FF4-983F-18BD219EF322}</a:tableStyleId>
              </a:tblPr>
              <a:tblGrid>
                <a:gridCol w="2707987">
                  <a:extLst>
                    <a:ext uri="{9D8B030D-6E8A-4147-A177-3AD203B41FA5}">
                      <a16:colId xmlns:a16="http://schemas.microsoft.com/office/drawing/2014/main" xmlns="" val="20000"/>
                    </a:ext>
                  </a:extLst>
                </a:gridCol>
                <a:gridCol w="3535426">
                  <a:extLst>
                    <a:ext uri="{9D8B030D-6E8A-4147-A177-3AD203B41FA5}">
                      <a16:colId xmlns:a16="http://schemas.microsoft.com/office/drawing/2014/main" xmlns="" val="20001"/>
                    </a:ext>
                  </a:extLst>
                </a:gridCol>
                <a:gridCol w="2482320">
                  <a:extLst>
                    <a:ext uri="{9D8B030D-6E8A-4147-A177-3AD203B41FA5}">
                      <a16:colId xmlns:a16="http://schemas.microsoft.com/office/drawing/2014/main" xmlns="" val="20002"/>
                    </a:ext>
                  </a:extLst>
                </a:gridCol>
              </a:tblGrid>
              <a:tr h="58571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2000" dirty="0">
                        <a:latin typeface="Trebuchet MS" panose="020B0603020202020204" pitchFamily="34" charset="0"/>
                      </a:endParaRPr>
                    </a:p>
                  </a:txBody>
                  <a:tcP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rebuchet MS" panose="020B0603020202020204" pitchFamily="34" charset="0"/>
                        </a:rPr>
                        <a:t>Void Test Score</a:t>
                      </a:r>
                      <a:endParaRPr lang="en-US" sz="2000" dirty="0">
                        <a:latin typeface="Trebuchet MS" panose="020B0603020202020204" pitchFamily="34" charset="0"/>
                      </a:endParaRPr>
                    </a:p>
                  </a:txBody>
                  <a:tcPr anchor="ct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rebuchet MS" panose="020B0603020202020204" pitchFamily="34" charset="0"/>
                        </a:rPr>
                        <a:t>Not Tested </a:t>
                      </a:r>
                      <a:endParaRPr lang="en-US" sz="2000" dirty="0">
                        <a:latin typeface="Trebuchet MS" panose="020B0603020202020204" pitchFamily="34" charset="0"/>
                      </a:endParaRPr>
                    </a:p>
                  </a:txBody>
                  <a:tcPr anchor="ctr">
                    <a:solidFill>
                      <a:schemeClr val="tx2"/>
                    </a:solidFill>
                  </a:tcPr>
                </a:tc>
                <a:extLst>
                  <a:ext uri="{0D108BD9-81ED-4DB2-BD59-A6C34878D82A}">
                    <a16:rowId xmlns:a16="http://schemas.microsoft.com/office/drawing/2014/main" xmlns="" val="10000"/>
                  </a:ext>
                </a:extLst>
              </a:tr>
              <a:tr h="5076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latin typeface="Trebuchet MS" panose="020B0603020202020204" pitchFamily="34" charset="0"/>
                        </a:rPr>
                        <a:t>Not Started Tests</a:t>
                      </a:r>
                      <a:endParaRPr lang="en-US" sz="2000" b="1" dirty="0">
                        <a:solidFill>
                          <a:sysClr val="windowText" lastClr="000000"/>
                        </a:solidFill>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Trebuchet MS" panose="020B0603020202020204" pitchFamily="34" charset="0"/>
                        </a:rPr>
                        <a:t>NA</a:t>
                      </a:r>
                      <a:endParaRPr lang="en-US" sz="2000" dirty="0">
                        <a:solidFill>
                          <a:sysClr val="windowText" lastClr="000000"/>
                        </a:solidFill>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Trebuchet MS" panose="020B0603020202020204" pitchFamily="34" charset="0"/>
                        </a:rPr>
                        <a:t>Yes</a:t>
                      </a:r>
                      <a:endParaRPr lang="en-US" sz="2000" dirty="0">
                        <a:solidFill>
                          <a:sysClr val="windowText" lastClr="000000"/>
                        </a:solidFill>
                        <a:latin typeface="Trebuchet MS" panose="020B0603020202020204" pitchFamily="34" charset="0"/>
                      </a:endParaRPr>
                    </a:p>
                  </a:txBody>
                  <a:tcPr anchor="ctr"/>
                </a:tc>
                <a:extLst>
                  <a:ext uri="{0D108BD9-81ED-4DB2-BD59-A6C34878D82A}">
                    <a16:rowId xmlns:a16="http://schemas.microsoft.com/office/drawing/2014/main" xmlns="" val="10001"/>
                  </a:ext>
                </a:extLst>
              </a:tr>
              <a:tr h="8981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latin typeface="Trebuchet MS" panose="020B0603020202020204" pitchFamily="34" charset="0"/>
                        </a:rPr>
                        <a:t>Started Test that will Not be Scored</a:t>
                      </a:r>
                      <a:endParaRPr lang="en-US" sz="2000" b="1" dirty="0">
                        <a:solidFill>
                          <a:sysClr val="windowText" lastClr="000000"/>
                        </a:solidFill>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Trebuchet MS" panose="020B0603020202020204" pitchFamily="34" charset="0"/>
                        </a:rPr>
                        <a:t>Yes</a:t>
                      </a:r>
                      <a:endParaRPr lang="en-US" sz="2000" dirty="0">
                        <a:solidFill>
                          <a:sysClr val="windowText" lastClr="000000"/>
                        </a:solidFill>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Trebuchet MS" panose="020B0603020202020204" pitchFamily="34" charset="0"/>
                        </a:rPr>
                        <a:t>Ignored</a:t>
                      </a:r>
                      <a:endParaRPr lang="en-US" sz="2000" b="0" i="0" dirty="0">
                        <a:solidFill>
                          <a:sysClr val="windowText" lastClr="000000"/>
                        </a:solidFill>
                        <a:latin typeface="Trebuchet MS" panose="020B0603020202020204" pitchFamily="34" charset="0"/>
                      </a:endParaRPr>
                    </a:p>
                  </a:txBody>
                  <a:tcPr anchor="ctr"/>
                </a:tc>
                <a:extLst>
                  <a:ext uri="{0D108BD9-81ED-4DB2-BD59-A6C34878D82A}">
                    <a16:rowId xmlns:a16="http://schemas.microsoft.com/office/drawing/2014/main" xmlns="" val="10002"/>
                  </a:ext>
                </a:extLst>
              </a:tr>
              <a:tr h="18743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latin typeface="Trebuchet MS" panose="020B0603020202020204" pitchFamily="34" charset="0"/>
                        </a:rPr>
                        <a:t>When can this be</a:t>
                      </a:r>
                      <a:r>
                        <a:rPr lang="en-US" sz="2000" baseline="0" dirty="0" smtClean="0">
                          <a:latin typeface="Trebuchet MS" panose="020B0603020202020204" pitchFamily="34" charset="0"/>
                        </a:rPr>
                        <a:t> marked?</a:t>
                      </a:r>
                      <a:endParaRPr lang="en-US" sz="2000" b="1" dirty="0">
                        <a:solidFill>
                          <a:sysClr val="windowText" lastClr="000000"/>
                        </a:solidFill>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Trebuchet MS" panose="020B0603020202020204" pitchFamily="34" charset="0"/>
                        </a:rPr>
                        <a:t>CBT: Once all test units are</a:t>
                      </a:r>
                      <a:r>
                        <a:rPr lang="en-US" sz="2000" baseline="0" dirty="0" smtClean="0">
                          <a:latin typeface="Trebuchet MS" panose="020B0603020202020204" pitchFamily="34" charset="0"/>
                        </a:rPr>
                        <a:t> in completed/marked complete status</a:t>
                      </a:r>
                    </a:p>
                    <a:p>
                      <a:pPr algn="ctr"/>
                      <a:r>
                        <a:rPr lang="en-US" sz="2000" baseline="0" dirty="0" smtClean="0">
                          <a:latin typeface="Trebuchet MS" panose="020B0603020202020204" pitchFamily="34" charset="0"/>
                        </a:rPr>
                        <a:t>PBT: Once tests are scanned into PAnext*</a:t>
                      </a:r>
                      <a:endParaRPr lang="en-US" sz="2000" dirty="0">
                        <a:solidFill>
                          <a:sysClr val="windowText" lastClr="000000"/>
                        </a:solidFill>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Trebuchet MS" panose="020B0603020202020204" pitchFamily="34" charset="0"/>
                        </a:rPr>
                        <a:t>CBT: As long as</a:t>
                      </a:r>
                      <a:r>
                        <a:rPr lang="en-US" sz="2000" baseline="0" dirty="0" smtClean="0">
                          <a:latin typeface="Trebuchet MS" panose="020B0603020202020204" pitchFamily="34" charset="0"/>
                        </a:rPr>
                        <a:t> test is not in a started session</a:t>
                      </a:r>
                    </a:p>
                    <a:p>
                      <a:pPr algn="ctr"/>
                      <a:r>
                        <a:rPr lang="en-US" sz="2000" baseline="0" dirty="0" smtClean="0">
                          <a:latin typeface="Trebuchet MS" panose="020B0603020202020204" pitchFamily="34" charset="0"/>
                        </a:rPr>
                        <a:t>PBT: Any time</a:t>
                      </a:r>
                      <a:endParaRPr lang="en-US" sz="2000" dirty="0">
                        <a:solidFill>
                          <a:sysClr val="windowText" lastClr="000000"/>
                        </a:solidFill>
                        <a:latin typeface="Trebuchet MS" panose="020B0603020202020204" pitchFamily="34" charset="0"/>
                      </a:endParaRPr>
                    </a:p>
                  </a:txBody>
                  <a:tcPr anchor="ctr"/>
                </a:tc>
                <a:extLst>
                  <a:ext uri="{0D108BD9-81ED-4DB2-BD59-A6C34878D82A}">
                    <a16:rowId xmlns:a16="http://schemas.microsoft.com/office/drawing/2014/main" xmlns="" val="10003"/>
                  </a:ext>
                </a:extLst>
              </a:tr>
            </a:tbl>
          </a:graphicData>
        </a:graphic>
      </p:graphicFrame>
      <p:sp>
        <p:nvSpPr>
          <p:cNvPr id="6" name="Rectangle 5"/>
          <p:cNvSpPr/>
          <p:nvPr/>
        </p:nvSpPr>
        <p:spPr>
          <a:xfrm>
            <a:off x="86041" y="6089207"/>
            <a:ext cx="9057958" cy="646331"/>
          </a:xfrm>
          <a:prstGeom prst="rect">
            <a:avLst/>
          </a:prstGeom>
        </p:spPr>
        <p:txBody>
          <a:bodyPr wrap="square">
            <a:spAutoFit/>
          </a:bodyPr>
          <a:lstStyle/>
          <a:p>
            <a:pPr defTabSz="914400" fontAlgn="base">
              <a:spcBef>
                <a:spcPct val="0"/>
              </a:spcBef>
              <a:spcAft>
                <a:spcPct val="0"/>
              </a:spcAft>
            </a:pPr>
            <a:r>
              <a:rPr lang="en-US" b="1" dirty="0" smtClean="0">
                <a:solidFill>
                  <a:srgbClr val="000000"/>
                </a:solidFill>
                <a:latin typeface="Trebuchet MS" panose="020B0603020202020204" pitchFamily="34" charset="0"/>
                <a:ea typeface="ＭＳ Ｐゴシック" pitchFamily="34" charset="-128"/>
              </a:rPr>
              <a:t>Note</a:t>
            </a:r>
            <a:r>
              <a:rPr lang="en-US" dirty="0">
                <a:solidFill>
                  <a:srgbClr val="000000"/>
                </a:solidFill>
                <a:latin typeface="Trebuchet MS" panose="020B0603020202020204" pitchFamily="34" charset="0"/>
                <a:ea typeface="ＭＳ Ｐゴシック" pitchFamily="34" charset="-128"/>
              </a:rPr>
              <a:t>: </a:t>
            </a:r>
            <a:r>
              <a:rPr lang="en-US" dirty="0" smtClean="0">
                <a:solidFill>
                  <a:srgbClr val="000000"/>
                </a:solidFill>
                <a:latin typeface="Trebuchet MS" panose="020B0603020202020204" pitchFamily="34" charset="0"/>
                <a:ea typeface="ＭＳ Ｐゴシック" pitchFamily="34" charset="-128"/>
              </a:rPr>
              <a:t>“Marked </a:t>
            </a:r>
            <a:r>
              <a:rPr lang="en-US" dirty="0">
                <a:solidFill>
                  <a:srgbClr val="000000"/>
                </a:solidFill>
                <a:latin typeface="Trebuchet MS" panose="020B0603020202020204" pitchFamily="34" charset="0"/>
                <a:ea typeface="ＭＳ Ｐゴシック" pitchFamily="34" charset="-128"/>
              </a:rPr>
              <a:t>Complete </a:t>
            </a:r>
            <a:r>
              <a:rPr lang="en-US" dirty="0" smtClean="0">
                <a:solidFill>
                  <a:srgbClr val="000000"/>
                </a:solidFill>
                <a:latin typeface="Trebuchet MS" panose="020B0603020202020204" pitchFamily="34" charset="0"/>
                <a:ea typeface="ＭＳ Ｐゴシック" pitchFamily="34" charset="-128"/>
              </a:rPr>
              <a:t>Reasons” do not invalidate tests or </a:t>
            </a:r>
            <a:r>
              <a:rPr lang="en-US" dirty="0">
                <a:solidFill>
                  <a:srgbClr val="000000"/>
                </a:solidFill>
                <a:latin typeface="Trebuchet MS" panose="020B0603020202020204" pitchFamily="34" charset="0"/>
                <a:ea typeface="ＭＳ Ｐゴシック" pitchFamily="34" charset="-128"/>
              </a:rPr>
              <a:t>flow </a:t>
            </a:r>
            <a:r>
              <a:rPr lang="en-US" dirty="0" smtClean="0">
                <a:solidFill>
                  <a:srgbClr val="000000"/>
                </a:solidFill>
                <a:latin typeface="Trebuchet MS" panose="020B0603020202020204" pitchFamily="34" charset="0"/>
                <a:ea typeface="ＭＳ Ｐゴシック" pitchFamily="34" charset="-128"/>
              </a:rPr>
              <a:t>into scoring/report. MCRs are </a:t>
            </a:r>
            <a:r>
              <a:rPr lang="en-US" b="1" dirty="0">
                <a:solidFill>
                  <a:srgbClr val="000000"/>
                </a:solidFill>
                <a:latin typeface="Trebuchet MS" panose="020B0603020202020204" pitchFamily="34" charset="0"/>
                <a:ea typeface="ＭＳ Ｐゴシック" pitchFamily="34" charset="-128"/>
              </a:rPr>
              <a:t>only</a:t>
            </a:r>
            <a:r>
              <a:rPr lang="en-US" dirty="0">
                <a:solidFill>
                  <a:srgbClr val="000000"/>
                </a:solidFill>
                <a:latin typeface="Trebuchet MS" panose="020B0603020202020204" pitchFamily="34" charset="0"/>
                <a:ea typeface="ＭＳ Ｐゴシック" pitchFamily="34" charset="-128"/>
              </a:rPr>
              <a:t> for internal district/school use. </a:t>
            </a:r>
            <a:r>
              <a:rPr lang="en-US" dirty="0" smtClean="0">
                <a:solidFill>
                  <a:srgbClr val="000000"/>
                </a:solidFill>
                <a:latin typeface="Trebuchet MS" panose="020B0603020202020204" pitchFamily="34" charset="0"/>
                <a:ea typeface="ＭＳ Ｐゴシック" pitchFamily="34" charset="-128"/>
              </a:rPr>
              <a:t>Enter Voids separately.</a:t>
            </a:r>
            <a:endParaRPr lang="en-US" dirty="0">
              <a:solidFill>
                <a:srgbClr val="000000"/>
              </a:solidFill>
              <a:latin typeface="Trebuchet MS" panose="020B0603020202020204" pitchFamily="34" charset="0"/>
              <a:ea typeface="ＭＳ Ｐゴシック" pitchFamily="34" charset="-128"/>
            </a:endParaRPr>
          </a:p>
        </p:txBody>
      </p:sp>
      <p:sp>
        <p:nvSpPr>
          <p:cNvPr id="7" name="Rectangle 6"/>
          <p:cNvSpPr/>
          <p:nvPr/>
        </p:nvSpPr>
        <p:spPr>
          <a:xfrm>
            <a:off x="86042" y="5280187"/>
            <a:ext cx="9057958" cy="646331"/>
          </a:xfrm>
          <a:prstGeom prst="rect">
            <a:avLst/>
          </a:prstGeom>
          <a:solidFill>
            <a:schemeClr val="accent4"/>
          </a:solidFill>
        </p:spPr>
        <p:txBody>
          <a:bodyPr wrap="square">
            <a:spAutoFit/>
          </a:bodyPr>
          <a:lstStyle/>
          <a:p>
            <a:pPr defTabSz="914400" fontAlgn="base">
              <a:spcBef>
                <a:spcPct val="0"/>
              </a:spcBef>
              <a:spcAft>
                <a:spcPct val="0"/>
              </a:spcAft>
            </a:pPr>
            <a:r>
              <a:rPr lang="en-US" dirty="0" smtClean="0">
                <a:solidFill>
                  <a:srgbClr val="000000"/>
                </a:solidFill>
                <a:latin typeface="Trebuchet MS" panose="020B0603020202020204" pitchFamily="34" charset="0"/>
                <a:ea typeface="ＭＳ Ｐゴシック" pitchFamily="34" charset="-128"/>
              </a:rPr>
              <a:t>*If a PBT test was started/completed but </a:t>
            </a:r>
            <a:r>
              <a:rPr lang="en-US" b="1" dirty="0" smtClean="0">
                <a:solidFill>
                  <a:srgbClr val="000000"/>
                </a:solidFill>
                <a:latin typeface="Trebuchet MS" panose="020B0603020202020204" pitchFamily="34" charset="0"/>
                <a:ea typeface="ＭＳ Ｐゴシック" pitchFamily="34" charset="-128"/>
              </a:rPr>
              <a:t>should not be scored</a:t>
            </a:r>
            <a:r>
              <a:rPr lang="en-US" dirty="0" smtClean="0">
                <a:solidFill>
                  <a:srgbClr val="000000"/>
                </a:solidFill>
                <a:latin typeface="Trebuchet MS" panose="020B0603020202020204" pitchFamily="34" charset="0"/>
                <a:ea typeface="ＭＳ Ｐゴシック" pitchFamily="34" charset="-128"/>
              </a:rPr>
              <a:t>, write “Do Not Score” on material, return in </a:t>
            </a:r>
            <a:r>
              <a:rPr lang="en-US" b="1" dirty="0" smtClean="0">
                <a:solidFill>
                  <a:srgbClr val="000000"/>
                </a:solidFill>
                <a:latin typeface="Trebuchet MS" panose="020B0603020202020204" pitchFamily="34" charset="0"/>
                <a:ea typeface="ＭＳ Ｐゴシック" pitchFamily="34" charset="-128"/>
              </a:rPr>
              <a:t>nonscorable</a:t>
            </a:r>
            <a:r>
              <a:rPr lang="en-US" dirty="0" smtClean="0">
                <a:solidFill>
                  <a:srgbClr val="000000"/>
                </a:solidFill>
                <a:latin typeface="Trebuchet MS" panose="020B0603020202020204" pitchFamily="34" charset="0"/>
                <a:ea typeface="ＭＳ Ｐゴシック" pitchFamily="34" charset="-128"/>
              </a:rPr>
              <a:t> box, and indicate </a:t>
            </a:r>
            <a:r>
              <a:rPr lang="en-US" b="1" dirty="0" smtClean="0">
                <a:solidFill>
                  <a:srgbClr val="000000"/>
                </a:solidFill>
                <a:latin typeface="Trebuchet MS" panose="020B0603020202020204" pitchFamily="34" charset="0"/>
                <a:ea typeface="ＭＳ Ｐゴシック" pitchFamily="34" charset="-128"/>
              </a:rPr>
              <a:t>Not Tested</a:t>
            </a:r>
            <a:r>
              <a:rPr lang="en-US" dirty="0" smtClean="0">
                <a:solidFill>
                  <a:srgbClr val="000000"/>
                </a:solidFill>
                <a:latin typeface="Trebuchet MS" panose="020B0603020202020204" pitchFamily="34" charset="0"/>
                <a:ea typeface="ＭＳ Ｐゴシック" pitchFamily="34" charset="-128"/>
              </a:rPr>
              <a:t> coding in PAnext.</a:t>
            </a:r>
          </a:p>
        </p:txBody>
      </p:sp>
    </p:spTree>
    <p:extLst>
      <p:ext uri="{BB962C8B-B14F-4D97-AF65-F5344CB8AC3E}">
        <p14:creationId xmlns:p14="http://schemas.microsoft.com/office/powerpoint/2010/main" val="421776653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697452" cy="521208"/>
          </a:xfrm>
        </p:spPr>
        <p:txBody>
          <a:bodyPr/>
          <a:lstStyle/>
          <a:p>
            <a:r>
              <a:rPr lang="en-US" dirty="0" smtClean="0"/>
              <a:t>Coding Parent Excusals</a:t>
            </a:r>
            <a:endParaRPr lang="en-US" dirty="0"/>
          </a:p>
        </p:txBody>
      </p:sp>
      <p:sp>
        <p:nvSpPr>
          <p:cNvPr id="4" name="Rectangle 3"/>
          <p:cNvSpPr txBox="1">
            <a:spLocks noChangeArrowheads="1"/>
          </p:cNvSpPr>
          <p:nvPr/>
        </p:nvSpPr>
        <p:spPr>
          <a:xfrm>
            <a:off x="192025" y="1006866"/>
            <a:ext cx="8885988" cy="5681609"/>
          </a:xfrm>
          <a:prstGeom prst="rect">
            <a:avLst/>
          </a:prstGeom>
          <a:no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buClr>
                <a:sysClr val="windowText" lastClr="000000"/>
              </a:buClr>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Documentation of parent excusals must be maintained locally </a:t>
            </a:r>
          </a:p>
          <a:p>
            <a:pPr lvl="1">
              <a:lnSpc>
                <a:spcPct val="120000"/>
              </a:lnSpc>
              <a:buClr>
                <a:sysClr val="windowText" lastClr="000000"/>
              </a:buClr>
              <a:buFont typeface="Arial" panose="020B0604020202020204" pitchFamily="34" charset="0"/>
              <a:buChar char="•"/>
              <a:defRPr/>
            </a:pPr>
            <a:r>
              <a:rPr kumimoji="0" lang="en-US" sz="1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Parent excusal coding should never be indicated unless documentation</a:t>
            </a:r>
            <a:r>
              <a:rPr kumimoji="0" lang="en-US" sz="1900" b="0" i="0" u="none" strike="noStrike" kern="1200" cap="none" spc="0" normalizeH="0" noProof="0" dirty="0" smtClean="0">
                <a:ln>
                  <a:noFill/>
                </a:ln>
                <a:solidFill>
                  <a:sysClr val="windowText" lastClr="000000"/>
                </a:solidFill>
                <a:effectLst/>
                <a:uLnTx/>
                <a:uFillTx/>
                <a:latin typeface="Trebuchet MS" panose="020B0603020202020204" pitchFamily="34" charset="0"/>
              </a:rPr>
              <a:t> is received from a parent/guardian</a:t>
            </a:r>
            <a:endParaRPr kumimoji="0" lang="en-US" sz="1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a:lnSpc>
                <a:spcPct val="120000"/>
              </a:lnSpc>
              <a:buClr>
                <a:sysClr val="windowText" lastClr="000000"/>
              </a:buClr>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In order for schools and districts to have parent excusals not </a:t>
            </a:r>
            <a:r>
              <a:rPr lang="en-US" sz="2400" dirty="0">
                <a:solidFill>
                  <a:sysClr val="windowText" lastClr="000000"/>
                </a:solidFill>
                <a:latin typeface="Trebuchet MS" panose="020B0603020202020204" pitchFamily="34" charset="0"/>
              </a:rPr>
              <a:t>included in state accountability participation calculations</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the following coding </a:t>
            </a: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MUST</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be applied in PAnext or during SBD: </a:t>
            </a:r>
          </a:p>
          <a:p>
            <a:pPr lvl="1" indent="-342900">
              <a:lnSpc>
                <a:spcPct val="120000"/>
              </a:lnSpc>
              <a:buClr>
                <a:sysClr val="windowText" lastClr="000000"/>
              </a:buClr>
              <a:buFont typeface="Arial" panose="020B0604020202020204" pitchFamily="34" charset="0"/>
              <a:buChar char="•"/>
              <a:defRPr/>
            </a:pPr>
            <a:r>
              <a:rPr kumimoji="0" lang="en-US" sz="1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For students who never started the test (CBT units </a:t>
            </a:r>
            <a:r>
              <a:rPr kumimoji="0" lang="en-US" sz="19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a:t>
            </a:r>
            <a:r>
              <a:rPr kumimoji="0" lang="en-US" sz="1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in “Complete” or “Marked Complete” status, PBT </a:t>
            </a:r>
            <a:r>
              <a:rPr kumimoji="0" lang="en-US" sz="19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a:t>
            </a:r>
            <a:r>
              <a:rPr kumimoji="0" lang="en-US" sz="1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returned with scorable materials)</a:t>
            </a:r>
          </a:p>
          <a:p>
            <a:pPr lvl="2" indent="-285750">
              <a:lnSpc>
                <a:spcPct val="120000"/>
              </a:lnSpc>
              <a:buClr>
                <a:sysClr val="windowText" lastClr="000000"/>
              </a:buClr>
              <a:defRPr/>
            </a:pPr>
            <a:r>
              <a:rPr kumimoji="0" lang="en-US" sz="1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 Tested Code of 09</a:t>
            </a:r>
          </a:p>
          <a:p>
            <a:pPr lvl="1" indent="-342900">
              <a:lnSpc>
                <a:spcPct val="120000"/>
              </a:lnSpc>
              <a:buClr>
                <a:sysClr val="windowText" lastClr="000000"/>
              </a:buClr>
              <a:buFont typeface="Arial" panose="020B0604020202020204" pitchFamily="34" charset="0"/>
              <a:buChar char="•"/>
              <a:defRPr/>
            </a:pPr>
            <a:r>
              <a:rPr kumimoji="0" lang="en-US" sz="1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For students who started but did not complete the test, or were “Marked Complete” by the school</a:t>
            </a:r>
          </a:p>
          <a:p>
            <a:pPr lvl="2" indent="-285750">
              <a:lnSpc>
                <a:spcPct val="120000"/>
              </a:lnSpc>
              <a:buClr>
                <a:sysClr val="windowText" lastClr="000000"/>
              </a:buClr>
              <a:defRPr/>
            </a:pPr>
            <a:r>
              <a:rPr kumimoji="0" lang="en-US" sz="1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Void Test Score Code of 09 </a:t>
            </a:r>
          </a:p>
          <a:p>
            <a:pPr marL="57150" marR="0" lvl="0" indent="0" algn="l" defTabSz="914400" rtl="0" eaLnBrk="1" fontAlgn="auto" latinLnBrk="0" hangingPunct="1">
              <a:lnSpc>
                <a:spcPct val="120000"/>
              </a:lnSpc>
              <a:spcBef>
                <a:spcPct val="20000"/>
              </a:spcBef>
              <a:spcAft>
                <a:spcPts val="0"/>
              </a:spcAft>
              <a:buClr>
                <a:sysClr val="windowText" lastClr="000000"/>
              </a:buClr>
              <a:buSzTx/>
              <a:buFont typeface="Arial" panose="020B0604020202020204" pitchFamily="34" charset="0"/>
              <a:buNone/>
              <a:tabLst/>
              <a:defRPr/>
            </a:pPr>
            <a:endParaRPr kumimoji="0" lang="en-US" sz="19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57150" marR="0" lvl="0" indent="0" algn="l" defTabSz="914400" rtl="0" eaLnBrk="1" fontAlgn="auto" latinLnBrk="0" hangingPunct="1">
              <a:lnSpc>
                <a:spcPct val="120000"/>
              </a:lnSpc>
              <a:spcBef>
                <a:spcPct val="20000"/>
              </a:spcBef>
              <a:spcAft>
                <a:spcPts val="0"/>
              </a:spcAft>
              <a:buClr>
                <a:sysClr val="windowText" lastClr="000000"/>
              </a:buClr>
              <a:buSzTx/>
              <a:buFont typeface="Arial" panose="020B0604020202020204" pitchFamily="34" charset="0"/>
              <a:buNone/>
              <a:tabLst/>
              <a:defRPr/>
            </a:pPr>
            <a:r>
              <a:rPr kumimoji="0" lang="en-US" sz="19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Note: “</a:t>
            </a:r>
            <a:r>
              <a:rPr kumimoji="0" lang="en-US" sz="1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Marked Complete” text box “reason” does not indicate parent excusal for accountability purposes.</a:t>
            </a:r>
            <a:endParaRPr kumimoji="0" lang="en-US" sz="19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70306180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82294" cy="521208"/>
          </a:xfrm>
        </p:spPr>
        <p:txBody>
          <a:bodyPr/>
          <a:lstStyle/>
          <a:p>
            <a:r>
              <a:rPr lang="en-US" dirty="0" smtClean="0"/>
              <a:t>Suppressions</a:t>
            </a:r>
            <a:endParaRPr lang="en-US" dirty="0"/>
          </a:p>
        </p:txBody>
      </p:sp>
      <p:sp>
        <p:nvSpPr>
          <p:cNvPr id="4" name="Content Placeholder 2"/>
          <p:cNvSpPr txBox="1">
            <a:spLocks/>
          </p:cNvSpPr>
          <p:nvPr/>
        </p:nvSpPr>
        <p:spPr>
          <a:xfrm>
            <a:off x="353505" y="1100579"/>
            <a:ext cx="8229600" cy="5396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CDE adds suppression codes and actions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75934855"/>
              </p:ext>
            </p:extLst>
          </p:nvPr>
        </p:nvGraphicFramePr>
        <p:xfrm>
          <a:off x="211318" y="1739414"/>
          <a:ext cx="8763000" cy="2091026"/>
        </p:xfrm>
        <a:graphic>
          <a:graphicData uri="http://schemas.openxmlformats.org/drawingml/2006/table">
            <a:tbl>
              <a:tblPr firstRow="1" bandRow="1">
                <a:tableStyleId>{F5AB1C69-6EDB-4FF4-983F-18BD219EF322}</a:tableStyleId>
              </a:tblPr>
              <a:tblGrid>
                <a:gridCol w="2503714"/>
                <a:gridCol w="2449286"/>
                <a:gridCol w="3810000"/>
              </a:tblGrid>
              <a:tr h="67950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Suppression</a:t>
                      </a:r>
                      <a:r>
                        <a:rPr lang="en-US" sz="2000" baseline="0" dirty="0" smtClean="0"/>
                        <a:t> Reason</a:t>
                      </a:r>
                      <a:endParaRPr lang="en-US" sz="2000" dirty="0">
                        <a:latin typeface="Trebuchet MS" panose="020B0603020202020204" pitchFamily="34" charset="0"/>
                      </a:endParaRPr>
                    </a:p>
                  </a:txBody>
                  <a:tcPr anchor="ct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Receives Student Report</a:t>
                      </a:r>
                      <a:endParaRPr lang="en-US" sz="2000" dirty="0">
                        <a:latin typeface="Trebuchet MS" panose="020B0603020202020204" pitchFamily="34" charset="0"/>
                      </a:endParaRPr>
                    </a:p>
                  </a:txBody>
                  <a:tcPr anchor="ct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baseline="0" dirty="0" smtClean="0"/>
                        <a:t>Impact to Participation</a:t>
                      </a:r>
                      <a:endParaRPr lang="en-US" sz="2000" dirty="0">
                        <a:latin typeface="Trebuchet MS" panose="020B0603020202020204" pitchFamily="34" charset="0"/>
                      </a:endParaRPr>
                    </a:p>
                  </a:txBody>
                  <a:tcPr anchor="ctr">
                    <a:solidFill>
                      <a:schemeClr val="tx2"/>
                    </a:solidFill>
                  </a:tcPr>
                </a:tc>
              </a:tr>
              <a:tr h="6889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Home School Students</a:t>
                      </a:r>
                      <a:endParaRPr lang="en-US" sz="20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Does not impact school or district</a:t>
                      </a:r>
                      <a:endParaRPr lang="en-US" sz="2000" dirty="0">
                        <a:latin typeface="Trebuchet MS" panose="020B0603020202020204" pitchFamily="34" charset="0"/>
                      </a:endParaRPr>
                    </a:p>
                  </a:txBody>
                  <a:tcPr anchor="ctr"/>
                </a:tc>
              </a:tr>
              <a:tr h="6889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Misadministration</a:t>
                      </a:r>
                      <a:endParaRPr lang="en-US" sz="20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t>Yes</a:t>
                      </a:r>
                      <a:endParaRPr lang="en-US" sz="20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Impact</a:t>
                      </a:r>
                      <a:r>
                        <a:rPr lang="en-US" sz="2000" baseline="0" dirty="0" smtClean="0"/>
                        <a:t>s</a:t>
                      </a:r>
                      <a:r>
                        <a:rPr lang="en-US" sz="2000" dirty="0" smtClean="0"/>
                        <a:t> participation</a:t>
                      </a:r>
                      <a:endParaRPr lang="en-US" sz="2000" dirty="0">
                        <a:latin typeface="Trebuchet MS" panose="020B0603020202020204" pitchFamily="34" charset="0"/>
                      </a:endParaRPr>
                    </a:p>
                  </a:txBody>
                  <a:tcPr anchor="ctr"/>
                </a:tc>
              </a:tr>
            </a:tbl>
          </a:graphicData>
        </a:graphic>
      </p:graphicFrame>
    </p:spTree>
    <p:extLst>
      <p:ext uri="{BB962C8B-B14F-4D97-AF65-F5344CB8AC3E}">
        <p14:creationId xmlns:p14="http://schemas.microsoft.com/office/powerpoint/2010/main" val="1566809919"/>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Additional Information</a:t>
            </a:r>
            <a:endParaRPr lang="en-US" sz="3200" dirty="0">
              <a:solidFill>
                <a:srgbClr val="000000"/>
              </a:solidFill>
            </a:endParaRPr>
          </a:p>
        </p:txBody>
      </p:sp>
    </p:spTree>
    <p:extLst>
      <p:ext uri="{BB962C8B-B14F-4D97-AF65-F5344CB8AC3E}">
        <p14:creationId xmlns:p14="http://schemas.microsoft.com/office/powerpoint/2010/main" val="113223488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72867" cy="521208"/>
          </a:xfrm>
        </p:spPr>
        <p:txBody>
          <a:bodyPr/>
          <a:lstStyle/>
          <a:p>
            <a:r>
              <a:rPr lang="en-US" dirty="0" smtClean="0"/>
              <a:t>Student Biographical Data </a:t>
            </a:r>
            <a:r>
              <a:rPr lang="en-US" i="1" dirty="0" smtClean="0"/>
              <a:t>– Tentative Dates</a:t>
            </a:r>
            <a:endParaRPr lang="en-US" i="1" dirty="0"/>
          </a:p>
        </p:txBody>
      </p:sp>
      <p:sp>
        <p:nvSpPr>
          <p:cNvPr id="4" name="Content Placeholder 4"/>
          <p:cNvSpPr txBox="1">
            <a:spLocks/>
          </p:cNvSpPr>
          <p:nvPr/>
        </p:nvSpPr>
        <p:spPr>
          <a:xfrm>
            <a:off x="463656" y="1185421"/>
            <a:ext cx="8229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Early 2018</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Manual for SBD process will be available </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Training Webinar</a:t>
            </a:r>
          </a:p>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Clean-up in PAnext</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Initial: Through May 11</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Final: May 14 - 16 (District level only)</a:t>
            </a:r>
          </a:p>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SBD via Data Pipeline</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CMAS</a:t>
            </a:r>
            <a:r>
              <a:rPr kumimoji="0" lang="en-US" sz="2000" b="0" i="0" u="none" strike="noStrike" kern="1200" cap="none" spc="0" normalizeH="0" noProof="0" dirty="0" smtClean="0">
                <a:ln>
                  <a:noFill/>
                </a:ln>
                <a:solidFill>
                  <a:sysClr val="windowText" lastClr="000000"/>
                </a:solidFill>
                <a:effectLst/>
                <a:uLnTx/>
                <a:uFillTx/>
                <a:latin typeface="Trebuchet MS" panose="020B0603020202020204" pitchFamily="34" charset="0"/>
              </a:rPr>
              <a:t> and</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a:t>
            </a:r>
            <a:r>
              <a:rPr kumimoji="0" lang="en-US" sz="2000" b="0" i="0" u="none" strike="noStrike" kern="1200" cap="none" spc="0" normalizeH="0" baseline="0" noProof="0" dirty="0" err="1" smtClean="0">
                <a:ln>
                  <a:noFill/>
                </a:ln>
                <a:solidFill>
                  <a:sysClr val="windowText" lastClr="000000"/>
                </a:solidFill>
                <a:effectLst/>
                <a:uLnTx/>
                <a:uFillTx/>
                <a:latin typeface="Trebuchet MS" panose="020B0603020202020204" pitchFamily="34" charset="0"/>
              </a:rPr>
              <a:t>CoAlt</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will be together </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May 21 - 31</a:t>
            </a:r>
          </a:p>
          <a:p>
            <a:pPr marR="0" lvl="0" algn="l"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403507339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44586" cy="521208"/>
          </a:xfrm>
        </p:spPr>
        <p:txBody>
          <a:bodyPr/>
          <a:lstStyle/>
          <a:p>
            <a:r>
              <a:rPr lang="en-US" dirty="0" smtClean="0"/>
              <a:t>2018 Reporting Timeline </a:t>
            </a:r>
            <a:r>
              <a:rPr lang="en-US" i="1" dirty="0"/>
              <a:t>– </a:t>
            </a:r>
            <a:r>
              <a:rPr lang="en-US" i="1" dirty="0" smtClean="0"/>
              <a:t>Tentative</a:t>
            </a:r>
            <a:endParaRPr lang="en-US" dirty="0"/>
          </a:p>
        </p:txBody>
      </p:sp>
      <p:sp>
        <p:nvSpPr>
          <p:cNvPr id="4" name="Content Placeholder 2"/>
          <p:cNvSpPr txBox="1">
            <a:spLocks/>
          </p:cNvSpPr>
          <p:nvPr/>
        </p:nvSpPr>
        <p:spPr>
          <a:xfrm>
            <a:off x="449517" y="114837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data files expected in</a:t>
            </a:r>
            <a:r>
              <a:rPr kumimoji="0" lang="en-US" sz="2400" b="0" i="0" u="none" strike="noStrike" kern="1200" cap="none" spc="0" normalizeH="0" noProof="0" dirty="0" smtClean="0">
                <a:ln>
                  <a:noFill/>
                </a:ln>
                <a:solidFill>
                  <a:sysClr val="windowText" lastClr="000000"/>
                </a:solidFill>
                <a:effectLst/>
                <a:uLnTx/>
                <a:uFillTx/>
                <a:latin typeface="Trebuchet MS" panose="020B0603020202020204" pitchFamily="34" charset="0"/>
              </a:rPr>
              <a:t> </a:t>
            </a:r>
            <a:r>
              <a:rPr kumimoji="0" lang="en-US" sz="2400" b="0" i="0" u="none" strike="noStrike" kern="1200" cap="none" spc="0" normalizeH="0" baseline="0" noProof="0" dirty="0" smtClean="0">
                <a:ln>
                  <a:noFill/>
                </a:ln>
                <a:effectLst/>
                <a:uLnTx/>
                <a:uFillTx/>
                <a:latin typeface="Trebuchet MS" panose="020B0603020202020204" pitchFamily="34" charset="0"/>
              </a:rPr>
              <a:t>June</a:t>
            </a:r>
          </a:p>
          <a:p>
            <a:pPr marL="914400" lvl="1" indent="-514350">
              <a:buFont typeface="Arial" panose="020B0604020202020204" pitchFamily="34" charset="0"/>
              <a:buChar char="•"/>
              <a:defRPr/>
            </a:pPr>
            <a:r>
              <a:rPr lang="en-US" sz="2000" dirty="0" err="1" smtClean="0">
                <a:latin typeface="Trebuchet MS" panose="020B0603020202020204" pitchFamily="34" charset="0"/>
              </a:rPr>
              <a:t>OnDemand</a:t>
            </a:r>
            <a:r>
              <a:rPr lang="en-US" sz="2000" dirty="0" smtClean="0">
                <a:latin typeface="Trebuchet MS" panose="020B0603020202020204" pitchFamily="34" charset="0"/>
              </a:rPr>
              <a:t> student reports available at this time (no comparative data)</a:t>
            </a:r>
          </a:p>
          <a:p>
            <a:pPr marL="514350" indent="-514350">
              <a:buFont typeface="+mj-lt"/>
              <a:buAutoNum type="arabicPeriod"/>
              <a:defRPr/>
            </a:pPr>
            <a:r>
              <a:rPr kumimoji="0" lang="en-US" sz="2400" b="0" i="0" u="none" strike="noStrike" kern="1200" cap="none" spc="0" normalizeH="0" baseline="0" noProof="0" dirty="0" smtClean="0">
                <a:ln>
                  <a:noFill/>
                </a:ln>
                <a:effectLst/>
                <a:uLnTx/>
                <a:uFillTx/>
                <a:latin typeface="Trebuchet MS" panose="020B0603020202020204" pitchFamily="34" charset="0"/>
              </a:rPr>
              <a:t>Individual</a:t>
            </a:r>
            <a:r>
              <a:rPr kumimoji="0" lang="en-US" sz="2400" b="0" i="0" u="none" strike="noStrike" kern="1200" cap="none" spc="0" normalizeH="0" noProof="0" dirty="0" smtClean="0">
                <a:ln>
                  <a:noFill/>
                </a:ln>
                <a:effectLst/>
                <a:uLnTx/>
                <a:uFillTx/>
                <a:latin typeface="Trebuchet MS" panose="020B0603020202020204" pitchFamily="34" charset="0"/>
              </a:rPr>
              <a:t> s</a:t>
            </a:r>
            <a:r>
              <a:rPr kumimoji="0" lang="en-US" sz="2400" b="0" i="0" u="none" strike="noStrike" kern="1200" cap="none" spc="0" normalizeH="0" baseline="0" noProof="0" dirty="0" smtClean="0">
                <a:ln>
                  <a:noFill/>
                </a:ln>
                <a:effectLst/>
                <a:uLnTx/>
                <a:uFillTx/>
                <a:latin typeface="Trebuchet MS" panose="020B0603020202020204" pitchFamily="34" charset="0"/>
              </a:rPr>
              <a:t>tudent</a:t>
            </a:r>
            <a:r>
              <a:rPr kumimoji="0" lang="en-US" sz="2400" b="0" i="0" u="none" strike="noStrike" kern="1200" cap="none" spc="0" normalizeH="0" noProof="0" dirty="0" smtClean="0">
                <a:ln>
                  <a:noFill/>
                </a:ln>
                <a:effectLst/>
                <a:uLnTx/>
                <a:uFillTx/>
                <a:latin typeface="Trebuchet MS" panose="020B0603020202020204" pitchFamily="34" charset="0"/>
              </a:rPr>
              <a:t> performance reports and summary data files</a:t>
            </a:r>
          </a:p>
          <a:p>
            <a:pPr marL="514350" indent="-514350">
              <a:buFont typeface="+mj-lt"/>
              <a:buAutoNum type="arabicPeriod"/>
              <a:defRPr/>
            </a:pPr>
            <a:r>
              <a:rPr lang="en-US" sz="2400" baseline="0" dirty="0" smtClean="0">
                <a:latin typeface="Trebuchet MS" panose="020B0603020202020204" pitchFamily="34" charset="0"/>
              </a:rPr>
              <a:t>District-</a:t>
            </a:r>
            <a:r>
              <a:rPr lang="en-US" sz="2400" dirty="0" smtClean="0">
                <a:latin typeface="Trebuchet MS" panose="020B0603020202020204" pitchFamily="34" charset="0"/>
              </a:rPr>
              <a:t> and school-level reports</a:t>
            </a:r>
            <a:endParaRPr kumimoji="0" lang="en-US" sz="2400" b="0" i="0" u="none" strike="noStrike" kern="1200" cap="none" spc="0" normalizeH="0" baseline="0" noProof="0" dirty="0" smtClean="0">
              <a:ln>
                <a:noFill/>
              </a:ln>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37061413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44586" cy="521208"/>
          </a:xfrm>
        </p:spPr>
        <p:txBody>
          <a:bodyPr/>
          <a:lstStyle/>
          <a:p>
            <a:r>
              <a:rPr lang="en-US" dirty="0" smtClean="0"/>
              <a:t>Accountability Questions</a:t>
            </a:r>
            <a:endParaRPr lang="en-US" dirty="0"/>
          </a:p>
        </p:txBody>
      </p:sp>
      <p:sp>
        <p:nvSpPr>
          <p:cNvPr id="4" name="Text Placeholder 2"/>
          <p:cNvSpPr txBox="1">
            <a:spLocks/>
          </p:cNvSpPr>
          <p:nvPr/>
        </p:nvSpPr>
        <p:spPr bwMode="auto">
          <a:xfrm>
            <a:off x="335217" y="1219364"/>
            <a:ext cx="8458200" cy="50292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Participation: </a:t>
            </a:r>
          </a:p>
          <a:p>
            <a:pPr marL="914400"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District</a:t>
            </a:r>
            <a:r>
              <a:rPr kumimoji="0" lang="en-US" sz="2000" b="0" i="0" u="none" strike="noStrike" kern="1200" cap="none" spc="0" normalizeH="0" noProof="0" dirty="0" smtClean="0">
                <a:ln>
                  <a:noFill/>
                </a:ln>
                <a:solidFill>
                  <a:sysClr val="windowText" lastClr="000000"/>
                </a:solidFill>
                <a:effectLst/>
                <a:uLnTx/>
                <a:uFillTx/>
                <a:latin typeface="Trebuchet MS" panose="020B0603020202020204" pitchFamily="34" charset="0"/>
              </a:rPr>
              <a:t> and School Overall Results</a:t>
            </a:r>
          </a:p>
          <a:p>
            <a:pPr marL="1371600" lvl="2" indent="-457200" algn="l">
              <a:buFont typeface="Arial" panose="020B0604020202020204" pitchFamily="34" charset="0"/>
              <a:buChar char="•"/>
              <a:defRPr/>
            </a:pPr>
            <a:r>
              <a:rPr lang="en-US" sz="1800" dirty="0">
                <a:solidFill>
                  <a:sysClr val="windowText" lastClr="000000"/>
                </a:solidFill>
                <a:latin typeface="Trebuchet MS" panose="020B0603020202020204" pitchFamily="34" charset="0"/>
                <a:hlinkClick r:id="rId2"/>
              </a:rPr>
              <a:t>http://</a:t>
            </a:r>
            <a:r>
              <a:rPr lang="en-US" sz="1800" dirty="0" smtClean="0">
                <a:solidFill>
                  <a:sysClr val="windowText" lastClr="000000"/>
                </a:solidFill>
                <a:latin typeface="Trebuchet MS" panose="020B0603020202020204" pitchFamily="34" charset="0"/>
                <a:hlinkClick r:id="rId2"/>
              </a:rPr>
              <a:t>www.cde.state.co.us/assessment/cmas-dataandresults</a:t>
            </a:r>
            <a:r>
              <a:rPr lang="en-US" sz="1800" dirty="0" smtClean="0">
                <a:solidFill>
                  <a:sysClr val="windowText" lastClr="000000"/>
                </a:solidFill>
                <a:latin typeface="Trebuchet MS" panose="020B0603020202020204" pitchFamily="34" charset="0"/>
              </a:rPr>
              <a:t> </a:t>
            </a:r>
            <a:endPar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1371600" lvl="2" indent="-457200" algn="l">
              <a:buFont typeface="Arial" panose="020B0604020202020204" pitchFamily="34" charset="0"/>
              <a:buChar char="•"/>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All students included in participation calculations</a:t>
            </a:r>
          </a:p>
          <a:p>
            <a:pPr marL="914400"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State accountability purposes</a:t>
            </a:r>
          </a:p>
          <a:p>
            <a:pPr marL="1371600" lvl="2" indent="-457200" algn="l">
              <a:buFont typeface="Arial" panose="020B0604020202020204" pitchFamily="34" charset="0"/>
              <a:buChar char="•"/>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Parent excusals removed from participation calculations</a:t>
            </a:r>
          </a:p>
          <a:p>
            <a:pPr marR="0" lvl="1" algn="l"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you have questions about how participation is calculated, please contact the Accountability Unit: </a:t>
            </a:r>
          </a:p>
          <a:p>
            <a:pPr marL="9144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Dan Jorgensen -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hlinkClick r:id="rId3"/>
              </a:rPr>
              <a:t>jorgensen_d@cde.state.co.us</a:t>
            </a: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9144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Jessica </a:t>
            </a:r>
            <a:r>
              <a:rPr kumimoji="0" lang="en-US" sz="2000" b="0" i="0" u="none" strike="noStrike" kern="1200" cap="none" spc="0" normalizeH="0" baseline="0" noProof="0" dirty="0" err="1" smtClean="0">
                <a:ln>
                  <a:noFill/>
                </a:ln>
                <a:solidFill>
                  <a:sysClr val="windowText" lastClr="000000"/>
                </a:solidFill>
                <a:effectLst/>
                <a:uLnTx/>
                <a:uFillTx/>
                <a:latin typeface="Trebuchet MS" panose="020B0603020202020204" pitchFamily="34" charset="0"/>
              </a:rPr>
              <a:t>Knevals</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hlinkClick r:id="rId4"/>
              </a:rPr>
              <a:t>knevals_j@cde.state.co.us</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a:t>
            </a:r>
          </a:p>
          <a:p>
            <a:pPr marL="457200" marR="0" lvl="1"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FF0000"/>
              </a:solidFill>
              <a:effectLst/>
              <a:uLnTx/>
              <a:uFillTx/>
              <a:latin typeface="Trebuchet MS" panose="020B0603020202020204" pitchFamily="34" charset="0"/>
            </a:endParaRPr>
          </a:p>
        </p:txBody>
      </p:sp>
    </p:spTree>
    <p:extLst>
      <p:ext uri="{BB962C8B-B14F-4D97-AF65-F5344CB8AC3E}">
        <p14:creationId xmlns:p14="http://schemas.microsoft.com/office/powerpoint/2010/main" val="283952428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35160" cy="521208"/>
          </a:xfrm>
        </p:spPr>
        <p:txBody>
          <a:bodyPr/>
          <a:lstStyle/>
          <a:p>
            <a:r>
              <a:rPr lang="en-US" dirty="0" smtClean="0"/>
              <a:t>Upcoming CMAS Due Dates</a:t>
            </a:r>
            <a:endParaRPr lang="en-US" dirty="0"/>
          </a:p>
        </p:txBody>
      </p:sp>
      <p:sp>
        <p:nvSpPr>
          <p:cNvPr id="4" name="Text Placeholder 2"/>
          <p:cNvSpPr txBox="1">
            <a:spLocks/>
          </p:cNvSpPr>
          <p:nvPr/>
        </p:nvSpPr>
        <p:spPr bwMode="auto">
          <a:xfrm>
            <a:off x="304800" y="1061714"/>
            <a:ext cx="8479604" cy="5313947"/>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December 15 </a:t>
            </a:r>
          </a:p>
          <a:p>
            <a:pPr marL="8001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UARs due to CDE Assessment for approval</a:t>
            </a:r>
          </a:p>
          <a:p>
            <a:pPr marL="8001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200" dirty="0" smtClean="0">
                <a:solidFill>
                  <a:sysClr val="windowText" lastClr="000000"/>
                </a:solidFill>
                <a:latin typeface="Trebuchet MS" panose="020B0603020202020204" pitchFamily="34" charset="0"/>
              </a:rPr>
              <a:t>Submit request for extended/</a:t>
            </a: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early testing windows</a:t>
            </a:r>
          </a:p>
          <a:p>
            <a:pPr marL="8001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Return list of schools/grades/subjects that will test on paper to have CDE load students as paper for the initial load into PAnext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Complete </a:t>
            </a:r>
            <a:r>
              <a:rPr kumimoji="0" lang="en-US" sz="2800" b="0" i="0" u="none" strike="noStrike" kern="1200" cap="none" spc="0" normalizeH="0" baseline="0" noProof="0" dirty="0" smtClean="0">
                <a:ln>
                  <a:noFill/>
                </a:ln>
                <a:solidFill>
                  <a:schemeClr val="tx1"/>
                </a:solidFill>
                <a:effectLst/>
                <a:uLnTx/>
                <a:uFillTx/>
                <a:latin typeface="Trebuchet MS" panose="020B0603020202020204" pitchFamily="34" charset="0"/>
              </a:rPr>
              <a:t>by January 26</a:t>
            </a:r>
          </a:p>
          <a:p>
            <a:pPr marL="8001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All test assignments requiring</a:t>
            </a:r>
            <a:r>
              <a:rPr kumimoji="0" lang="en-US" sz="2200" b="0" i="0" u="none" strike="noStrike" kern="1200" cap="none" spc="0" normalizeH="0" noProof="0" dirty="0" smtClean="0">
                <a:ln>
                  <a:noFill/>
                </a:ln>
                <a:solidFill>
                  <a:sysClr val="windowText" lastClr="000000"/>
                </a:solidFill>
                <a:effectLst/>
                <a:uLnTx/>
                <a:uFillTx/>
                <a:latin typeface="Trebuchet MS" panose="020B0603020202020204" pitchFamily="34" charset="0"/>
              </a:rPr>
              <a:t> physical materials </a:t>
            </a: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in PAnext</a:t>
            </a:r>
          </a:p>
          <a:p>
            <a:pPr marL="1257300" lvl="2" indent="-342900" algn="l">
              <a:buFont typeface="Arial" panose="020B0604020202020204" pitchFamily="34" charset="0"/>
              <a:buChar char="•"/>
              <a:defRPr/>
            </a:pPr>
            <a:r>
              <a:rPr lang="en-US" sz="2000" dirty="0">
                <a:solidFill>
                  <a:sysClr val="windowText" lastClr="000000"/>
                </a:solidFill>
                <a:latin typeface="Trebuchet MS" panose="020B0603020202020204" pitchFamily="34" charset="0"/>
              </a:rPr>
              <a:t>School/grade/subject PBT selections</a:t>
            </a:r>
          </a:p>
          <a:p>
            <a:pPr marL="12573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PBT</a:t>
            </a:r>
            <a:r>
              <a:rPr kumimoji="0" lang="en-US" sz="2000" b="0" i="0" u="none" strike="noStrike" kern="1200" cap="none" spc="0" normalizeH="0" noProof="0" dirty="0" smtClean="0">
                <a:ln>
                  <a:noFill/>
                </a:ln>
                <a:solidFill>
                  <a:sysClr val="windowText" lastClr="000000"/>
                </a:solidFill>
                <a:effectLst/>
                <a:uLnTx/>
                <a:uFillTx/>
                <a:latin typeface="Trebuchet MS" panose="020B0603020202020204" pitchFamily="34" charset="0"/>
              </a:rPr>
              <a:t> accommodated forms</a:t>
            </a:r>
          </a:p>
          <a:p>
            <a:pPr marL="1714500" lvl="3" indent="-342900" algn="l">
              <a:buFont typeface="Arial" panose="020B0604020202020204" pitchFamily="34" charset="0"/>
              <a:buChar char="•"/>
              <a:defRPr/>
            </a:pPr>
            <a:r>
              <a:rPr kumimoji="0" lang="en-US" sz="1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Large print</a:t>
            </a:r>
          </a:p>
          <a:p>
            <a:pPr marL="1714500" lvl="3" indent="-342900" algn="l">
              <a:buFont typeface="Arial" panose="020B0604020202020204" pitchFamily="34" charset="0"/>
              <a:buChar char="•"/>
              <a:defRPr/>
            </a:pPr>
            <a:r>
              <a:rPr kumimoji="0" lang="en-US" sz="1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Braille </a:t>
            </a:r>
          </a:p>
          <a:p>
            <a:pPr marL="1714500" lvl="3" indent="-342900" algn="l">
              <a:buFont typeface="Arial" panose="020B0604020202020204" pitchFamily="34" charset="0"/>
              <a:buChar char="•"/>
              <a:defRPr/>
            </a:pPr>
            <a:r>
              <a:rPr lang="en-US" sz="1600" dirty="0" smtClean="0">
                <a:solidFill>
                  <a:sysClr val="windowText" lastClr="000000"/>
                </a:solidFill>
                <a:latin typeface="Trebuchet MS" panose="020B0603020202020204" pitchFamily="34" charset="0"/>
              </a:rPr>
              <a:t>CSLA</a:t>
            </a:r>
            <a:endParaRPr kumimoji="0" lang="en-US" sz="1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1714500" lvl="3" indent="-342900" algn="l">
              <a:buFont typeface="Arial" panose="020B0604020202020204" pitchFamily="34" charset="0"/>
              <a:buChar char="•"/>
              <a:defRPr/>
            </a:pPr>
            <a:r>
              <a:rPr lang="en-US" sz="1600" dirty="0" smtClean="0">
                <a:solidFill>
                  <a:sysClr val="windowText" lastClr="000000"/>
                </a:solidFill>
                <a:latin typeface="Trebuchet MS" panose="020B0603020202020204" pitchFamily="34" charset="0"/>
              </a:rPr>
              <a:t>Spanish </a:t>
            </a:r>
            <a:endParaRPr lang="en-US" sz="1600" dirty="0">
              <a:solidFill>
                <a:sysClr val="windowText" lastClr="000000"/>
              </a:solidFill>
              <a:latin typeface="Trebuchet MS" panose="020B0603020202020204" pitchFamily="34" charset="0"/>
            </a:endParaRPr>
          </a:p>
          <a:p>
            <a:pPr marL="12573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Oral scripts</a:t>
            </a:r>
          </a:p>
          <a:p>
            <a:pPr marL="914400" marR="0" lvl="2"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tint val="75000"/>
                </a:sysClr>
              </a:solidFill>
              <a:effectLst/>
              <a:uLnTx/>
              <a:uFillTx/>
              <a:latin typeface="Trebuchet MS" panose="020B0603020202020204" pitchFamily="34" charset="0"/>
            </a:endParaRPr>
          </a:p>
        </p:txBody>
      </p:sp>
    </p:spTree>
    <p:extLst>
      <p:ext uri="{BB962C8B-B14F-4D97-AF65-F5344CB8AC3E}">
        <p14:creationId xmlns:p14="http://schemas.microsoft.com/office/powerpoint/2010/main" val="55998354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44586" cy="521208"/>
          </a:xfrm>
        </p:spPr>
        <p:txBody>
          <a:bodyPr/>
          <a:lstStyle/>
          <a:p>
            <a:r>
              <a:rPr lang="en-US" dirty="0" smtClean="0"/>
              <a:t>CMAS Checklists</a:t>
            </a:r>
            <a:endParaRPr lang="en-US" dirty="0"/>
          </a:p>
        </p:txBody>
      </p:sp>
      <p:sp>
        <p:nvSpPr>
          <p:cNvPr id="4" name="Text Placeholder 2"/>
          <p:cNvSpPr txBox="1">
            <a:spLocks/>
          </p:cNvSpPr>
          <p:nvPr/>
        </p:nvSpPr>
        <p:spPr bwMode="auto">
          <a:xfrm>
            <a:off x="342900" y="1212351"/>
            <a:ext cx="8458200" cy="5208501"/>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Manuals contain checklists in each section:</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Before Testing</a:t>
            </a:r>
            <a:r>
              <a:rPr kumimoji="0" lang="en-US" sz="2400" b="0" i="0" u="none" strike="noStrike" kern="1200" cap="none" spc="0" normalizeH="0" noProof="0" dirty="0" smtClean="0">
                <a:ln>
                  <a:noFill/>
                </a:ln>
                <a:solidFill>
                  <a:sysClr val="windowText" lastClr="000000"/>
                </a:solidFill>
                <a:effectLst/>
                <a:uLnTx/>
                <a:uFillTx/>
                <a:latin typeface="Trebuchet MS" panose="020B0603020202020204" pitchFamily="34" charset="0"/>
              </a:rPr>
              <a:t> – </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Section 3</a:t>
            </a:r>
          </a:p>
          <a:p>
            <a:pPr marL="457200" indent="-457200" algn="l">
              <a:buFont typeface="Arial" panose="020B0604020202020204" pitchFamily="34" charset="0"/>
              <a:buChar char="•"/>
              <a:defRPr/>
            </a:pPr>
            <a:r>
              <a:rPr lang="en-US" sz="2400" dirty="0" smtClean="0">
                <a:solidFill>
                  <a:sysClr val="windowText" lastClr="000000"/>
                </a:solidFill>
                <a:latin typeface="Trebuchet MS" panose="020B0603020202020204" pitchFamily="34" charset="0"/>
              </a:rPr>
              <a:t>During Testing – </a:t>
            </a:r>
            <a:r>
              <a:rPr lang="en-US" sz="2400" dirty="0">
                <a:solidFill>
                  <a:sysClr val="windowText" lastClr="000000"/>
                </a:solidFill>
                <a:latin typeface="Trebuchet MS" panose="020B0603020202020204" pitchFamily="34" charset="0"/>
              </a:rPr>
              <a:t>Section </a:t>
            </a:r>
            <a:r>
              <a:rPr lang="en-US" sz="2400" dirty="0" smtClean="0">
                <a:solidFill>
                  <a:sysClr val="windowText" lastClr="000000"/>
                </a:solidFill>
                <a:latin typeface="Trebuchet MS" panose="020B0603020202020204" pitchFamily="34" charset="0"/>
              </a:rPr>
              <a:t>4</a:t>
            </a:r>
            <a:endParaRPr lang="en-US" sz="2400" dirty="0">
              <a:solidFill>
                <a:sysClr val="windowText" lastClr="000000"/>
              </a:solidFill>
              <a:latin typeface="Trebuchet MS" panose="020B0603020202020204" pitchFamily="34" charset="0"/>
            </a:endParaRPr>
          </a:p>
          <a:p>
            <a:pPr marL="457200" indent="-457200" algn="l">
              <a:buFont typeface="Arial" panose="020B0604020202020204" pitchFamily="34" charset="0"/>
              <a:buChar char="•"/>
              <a:defRPr/>
            </a:pPr>
            <a:r>
              <a:rPr lang="en-US" sz="2400" dirty="0" smtClean="0">
                <a:solidFill>
                  <a:sysClr val="windowText" lastClr="000000"/>
                </a:solidFill>
                <a:latin typeface="Trebuchet MS" panose="020B0603020202020204" pitchFamily="34" charset="0"/>
              </a:rPr>
              <a:t>After Testing – </a:t>
            </a:r>
            <a:r>
              <a:rPr lang="en-US" sz="2400" dirty="0">
                <a:solidFill>
                  <a:sysClr val="windowText" lastClr="000000"/>
                </a:solidFill>
                <a:latin typeface="Trebuchet MS" panose="020B0603020202020204" pitchFamily="34" charset="0"/>
              </a:rPr>
              <a:t>Section </a:t>
            </a:r>
            <a:r>
              <a:rPr lang="en-US" sz="2400" dirty="0" smtClean="0">
                <a:solidFill>
                  <a:sysClr val="windowText" lastClr="000000"/>
                </a:solidFill>
                <a:latin typeface="Trebuchet MS" panose="020B0603020202020204" pitchFamily="34" charset="0"/>
              </a:rPr>
              <a:t>5</a:t>
            </a:r>
            <a:endParaRPr lang="en-US" sz="2400" dirty="0">
              <a:solidFill>
                <a:sysClr val="windowText" lastClr="000000"/>
              </a:solidFill>
              <a:latin typeface="Trebuchet MS" panose="020B0603020202020204" pitchFamily="34" charset="0"/>
            </a:endParaRPr>
          </a:p>
        </p:txBody>
      </p:sp>
    </p:spTree>
    <p:extLst>
      <p:ext uri="{BB962C8B-B14F-4D97-AF65-F5344CB8AC3E}">
        <p14:creationId xmlns:p14="http://schemas.microsoft.com/office/powerpoint/2010/main" val="1057667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53426" cy="521208"/>
          </a:xfrm>
        </p:spPr>
        <p:txBody>
          <a:bodyPr/>
          <a:lstStyle/>
          <a:p>
            <a:r>
              <a:rPr lang="en-US" dirty="0" smtClean="0"/>
              <a:t>Spring 2018 </a:t>
            </a:r>
            <a:r>
              <a:rPr lang="en-US" dirty="0"/>
              <a:t>Critical Dates – </a:t>
            </a:r>
            <a:r>
              <a:rPr lang="en-US" i="1" dirty="0" smtClean="0"/>
              <a:t>Tentative</a:t>
            </a:r>
            <a:endParaRPr lang="en-US" i="1" dirty="0"/>
          </a:p>
        </p:txBody>
      </p:sp>
      <p:sp>
        <p:nvSpPr>
          <p:cNvPr id="7" name="TextBox 6"/>
          <p:cNvSpPr txBox="1"/>
          <p:nvPr/>
        </p:nvSpPr>
        <p:spPr>
          <a:xfrm>
            <a:off x="182451" y="4457101"/>
            <a:ext cx="8762999" cy="1477328"/>
          </a:xfrm>
          <a:prstGeom prst="rect">
            <a:avLst/>
          </a:prstGeom>
          <a:noFill/>
        </p:spPr>
        <p:txBody>
          <a:bodyPr wrap="square" rtlCol="0">
            <a:spAutoFit/>
          </a:bodyPr>
          <a:lstStyle/>
          <a:p>
            <a:pPr defTabSz="914400" fontAlgn="base">
              <a:spcBef>
                <a:spcPct val="0"/>
              </a:spcBef>
              <a:spcAft>
                <a:spcPct val="0"/>
              </a:spcAft>
            </a:pPr>
            <a:r>
              <a:rPr lang="en-US" dirty="0" smtClean="0">
                <a:solidFill>
                  <a:prstClr val="black"/>
                </a:solidFill>
                <a:latin typeface="Trebuchet MS" panose="020B0603020202020204" pitchFamily="34" charset="0"/>
                <a:ea typeface="ＭＳ Ｐゴシック" pitchFamily="34" charset="-128"/>
              </a:rPr>
              <a:t>*Additional orders placed prior to receiving Wave 1 materials will not be reviewed or approved (i.e., if only the regular window will be used, do not place additional orders until March 27)</a:t>
            </a:r>
          </a:p>
          <a:p>
            <a:pPr defTabSz="914400" fontAlgn="base">
              <a:spcBef>
                <a:spcPct val="0"/>
              </a:spcBef>
              <a:spcAft>
                <a:spcPct val="0"/>
              </a:spcAft>
            </a:pPr>
            <a:r>
              <a:rPr lang="en-US" dirty="0" smtClean="0">
                <a:solidFill>
                  <a:prstClr val="black"/>
                </a:solidFill>
                <a:latin typeface="Trebuchet MS" panose="020B0603020202020204" pitchFamily="34" charset="0"/>
                <a:ea typeface="ＭＳ Ｐゴシック" pitchFamily="34" charset="-128"/>
              </a:rPr>
              <a:t>**If scorable materials are </a:t>
            </a:r>
            <a:r>
              <a:rPr lang="en-US" b="1" dirty="0" smtClean="0">
                <a:solidFill>
                  <a:prstClr val="black"/>
                </a:solidFill>
                <a:latin typeface="Trebuchet MS" panose="020B0603020202020204" pitchFamily="34" charset="0"/>
                <a:ea typeface="ＭＳ Ｐゴシック" pitchFamily="34" charset="-128"/>
              </a:rPr>
              <a:t>not</a:t>
            </a:r>
            <a:r>
              <a:rPr lang="en-US" dirty="0" smtClean="0">
                <a:solidFill>
                  <a:prstClr val="black"/>
                </a:solidFill>
                <a:latin typeface="Trebuchet MS" panose="020B0603020202020204" pitchFamily="34" charset="0"/>
                <a:ea typeface="ＭＳ Ｐゴシック" pitchFamily="34" charset="-128"/>
              </a:rPr>
              <a:t> picked up by </a:t>
            </a:r>
            <a:r>
              <a:rPr lang="en-US" dirty="0">
                <a:latin typeface="Trebuchet MS" panose="020B0603020202020204" pitchFamily="34" charset="0"/>
              </a:rPr>
              <a:t>May </a:t>
            </a:r>
            <a:r>
              <a:rPr lang="en-US" dirty="0" smtClean="0">
                <a:latin typeface="Trebuchet MS" panose="020B0603020202020204" pitchFamily="34" charset="0"/>
              </a:rPr>
              <a:t>2, 2018 </a:t>
            </a:r>
            <a:r>
              <a:rPr lang="en-US" i="1" dirty="0" smtClean="0">
                <a:solidFill>
                  <a:prstClr val="black"/>
                </a:solidFill>
                <a:latin typeface="Trebuchet MS" panose="020B0603020202020204" pitchFamily="34" charset="0"/>
                <a:ea typeface="ＭＳ Ｐゴシック" pitchFamily="34" charset="-128"/>
              </a:rPr>
              <a:t>there is no guarantee </a:t>
            </a:r>
            <a:r>
              <a:rPr lang="en-US" dirty="0" smtClean="0">
                <a:solidFill>
                  <a:prstClr val="black"/>
                </a:solidFill>
                <a:latin typeface="Trebuchet MS" panose="020B0603020202020204" pitchFamily="34" charset="0"/>
                <a:ea typeface="ＭＳ Ｐゴシック" pitchFamily="34" charset="-128"/>
              </a:rPr>
              <a:t>that records for these PBT students </a:t>
            </a:r>
            <a:r>
              <a:rPr lang="en-US" b="1" dirty="0" smtClean="0">
                <a:solidFill>
                  <a:prstClr val="black"/>
                </a:solidFill>
                <a:latin typeface="Trebuchet MS" panose="020B0603020202020204" pitchFamily="34" charset="0"/>
                <a:ea typeface="ＭＳ Ｐゴシック" pitchFamily="34" charset="-128"/>
              </a:rPr>
              <a:t>will be included in SBD or scored</a:t>
            </a:r>
            <a:r>
              <a:rPr lang="en-US" dirty="0" smtClean="0">
                <a:solidFill>
                  <a:prstClr val="black"/>
                </a:solidFill>
                <a:latin typeface="Trebuchet MS" panose="020B0603020202020204" pitchFamily="34" charset="0"/>
                <a:ea typeface="ＭＳ Ｐゴシック" pitchFamily="34" charset="-128"/>
              </a:rPr>
              <a:t>.</a:t>
            </a:r>
            <a:endParaRPr lang="en-US" dirty="0">
              <a:solidFill>
                <a:prstClr val="black"/>
              </a:solidFill>
              <a:latin typeface="Trebuchet MS" panose="020B0603020202020204" pitchFamily="34" charset="0"/>
              <a:ea typeface="ＭＳ Ｐゴシック"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3390005288"/>
              </p:ext>
            </p:extLst>
          </p:nvPr>
        </p:nvGraphicFramePr>
        <p:xfrm>
          <a:off x="192022" y="1005486"/>
          <a:ext cx="8779389" cy="3326527"/>
        </p:xfrm>
        <a:graphic>
          <a:graphicData uri="http://schemas.openxmlformats.org/drawingml/2006/table">
            <a:tbl>
              <a:tblPr firstRow="1" bandRow="1">
                <a:tableStyleId>{073A0DAA-6AF3-43AB-8588-CEC1D06C72B9}</a:tableStyleId>
              </a:tblPr>
              <a:tblGrid>
                <a:gridCol w="3013757"/>
                <a:gridCol w="2043953"/>
                <a:gridCol w="1441524"/>
                <a:gridCol w="2280155"/>
              </a:tblGrid>
              <a:tr h="645779">
                <a:tc>
                  <a:txBody>
                    <a:bodyPr/>
                    <a:lstStyle/>
                    <a:p>
                      <a:pPr algn="ctr"/>
                      <a:r>
                        <a:rPr lang="en-US" dirty="0" smtClean="0">
                          <a:latin typeface="Trebuchet MS" panose="020B0603020202020204" pitchFamily="34" charset="0"/>
                        </a:rPr>
                        <a:t>Activity</a:t>
                      </a:r>
                      <a:endParaRPr lang="en-US" dirty="0">
                        <a:latin typeface="Trebuchet MS" panose="020B0603020202020204" pitchFamily="34" charset="0"/>
                      </a:endParaRPr>
                    </a:p>
                  </a:txBody>
                  <a:tcPr anchor="ctr">
                    <a:solidFill>
                      <a:schemeClr val="tx2"/>
                    </a:solidFill>
                  </a:tcPr>
                </a:tc>
                <a:tc>
                  <a:txBody>
                    <a:bodyPr/>
                    <a:lstStyle/>
                    <a:p>
                      <a:pPr algn="ctr"/>
                      <a:r>
                        <a:rPr lang="en-US" dirty="0" smtClean="0">
                          <a:latin typeface="Trebuchet MS" panose="020B0603020202020204" pitchFamily="34" charset="0"/>
                        </a:rPr>
                        <a:t>Extended Math</a:t>
                      </a:r>
                      <a:r>
                        <a:rPr lang="en-US" baseline="0" dirty="0" smtClean="0">
                          <a:latin typeface="Trebuchet MS" panose="020B0603020202020204" pitchFamily="34" charset="0"/>
                        </a:rPr>
                        <a:t> and ELA (CBT)</a:t>
                      </a:r>
                      <a:endParaRPr lang="en-US" dirty="0">
                        <a:latin typeface="Trebuchet MS" panose="020B0603020202020204" pitchFamily="34" charset="0"/>
                      </a:endParaRPr>
                    </a:p>
                  </a:txBody>
                  <a:tcPr anchor="ctr">
                    <a:solidFill>
                      <a:schemeClr val="tx2"/>
                    </a:solidFill>
                  </a:tcPr>
                </a:tc>
                <a:tc>
                  <a:txBody>
                    <a:bodyPr/>
                    <a:lstStyle/>
                    <a:p>
                      <a:pPr algn="ctr"/>
                      <a:r>
                        <a:rPr lang="en-US" dirty="0" smtClean="0">
                          <a:latin typeface="Trebuchet MS" panose="020B0603020202020204" pitchFamily="34" charset="0"/>
                        </a:rPr>
                        <a:t>Early High School Science</a:t>
                      </a:r>
                      <a:endParaRPr lang="en-US" dirty="0">
                        <a:latin typeface="Trebuchet MS" panose="020B0603020202020204" pitchFamily="34" charset="0"/>
                      </a:endParaRPr>
                    </a:p>
                  </a:txBody>
                  <a:tcPr anchor="ctr">
                    <a:solidFill>
                      <a:schemeClr val="tx2"/>
                    </a:solidFill>
                  </a:tcPr>
                </a:tc>
                <a:tc>
                  <a:txBody>
                    <a:bodyPr/>
                    <a:lstStyle/>
                    <a:p>
                      <a:pPr algn="ctr"/>
                      <a:r>
                        <a:rPr lang="en-US" dirty="0" smtClean="0">
                          <a:latin typeface="Trebuchet MS" panose="020B0603020202020204" pitchFamily="34" charset="0"/>
                        </a:rPr>
                        <a:t>Elementary/Middle</a:t>
                      </a:r>
                      <a:r>
                        <a:rPr lang="en-US" baseline="0" dirty="0" smtClean="0">
                          <a:latin typeface="Trebuchet MS" panose="020B0603020202020204" pitchFamily="34" charset="0"/>
                        </a:rPr>
                        <a:t> School S/SS and Math/ELA (PBT)</a:t>
                      </a:r>
                      <a:endParaRPr lang="en-US" dirty="0">
                        <a:latin typeface="Trebuchet MS" panose="020B0603020202020204" pitchFamily="34" charset="0"/>
                      </a:endParaRPr>
                    </a:p>
                  </a:txBody>
                  <a:tcPr anchor="ctr">
                    <a:solidFill>
                      <a:schemeClr val="tx2"/>
                    </a:solidFill>
                  </a:tcPr>
                </a:tc>
              </a:tr>
              <a:tr h="5631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Trebuchet MS" panose="020B0603020202020204" pitchFamily="34" charset="0"/>
                        </a:rPr>
                        <a:t>Additional Orders – </a:t>
                      </a:r>
                      <a:endParaRPr lang="en-US" sz="1800" b="0" i="0" u="none" strike="noStrike" dirty="0" smtClean="0">
                        <a:solidFill>
                          <a:srgbClr val="040404"/>
                        </a:solidFill>
                        <a:effectLst/>
                        <a:latin typeface="Trebuchet MS" panose="020B0603020202020204" pitchFamily="34" charset="0"/>
                      </a:endParaRPr>
                    </a:p>
                    <a:p>
                      <a:pPr algn="l" rtl="0" fontAlgn="ctr"/>
                      <a:r>
                        <a:rPr lang="en-US" sz="1800" b="0" i="0" u="none" strike="noStrike" dirty="0" smtClean="0">
                          <a:solidFill>
                            <a:srgbClr val="040404"/>
                          </a:solidFill>
                          <a:effectLst/>
                          <a:latin typeface="Trebuchet MS" panose="020B0603020202020204" pitchFamily="34" charset="0"/>
                        </a:rPr>
                        <a:t>Secure </a:t>
                      </a:r>
                      <a:r>
                        <a:rPr lang="en-US" sz="1800" b="0" i="0" u="none" strike="noStrike" dirty="0">
                          <a:solidFill>
                            <a:srgbClr val="040404"/>
                          </a:solidFill>
                          <a:effectLst/>
                          <a:latin typeface="Trebuchet MS" panose="020B0603020202020204" pitchFamily="34" charset="0"/>
                        </a:rPr>
                        <a:t>Materials</a:t>
                      </a:r>
                    </a:p>
                  </a:txBody>
                  <a:tcPr marL="85725" marR="9525" marT="9525" marB="0" anchor="ctr"/>
                </a:tc>
                <a:tc gridSpan="2">
                  <a:txBody>
                    <a:bodyPr/>
                    <a:lstStyle/>
                    <a:p>
                      <a:pPr algn="ctr"/>
                      <a:r>
                        <a:rPr lang="en-US" dirty="0" smtClean="0">
                          <a:latin typeface="Trebuchet MS" panose="020B0603020202020204" pitchFamily="34" charset="0"/>
                        </a:rPr>
                        <a:t>March 6* – April 24</a:t>
                      </a:r>
                      <a:endParaRPr lang="en-US" dirty="0">
                        <a:latin typeface="Trebuchet MS" panose="020B0603020202020204" pitchFamily="34" charset="0"/>
                      </a:endParaRPr>
                    </a:p>
                  </a:txBody>
                  <a:tcPr anchor="ctr"/>
                </a:tc>
                <a:tc hMerge="1">
                  <a:txBody>
                    <a:bodyPr/>
                    <a:lstStyle/>
                    <a:p>
                      <a:pPr algn="ctr"/>
                      <a:endParaRPr lang="en-US" dirty="0" smtClean="0">
                        <a:latin typeface="Trebuchet MS" panose="020B0603020202020204" pitchFamily="34" charset="0"/>
                      </a:endParaRPr>
                    </a:p>
                  </a:txBody>
                  <a:tcPr anchor="ctr"/>
                </a:tc>
                <a:tc>
                  <a:txBody>
                    <a:bodyPr/>
                    <a:lstStyle/>
                    <a:p>
                      <a:pPr algn="ctr"/>
                      <a:r>
                        <a:rPr lang="en-US" b="0" dirty="0" smtClean="0">
                          <a:latin typeface="Trebuchet MS" panose="020B0603020202020204" pitchFamily="34" charset="0"/>
                        </a:rPr>
                        <a:t>March 27 – April 24</a:t>
                      </a:r>
                    </a:p>
                  </a:txBody>
                  <a:tcPr anchor="ctr"/>
                </a:tc>
              </a:tr>
              <a:tr h="5631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Trebuchet MS" panose="020B0603020202020204" pitchFamily="34" charset="0"/>
                        </a:rPr>
                        <a:t>Additional Orders – </a:t>
                      </a:r>
                      <a:endParaRPr lang="en-US" sz="1800" b="0" i="0" u="none" strike="noStrike" dirty="0" smtClean="0">
                        <a:solidFill>
                          <a:srgbClr val="040404"/>
                        </a:solidFill>
                        <a:effectLst/>
                        <a:latin typeface="Trebuchet MS" panose="020B0603020202020204" pitchFamily="34" charset="0"/>
                      </a:endParaRPr>
                    </a:p>
                    <a:p>
                      <a:pPr algn="l" rtl="0" fontAlgn="ctr"/>
                      <a:r>
                        <a:rPr lang="en-US" sz="1800" b="0" i="0" u="none" strike="noStrike" dirty="0" smtClean="0">
                          <a:solidFill>
                            <a:srgbClr val="040404"/>
                          </a:solidFill>
                          <a:effectLst/>
                          <a:latin typeface="Trebuchet MS" panose="020B0603020202020204" pitchFamily="34" charset="0"/>
                        </a:rPr>
                        <a:t>Non-secure </a:t>
                      </a:r>
                      <a:r>
                        <a:rPr lang="en-US" sz="1800" b="0" i="0" u="none" strike="noStrike" dirty="0">
                          <a:solidFill>
                            <a:srgbClr val="040404"/>
                          </a:solidFill>
                          <a:effectLst/>
                          <a:latin typeface="Trebuchet MS" panose="020B0603020202020204" pitchFamily="34" charset="0"/>
                        </a:rPr>
                        <a:t>Materials</a:t>
                      </a:r>
                    </a:p>
                  </a:txBody>
                  <a:tcPr marL="85725" marR="9525" marT="9525" marB="0" anchor="ctr"/>
                </a:tc>
                <a:tc gridSpan="3">
                  <a:txBody>
                    <a:bodyPr/>
                    <a:lstStyle/>
                    <a:p>
                      <a:pPr algn="ctr"/>
                      <a:r>
                        <a:rPr lang="en-US" dirty="0" smtClean="0">
                          <a:latin typeface="Trebuchet MS" panose="020B0603020202020204" pitchFamily="34" charset="0"/>
                        </a:rPr>
                        <a:t>March 6* – May 1</a:t>
                      </a:r>
                      <a:endParaRPr lang="en-US" dirty="0">
                        <a:latin typeface="Trebuchet MS" panose="020B0603020202020204" pitchFamily="34" charset="0"/>
                      </a:endParaRPr>
                    </a:p>
                  </a:txBody>
                  <a:tcPr anchor="ctr"/>
                </a:tc>
                <a:tc hMerge="1">
                  <a:txBody>
                    <a:bodyPr/>
                    <a:lstStyle/>
                    <a:p>
                      <a:pPr algn="ctr"/>
                      <a:endParaRPr lang="en-US" dirty="0" smtClean="0">
                        <a:latin typeface="Trebuchet MS" panose="020B0603020202020204" pitchFamily="34" charset="0"/>
                      </a:endParaRPr>
                    </a:p>
                  </a:txBody>
                  <a:tcPr anchor="ctr"/>
                </a:tc>
                <a:tc hMerge="1">
                  <a:txBody>
                    <a:bodyPr/>
                    <a:lstStyle/>
                    <a:p>
                      <a:pPr algn="ctr"/>
                      <a:endParaRPr lang="en-US" b="0" dirty="0" smtClean="0">
                        <a:latin typeface="Trebuchet MS" panose="020B0603020202020204" pitchFamily="34" charset="0"/>
                      </a:endParaRPr>
                    </a:p>
                  </a:txBody>
                  <a:tcPr anchor="ctr"/>
                </a:tc>
              </a:tr>
              <a:tr h="5291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1" i="0" u="none" strike="noStrike" dirty="0" smtClean="0">
                          <a:solidFill>
                            <a:srgbClr val="040404"/>
                          </a:solidFill>
                          <a:effectLst/>
                          <a:latin typeface="Trebuchet MS" panose="020B0603020202020204" pitchFamily="34" charset="0"/>
                        </a:rPr>
                        <a:t>Deadline for UPS scorable </a:t>
                      </a:r>
                      <a:r>
                        <a:rPr lang="en-US" sz="1800" b="1" i="0" u="sng" strike="noStrike" dirty="0" smtClean="0">
                          <a:solidFill>
                            <a:srgbClr val="040404"/>
                          </a:solidFill>
                          <a:effectLst/>
                          <a:latin typeface="Trebuchet MS" panose="020B0603020202020204" pitchFamily="34" charset="0"/>
                        </a:rPr>
                        <a:t>pickups</a:t>
                      </a:r>
                      <a:r>
                        <a:rPr lang="en-US" sz="1800" b="1" i="0" u="none" strike="noStrike" dirty="0" smtClean="0">
                          <a:solidFill>
                            <a:srgbClr val="040404"/>
                          </a:solidFill>
                          <a:effectLst/>
                          <a:latin typeface="Trebuchet MS" panose="020B0603020202020204" pitchFamily="34" charset="0"/>
                        </a:rPr>
                        <a:t>**</a:t>
                      </a:r>
                      <a:endParaRPr lang="en-US" sz="1800" b="1" i="0" u="none" strike="noStrike" dirty="0">
                        <a:solidFill>
                          <a:srgbClr val="040404"/>
                        </a:solidFill>
                        <a:effectLst/>
                        <a:latin typeface="Trebuchet MS" panose="020B0603020202020204" pitchFamily="34" charset="0"/>
                      </a:endParaRPr>
                    </a:p>
                  </a:txBody>
                  <a:tcPr marL="85725" marR="9525" marT="9525" marB="0" anchor="ctr"/>
                </a:tc>
                <a:tc gridSpan="3">
                  <a:txBody>
                    <a:bodyPr/>
                    <a:lstStyle/>
                    <a:p>
                      <a:pPr algn="ctr"/>
                      <a:r>
                        <a:rPr lang="en-US" sz="1800" b="1" dirty="0" smtClean="0">
                          <a:latin typeface="Trebuchet MS" panose="020B0603020202020204" pitchFamily="34" charset="0"/>
                        </a:rPr>
                        <a:t>May 2</a:t>
                      </a:r>
                    </a:p>
                    <a:p>
                      <a:pPr algn="ctr"/>
                      <a:r>
                        <a:rPr lang="en-US" sz="1800" b="1" dirty="0" smtClean="0">
                          <a:latin typeface="Trebuchet MS" panose="020B0603020202020204" pitchFamily="34" charset="0"/>
                        </a:rPr>
                        <a:t>Schedule</a:t>
                      </a:r>
                      <a:r>
                        <a:rPr lang="en-US" sz="1800" b="1" baseline="0" dirty="0" smtClean="0">
                          <a:latin typeface="Trebuchet MS" panose="020B0603020202020204" pitchFamily="34" charset="0"/>
                        </a:rPr>
                        <a:t> pickup by May 1</a:t>
                      </a:r>
                      <a:endParaRPr lang="en-US" sz="1800" b="1" dirty="0">
                        <a:latin typeface="Trebuchet MS" panose="020B0603020202020204" pitchFamily="34" charset="0"/>
                      </a:endParaRPr>
                    </a:p>
                  </a:txBody>
                  <a:tcPr anchor="ctr"/>
                </a:tc>
                <a:tc hMerge="1">
                  <a:txBody>
                    <a:bodyPr/>
                    <a:lstStyle/>
                    <a:p>
                      <a:endParaRPr lang="en-US"/>
                    </a:p>
                  </a:txBody>
                  <a:tcPr/>
                </a:tc>
                <a:tc hMerge="1">
                  <a:txBody>
                    <a:bodyPr/>
                    <a:lstStyle/>
                    <a:p>
                      <a:pPr algn="ctr"/>
                      <a:endParaRPr lang="en-US" sz="1800" b="1" dirty="0">
                        <a:latin typeface="Trebuchet MS" panose="020B0603020202020204" pitchFamily="34" charset="0"/>
                      </a:endParaRPr>
                    </a:p>
                  </a:txBody>
                  <a:tcPr anchor="ctr"/>
                </a:tc>
              </a:tr>
              <a:tr h="6457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Trebuchet MS" panose="020B0603020202020204" pitchFamily="34" charset="0"/>
                        </a:rPr>
                        <a:t>Deadline for UPS </a:t>
                      </a:r>
                      <a:r>
                        <a:rPr lang="en-US" sz="1800" b="0" i="0" u="none" strike="noStrike" dirty="0" smtClean="0">
                          <a:solidFill>
                            <a:srgbClr val="040404"/>
                          </a:solidFill>
                          <a:effectLst/>
                          <a:latin typeface="Trebuchet MS" panose="020B0603020202020204" pitchFamily="34" charset="0"/>
                        </a:rPr>
                        <a:t>nonscorable </a:t>
                      </a:r>
                      <a:r>
                        <a:rPr lang="en-US" sz="1800" b="0" i="0" u="sng" strike="noStrike" dirty="0">
                          <a:solidFill>
                            <a:srgbClr val="040404"/>
                          </a:solidFill>
                          <a:effectLst/>
                          <a:latin typeface="Trebuchet MS" panose="020B0603020202020204" pitchFamily="34" charset="0"/>
                        </a:rPr>
                        <a:t>pickups</a:t>
                      </a:r>
                    </a:p>
                  </a:txBody>
                  <a:tcPr marL="85725" marR="9525" marT="9525" marB="0" anchor="ctr"/>
                </a:tc>
                <a:tc gridSpan="3">
                  <a:txBody>
                    <a:bodyPr/>
                    <a:lstStyle/>
                    <a:p>
                      <a:pPr algn="ctr"/>
                      <a:r>
                        <a:rPr lang="en-US" sz="1800" b="0" dirty="0" smtClean="0">
                          <a:latin typeface="Trebuchet MS" panose="020B0603020202020204" pitchFamily="34" charset="0"/>
                        </a:rPr>
                        <a:t>May 4</a:t>
                      </a:r>
                    </a:p>
                    <a:p>
                      <a:pPr algn="ctr"/>
                      <a:r>
                        <a:rPr lang="en-US" sz="1800" b="0" dirty="0" smtClean="0">
                          <a:latin typeface="Trebuchet MS" panose="020B0603020202020204" pitchFamily="34" charset="0"/>
                        </a:rPr>
                        <a:t>Schedule</a:t>
                      </a:r>
                      <a:r>
                        <a:rPr lang="en-US" sz="1800" b="0" baseline="0" dirty="0" smtClean="0">
                          <a:latin typeface="Trebuchet MS" panose="020B0603020202020204" pitchFamily="34" charset="0"/>
                        </a:rPr>
                        <a:t> pickup by May 3</a:t>
                      </a:r>
                      <a:endParaRPr lang="en-US" sz="1800" b="0" dirty="0">
                        <a:latin typeface="Trebuchet MS" panose="020B0603020202020204" pitchFamily="34" charset="0"/>
                      </a:endParaRPr>
                    </a:p>
                  </a:txBody>
                  <a:tcPr anchor="ctr"/>
                </a:tc>
                <a:tc hMerge="1">
                  <a:txBody>
                    <a:bodyPr/>
                    <a:lstStyle/>
                    <a:p>
                      <a:endParaRPr lang="en-US"/>
                    </a:p>
                  </a:txBody>
                  <a:tcPr/>
                </a:tc>
                <a:tc hMerge="1">
                  <a:txBody>
                    <a:bodyPr/>
                    <a:lstStyle/>
                    <a:p>
                      <a:pPr algn="ctr"/>
                      <a:endParaRPr lang="en-US" sz="1800" b="0" dirty="0">
                        <a:latin typeface="Trebuchet MS" panose="020B0603020202020204" pitchFamily="34" charset="0"/>
                      </a:endParaRPr>
                    </a:p>
                  </a:txBody>
                  <a:tcPr anchor="ctr"/>
                </a:tc>
              </a:tr>
            </a:tbl>
          </a:graphicData>
        </a:graphic>
      </p:graphicFrame>
    </p:spTree>
    <p:extLst>
      <p:ext uri="{BB962C8B-B14F-4D97-AF65-F5344CB8AC3E}">
        <p14:creationId xmlns:p14="http://schemas.microsoft.com/office/powerpoint/2010/main" val="276004998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91720" cy="521208"/>
          </a:xfrm>
        </p:spPr>
        <p:txBody>
          <a:bodyPr/>
          <a:lstStyle/>
          <a:p>
            <a:r>
              <a:rPr lang="en-US" dirty="0" smtClean="0"/>
              <a:t>Complete Security Agreement</a:t>
            </a:r>
            <a:endParaRPr lang="en-US" dirty="0"/>
          </a:p>
        </p:txBody>
      </p:sp>
      <p:sp>
        <p:nvSpPr>
          <p:cNvPr id="4" name="Content Placeholder 4"/>
          <p:cNvSpPr txBox="1">
            <a:spLocks/>
          </p:cNvSpPr>
          <p:nvPr/>
        </p:nvSpPr>
        <p:spPr>
          <a:xfrm>
            <a:off x="272265" y="109676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Each year, each DAC must submit a signed </a:t>
            </a:r>
            <a:r>
              <a:rPr kumimoji="0" lang="en-US" sz="2400" b="0" i="1" u="none" strike="noStrike" kern="1200" cap="none" spc="0" normalizeH="0" baseline="0" noProof="0" dirty="0" smtClean="0">
                <a:ln>
                  <a:noFill/>
                </a:ln>
                <a:solidFill>
                  <a:sysClr val="windowText" lastClr="000000"/>
                </a:solidFill>
                <a:effectLst/>
                <a:uLnTx/>
                <a:uFillTx/>
                <a:latin typeface="Trebuchet MS" panose="020B0603020202020204" pitchFamily="34" charset="0"/>
              </a:rPr>
              <a:t>Security Agreement </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to CDE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not handed in at training, please post your signed </a:t>
            </a:r>
            <a:r>
              <a:rPr kumimoji="0" lang="en-US" sz="2400" b="0" i="1" u="none" strike="noStrike" kern="1200" cap="none" spc="0" normalizeH="0" baseline="0" noProof="0" dirty="0" smtClean="0">
                <a:ln>
                  <a:noFill/>
                </a:ln>
                <a:solidFill>
                  <a:sysClr val="windowText" lastClr="000000"/>
                </a:solidFill>
                <a:effectLst/>
                <a:uLnTx/>
                <a:uFillTx/>
                <a:latin typeface="Trebuchet MS" panose="020B0603020202020204" pitchFamily="34" charset="0"/>
              </a:rPr>
              <a:t>CMAS and </a:t>
            </a:r>
            <a:r>
              <a:rPr kumimoji="0" lang="en-US" sz="2400" b="0" i="1" u="none" strike="noStrike" kern="1200" cap="none" spc="0" normalizeH="0" baseline="0" noProof="0" dirty="0" err="1" smtClean="0">
                <a:ln>
                  <a:noFill/>
                </a:ln>
                <a:solidFill>
                  <a:sysClr val="windowText" lastClr="000000"/>
                </a:solidFill>
                <a:effectLst/>
                <a:uLnTx/>
                <a:uFillTx/>
                <a:latin typeface="Trebuchet MS" panose="020B0603020202020204" pitchFamily="34" charset="0"/>
              </a:rPr>
              <a:t>CoAlt</a:t>
            </a:r>
            <a:r>
              <a:rPr kumimoji="0" lang="en-US" sz="2400" b="0" i="1" u="none" strike="noStrike" kern="1200" cap="none" spc="0" normalizeH="0" baseline="0" noProof="0" dirty="0" smtClean="0">
                <a:ln>
                  <a:noFill/>
                </a:ln>
                <a:solidFill>
                  <a:sysClr val="windowText" lastClr="000000"/>
                </a:solidFill>
                <a:effectLst/>
                <a:uLnTx/>
                <a:uFillTx/>
                <a:latin typeface="Trebuchet MS" panose="020B0603020202020204" pitchFamily="34" charset="0"/>
              </a:rPr>
              <a:t> Security Agreement </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in the Assessment Forms folder on Syncplicity</a:t>
            </a:r>
          </a:p>
          <a:p>
            <a:pPr lvl="1" indent="-342900">
              <a:buFont typeface="Arial" panose="020B0604020202020204" pitchFamily="34" charset="0"/>
              <a:buChar char="•"/>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Notify Margo Allen (</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hlinkClick r:id="rId2"/>
              </a:rPr>
              <a:t>allen_m@cde.state.co.us</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t>
            </a:r>
          </a:p>
        </p:txBody>
      </p:sp>
    </p:spTree>
    <p:extLst>
      <p:ext uri="{BB962C8B-B14F-4D97-AF65-F5344CB8AC3E}">
        <p14:creationId xmlns:p14="http://schemas.microsoft.com/office/powerpoint/2010/main" val="324044442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10574" cy="521208"/>
          </a:xfrm>
        </p:spPr>
        <p:txBody>
          <a:bodyPr/>
          <a:lstStyle/>
          <a:p>
            <a:r>
              <a:rPr lang="en-US" dirty="0" smtClean="0"/>
              <a:t>Reminder for DTCs</a:t>
            </a:r>
            <a:endParaRPr lang="en-US" dirty="0"/>
          </a:p>
        </p:txBody>
      </p:sp>
      <p:sp>
        <p:nvSpPr>
          <p:cNvPr id="4" name="Text Placeholder 2"/>
          <p:cNvSpPr txBox="1">
            <a:spLocks/>
          </p:cNvSpPr>
          <p:nvPr/>
        </p:nvSpPr>
        <p:spPr bwMode="auto">
          <a:xfrm>
            <a:off x="272961" y="1143855"/>
            <a:ext cx="8648700" cy="4896853"/>
          </a:xfrm>
          <a:prstGeom prst="rect">
            <a:avLst/>
          </a:prstGeom>
          <a:noFill/>
          <a:ln>
            <a:miter lim="800000"/>
            <a:headEnd/>
            <a:tailEnd/>
          </a:ln>
        </p:spPr>
        <p:txBody>
          <a:bodyPr vert="horz" wrap="square" lIns="89879" tIns="44940" rIns="89879" bIns="44940" numCol="1" anchor="t" anchorCtr="0" compatLnSpc="1">
            <a:prstTxWarp prst="textNoShape">
              <a:avLst/>
            </a:prstTxWarp>
          </a:bodyPr>
          <a:lstStyle>
            <a:lvl1pPr marL="342900" indent="-342900" algn="l" rtl="0" eaLnBrk="0" fontAlgn="base" hangingPunct="0">
              <a:spcBef>
                <a:spcPct val="20000"/>
              </a:spcBef>
              <a:spcAft>
                <a:spcPct val="0"/>
              </a:spcAft>
              <a:buClr>
                <a:srgbClr val="8F23B3"/>
              </a:buClr>
              <a:buFont typeface="Arial" charset="0"/>
              <a:buChar char="•"/>
              <a:defRPr sz="3200" kern="1200">
                <a:solidFill>
                  <a:schemeClr val="tx1"/>
                </a:solidFill>
                <a:latin typeface="+mn-lt"/>
                <a:ea typeface="ＭＳ Ｐゴシック" charset="0"/>
                <a:cs typeface="ＭＳ Ｐゴシック"/>
              </a:defRPr>
            </a:lvl1pPr>
            <a:lvl2pPr marL="742950" indent="-285750" algn="l" rtl="0" eaLnBrk="0" fontAlgn="base" hangingPunct="0">
              <a:spcBef>
                <a:spcPct val="20000"/>
              </a:spcBef>
              <a:spcAft>
                <a:spcPct val="0"/>
              </a:spcAft>
              <a:buClr>
                <a:srgbClr val="8F23B3"/>
              </a:buClr>
              <a:buFont typeface="Arial"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8F23B3"/>
              </a:buClr>
              <a:buFont typeface="Arial"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lr>
                <a:srgbClr val="8F23B3"/>
              </a:buClr>
              <a:buFont typeface="Arial"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lr>
                <a:srgbClr val="8F23B3"/>
              </a:buClr>
              <a:buFont typeface="Arial"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buClrTx/>
              <a:defRPr/>
            </a:pPr>
            <a:r>
              <a:rPr lang="en-US" sz="2400" dirty="0" smtClean="0">
                <a:solidFill>
                  <a:sysClr val="windowText" lastClr="000000"/>
                </a:solidFill>
                <a:latin typeface="Trebuchet MS" panose="020B0603020202020204" pitchFamily="34" charset="0"/>
              </a:rPr>
              <a:t>2017-18 DTC Kick-off Webinar</a:t>
            </a:r>
          </a:p>
          <a:p>
            <a:pPr lvl="1" defTabSz="914400">
              <a:buClrTx/>
              <a:buFont typeface="Arial" panose="020B0604020202020204" pitchFamily="34" charset="0"/>
              <a:buChar char="•"/>
              <a:defRPr/>
            </a:pPr>
            <a:r>
              <a:rPr lang="en-US" sz="2000" dirty="0" smtClean="0">
                <a:latin typeface="Trebuchet MS" panose="020B0603020202020204" pitchFamily="34" charset="0"/>
              </a:rPr>
              <a:t>Thursday, October 12</a:t>
            </a:r>
            <a:endParaRPr lang="en-US" sz="2000" dirty="0">
              <a:latin typeface="Trebuchet MS" panose="020B0603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Verify the correct person is identified as the District Technology Coordinator for your district on the CDE website</a:t>
            </a:r>
          </a:p>
          <a:p>
            <a:pPr lvl="1" indent="-342900" defTabSz="914400">
              <a:buClrTx/>
              <a:buFont typeface="Arial" charset="0"/>
              <a:buChar char="•"/>
              <a:defRPr/>
            </a:pPr>
            <a:r>
              <a:rPr lang="en-US" sz="2000" dirty="0">
                <a:solidFill>
                  <a:sysClr val="windowText" lastClr="000000"/>
                </a:solidFill>
                <a:latin typeface="Trebuchet MS" panose="020B0603020202020204" pitchFamily="34" charset="0"/>
                <a:hlinkClick r:id="rId2"/>
              </a:rPr>
              <a:t>http://</a:t>
            </a:r>
            <a:r>
              <a:rPr lang="en-US" sz="2000" dirty="0" smtClean="0">
                <a:solidFill>
                  <a:sysClr val="windowText" lastClr="000000"/>
                </a:solidFill>
                <a:latin typeface="Trebuchet MS" panose="020B0603020202020204" pitchFamily="34" charset="0"/>
                <a:hlinkClick r:id="rId2"/>
              </a:rPr>
              <a:t>www.cde.state.co.us/assessment/dtc</a:t>
            </a:r>
            <a:r>
              <a:rPr lang="en-US" sz="2000" dirty="0" smtClean="0">
                <a:solidFill>
                  <a:sysClr val="windowText" lastClr="000000"/>
                </a:solidFill>
                <a:latin typeface="Trebuchet MS" panose="020B0603020202020204" pitchFamily="34" charset="0"/>
              </a:rPr>
              <a:t> </a:t>
            </a: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DTC will receive technology updates and invitations to trainings via email</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DAC should connect with DTC regularly to ensure CBT readiness for spring 2018</a:t>
            </a:r>
            <a:endParaRPr kumimoji="0" lang="en-US" sz="24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344571447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951976" cy="521208"/>
          </a:xfrm>
        </p:spPr>
        <p:txBody>
          <a:bodyPr>
            <a:noAutofit/>
          </a:bodyPr>
          <a:lstStyle/>
          <a:p>
            <a:r>
              <a:rPr lang="en-US" dirty="0" smtClean="0"/>
              <a:t>Student Surveys</a:t>
            </a:r>
            <a:endParaRPr lang="en-US" dirty="0"/>
          </a:p>
        </p:txBody>
      </p:sp>
      <p:sp>
        <p:nvSpPr>
          <p:cNvPr id="4" name="Rectangle 3"/>
          <p:cNvSpPr txBox="1">
            <a:spLocks noChangeArrowheads="1"/>
          </p:cNvSpPr>
          <p:nvPr/>
        </p:nvSpPr>
        <p:spPr>
          <a:xfrm>
            <a:off x="454745" y="1328578"/>
            <a:ext cx="8246195"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GB" alt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surveys will not be embedded in any assessment, online or paper</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endParaRPr kumimoji="0" lang="en-GB" alt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GB" alt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student surveys are used this year, participation will be determined at the district or school level</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endParaRPr kumimoji="0" lang="en-GB" alt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GB" alt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Surveys would be accessed through a link that could be provided to students by the school</a:t>
            </a:r>
          </a:p>
        </p:txBody>
      </p:sp>
    </p:spTree>
    <p:extLst>
      <p:ext uri="{BB962C8B-B14F-4D97-AF65-F5344CB8AC3E}">
        <p14:creationId xmlns:p14="http://schemas.microsoft.com/office/powerpoint/2010/main" val="128428658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nSpc>
                <a:spcPct val="100000"/>
              </a:lnSpc>
              <a:spcAft>
                <a:spcPts val="400"/>
              </a:spcAft>
              <a:buClr>
                <a:schemeClr val="tx1"/>
              </a:buClr>
            </a:pPr>
            <a:r>
              <a:rPr lang="en-US" b="1" dirty="0"/>
              <a:t>Educator input</a:t>
            </a:r>
            <a:r>
              <a:rPr lang="en-US" dirty="0"/>
              <a:t> is critical to Colorado's state assessment development and validation </a:t>
            </a:r>
            <a:r>
              <a:rPr lang="en-US" dirty="0" smtClean="0"/>
              <a:t>process</a:t>
            </a:r>
          </a:p>
          <a:p>
            <a:pPr>
              <a:lnSpc>
                <a:spcPct val="100000"/>
              </a:lnSpc>
              <a:spcAft>
                <a:spcPts val="400"/>
              </a:spcAft>
              <a:buClr>
                <a:schemeClr val="tx1"/>
              </a:buClr>
            </a:pPr>
            <a:r>
              <a:rPr lang="en-US" dirty="0" smtClean="0"/>
              <a:t>Educators </a:t>
            </a:r>
            <a:r>
              <a:rPr lang="en-US" dirty="0"/>
              <a:t>may participate in committees related to the following state assessments: </a:t>
            </a:r>
          </a:p>
          <a:p>
            <a:pPr lvl="1">
              <a:lnSpc>
                <a:spcPct val="100000"/>
              </a:lnSpc>
              <a:spcAft>
                <a:spcPts val="400"/>
              </a:spcAft>
              <a:buClr>
                <a:schemeClr val="tx1"/>
              </a:buClr>
            </a:pPr>
            <a:r>
              <a:rPr lang="en-US" dirty="0" smtClean="0"/>
              <a:t>CMAS: </a:t>
            </a:r>
            <a:r>
              <a:rPr lang="en-US" dirty="0"/>
              <a:t>Science, Social Studies, Mathematics and English Language Arts/Literacy (ELA)</a:t>
            </a:r>
          </a:p>
          <a:p>
            <a:pPr lvl="1">
              <a:lnSpc>
                <a:spcPct val="100000"/>
              </a:lnSpc>
              <a:spcAft>
                <a:spcPts val="400"/>
              </a:spcAft>
              <a:buClr>
                <a:schemeClr val="tx1"/>
              </a:buClr>
            </a:pPr>
            <a:r>
              <a:rPr lang="en-US" dirty="0"/>
              <a:t>Colorado Spanish Language Arts (CSLA)</a:t>
            </a:r>
            <a:endParaRPr lang="en-US" sz="1800" dirty="0"/>
          </a:p>
          <a:p>
            <a:pPr lvl="1">
              <a:lnSpc>
                <a:spcPct val="100000"/>
              </a:lnSpc>
              <a:spcAft>
                <a:spcPts val="400"/>
              </a:spcAft>
              <a:buClr>
                <a:schemeClr val="tx1"/>
              </a:buClr>
            </a:pPr>
            <a:r>
              <a:rPr lang="en-US" dirty="0" err="1" smtClean="0"/>
              <a:t>CoAlt</a:t>
            </a:r>
            <a:r>
              <a:rPr lang="en-US" dirty="0" smtClean="0"/>
              <a:t>: </a:t>
            </a:r>
            <a:r>
              <a:rPr lang="en-US" dirty="0"/>
              <a:t>Science and Social Studies</a:t>
            </a:r>
          </a:p>
          <a:p>
            <a:pPr>
              <a:lnSpc>
                <a:spcPct val="100000"/>
              </a:lnSpc>
              <a:spcAft>
                <a:spcPts val="400"/>
              </a:spcAft>
              <a:buClr>
                <a:schemeClr val="tx1"/>
              </a:buClr>
            </a:pPr>
            <a:r>
              <a:rPr lang="en-US" dirty="0" smtClean="0"/>
              <a:t>Join </a:t>
            </a:r>
            <a:r>
              <a:rPr lang="en-US" dirty="0"/>
              <a:t>the Colorado Educator Pool for assessment development committee </a:t>
            </a:r>
            <a:r>
              <a:rPr lang="en-US" dirty="0" smtClean="0"/>
              <a:t>selection</a:t>
            </a:r>
            <a:r>
              <a:rPr lang="en-US" dirty="0"/>
              <a:t> </a:t>
            </a:r>
            <a:endParaRPr lang="en-US" dirty="0" smtClean="0"/>
          </a:p>
          <a:p>
            <a:pPr lvl="1">
              <a:lnSpc>
                <a:spcPct val="100000"/>
              </a:lnSpc>
              <a:spcAft>
                <a:spcPts val="400"/>
              </a:spcAft>
              <a:buClr>
                <a:schemeClr val="tx1"/>
              </a:buClr>
            </a:pPr>
            <a:r>
              <a:rPr lang="en-US" dirty="0">
                <a:hlinkClick r:id="rId2"/>
              </a:rPr>
              <a:t>https://</a:t>
            </a:r>
            <a:r>
              <a:rPr lang="en-US" dirty="0" smtClean="0">
                <a:hlinkClick r:id="rId2"/>
              </a:rPr>
              <a:t>pearson.cvent.com/ColoradoEducatorDatabase</a:t>
            </a:r>
            <a:r>
              <a:rPr lang="en-US" dirty="0" smtClean="0"/>
              <a:t> </a:t>
            </a:r>
            <a:endParaRPr lang="en-US" dirty="0"/>
          </a:p>
        </p:txBody>
      </p:sp>
      <p:sp>
        <p:nvSpPr>
          <p:cNvPr id="4" name="Title 3"/>
          <p:cNvSpPr>
            <a:spLocks noGrp="1"/>
          </p:cNvSpPr>
          <p:nvPr>
            <p:ph type="title"/>
          </p:nvPr>
        </p:nvSpPr>
        <p:spPr/>
        <p:txBody>
          <a:bodyPr>
            <a:noAutofit/>
          </a:bodyPr>
          <a:lstStyle/>
          <a:p>
            <a:r>
              <a:rPr lang="en-US" dirty="0" smtClean="0">
                <a:solidFill>
                  <a:srgbClr val="FFFFFF"/>
                </a:solidFill>
              </a:rPr>
              <a:t>Get Involved!</a:t>
            </a:r>
            <a:endParaRPr lang="en-US" dirty="0">
              <a:solidFill>
                <a:srgbClr val="FFFFFF"/>
              </a:solidFill>
            </a:endParaRPr>
          </a:p>
        </p:txBody>
      </p:sp>
    </p:spTree>
    <p:extLst>
      <p:ext uri="{BB962C8B-B14F-4D97-AF65-F5344CB8AC3E}">
        <p14:creationId xmlns:p14="http://schemas.microsoft.com/office/powerpoint/2010/main" val="371871785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44586" cy="521208"/>
          </a:xfrm>
        </p:spPr>
        <p:txBody>
          <a:bodyPr>
            <a:noAutofit/>
          </a:bodyPr>
          <a:lstStyle/>
          <a:p>
            <a:r>
              <a:rPr lang="en-US" dirty="0" smtClean="0"/>
              <a:t>Test Monitoring</a:t>
            </a:r>
            <a:endParaRPr lang="en-US" dirty="0"/>
          </a:p>
        </p:txBody>
      </p:sp>
      <p:sp>
        <p:nvSpPr>
          <p:cNvPr id="4" name="Text Placeholder 2"/>
          <p:cNvSpPr txBox="1">
            <a:spLocks/>
          </p:cNvSpPr>
          <p:nvPr/>
        </p:nvSpPr>
        <p:spPr bwMode="auto">
          <a:xfrm>
            <a:off x="335217" y="1159729"/>
            <a:ext cx="8458200" cy="50292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chemeClr val="tx1"/>
              </a:buClr>
            </a:pPr>
            <a:r>
              <a:rPr lang="en-US" dirty="0" smtClean="0">
                <a:solidFill>
                  <a:srgbClr val="000000"/>
                </a:solidFill>
                <a:latin typeface="Trebuchet MS" panose="020B0603020202020204" pitchFamily="34" charset="0"/>
                <a:ea typeface="ＭＳ Ｐゴシック" pitchFamily="34" charset="-128"/>
              </a:rPr>
              <a:t>US DOE Peer Review Requirement</a:t>
            </a:r>
          </a:p>
          <a:p>
            <a:pPr marL="342900" indent="-342900" algn="l">
              <a:buClr>
                <a:schemeClr val="tx1"/>
              </a:buClr>
              <a:buFont typeface="Arial" panose="020B0604020202020204" pitchFamily="34" charset="0"/>
              <a:buChar char="•"/>
            </a:pPr>
            <a:r>
              <a:rPr lang="en-US" sz="2400" dirty="0" smtClean="0">
                <a:solidFill>
                  <a:srgbClr val="000000"/>
                </a:solidFill>
                <a:latin typeface="Trebuchet MS" panose="020B0603020202020204" pitchFamily="34" charset="0"/>
                <a:ea typeface="ＭＳ Ｐゴシック" pitchFamily="34" charset="-128"/>
              </a:rPr>
              <a:t>Monitoring is to take place for state assessments</a:t>
            </a:r>
          </a:p>
          <a:p>
            <a:pPr marL="800100" lvl="1" indent="-342900" algn="l">
              <a:buClr>
                <a:schemeClr val="tx1"/>
              </a:buClr>
              <a:buFont typeface="Arial" panose="020B0604020202020204" pitchFamily="34" charset="0"/>
              <a:buChar char="•"/>
            </a:pPr>
            <a:r>
              <a:rPr lang="en-US" sz="2000" dirty="0" smtClean="0">
                <a:solidFill>
                  <a:srgbClr val="000000"/>
                </a:solidFill>
                <a:latin typeface="Trebuchet MS" panose="020B0603020202020204" pitchFamily="34" charset="0"/>
                <a:ea typeface="ＭＳ Ｐゴシック" pitchFamily="34" charset="-128"/>
              </a:rPr>
              <a:t>DACs need to know school testing schedules</a:t>
            </a:r>
          </a:p>
          <a:p>
            <a:pPr marL="342900" indent="-342900" algn="l">
              <a:buClr>
                <a:schemeClr val="tx1"/>
              </a:buClr>
              <a:buFont typeface="Arial" panose="020B0604020202020204" pitchFamily="34" charset="0"/>
              <a:buChar char="•"/>
            </a:pPr>
            <a:r>
              <a:rPr lang="en-US" sz="2400" dirty="0" smtClean="0">
                <a:solidFill>
                  <a:srgbClr val="000000"/>
                </a:solidFill>
                <a:latin typeface="Trebuchet MS" panose="020B0603020202020204" pitchFamily="34" charset="0"/>
                <a:ea typeface="ＭＳ Ｐゴシック" pitchFamily="34" charset="-128"/>
              </a:rPr>
              <a:t>CMAS</a:t>
            </a:r>
          </a:p>
          <a:p>
            <a:pPr marL="742950" lvl="1" indent="-285750" algn="l">
              <a:buClr>
                <a:schemeClr val="tx1"/>
              </a:buClr>
              <a:buFont typeface="Arial" panose="020B0604020202020204" pitchFamily="34" charset="0"/>
              <a:buChar char="•"/>
            </a:pPr>
            <a:r>
              <a:rPr lang="en-US" sz="2000" dirty="0" smtClean="0">
                <a:solidFill>
                  <a:srgbClr val="000000"/>
                </a:solidFill>
                <a:latin typeface="Trebuchet MS" panose="020B0603020202020204" pitchFamily="34" charset="0"/>
                <a:ea typeface="ＭＳ Ｐゴシック" pitchFamily="34" charset="-128"/>
              </a:rPr>
              <a:t>DACs will be notified prior to school visits</a:t>
            </a:r>
          </a:p>
          <a:p>
            <a:pPr marL="342900" indent="-342900" algn="l">
              <a:buClr>
                <a:schemeClr val="tx1"/>
              </a:buClr>
              <a:buFont typeface="Arial" panose="020B0604020202020204" pitchFamily="34" charset="0"/>
              <a:buChar char="•"/>
            </a:pPr>
            <a:r>
              <a:rPr lang="en-US" sz="2400" dirty="0" err="1" smtClean="0">
                <a:solidFill>
                  <a:srgbClr val="000000"/>
                </a:solidFill>
                <a:latin typeface="Trebuchet MS" panose="020B0603020202020204" pitchFamily="34" charset="0"/>
                <a:ea typeface="ＭＳ Ｐゴシック" pitchFamily="34" charset="-128"/>
              </a:rPr>
              <a:t>CoAlt</a:t>
            </a:r>
            <a:r>
              <a:rPr lang="en-US" sz="2400" dirty="0" smtClean="0">
                <a:solidFill>
                  <a:srgbClr val="000000"/>
                </a:solidFill>
                <a:latin typeface="Trebuchet MS" panose="020B0603020202020204" pitchFamily="34" charset="0"/>
                <a:ea typeface="ＭＳ Ｐゴシック" pitchFamily="34" charset="-128"/>
              </a:rPr>
              <a:t>: Science and Social Studies</a:t>
            </a:r>
          </a:p>
          <a:p>
            <a:pPr marL="742950" lvl="1" indent="-285750" algn="l">
              <a:buClr>
                <a:schemeClr val="tx1"/>
              </a:buClr>
              <a:buFont typeface="Arial" panose="020B0604020202020204" pitchFamily="34" charset="0"/>
              <a:buChar char="•"/>
            </a:pPr>
            <a:r>
              <a:rPr lang="en-US" sz="2000" dirty="0" smtClean="0">
                <a:solidFill>
                  <a:srgbClr val="000000"/>
                </a:solidFill>
                <a:latin typeface="Trebuchet MS" panose="020B0603020202020204" pitchFamily="34" charset="0"/>
                <a:ea typeface="ＭＳ Ｐゴシック" pitchFamily="34" charset="-128"/>
              </a:rPr>
              <a:t>Districts will be contacted in advance to schedule score monitors visits when testing will take place</a:t>
            </a:r>
          </a:p>
          <a:p>
            <a:pPr marL="742950" lvl="1" indent="-285750" algn="l">
              <a:buClr>
                <a:schemeClr val="tx1"/>
              </a:buClr>
              <a:buFont typeface="Arial" panose="020B0604020202020204" pitchFamily="34" charset="0"/>
              <a:buChar char="•"/>
            </a:pPr>
            <a:r>
              <a:rPr lang="en-US" sz="2000" dirty="0" smtClean="0">
                <a:solidFill>
                  <a:srgbClr val="000000"/>
                </a:solidFill>
                <a:latin typeface="Trebuchet MS" panose="020B0603020202020204" pitchFamily="34" charset="0"/>
                <a:ea typeface="ＭＳ Ｐゴシック" pitchFamily="34" charset="-128"/>
              </a:rPr>
              <a:t>Part of the validity research on </a:t>
            </a:r>
            <a:r>
              <a:rPr lang="en-US" sz="2000" dirty="0" err="1" smtClean="0">
                <a:solidFill>
                  <a:srgbClr val="000000"/>
                </a:solidFill>
                <a:latin typeface="Trebuchet MS" panose="020B0603020202020204" pitchFamily="34" charset="0"/>
                <a:ea typeface="ＭＳ Ｐゴシック" pitchFamily="34" charset="-128"/>
              </a:rPr>
              <a:t>CoAlt</a:t>
            </a:r>
            <a:endParaRPr lang="en-US" sz="2000" dirty="0" smtClean="0">
              <a:solidFill>
                <a:srgbClr val="000000"/>
              </a:solidFill>
              <a:latin typeface="Trebuchet MS" panose="020B0603020202020204" pitchFamily="34" charset="0"/>
              <a:ea typeface="ＭＳ Ｐゴシック" pitchFamily="34" charset="-128"/>
            </a:endParaRPr>
          </a:p>
          <a:p>
            <a:pPr marL="342900" indent="-342900" algn="l">
              <a:buFont typeface="Arial" panose="020B0604020202020204" pitchFamily="34" charset="0"/>
              <a:buChar char="•"/>
            </a:pPr>
            <a:endParaRPr lang="en-US" sz="2000" dirty="0">
              <a:latin typeface="Trebuchet MS" panose="020B0603020202020204" pitchFamily="34" charset="0"/>
              <a:ea typeface="ＭＳ Ｐゴシック" pitchFamily="34" charset="-128"/>
            </a:endParaRPr>
          </a:p>
        </p:txBody>
      </p:sp>
    </p:spTree>
    <p:extLst>
      <p:ext uri="{BB962C8B-B14F-4D97-AF65-F5344CB8AC3E}">
        <p14:creationId xmlns:p14="http://schemas.microsoft.com/office/powerpoint/2010/main" val="3791308744"/>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883631" cy="521208"/>
          </a:xfrm>
        </p:spPr>
        <p:txBody>
          <a:bodyPr>
            <a:noAutofit/>
          </a:bodyPr>
          <a:lstStyle/>
          <a:p>
            <a:r>
              <a:rPr lang="en-US" dirty="0" err="1" smtClean="0"/>
              <a:t>CoAlt</a:t>
            </a:r>
            <a:r>
              <a:rPr lang="en-US" dirty="0" smtClean="0"/>
              <a:t> Assessments</a:t>
            </a:r>
            <a:endParaRPr lang="en-US" dirty="0"/>
          </a:p>
        </p:txBody>
      </p:sp>
      <p:sp>
        <p:nvSpPr>
          <p:cNvPr id="4" name="Content Placeholder 10"/>
          <p:cNvSpPr txBox="1">
            <a:spLocks/>
          </p:cNvSpPr>
          <p:nvPr/>
        </p:nvSpPr>
        <p:spPr>
          <a:xfrm>
            <a:off x="158545" y="1150706"/>
            <a:ext cx="8763000" cy="52053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Trebuchet MS" panose="020B0603020202020204" pitchFamily="34" charset="0"/>
              </a:rPr>
              <a:t>Colorado Alternate </a:t>
            </a:r>
            <a:r>
              <a:rPr kumimoji="0" lang="en-US" b="0" i="0" u="none" strike="noStrike" kern="1200" cap="none" spc="0" normalizeH="0" baseline="0" noProof="0" dirty="0" smtClean="0">
                <a:ln>
                  <a:noFill/>
                </a:ln>
                <a:solidFill>
                  <a:srgbClr val="000000"/>
                </a:solidFill>
                <a:effectLst/>
                <a:uLnTx/>
                <a:uFillTx/>
                <a:latin typeface="Trebuchet MS" panose="020B0603020202020204" pitchFamily="34" charset="0"/>
              </a:rPr>
              <a:t>(</a:t>
            </a:r>
            <a:r>
              <a:rPr kumimoji="0" lang="en-US" b="0" i="0" u="none" strike="noStrike" kern="1200" cap="none" spc="0" normalizeH="0" baseline="0" noProof="0" dirty="0" err="1" smtClean="0">
                <a:ln>
                  <a:noFill/>
                </a:ln>
                <a:solidFill>
                  <a:srgbClr val="000000"/>
                </a:solidFill>
                <a:effectLst/>
                <a:uLnTx/>
                <a:uFillTx/>
                <a:latin typeface="Trebuchet MS" panose="020B0603020202020204" pitchFamily="34" charset="0"/>
              </a:rPr>
              <a:t>CoAlt</a:t>
            </a:r>
            <a:r>
              <a:rPr lang="en-US" dirty="0" smtClean="0">
                <a:solidFill>
                  <a:srgbClr val="000000"/>
                </a:solidFill>
                <a:latin typeface="Trebuchet MS" panose="020B0603020202020204" pitchFamily="34" charset="0"/>
              </a:rPr>
              <a:t>) </a:t>
            </a:r>
            <a:r>
              <a:rPr kumimoji="0" lang="en-US" b="0" i="0" u="none" strike="noStrike" kern="1200" cap="none" spc="0" normalizeH="0" baseline="0" noProof="0" dirty="0" smtClean="0">
                <a:ln>
                  <a:noFill/>
                </a:ln>
                <a:solidFill>
                  <a:srgbClr val="000000"/>
                </a:solidFill>
                <a:effectLst/>
                <a:uLnTx/>
                <a:uFillTx/>
                <a:latin typeface="Trebuchet MS" panose="020B0603020202020204" pitchFamily="34" charset="0"/>
              </a:rPr>
              <a:t>assessments are for students </a:t>
            </a:r>
            <a:r>
              <a:rPr kumimoji="0" lang="en-US" b="0" i="0" u="none" strike="noStrike" kern="1200" cap="none" spc="0" normalizeH="0" baseline="0" noProof="0" dirty="0">
                <a:ln>
                  <a:noFill/>
                </a:ln>
                <a:solidFill>
                  <a:srgbClr val="000000"/>
                </a:solidFill>
                <a:effectLst/>
                <a:uLnTx/>
                <a:uFillTx/>
                <a:latin typeface="Trebuchet MS" panose="020B0603020202020204" pitchFamily="34" charset="0"/>
              </a:rPr>
              <a:t>with significant cognitive </a:t>
            </a:r>
            <a:r>
              <a:rPr kumimoji="0" lang="en-US" b="0" i="0" u="none" strike="noStrike" kern="1200" cap="none" spc="0" normalizeH="0" baseline="0" noProof="0" dirty="0" smtClean="0">
                <a:ln>
                  <a:noFill/>
                </a:ln>
                <a:solidFill>
                  <a:srgbClr val="000000"/>
                </a:solidFill>
                <a:effectLst/>
                <a:uLnTx/>
                <a:uFillTx/>
                <a:latin typeface="Trebuchet MS" panose="020B0603020202020204" pitchFamily="34" charset="0"/>
              </a:rPr>
              <a:t>disabilities</a:t>
            </a:r>
          </a:p>
          <a:p>
            <a:pPr marL="800100" lvl="1" indent="-342900" algn="l" fontAlgn="base">
              <a:spcBef>
                <a:spcPts val="1000"/>
              </a:spcBef>
              <a:spcAft>
                <a:spcPct val="0"/>
              </a:spcAft>
              <a:buFont typeface="Arial" panose="020B0604020202020204" pitchFamily="34" charset="0"/>
              <a:buChar char="•"/>
              <a:defRPr/>
            </a:pPr>
            <a:r>
              <a:rPr lang="en-US" dirty="0" err="1" smtClean="0">
                <a:solidFill>
                  <a:srgbClr val="000000"/>
                </a:solidFill>
                <a:latin typeface="Trebuchet MS" panose="020B0603020202020204" pitchFamily="34" charset="0"/>
              </a:rPr>
              <a:t>CoAlt</a:t>
            </a:r>
            <a:r>
              <a:rPr lang="en-US" dirty="0" smtClean="0">
                <a:solidFill>
                  <a:srgbClr val="000000"/>
                </a:solidFill>
                <a:latin typeface="Trebuchet MS" panose="020B0603020202020204" pitchFamily="34" charset="0"/>
              </a:rPr>
              <a:t> Science and Social Studies</a:t>
            </a:r>
          </a:p>
          <a:p>
            <a:pPr marL="800100" lvl="1" indent="-342900" algn="l" fontAlgn="base">
              <a:spcBef>
                <a:spcPts val="1000"/>
              </a:spcBef>
              <a:spcAft>
                <a:spcPct val="0"/>
              </a:spcAft>
              <a:buFont typeface="Arial" panose="020B0604020202020204" pitchFamily="34" charset="0"/>
              <a:buChar char="•"/>
              <a:defRPr/>
            </a:pPr>
            <a:r>
              <a:rPr lang="en-US" dirty="0" err="1" smtClean="0">
                <a:solidFill>
                  <a:srgbClr val="000000"/>
                </a:solidFill>
                <a:latin typeface="Trebuchet MS" panose="020B0603020202020204" pitchFamily="34" charset="0"/>
              </a:rPr>
              <a:t>CoAlt</a:t>
            </a:r>
            <a:r>
              <a:rPr lang="en-US" dirty="0" smtClean="0">
                <a:solidFill>
                  <a:srgbClr val="000000"/>
                </a:solidFill>
                <a:latin typeface="Trebuchet MS" panose="020B0603020202020204" pitchFamily="34" charset="0"/>
              </a:rPr>
              <a:t> ELA and Math (Dynamic Learning Maps (DLM))</a:t>
            </a:r>
            <a:endParaRPr kumimoji="0" lang="en-US" b="0" i="0" u="none" strike="noStrike" kern="1200" cap="none" spc="0" normalizeH="0" baseline="0" noProof="0" dirty="0">
              <a:ln>
                <a:noFill/>
              </a:ln>
              <a:solidFill>
                <a:srgbClr val="000000"/>
              </a:solidFill>
              <a:effectLst/>
              <a:uLnTx/>
              <a:uFillTx/>
              <a:latin typeface="Trebuchet MS" panose="020B0603020202020204" pitchFamily="34" charset="0"/>
            </a:endParaRPr>
          </a:p>
          <a:p>
            <a:pPr marL="1257300" lvl="2" indent="-342900" algn="l" fontAlgn="base">
              <a:spcBef>
                <a:spcPts val="1000"/>
              </a:spcBef>
              <a:spcAft>
                <a:spcPct val="0"/>
              </a:spcAft>
              <a:buFont typeface="Arial" panose="020B0604020202020204" pitchFamily="34" charset="0"/>
              <a:buChar char="•"/>
              <a:defRPr/>
            </a:pPr>
            <a:r>
              <a:rPr lang="en-US" dirty="0">
                <a:solidFill>
                  <a:srgbClr val="000000"/>
                </a:solidFill>
                <a:latin typeface="Trebuchet MS" panose="020B0603020202020204" pitchFamily="34" charset="0"/>
              </a:rPr>
              <a:t>C</a:t>
            </a:r>
            <a:r>
              <a:rPr kumimoji="0" lang="en-US" b="0" i="0" u="none" strike="noStrike" kern="1200" cap="none" spc="0" normalizeH="0" baseline="0" noProof="0" dirty="0" err="1" smtClean="0">
                <a:ln>
                  <a:noFill/>
                </a:ln>
                <a:solidFill>
                  <a:srgbClr val="000000"/>
                </a:solidFill>
                <a:effectLst/>
                <a:uLnTx/>
                <a:uFillTx/>
                <a:latin typeface="Trebuchet MS" panose="020B0603020202020204" pitchFamily="34" charset="0"/>
              </a:rPr>
              <a:t>orresponding</a:t>
            </a:r>
            <a:r>
              <a:rPr kumimoji="0" lang="en-US" b="0" i="0" u="none" strike="noStrike" kern="1200" cap="none" spc="0" normalizeH="0" noProof="0" dirty="0" smtClean="0">
                <a:ln>
                  <a:noFill/>
                </a:ln>
                <a:solidFill>
                  <a:srgbClr val="000000"/>
                </a:solidFill>
                <a:effectLst/>
                <a:uLnTx/>
                <a:uFillTx/>
                <a:latin typeface="Trebuchet MS" panose="020B0603020202020204" pitchFamily="34" charset="0"/>
              </a:rPr>
              <a:t> assessment to CMAS math and ELA for grades 3-8 and PSAT/SAT for grades 9-11</a:t>
            </a:r>
            <a:endParaRPr kumimoji="0" lang="en-US" b="0" i="0" u="none" strike="noStrike" kern="1200" cap="none" spc="0" normalizeH="0" baseline="0" noProof="0" dirty="0">
              <a:ln>
                <a:noFill/>
              </a:ln>
              <a:solidFill>
                <a:srgbClr val="000000"/>
              </a:solidFill>
              <a:effectLst/>
              <a:uLnTx/>
              <a:uFillTx/>
              <a:latin typeface="Trebuchet MS" panose="020B0603020202020204" pitchFamily="34" charset="0"/>
            </a:endParaRPr>
          </a:p>
          <a:p>
            <a:pPr marL="342900" marR="0" lvl="0" indent="-3429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0000"/>
                </a:solidFill>
                <a:effectLst/>
                <a:uLnTx/>
                <a:uFillTx/>
                <a:latin typeface="Trebuchet MS" panose="020B0603020202020204" pitchFamily="34" charset="0"/>
              </a:rPr>
              <a:t>Same window as CMAS</a:t>
            </a:r>
          </a:p>
          <a:p>
            <a:pPr marL="342900" marR="0" lvl="0" indent="-3429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0000"/>
                </a:solidFill>
                <a:effectLst/>
                <a:uLnTx/>
                <a:uFillTx/>
                <a:latin typeface="Trebuchet MS" panose="020B0603020202020204" pitchFamily="34" charset="0"/>
              </a:rPr>
              <a:t>Recorded </a:t>
            </a:r>
            <a:r>
              <a:rPr kumimoji="0" lang="en-US" b="0" i="0" u="none" strike="noStrike" kern="1200" cap="none" spc="0" normalizeH="0" baseline="0" noProof="0" dirty="0">
                <a:ln>
                  <a:noFill/>
                </a:ln>
                <a:solidFill>
                  <a:srgbClr val="000000"/>
                </a:solidFill>
                <a:effectLst/>
                <a:uLnTx/>
                <a:uFillTx/>
                <a:latin typeface="Trebuchet MS" panose="020B0603020202020204" pitchFamily="34" charset="0"/>
              </a:rPr>
              <a:t>trainings </a:t>
            </a:r>
            <a:r>
              <a:rPr kumimoji="0" lang="en-US" b="0" i="0" u="none" strike="noStrike" kern="1200" cap="none" spc="0" normalizeH="0" baseline="0" noProof="0" dirty="0" smtClean="0">
                <a:ln>
                  <a:noFill/>
                </a:ln>
                <a:solidFill>
                  <a:srgbClr val="000000"/>
                </a:solidFill>
                <a:effectLst/>
                <a:uLnTx/>
                <a:uFillTx/>
                <a:latin typeface="Trebuchet MS" panose="020B0603020202020204" pitchFamily="34" charset="0"/>
              </a:rPr>
              <a:t>available through</a:t>
            </a:r>
            <a:r>
              <a:rPr kumimoji="0" lang="en-US" b="0" i="0" u="none" strike="noStrike" kern="1200" cap="none" spc="0" normalizeH="0" noProof="0" dirty="0" smtClean="0">
                <a:ln>
                  <a:noFill/>
                </a:ln>
                <a:solidFill>
                  <a:srgbClr val="000000"/>
                </a:solidFill>
                <a:effectLst/>
                <a:uLnTx/>
                <a:uFillTx/>
                <a:latin typeface="Trebuchet MS" panose="020B0603020202020204" pitchFamily="34" charset="0"/>
              </a:rPr>
              <a:t> </a:t>
            </a:r>
            <a:r>
              <a:rPr kumimoji="0" lang="en-US" b="0" i="0" u="none" strike="noStrike" kern="1200" cap="none" spc="0" normalizeH="0" baseline="0" noProof="0" dirty="0" smtClean="0">
                <a:ln>
                  <a:noFill/>
                </a:ln>
                <a:solidFill>
                  <a:srgbClr val="000000"/>
                </a:solidFill>
                <a:effectLst/>
                <a:uLnTx/>
                <a:uFillTx/>
                <a:latin typeface="Trebuchet MS" panose="020B0603020202020204" pitchFamily="34" charset="0"/>
              </a:rPr>
              <a:t>Assessment </a:t>
            </a:r>
            <a:r>
              <a:rPr kumimoji="0" lang="en-US" b="0" i="0" u="none" strike="noStrike" kern="1200" cap="none" spc="0" normalizeH="0" baseline="0" noProof="0" dirty="0">
                <a:ln>
                  <a:noFill/>
                </a:ln>
                <a:solidFill>
                  <a:srgbClr val="000000"/>
                </a:solidFill>
                <a:effectLst/>
                <a:uLnTx/>
                <a:uFillTx/>
                <a:latin typeface="Trebuchet MS" panose="020B0603020202020204" pitchFamily="34" charset="0"/>
              </a:rPr>
              <a:t>Unit </a:t>
            </a:r>
            <a:r>
              <a:rPr kumimoji="0" lang="en-US" b="0" i="0" u="none" strike="noStrike" kern="1200" cap="none" spc="0" normalizeH="0" baseline="0" noProof="0" dirty="0" smtClean="0">
                <a:ln>
                  <a:noFill/>
                </a:ln>
                <a:solidFill>
                  <a:srgbClr val="000000"/>
                </a:solidFill>
                <a:effectLst/>
                <a:uLnTx/>
                <a:uFillTx/>
                <a:latin typeface="Trebuchet MS" panose="020B0603020202020204" pitchFamily="34" charset="0"/>
              </a:rPr>
              <a:t>Training webpage</a:t>
            </a:r>
          </a:p>
          <a:p>
            <a:pPr marL="800100" lvl="1" indent="-342900" algn="l" fontAlgn="base">
              <a:spcBef>
                <a:spcPts val="1000"/>
              </a:spcBef>
              <a:spcAft>
                <a:spcPct val="0"/>
              </a:spcAft>
              <a:buFont typeface="Arial" panose="020B0604020202020204" pitchFamily="34" charset="0"/>
              <a:buChar char="•"/>
              <a:defRPr/>
            </a:pPr>
            <a:r>
              <a:rPr kumimoji="0" lang="en-US" b="0" i="0" u="none" strike="noStrike" kern="1200" cap="none" spc="0" normalizeH="0" baseline="0" noProof="0" dirty="0" smtClean="0">
                <a:ln>
                  <a:noFill/>
                </a:ln>
                <a:solidFill>
                  <a:prstClr val="black"/>
                </a:solidFill>
                <a:effectLst/>
                <a:uLnTx/>
                <a:uFillTx/>
                <a:latin typeface="Trebuchet MS" panose="020B0603020202020204" pitchFamily="34" charset="0"/>
                <a:hlinkClick r:id="rId2"/>
              </a:rPr>
              <a:t>http</a:t>
            </a:r>
            <a:r>
              <a:rPr kumimoji="0" lang="en-US" b="0" i="0" u="none" strike="noStrike" kern="1200" cap="none" spc="0" normalizeH="0" baseline="0" noProof="0" dirty="0">
                <a:ln>
                  <a:noFill/>
                </a:ln>
                <a:solidFill>
                  <a:prstClr val="black"/>
                </a:solidFill>
                <a:effectLst/>
                <a:uLnTx/>
                <a:uFillTx/>
                <a:latin typeface="Trebuchet MS" panose="020B0603020202020204" pitchFamily="34" charset="0"/>
                <a:hlinkClick r:id="rId2"/>
              </a:rPr>
              <a:t>://www.cde.state.co.us/assessment/trainings</a:t>
            </a:r>
            <a:endParaRPr kumimoji="0" lang="en-US" b="0" i="0" u="none" strike="noStrike" kern="1200" cap="none" spc="0" normalizeH="0" baseline="0" noProof="0" dirty="0">
              <a:ln>
                <a:noFill/>
              </a:ln>
              <a:solidFill>
                <a:prstClr val="black"/>
              </a:solidFill>
              <a:effectLst/>
              <a:uLnTx/>
              <a:uFillTx/>
              <a:latin typeface="Trebuchet MS" panose="020B0603020202020204" pitchFamily="34" charset="0"/>
            </a:endParaRPr>
          </a:p>
          <a:p>
            <a:pPr marL="800100" marR="0" lvl="1" indent="-3429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Trebuchet MS" panose="020B0603020202020204" pitchFamily="34" charset="0"/>
              </a:rPr>
              <a:t>Annual training is </a:t>
            </a:r>
            <a:r>
              <a:rPr kumimoji="0" lang="en-US" b="0" i="0" u="none" strike="noStrike" kern="1200" cap="none" spc="0" normalizeH="0" baseline="0" noProof="0" dirty="0" smtClean="0">
                <a:ln>
                  <a:noFill/>
                </a:ln>
                <a:solidFill>
                  <a:srgbClr val="000000"/>
                </a:solidFill>
                <a:effectLst/>
                <a:uLnTx/>
                <a:uFillTx/>
                <a:latin typeface="Trebuchet MS" panose="020B0603020202020204" pitchFamily="34" charset="0"/>
              </a:rPr>
              <a:t>required</a:t>
            </a:r>
            <a:endParaRPr kumimoji="0" lang="en-US"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403570737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44586" cy="521208"/>
          </a:xfrm>
        </p:spPr>
        <p:txBody>
          <a:bodyPr>
            <a:noAutofit/>
          </a:bodyPr>
          <a:lstStyle/>
          <a:p>
            <a:r>
              <a:rPr lang="en-US" dirty="0" smtClean="0"/>
              <a:t>Colorado PSAT and SAT</a:t>
            </a:r>
            <a:endParaRPr lang="en-US" dirty="0"/>
          </a:p>
        </p:txBody>
      </p:sp>
      <p:sp>
        <p:nvSpPr>
          <p:cNvPr id="4" name="Content Placeholder 2"/>
          <p:cNvSpPr txBox="1">
            <a:spLocks/>
          </p:cNvSpPr>
          <p:nvPr/>
        </p:nvSpPr>
        <p:spPr>
          <a:xfrm>
            <a:off x="449517" y="111731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US" sz="2800" dirty="0" smtClean="0">
                <a:solidFill>
                  <a:sysClr val="windowText" lastClr="000000"/>
                </a:solidFill>
                <a:latin typeface="Trebuchet MS" panose="020B0603020202020204" pitchFamily="34" charset="0"/>
              </a:rPr>
              <a:t>All </a:t>
            </a: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9</a:t>
            </a:r>
            <a:r>
              <a:rPr kumimoji="0" lang="en-US" sz="2800" b="0" i="0" u="none" strike="noStrike" kern="1200" cap="none" spc="0" normalizeH="0" baseline="30000" noProof="0" dirty="0" smtClean="0">
                <a:ln>
                  <a:noFill/>
                </a:ln>
                <a:solidFill>
                  <a:sysClr val="windowText" lastClr="000000"/>
                </a:solidFill>
                <a:effectLst/>
                <a:uLnTx/>
                <a:uFillTx/>
                <a:latin typeface="Trebuchet MS" panose="020B0603020202020204" pitchFamily="34" charset="0"/>
              </a:rPr>
              <a:t>th</a:t>
            </a: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graders will </a:t>
            </a:r>
            <a:r>
              <a:rPr lang="en-US" sz="2800" dirty="0" smtClean="0">
                <a:solidFill>
                  <a:sysClr val="windowText" lastClr="000000"/>
                </a:solidFill>
                <a:latin typeface="Trebuchet MS" panose="020B0603020202020204" pitchFamily="34" charset="0"/>
              </a:rPr>
              <a:t>take PSAT 8-9</a:t>
            </a:r>
            <a:endPar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lvl="0">
              <a:defRPr/>
            </a:pPr>
            <a:r>
              <a:rPr lang="en-US" sz="2800" dirty="0" smtClean="0">
                <a:solidFill>
                  <a:sysClr val="windowText" lastClr="000000"/>
                </a:solidFill>
                <a:latin typeface="Trebuchet MS" panose="020B0603020202020204" pitchFamily="34" charset="0"/>
              </a:rPr>
              <a:t>All </a:t>
            </a: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10</a:t>
            </a:r>
            <a:r>
              <a:rPr kumimoji="0" lang="en-US" sz="2800" b="0" i="0" u="none" strike="noStrike" kern="1200" cap="none" spc="0" normalizeH="0" baseline="30000" noProof="0" dirty="0" smtClean="0">
                <a:ln>
                  <a:noFill/>
                </a:ln>
                <a:solidFill>
                  <a:sysClr val="windowText" lastClr="000000"/>
                </a:solidFill>
                <a:effectLst/>
                <a:uLnTx/>
                <a:uFillTx/>
                <a:latin typeface="Trebuchet MS" panose="020B0603020202020204" pitchFamily="34" charset="0"/>
              </a:rPr>
              <a:t>th</a:t>
            </a: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graders will </a:t>
            </a:r>
            <a:r>
              <a:rPr lang="en-US" sz="2800" dirty="0" smtClean="0">
                <a:solidFill>
                  <a:sysClr val="windowText" lastClr="000000"/>
                </a:solidFill>
                <a:latin typeface="Trebuchet MS" panose="020B0603020202020204" pitchFamily="34" charset="0"/>
              </a:rPr>
              <a:t>take PSAT 10</a:t>
            </a:r>
            <a:endPar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All 11</a:t>
            </a:r>
            <a:r>
              <a:rPr kumimoji="0" lang="en-US" sz="2800" b="0" i="0" u="none" strike="noStrike" kern="1200" cap="none" spc="0" normalizeH="0" baseline="30000" noProof="0" dirty="0" smtClean="0">
                <a:ln>
                  <a:noFill/>
                </a:ln>
                <a:solidFill>
                  <a:sysClr val="windowText" lastClr="000000"/>
                </a:solidFill>
                <a:effectLst/>
                <a:uLnTx/>
                <a:uFillTx/>
                <a:latin typeface="Trebuchet MS" panose="020B0603020202020204" pitchFamily="34" charset="0"/>
              </a:rPr>
              <a:t>th</a:t>
            </a: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graders will take SAT </a:t>
            </a:r>
          </a:p>
          <a:p>
            <a:pPr marR="0" lvl="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Webinar trainings will be presented by College Board</a:t>
            </a:r>
          </a:p>
        </p:txBody>
      </p:sp>
    </p:spTree>
    <p:extLst>
      <p:ext uri="{BB962C8B-B14F-4D97-AF65-F5344CB8AC3E}">
        <p14:creationId xmlns:p14="http://schemas.microsoft.com/office/powerpoint/2010/main" val="296418980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Resources &amp; Support</a:t>
            </a:r>
            <a:endParaRPr lang="en-US" sz="3200" dirty="0">
              <a:solidFill>
                <a:srgbClr val="000000"/>
              </a:solidFill>
            </a:endParaRPr>
          </a:p>
        </p:txBody>
      </p:sp>
    </p:spTree>
    <p:extLst>
      <p:ext uri="{BB962C8B-B14F-4D97-AF65-F5344CB8AC3E}">
        <p14:creationId xmlns:p14="http://schemas.microsoft.com/office/powerpoint/2010/main" val="2006996266"/>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10574" cy="521208"/>
          </a:xfrm>
        </p:spPr>
        <p:txBody>
          <a:bodyPr/>
          <a:lstStyle/>
          <a:p>
            <a:r>
              <a:rPr lang="en-US" dirty="0" smtClean="0"/>
              <a:t>Resources</a:t>
            </a:r>
            <a:endParaRPr lang="en-US" dirty="0"/>
          </a:p>
        </p:txBody>
      </p:sp>
      <p:sp>
        <p:nvSpPr>
          <p:cNvPr id="4" name="Text Placeholder 2"/>
          <p:cNvSpPr txBox="1">
            <a:spLocks/>
          </p:cNvSpPr>
          <p:nvPr/>
        </p:nvSpPr>
        <p:spPr bwMode="auto">
          <a:xfrm>
            <a:off x="352425" y="1049426"/>
            <a:ext cx="8650173" cy="54102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ＭＳ Ｐゴシック" pitchFamily="34" charset="-128"/>
              </a:rPr>
              <a:t>CDE training materials, PPTs, UAR Guidance, Accommodations Crosswalk</a:t>
            </a:r>
          </a:p>
          <a:p>
            <a:pPr marL="800100" marR="0" lvl="1"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ＭＳ Ｐゴシック" pitchFamily="34" charset="-128"/>
                <a:hlinkClick r:id="rId2"/>
              </a:rPr>
              <a:t>http://www.cde.state.co.us/assessment/trainings</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ＭＳ Ｐゴシック" pitchFamily="34" charset="-128"/>
              </a:rPr>
              <a:t> </a:t>
            </a: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ＭＳ Ｐゴシック" pitchFamily="34" charset="-128"/>
              </a:rPr>
              <a:t>Procedures Manual, TAMs</a:t>
            </a:r>
          </a:p>
          <a:p>
            <a:pPr marL="800100" lvl="2" indent="-342900" algn="l">
              <a:buClr>
                <a:sysClr val="windowText" lastClr="000000"/>
              </a:buClr>
              <a:buFont typeface="Arial" panose="020B0604020202020204" pitchFamily="34" charset="0"/>
              <a:buChar char="•"/>
              <a:defRPr/>
            </a:pPr>
            <a:r>
              <a:rPr lang="en-US" sz="2000" dirty="0">
                <a:solidFill>
                  <a:sysClr val="windowText" lastClr="000000">
                    <a:tint val="75000"/>
                  </a:sysClr>
                </a:solidFill>
                <a:latin typeface="Trebuchet MS" panose="020B0603020202020204" pitchFamily="34" charset="0"/>
                <a:ea typeface="ＭＳ Ｐゴシック" pitchFamily="34" charset="-128"/>
                <a:hlinkClick r:id="rId3"/>
              </a:rPr>
              <a:t>http://</a:t>
            </a:r>
            <a:r>
              <a:rPr lang="en-US" sz="2000" dirty="0" smtClean="0">
                <a:solidFill>
                  <a:sysClr val="windowText" lastClr="000000">
                    <a:tint val="75000"/>
                  </a:sysClr>
                </a:solidFill>
                <a:latin typeface="Trebuchet MS" panose="020B0603020202020204" pitchFamily="34" charset="0"/>
                <a:ea typeface="ＭＳ Ｐゴシック" pitchFamily="34" charset="-128"/>
                <a:hlinkClick r:id="rId3"/>
              </a:rPr>
              <a:t>www.cde.state.co.us/assessment/cmas</a:t>
            </a: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ＭＳ Ｐゴシック" pitchFamily="34" charset="-128"/>
            </a:endParaRP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ＭＳ Ｐゴシック" pitchFamily="34" charset="-128"/>
              </a:rPr>
              <a:t>CSLA eligibility and information</a:t>
            </a:r>
          </a:p>
          <a:p>
            <a:pPr marL="800100" marR="0" lvl="1"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ＭＳ Ｐゴシック" pitchFamily="34" charset="-128"/>
                <a:hlinkClick r:id="rId4"/>
              </a:rPr>
              <a:t>http://www.cde.state.co.us/assessment/csla</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ＭＳ Ｐゴシック" pitchFamily="34" charset="-128"/>
              </a:rPr>
              <a:t> </a:t>
            </a:r>
          </a:p>
          <a:p>
            <a:pPr marL="0" marR="0" lvl="1" algn="l" defTabSz="914400" rtl="0" eaLnBrk="1" fontAlgn="auto" latinLnBrk="0" hangingPunct="1">
              <a:lnSpc>
                <a:spcPct val="100000"/>
              </a:lnSpc>
              <a:spcBef>
                <a:spcPct val="20000"/>
              </a:spcBef>
              <a:spcAft>
                <a:spcPts val="0"/>
              </a:spcAft>
              <a:buClr>
                <a:sysClr val="windowText" lastClr="000000"/>
              </a:buClr>
              <a:buSzTx/>
              <a:tabLst>
                <a:tab pos="914400" algn="l"/>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ＭＳ Ｐゴシック" pitchFamily="34" charset="-128"/>
              </a:rPr>
              <a:t>Practice Resources</a:t>
            </a:r>
          </a:p>
          <a:p>
            <a:pPr marL="800100" lvl="2" indent="-342900" algn="l">
              <a:buClr>
                <a:sysClr val="windowText" lastClr="000000"/>
              </a:buClr>
              <a:buFont typeface="Arial" panose="020B0604020202020204" pitchFamily="34" charset="0"/>
              <a:buChar char="•"/>
              <a:tabLst>
                <a:tab pos="914400" algn="l"/>
              </a:tabLst>
              <a:defRPr/>
            </a:pPr>
            <a:r>
              <a:rPr lang="en-US" sz="2000" dirty="0">
                <a:solidFill>
                  <a:sysClr val="windowText" lastClr="000000"/>
                </a:solidFill>
                <a:latin typeface="Trebuchet MS" panose="020B0603020202020204" pitchFamily="34" charset="0"/>
                <a:ea typeface="ＭＳ Ｐゴシック" pitchFamily="34" charset="-128"/>
                <a:hlinkClick r:id="rId5"/>
              </a:rPr>
              <a:t>http://</a:t>
            </a:r>
            <a:r>
              <a:rPr lang="en-US" sz="2000" dirty="0" smtClean="0">
                <a:solidFill>
                  <a:sysClr val="windowText" lastClr="000000"/>
                </a:solidFill>
                <a:latin typeface="Trebuchet MS" panose="020B0603020202020204" pitchFamily="34" charset="0"/>
                <a:ea typeface="ＭＳ Ｐゴシック" pitchFamily="34" charset="-128"/>
                <a:hlinkClick r:id="rId5"/>
              </a:rPr>
              <a:t>download.pearsonaccessnext.com/co/co-practicetest.html?links=1</a:t>
            </a:r>
            <a:endParaRPr lang="en-US" sz="2000" dirty="0">
              <a:solidFill>
                <a:sysClr val="windowText" lastClr="000000"/>
              </a:solidFill>
              <a:latin typeface="Trebuchet MS" panose="020B0603020202020204" pitchFamily="34" charset="0"/>
              <a:ea typeface="ＭＳ Ｐゴシック" pitchFamily="34" charset="-128"/>
            </a:endParaRP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400" b="0" i="0" u="none" strike="noStrike" kern="1200" cap="none" spc="0" normalizeH="0" baseline="0" noProof="0" dirty="0" err="1" smtClean="0">
                <a:ln>
                  <a:noFill/>
                </a:ln>
                <a:solidFill>
                  <a:sysClr val="windowText" lastClr="000000"/>
                </a:solidFill>
                <a:effectLst/>
                <a:uLnTx/>
                <a:uFillTx/>
                <a:latin typeface="Trebuchet MS" panose="020B0603020202020204" pitchFamily="34" charset="0"/>
                <a:ea typeface="ＭＳ Ｐゴシック" pitchFamily="34" charset="-128"/>
              </a:rPr>
              <a:t>PearsonAccess</a:t>
            </a:r>
            <a:r>
              <a:rPr kumimoji="0" lang="en-US" sz="2400" b="0" i="0" u="none" strike="noStrike" kern="1200" cap="none" spc="0" normalizeH="0" baseline="30000" noProof="0" dirty="0" err="1" smtClean="0">
                <a:ln>
                  <a:noFill/>
                </a:ln>
                <a:solidFill>
                  <a:sysClr val="windowText" lastClr="000000"/>
                </a:solidFill>
                <a:effectLst/>
                <a:uLnTx/>
                <a:uFillTx/>
                <a:latin typeface="Trebuchet MS" panose="020B0603020202020204" pitchFamily="34" charset="0"/>
                <a:ea typeface="ＭＳ Ｐゴシック" pitchFamily="34" charset="-128"/>
              </a:rPr>
              <a:t>next</a:t>
            </a:r>
            <a:endPar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ＭＳ Ｐゴシック" pitchFamily="34" charset="-128"/>
            </a:endParaRPr>
          </a:p>
          <a:p>
            <a:pPr marL="800100" marR="0" lvl="1"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ＭＳ Ｐゴシック" pitchFamily="34" charset="-128"/>
              </a:rPr>
              <a:t>Live Site: </a:t>
            </a:r>
            <a:r>
              <a:rPr kumimoji="0" lang="en-US" sz="2000" b="0" i="0" u="none" strike="noStrike" kern="1200" cap="none" spc="0" normalizeH="0" baseline="0" noProof="0" dirty="0" smtClean="0">
                <a:ln>
                  <a:noFill/>
                </a:ln>
                <a:solidFill>
                  <a:srgbClr val="7030A0"/>
                </a:solidFill>
                <a:effectLst/>
                <a:uLnTx/>
                <a:uFillTx/>
                <a:latin typeface="Trebuchet MS" panose="020B0603020202020204" pitchFamily="34" charset="0"/>
                <a:ea typeface="ＭＳ Ｐゴシック" pitchFamily="34" charset="-128"/>
                <a:hlinkClick r:id="rId6"/>
              </a:rPr>
              <a:t>https://co.pearsonaccessnext.com</a:t>
            </a:r>
            <a:endParaRPr kumimoji="0" lang="en-US" sz="2000" b="0" i="0" u="none" strike="noStrike" kern="1200" cap="none" spc="0" normalizeH="0" baseline="0" noProof="0" dirty="0" smtClean="0">
              <a:ln>
                <a:noFill/>
              </a:ln>
              <a:solidFill>
                <a:srgbClr val="7030A0"/>
              </a:solidFill>
              <a:effectLst/>
              <a:uLnTx/>
              <a:uFillTx/>
              <a:latin typeface="Trebuchet MS" panose="020B0603020202020204" pitchFamily="34" charset="0"/>
              <a:ea typeface="ＭＳ Ｐゴシック" pitchFamily="34" charset="-128"/>
            </a:endParaRPr>
          </a:p>
          <a:p>
            <a:pPr marL="800100" marR="0" lvl="1"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ＭＳ Ｐゴシック" pitchFamily="34" charset="-128"/>
              </a:rPr>
              <a:t>Training </a:t>
            </a:r>
            <a:r>
              <a:rPr lang="en-US" sz="2000" dirty="0">
                <a:solidFill>
                  <a:sysClr val="windowText" lastClr="000000"/>
                </a:solidFill>
                <a:latin typeface="Trebuchet MS" panose="020B0603020202020204" pitchFamily="34" charset="0"/>
                <a:ea typeface="ＭＳ Ｐゴシック" pitchFamily="34" charset="-128"/>
              </a:rPr>
              <a:t>C</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ＭＳ Ｐゴシック" pitchFamily="34" charset="-128"/>
              </a:rPr>
              <a:t>enter: </a:t>
            </a:r>
            <a:r>
              <a:rPr kumimoji="0" lang="en-US" sz="2000" b="0" i="0" u="none" strike="noStrike" kern="1200" cap="none" spc="0" normalizeH="0" baseline="0" noProof="0" dirty="0" smtClean="0">
                <a:ln>
                  <a:noFill/>
                </a:ln>
                <a:solidFill>
                  <a:srgbClr val="7030A0"/>
                </a:solidFill>
                <a:effectLst/>
                <a:uLnTx/>
                <a:uFillTx/>
                <a:latin typeface="Trebuchet MS" panose="020B0603020202020204" pitchFamily="34" charset="0"/>
                <a:ea typeface="ＭＳ Ｐゴシック" pitchFamily="34" charset="-128"/>
                <a:hlinkClick r:id="rId7"/>
              </a:rPr>
              <a:t>http://trng-co.pearsonaccessnext.com/</a:t>
            </a:r>
            <a:r>
              <a:rPr kumimoji="0" lang="en-US" sz="2000" b="0" i="0" u="none" strike="noStrike" kern="1200" cap="none" spc="0" normalizeH="0" baseline="0" noProof="0" dirty="0" smtClean="0">
                <a:ln>
                  <a:noFill/>
                </a:ln>
                <a:solidFill>
                  <a:srgbClr val="7030A0"/>
                </a:solidFill>
                <a:effectLst/>
                <a:uLnTx/>
                <a:uFillTx/>
                <a:latin typeface="Trebuchet MS" panose="020B0603020202020204" pitchFamily="34" charset="0"/>
                <a:ea typeface="ＭＳ Ｐゴシック" pitchFamily="34" charset="-128"/>
              </a:rPr>
              <a:t> </a:t>
            </a:r>
            <a:endPar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ＭＳ Ｐゴシック" pitchFamily="34" charset="-128"/>
            </a:endParaRPr>
          </a:p>
          <a:p>
            <a:pPr marL="457200" marR="0" lvl="1" indent="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None/>
              <a:tabLst/>
              <a:defRPr/>
            </a:pPr>
            <a:endParaRPr kumimoji="0" lang="en-US" sz="1600" b="0" i="0" u="none" strike="noStrike" kern="1200" cap="none" spc="0" normalizeH="0" baseline="0" noProof="0" dirty="0" smtClean="0">
              <a:ln>
                <a:noFill/>
              </a:ln>
              <a:solidFill>
                <a:sysClr val="windowText" lastClr="000000">
                  <a:tint val="75000"/>
                </a:sysClr>
              </a:solidFill>
              <a:effectLst/>
              <a:uLnTx/>
              <a:uFillTx/>
              <a:latin typeface="Trebuchet MS" panose="020B0603020202020204" pitchFamily="34" charset="0"/>
              <a:ea typeface="ＭＳ Ｐゴシック" pitchFamily="34" charset="-128"/>
            </a:endParaRPr>
          </a:p>
          <a:p>
            <a:pPr marL="457200" marR="0" lvl="1" indent="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Trebuchet MS" panose="020B0603020202020204" pitchFamily="34" charset="0"/>
              <a:ea typeface="ＭＳ Ｐゴシック" pitchFamily="34" charset="-128"/>
            </a:endParaRPr>
          </a:p>
        </p:txBody>
      </p:sp>
    </p:spTree>
    <p:extLst>
      <p:ext uri="{BB962C8B-B14F-4D97-AF65-F5344CB8AC3E}">
        <p14:creationId xmlns:p14="http://schemas.microsoft.com/office/powerpoint/2010/main" val="3820217926"/>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91720" cy="521208"/>
          </a:xfrm>
        </p:spPr>
        <p:txBody>
          <a:bodyPr/>
          <a:lstStyle/>
          <a:p>
            <a:r>
              <a:rPr lang="en-US" dirty="0" smtClean="0"/>
              <a:t>Resources – PAnext Training Modules</a:t>
            </a:r>
            <a:endParaRPr lang="en-US" dirty="0"/>
          </a:p>
        </p:txBody>
      </p:sp>
      <p:sp>
        <p:nvSpPr>
          <p:cNvPr id="4" name="Text Placeholder 2"/>
          <p:cNvSpPr txBox="1">
            <a:spLocks/>
          </p:cNvSpPr>
          <p:nvPr/>
        </p:nvSpPr>
        <p:spPr bwMode="auto">
          <a:xfrm>
            <a:off x="358784" y="1200511"/>
            <a:ext cx="8458200" cy="50292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 following spring modules are suggested for use by districts:</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Available mid-December</a:t>
            </a:r>
          </a:p>
          <a:p>
            <a:pPr marL="914400" lvl="1" indent="-457200" algn="l">
              <a:buFont typeface="Arial" panose="020B0604020202020204" pitchFamily="34" charset="0"/>
              <a:buChar char="•"/>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Welcome to </a:t>
            </a:r>
            <a:r>
              <a:rPr kumimoji="0" lang="en-US" sz="2000" b="0" i="0" u="none" strike="noStrike" kern="1200" cap="none" spc="0" normalizeH="0" baseline="0" noProof="0" dirty="0" err="1" smtClean="0">
                <a:ln>
                  <a:noFill/>
                </a:ln>
                <a:solidFill>
                  <a:sysClr val="windowText" lastClr="000000"/>
                </a:solidFill>
                <a:effectLst/>
                <a:uLnTx/>
                <a:uFillTx/>
                <a:latin typeface="Trebuchet MS" panose="020B0603020202020204" pitchFamily="34" charset="0"/>
              </a:rPr>
              <a:t>PearsonAccess</a:t>
            </a:r>
            <a:r>
              <a:rPr kumimoji="0" lang="en-US" sz="2000" b="0" i="0" u="none" strike="noStrike" kern="1200" cap="none" spc="0" normalizeH="0" baseline="30000" noProof="0" dirty="0" err="1" smtClean="0">
                <a:ln>
                  <a:noFill/>
                </a:ln>
                <a:solidFill>
                  <a:sysClr val="windowText" lastClr="000000"/>
                </a:solidFill>
                <a:effectLst/>
                <a:uLnTx/>
                <a:uFillTx/>
                <a:latin typeface="Trebuchet MS" panose="020B0603020202020204" pitchFamily="34" charset="0"/>
              </a:rPr>
              <a:t>next</a:t>
            </a:r>
            <a:endParaRPr kumimoji="0" lang="en-US" sz="2000" b="0" i="0" u="none" strike="noStrike" kern="1200" cap="none" spc="0" normalizeH="0" baseline="30000" noProof="0" dirty="0" smtClean="0">
              <a:ln>
                <a:noFill/>
              </a:ln>
              <a:solidFill>
                <a:sysClr val="windowText" lastClr="000000"/>
              </a:solidFill>
              <a:effectLst/>
              <a:uLnTx/>
              <a:uFillTx/>
              <a:latin typeface="Trebuchet MS" panose="020B0603020202020204" pitchFamily="34" charset="0"/>
            </a:endParaRPr>
          </a:p>
          <a:p>
            <a:pPr marL="914400" lvl="1" indent="-457200" algn="l">
              <a:buFont typeface="Arial" panose="020B0604020202020204" pitchFamily="34" charset="0"/>
              <a:buChar char="•"/>
              <a:defRPr/>
            </a:pPr>
            <a:r>
              <a:rPr lang="en-US" sz="2000" dirty="0">
                <a:solidFill>
                  <a:sysClr val="windowText" lastClr="000000"/>
                </a:solidFill>
                <a:latin typeface="Trebuchet MS" panose="020B0603020202020204" pitchFamily="34" charset="0"/>
              </a:rPr>
              <a:t>User Accounts</a:t>
            </a:r>
          </a:p>
          <a:p>
            <a:pPr marL="914400" lvl="1" indent="-457200" algn="l">
              <a:buFont typeface="Arial" panose="020B0604020202020204" pitchFamily="34" charset="0"/>
              <a:buChar char="•"/>
              <a:defRPr/>
            </a:pPr>
            <a:r>
              <a:rPr lang="en-US" sz="2000" dirty="0">
                <a:solidFill>
                  <a:sysClr val="windowText" lastClr="000000"/>
                </a:solidFill>
                <a:latin typeface="Trebuchet MS" panose="020B0603020202020204" pitchFamily="34" charset="0"/>
              </a:rPr>
              <a:t>Student Registration/Personal Needs Profile</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Available beginning mid-January (rolling release)</a:t>
            </a:r>
          </a:p>
          <a:p>
            <a:pPr marL="914400" lvl="1" indent="-457200" algn="l">
              <a:buFont typeface="Arial" panose="020B0604020202020204" pitchFamily="34" charset="0"/>
              <a:buChar char="•"/>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Additional Orders</a:t>
            </a:r>
          </a:p>
          <a:p>
            <a:pPr marL="914400" lvl="1" indent="-457200" algn="l">
              <a:buFont typeface="Arial" panose="020B0604020202020204" pitchFamily="34" charset="0"/>
              <a:buChar char="•"/>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Test Session Management</a:t>
            </a:r>
          </a:p>
          <a:p>
            <a:pPr marL="914400" lvl="1" indent="-457200" algn="l">
              <a:buFont typeface="Arial" panose="020B0604020202020204" pitchFamily="34" charset="0"/>
              <a:buChar char="•"/>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Monitor Student Test Status</a:t>
            </a:r>
          </a:p>
          <a:p>
            <a:pPr marL="914400" lvl="1" indent="-457200" algn="l">
              <a:buFont typeface="Arial" panose="020B0604020202020204" pitchFamily="34" charset="0"/>
              <a:buChar char="•"/>
              <a:defRPr/>
            </a:pPr>
            <a:r>
              <a:rPr lang="en-US" sz="2000" dirty="0" smtClean="0">
                <a:solidFill>
                  <a:sysClr val="windowText" lastClr="000000"/>
                </a:solidFill>
                <a:latin typeface="Trebuchet MS" panose="020B0603020202020204" pitchFamily="34" charset="0"/>
              </a:rPr>
              <a:t>Not </a:t>
            </a:r>
            <a:r>
              <a:rPr lang="en-US" sz="2000" dirty="0">
                <a:solidFill>
                  <a:sysClr val="windowText" lastClr="000000"/>
                </a:solidFill>
                <a:latin typeface="Trebuchet MS" panose="020B0603020202020204" pitchFamily="34" charset="0"/>
              </a:rPr>
              <a:t>Tested and Void Test Score Codes</a:t>
            </a:r>
          </a:p>
          <a:p>
            <a:pPr marL="914400" lvl="1" indent="-457200" algn="l">
              <a:buFont typeface="Arial" panose="020B0604020202020204" pitchFamily="34" charset="0"/>
              <a:buChar char="•"/>
              <a:defRPr/>
            </a:pPr>
            <a:r>
              <a:rPr lang="en-US" sz="2000" dirty="0">
                <a:solidFill>
                  <a:sysClr val="windowText" lastClr="000000"/>
                </a:solidFill>
                <a:latin typeface="Trebuchet MS" panose="020B0603020202020204" pitchFamily="34" charset="0"/>
              </a:rPr>
              <a:t>Rejected Student Tests (PBT only)</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tint val="75000"/>
                </a:sysClr>
              </a:solidFill>
              <a:effectLst/>
              <a:uLnTx/>
              <a:uFillTx/>
              <a:latin typeface="Trebuchet MS" panose="020B0603020202020204" pitchFamily="34" charset="0"/>
            </a:endParaRPr>
          </a:p>
        </p:txBody>
      </p:sp>
    </p:spTree>
    <p:extLst>
      <p:ext uri="{BB962C8B-B14F-4D97-AF65-F5344CB8AC3E}">
        <p14:creationId xmlns:p14="http://schemas.microsoft.com/office/powerpoint/2010/main" val="1861354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ClrTx/>
            </a:pPr>
            <a:r>
              <a:rPr lang="en-US" dirty="0" smtClean="0"/>
              <a:t>The </a:t>
            </a:r>
            <a:r>
              <a:rPr lang="en-US" dirty="0" err="1"/>
              <a:t>PearsonAccess</a:t>
            </a:r>
            <a:r>
              <a:rPr lang="en-US" baseline="30000" dirty="0" err="1"/>
              <a:t>next</a:t>
            </a:r>
            <a:r>
              <a:rPr lang="en-US" dirty="0"/>
              <a:t> </a:t>
            </a:r>
            <a:r>
              <a:rPr lang="en-US" dirty="0" smtClean="0"/>
              <a:t>Training Center will be used for demonstrations</a:t>
            </a:r>
          </a:p>
          <a:p>
            <a:pPr>
              <a:buClrTx/>
            </a:pPr>
            <a:r>
              <a:rPr lang="en-US" dirty="0" smtClean="0"/>
              <a:t>Please log in to confirm access so you can follow along</a:t>
            </a:r>
            <a:endParaRPr lang="en-US" dirty="0"/>
          </a:p>
          <a:p>
            <a:pPr lvl="1">
              <a:buClr>
                <a:schemeClr val="tx1"/>
              </a:buClr>
            </a:pPr>
            <a:r>
              <a:rPr lang="en-US" dirty="0">
                <a:solidFill>
                  <a:srgbClr val="FF0000"/>
                </a:solidFill>
                <a:hlinkClick r:id="rId2"/>
              </a:rPr>
              <a:t>http://trng-co.pearsonaccessnext.com</a:t>
            </a:r>
            <a:endParaRPr lang="en-US" dirty="0">
              <a:solidFill>
                <a:srgbClr val="FF0000"/>
              </a:solidFill>
            </a:endParaRPr>
          </a:p>
          <a:p>
            <a:pPr>
              <a:buClrTx/>
            </a:pPr>
            <a:r>
              <a:rPr lang="en-US" dirty="0"/>
              <a:t>If your </a:t>
            </a:r>
            <a:r>
              <a:rPr lang="en-US" dirty="0" smtClean="0"/>
              <a:t>account </a:t>
            </a:r>
            <a:r>
              <a:rPr lang="en-US" dirty="0"/>
              <a:t>credentials do not work or you need </a:t>
            </a:r>
            <a:r>
              <a:rPr lang="en-US" dirty="0" smtClean="0"/>
              <a:t>assistance, </a:t>
            </a:r>
            <a:r>
              <a:rPr lang="en-US" dirty="0"/>
              <a:t>please notify </a:t>
            </a:r>
            <a:r>
              <a:rPr lang="en-US" dirty="0" smtClean="0"/>
              <a:t>Pearson or </a:t>
            </a:r>
            <a:r>
              <a:rPr lang="en-US" dirty="0"/>
              <a:t>CDE staff before </a:t>
            </a:r>
            <a:r>
              <a:rPr lang="en-US" dirty="0" smtClean="0"/>
              <a:t>the training begins</a:t>
            </a:r>
            <a:endParaRPr lang="en-US" dirty="0"/>
          </a:p>
        </p:txBody>
      </p:sp>
      <p:sp>
        <p:nvSpPr>
          <p:cNvPr id="4" name="Title 3"/>
          <p:cNvSpPr>
            <a:spLocks noGrp="1"/>
          </p:cNvSpPr>
          <p:nvPr>
            <p:ph type="title"/>
          </p:nvPr>
        </p:nvSpPr>
        <p:spPr>
          <a:xfrm>
            <a:off x="192023" y="192024"/>
            <a:ext cx="8640891" cy="521208"/>
          </a:xfrm>
        </p:spPr>
        <p:txBody>
          <a:bodyPr/>
          <a:lstStyle/>
          <a:p>
            <a:r>
              <a:rPr lang="en-US" dirty="0" smtClean="0"/>
              <a:t>Good Morning</a:t>
            </a:r>
            <a:endParaRPr lang="en-US" dirty="0"/>
          </a:p>
        </p:txBody>
      </p:sp>
    </p:spTree>
    <p:extLst>
      <p:ext uri="{BB962C8B-B14F-4D97-AF65-F5344CB8AC3E}">
        <p14:creationId xmlns:p14="http://schemas.microsoft.com/office/powerpoint/2010/main" val="2332813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71298" cy="521208"/>
          </a:xfrm>
        </p:spPr>
        <p:txBody>
          <a:bodyPr/>
          <a:lstStyle/>
          <a:p>
            <a:r>
              <a:rPr lang="en-US" dirty="0" smtClean="0"/>
              <a:t>Spring 2018 </a:t>
            </a:r>
            <a:r>
              <a:rPr lang="en-US" dirty="0"/>
              <a:t>Critical Dates – </a:t>
            </a:r>
            <a:r>
              <a:rPr lang="en-US" i="1" dirty="0" smtClean="0"/>
              <a:t>Tentative</a:t>
            </a:r>
            <a:endParaRPr lang="en-US" i="1" dirty="0"/>
          </a:p>
        </p:txBody>
      </p:sp>
      <p:graphicFrame>
        <p:nvGraphicFramePr>
          <p:cNvPr id="4" name="Table 3"/>
          <p:cNvGraphicFramePr>
            <a:graphicFrameLocks noGrp="1"/>
          </p:cNvGraphicFramePr>
          <p:nvPr>
            <p:extLst>
              <p:ext uri="{D42A27DB-BD31-4B8C-83A1-F6EECF244321}">
                <p14:modId xmlns:p14="http://schemas.microsoft.com/office/powerpoint/2010/main" val="1693736183"/>
              </p:ext>
            </p:extLst>
          </p:nvPr>
        </p:nvGraphicFramePr>
        <p:xfrm>
          <a:off x="124121" y="1005203"/>
          <a:ext cx="8839201" cy="4094667"/>
        </p:xfrm>
        <a:graphic>
          <a:graphicData uri="http://schemas.openxmlformats.org/drawingml/2006/table">
            <a:tbl>
              <a:tblPr/>
              <a:tblGrid>
                <a:gridCol w="2285999">
                  <a:extLst>
                    <a:ext uri="{9D8B030D-6E8A-4147-A177-3AD203B41FA5}">
                      <a16:colId xmlns:a16="http://schemas.microsoft.com/office/drawing/2014/main" xmlns="" val="20000"/>
                    </a:ext>
                  </a:extLst>
                </a:gridCol>
                <a:gridCol w="3695701">
                  <a:extLst>
                    <a:ext uri="{9D8B030D-6E8A-4147-A177-3AD203B41FA5}">
                      <a16:colId xmlns:a16="http://schemas.microsoft.com/office/drawing/2014/main" xmlns="" val="20001"/>
                    </a:ext>
                  </a:extLst>
                </a:gridCol>
                <a:gridCol w="2857501"/>
              </a:tblGrid>
              <a:tr h="6099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a:solidFill>
                            <a:srgbClr val="FFFFFF"/>
                          </a:solidFill>
                          <a:effectLst/>
                          <a:latin typeface="Trebuchet MS" panose="020B0603020202020204" pitchFamily="34" charset="0"/>
                        </a:rPr>
                        <a:t>Description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smtClean="0">
                          <a:solidFill>
                            <a:srgbClr val="FFFFFF"/>
                          </a:solidFill>
                          <a:effectLst/>
                          <a:latin typeface="Trebuchet MS" panose="020B0603020202020204" pitchFamily="34" charset="0"/>
                        </a:rPr>
                        <a:t>Post</a:t>
                      </a:r>
                      <a:r>
                        <a:rPr lang="en-US" sz="1800" b="1" i="0" u="none" strike="noStrike" baseline="0" dirty="0" smtClean="0">
                          <a:solidFill>
                            <a:srgbClr val="FFFFFF"/>
                          </a:solidFill>
                          <a:effectLst/>
                          <a:latin typeface="Trebuchet MS" panose="020B0603020202020204" pitchFamily="34" charset="0"/>
                        </a:rPr>
                        <a:t> Testing </a:t>
                      </a:r>
                      <a:r>
                        <a:rPr lang="en-US" sz="1800" b="1" i="0" u="none" strike="noStrike" dirty="0" smtClean="0">
                          <a:solidFill>
                            <a:srgbClr val="FFFFFF"/>
                          </a:solidFill>
                          <a:effectLst/>
                          <a:latin typeface="Trebuchet MS" panose="020B0603020202020204" pitchFamily="34" charset="0"/>
                        </a:rPr>
                        <a:t>Clean-up Tasks</a:t>
                      </a:r>
                      <a:endParaRPr lang="en-US" sz="1800" b="1" i="0" u="none" strike="noStrike" dirty="0">
                        <a:solidFill>
                          <a:srgbClr val="FFFFFF"/>
                        </a:solidFill>
                        <a:effectLst/>
                        <a:latin typeface="Trebuchet MS" panose="020B0603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smtClean="0">
                          <a:solidFill>
                            <a:srgbClr val="FFFFFF"/>
                          </a:solidFill>
                          <a:effectLst/>
                          <a:latin typeface="Trebuchet MS" panose="020B0603020202020204" pitchFamily="34" charset="0"/>
                        </a:rPr>
                        <a:t>Window Dates</a:t>
                      </a:r>
                      <a:endParaRPr lang="en-US" sz="1800" b="1" i="0" u="none" strike="noStrike" dirty="0">
                        <a:solidFill>
                          <a:srgbClr val="FFFFFF"/>
                        </a:solidFill>
                        <a:effectLst/>
                        <a:latin typeface="Trebuchet MS" panose="020B0603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7224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smtClean="0">
                          <a:solidFill>
                            <a:srgbClr val="040404"/>
                          </a:solidFill>
                          <a:effectLst/>
                          <a:latin typeface="Trebuchet MS" panose="020B0603020202020204" pitchFamily="34" charset="0"/>
                        </a:rPr>
                        <a:t>Initial</a:t>
                      </a:r>
                      <a:r>
                        <a:rPr lang="en-US" sz="1800" b="0" i="0" u="none" strike="noStrike" baseline="0" dirty="0" smtClean="0">
                          <a:solidFill>
                            <a:srgbClr val="040404"/>
                          </a:solidFill>
                          <a:effectLst/>
                          <a:latin typeface="Trebuchet MS" panose="020B0603020202020204" pitchFamily="34" charset="0"/>
                        </a:rPr>
                        <a:t> PAnext Clean-up (School and District)</a:t>
                      </a:r>
                      <a:endParaRPr lang="en-US" sz="1800" b="0" i="0" u="none" strike="noStrike" dirty="0">
                        <a:solidFill>
                          <a:srgbClr val="040404"/>
                        </a:solidFill>
                        <a:effectLst/>
                        <a:latin typeface="Trebuchet MS" panose="020B0603020202020204" pitchFamily="34" charset="0"/>
                      </a:endParaRP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smtClean="0">
                          <a:solidFill>
                            <a:srgbClr val="040404"/>
                          </a:solidFill>
                          <a:effectLst/>
                          <a:latin typeface="Trebuchet MS" panose="020B0603020202020204" pitchFamily="34" charset="0"/>
                        </a:rPr>
                        <a:t>Confirm Student Registrations</a:t>
                      </a:r>
                    </a:p>
                    <a:p>
                      <a:pPr algn="ctr" rtl="0" fontAlgn="ctr"/>
                      <a:r>
                        <a:rPr lang="en-US" sz="1800" b="0" i="0" u="none" strike="noStrike" dirty="0" smtClean="0">
                          <a:solidFill>
                            <a:srgbClr val="040404"/>
                          </a:solidFill>
                          <a:effectLst/>
                          <a:latin typeface="Trebuchet MS" panose="020B0603020202020204" pitchFamily="34" charset="0"/>
                        </a:rPr>
                        <a:t>Update Used</a:t>
                      </a:r>
                      <a:r>
                        <a:rPr lang="en-US" sz="1800" b="0" i="0" u="none" strike="noStrike" baseline="0" dirty="0" smtClean="0">
                          <a:solidFill>
                            <a:srgbClr val="040404"/>
                          </a:solidFill>
                          <a:effectLst/>
                          <a:latin typeface="Trebuchet MS" panose="020B0603020202020204" pitchFamily="34" charset="0"/>
                        </a:rPr>
                        <a:t> Accommodations</a:t>
                      </a:r>
                      <a:endParaRPr lang="en-US" sz="1800" b="0" i="0" u="none" strike="noStrike" dirty="0" smtClean="0">
                        <a:solidFill>
                          <a:srgbClr val="040404"/>
                        </a:solidFill>
                        <a:effectLst/>
                        <a:latin typeface="Trebuchet MS" panose="020B0603020202020204" pitchFamily="34" charset="0"/>
                      </a:endParaRPr>
                    </a:p>
                    <a:p>
                      <a:pPr algn="ctr" rtl="0" fontAlgn="ctr"/>
                      <a:r>
                        <a:rPr lang="en-US" sz="1800" b="0" i="0" u="none" strike="noStrike" dirty="0" smtClean="0">
                          <a:solidFill>
                            <a:srgbClr val="040404"/>
                          </a:solidFill>
                          <a:effectLst/>
                          <a:latin typeface="Trebuchet MS" panose="020B0603020202020204" pitchFamily="34" charset="0"/>
                        </a:rPr>
                        <a:t>Mark</a:t>
                      </a:r>
                      <a:r>
                        <a:rPr lang="en-US" sz="1800" b="0" i="0" u="none" strike="noStrike" baseline="0" dirty="0" smtClean="0">
                          <a:solidFill>
                            <a:srgbClr val="040404"/>
                          </a:solidFill>
                          <a:effectLst/>
                          <a:latin typeface="Trebuchet MS" panose="020B0603020202020204" pitchFamily="34" charset="0"/>
                        </a:rPr>
                        <a:t> Complete Units*</a:t>
                      </a:r>
                    </a:p>
                    <a:p>
                      <a:pPr algn="ctr" rtl="0" fontAlgn="ctr"/>
                      <a:r>
                        <a:rPr lang="en-US" sz="1800" b="0" i="0" u="none" strike="noStrike" baseline="0" dirty="0" smtClean="0">
                          <a:solidFill>
                            <a:srgbClr val="040404"/>
                          </a:solidFill>
                          <a:effectLst/>
                          <a:latin typeface="Trebuchet MS" panose="020B0603020202020204" pitchFamily="34" charset="0"/>
                        </a:rPr>
                        <a:t>Stop Sessions</a:t>
                      </a:r>
                    </a:p>
                    <a:p>
                      <a:pPr algn="ctr" rtl="0" fontAlgn="ctr"/>
                      <a:r>
                        <a:rPr lang="en-US" sz="1800" b="0" i="0" u="none" strike="noStrike" baseline="0" dirty="0" smtClean="0">
                          <a:solidFill>
                            <a:srgbClr val="040404"/>
                          </a:solidFill>
                          <a:effectLst/>
                          <a:latin typeface="Trebuchet MS" panose="020B0603020202020204" pitchFamily="34" charset="0"/>
                        </a:rPr>
                        <a:t>Indicate Not Test and Void Test Score Reasons/Codes</a:t>
                      </a:r>
                    </a:p>
                    <a:p>
                      <a:pPr algn="ctr" rtl="0" fontAlgn="ctr"/>
                      <a:r>
                        <a:rPr lang="en-US" sz="1800" b="0" i="0" u="none" strike="noStrike" baseline="0" dirty="0" smtClean="0">
                          <a:solidFill>
                            <a:srgbClr val="040404"/>
                          </a:solidFill>
                          <a:effectLst/>
                          <a:latin typeface="Trebuchet MS" panose="020B0603020202020204" pitchFamily="34" charset="0"/>
                        </a:rPr>
                        <a:t>Resolve Rejected Student Tests</a:t>
                      </a:r>
                      <a:endParaRPr lang="en-US" sz="1800" b="0" i="0" u="none" strike="noStrike" dirty="0">
                        <a:solidFill>
                          <a:srgbClr val="040404"/>
                        </a:solidFill>
                        <a:effectLst/>
                        <a:latin typeface="Trebuchet MS" panose="020B0603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smtClean="0">
                          <a:solidFill>
                            <a:srgbClr val="040404"/>
                          </a:solidFill>
                          <a:effectLst/>
                          <a:latin typeface="Trebuchet MS" panose="020B0603020202020204" pitchFamily="34" charset="0"/>
                        </a:rPr>
                        <a:t>Prior to May 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2536235196"/>
                  </a:ext>
                </a:extLst>
              </a:tr>
              <a:tr h="7224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smtClean="0">
                          <a:solidFill>
                            <a:srgbClr val="040404"/>
                          </a:solidFill>
                          <a:effectLst/>
                          <a:latin typeface="Trebuchet MS" panose="020B0603020202020204" pitchFamily="34" charset="0"/>
                        </a:rPr>
                        <a:t>Final PAnext</a:t>
                      </a:r>
                      <a:r>
                        <a:rPr lang="en-US" sz="1800" b="0" i="0" u="none" strike="noStrike" baseline="0" dirty="0" smtClean="0">
                          <a:solidFill>
                            <a:srgbClr val="040404"/>
                          </a:solidFill>
                          <a:effectLst/>
                          <a:latin typeface="Trebuchet MS" panose="020B0603020202020204" pitchFamily="34" charset="0"/>
                        </a:rPr>
                        <a:t> Clean-up (District)</a:t>
                      </a:r>
                      <a:endParaRPr lang="en-US" sz="1800" b="0" i="0" u="none" strike="noStrike" dirty="0">
                        <a:solidFill>
                          <a:srgbClr val="040404"/>
                        </a:solidFill>
                        <a:effectLst/>
                        <a:latin typeface="Trebuchet MS" panose="020B0603020202020204" pitchFamily="34" charset="0"/>
                      </a:endParaRP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smtClean="0">
                          <a:solidFill>
                            <a:srgbClr val="040404"/>
                          </a:solidFill>
                          <a:effectLst/>
                          <a:latin typeface="Trebuchet MS" panose="020B0603020202020204" pitchFamily="34" charset="0"/>
                        </a:rPr>
                        <a:t>Demographics</a:t>
                      </a:r>
                      <a:r>
                        <a:rPr lang="en-US" sz="1800" b="0" i="0" u="none" strike="noStrike" baseline="0" dirty="0" smtClean="0">
                          <a:solidFill>
                            <a:srgbClr val="040404"/>
                          </a:solidFill>
                          <a:effectLst/>
                          <a:latin typeface="Trebuchet MS" panose="020B0603020202020204" pitchFamily="34" charset="0"/>
                        </a:rPr>
                        <a:t> and invalidations cleaned in PAnext</a:t>
                      </a:r>
                      <a:endParaRPr lang="en-US" sz="1800" b="0" i="0" u="none" strike="noStrike" dirty="0">
                        <a:solidFill>
                          <a:srgbClr val="040404"/>
                        </a:solidFill>
                        <a:effectLst/>
                        <a:latin typeface="Trebuchet MS" panose="020B0603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smtClean="0">
                          <a:solidFill>
                            <a:srgbClr val="040404"/>
                          </a:solidFill>
                          <a:effectLst/>
                          <a:latin typeface="Trebuchet MS" panose="020B0603020202020204" pitchFamily="34" charset="0"/>
                        </a:rPr>
                        <a:t>May 14 – 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457601614"/>
                  </a:ext>
                </a:extLst>
              </a:tr>
              <a:tr h="7224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smtClean="0">
                          <a:solidFill>
                            <a:srgbClr val="040404"/>
                          </a:solidFill>
                          <a:effectLst/>
                          <a:latin typeface="Trebuchet MS" panose="020B0603020202020204" pitchFamily="34" charset="0"/>
                        </a:rPr>
                        <a:t>Student</a:t>
                      </a:r>
                      <a:r>
                        <a:rPr lang="en-US" sz="1800" b="0" i="0" u="none" strike="noStrike" baseline="0" dirty="0" smtClean="0">
                          <a:solidFill>
                            <a:srgbClr val="040404"/>
                          </a:solidFill>
                          <a:effectLst/>
                          <a:latin typeface="Trebuchet MS" panose="020B0603020202020204" pitchFamily="34" charset="0"/>
                        </a:rPr>
                        <a:t> Biographical Data (SBD) Review** (District)</a:t>
                      </a:r>
                      <a:endParaRPr lang="en-US" sz="1800" b="0" i="0" u="none" strike="noStrike" dirty="0">
                        <a:solidFill>
                          <a:srgbClr val="040404"/>
                        </a:solidFill>
                        <a:effectLst/>
                        <a:latin typeface="Trebuchet MS" panose="020B0603020202020204" pitchFamily="34" charset="0"/>
                      </a:endParaRP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smtClean="0">
                          <a:solidFill>
                            <a:srgbClr val="040404"/>
                          </a:solidFill>
                          <a:effectLst/>
                          <a:latin typeface="Trebuchet MS" panose="020B0603020202020204" pitchFamily="34" charset="0"/>
                        </a:rPr>
                        <a:t>Demographics</a:t>
                      </a:r>
                      <a:r>
                        <a:rPr lang="en-US" sz="1800" b="0" i="0" u="none" strike="noStrike" baseline="0" dirty="0" smtClean="0">
                          <a:solidFill>
                            <a:srgbClr val="040404"/>
                          </a:solidFill>
                          <a:effectLst/>
                          <a:latin typeface="Trebuchet MS" panose="020B0603020202020204" pitchFamily="34" charset="0"/>
                        </a:rPr>
                        <a:t> and invalidations cleaned in CDE’s Data Pipeline</a:t>
                      </a:r>
                      <a:endParaRPr lang="en-US" sz="1800" b="0" i="0" u="none" strike="noStrike" dirty="0">
                        <a:solidFill>
                          <a:srgbClr val="040404"/>
                        </a:solidFill>
                        <a:effectLst/>
                        <a:latin typeface="Trebuchet MS" panose="020B0603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smtClean="0">
                          <a:solidFill>
                            <a:srgbClr val="040404"/>
                          </a:solidFill>
                          <a:effectLst/>
                          <a:latin typeface="Trebuchet MS" panose="020B0603020202020204" pitchFamily="34" charset="0"/>
                        </a:rPr>
                        <a:t>May</a:t>
                      </a:r>
                      <a:r>
                        <a:rPr lang="en-US" sz="1800" b="0" i="0" u="none" strike="noStrike" baseline="0" dirty="0" smtClean="0">
                          <a:solidFill>
                            <a:srgbClr val="040404"/>
                          </a:solidFill>
                          <a:effectLst/>
                          <a:latin typeface="Trebuchet MS" panose="020B0603020202020204" pitchFamily="34" charset="0"/>
                        </a:rPr>
                        <a:t> 21 – 31</a:t>
                      </a:r>
                      <a:endParaRPr lang="en-US" sz="1800" b="0" i="0" u="none" strike="noStrike" dirty="0">
                        <a:solidFill>
                          <a:srgbClr val="040404"/>
                        </a:solidFill>
                        <a:effectLst/>
                        <a:latin typeface="Trebuchet MS" panose="020B0603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5" name="TextBox 4"/>
          <p:cNvSpPr txBox="1"/>
          <p:nvPr/>
        </p:nvSpPr>
        <p:spPr>
          <a:xfrm>
            <a:off x="192024" y="5194467"/>
            <a:ext cx="8762999" cy="1200329"/>
          </a:xfrm>
          <a:prstGeom prst="rect">
            <a:avLst/>
          </a:prstGeom>
          <a:noFill/>
        </p:spPr>
        <p:txBody>
          <a:bodyPr wrap="square" rtlCol="0">
            <a:spAutoFit/>
          </a:bodyPr>
          <a:lstStyle/>
          <a:p>
            <a:pPr defTabSz="914400" fontAlgn="base">
              <a:spcBef>
                <a:spcPct val="0"/>
              </a:spcBef>
              <a:spcAft>
                <a:spcPct val="0"/>
              </a:spcAft>
            </a:pPr>
            <a:r>
              <a:rPr lang="en-US" dirty="0" smtClean="0">
                <a:solidFill>
                  <a:prstClr val="black"/>
                </a:solidFill>
                <a:latin typeface="Trebuchet MS" panose="020B0603020202020204" pitchFamily="34" charset="0"/>
                <a:ea typeface="ＭＳ Ｐゴシック" pitchFamily="34" charset="-128"/>
              </a:rPr>
              <a:t>*Marked Complete Reasons are for local purposes only and </a:t>
            </a:r>
            <a:r>
              <a:rPr lang="en-US" b="1" dirty="0" smtClean="0">
                <a:solidFill>
                  <a:prstClr val="black"/>
                </a:solidFill>
                <a:latin typeface="Trebuchet MS" panose="020B0603020202020204" pitchFamily="34" charset="0"/>
                <a:ea typeface="ＭＳ Ｐゴシック" pitchFamily="34" charset="-128"/>
              </a:rPr>
              <a:t>DO NOT </a:t>
            </a:r>
            <a:r>
              <a:rPr lang="en-US" dirty="0" smtClean="0">
                <a:solidFill>
                  <a:prstClr val="black"/>
                </a:solidFill>
                <a:latin typeface="Trebuchet MS" panose="020B0603020202020204" pitchFamily="34" charset="0"/>
                <a:ea typeface="ＭＳ Ｐゴシック" pitchFamily="34" charset="-128"/>
              </a:rPr>
              <a:t>invalidate tests. Not Tested and Void Test Score Reasons/Codes must be indicated separately.</a:t>
            </a:r>
          </a:p>
          <a:p>
            <a:pPr defTabSz="914400" fontAlgn="base">
              <a:spcBef>
                <a:spcPct val="0"/>
              </a:spcBef>
              <a:spcAft>
                <a:spcPct val="0"/>
              </a:spcAft>
            </a:pPr>
            <a:r>
              <a:rPr lang="en-US" dirty="0">
                <a:solidFill>
                  <a:prstClr val="black"/>
                </a:solidFill>
                <a:latin typeface="Trebuchet MS" panose="020B0603020202020204" pitchFamily="34" charset="0"/>
                <a:ea typeface="ＭＳ Ｐゴシック" pitchFamily="34" charset="-128"/>
              </a:rPr>
              <a:t>**If scorable materials are </a:t>
            </a:r>
            <a:r>
              <a:rPr lang="en-US" b="1" dirty="0">
                <a:solidFill>
                  <a:prstClr val="black"/>
                </a:solidFill>
                <a:latin typeface="Trebuchet MS" panose="020B0603020202020204" pitchFamily="34" charset="0"/>
                <a:ea typeface="ＭＳ Ｐゴシック" pitchFamily="34" charset="-128"/>
              </a:rPr>
              <a:t>not</a:t>
            </a:r>
            <a:r>
              <a:rPr lang="en-US" dirty="0">
                <a:solidFill>
                  <a:prstClr val="black"/>
                </a:solidFill>
                <a:latin typeface="Trebuchet MS" panose="020B0603020202020204" pitchFamily="34" charset="0"/>
                <a:ea typeface="ＭＳ Ｐゴシック" pitchFamily="34" charset="-128"/>
              </a:rPr>
              <a:t> picked up by May </a:t>
            </a:r>
            <a:r>
              <a:rPr lang="en-US" dirty="0" smtClean="0">
                <a:solidFill>
                  <a:prstClr val="black"/>
                </a:solidFill>
                <a:latin typeface="Trebuchet MS" panose="020B0603020202020204" pitchFamily="34" charset="0"/>
                <a:ea typeface="ＭＳ Ｐゴシック" pitchFamily="34" charset="-128"/>
              </a:rPr>
              <a:t>2, 2018 </a:t>
            </a:r>
            <a:r>
              <a:rPr lang="en-US" i="1" dirty="0">
                <a:solidFill>
                  <a:prstClr val="black"/>
                </a:solidFill>
                <a:latin typeface="Trebuchet MS" panose="020B0603020202020204" pitchFamily="34" charset="0"/>
                <a:ea typeface="ＭＳ Ｐゴシック" pitchFamily="34" charset="-128"/>
              </a:rPr>
              <a:t>there is no guarantee </a:t>
            </a:r>
            <a:r>
              <a:rPr lang="en-US" dirty="0">
                <a:solidFill>
                  <a:prstClr val="black"/>
                </a:solidFill>
                <a:latin typeface="Trebuchet MS" panose="020B0603020202020204" pitchFamily="34" charset="0"/>
                <a:ea typeface="ＭＳ Ｐゴシック" pitchFamily="34" charset="-128"/>
              </a:rPr>
              <a:t>that records for these PBT students </a:t>
            </a:r>
            <a:r>
              <a:rPr lang="en-US" b="1" dirty="0">
                <a:solidFill>
                  <a:prstClr val="black"/>
                </a:solidFill>
                <a:latin typeface="Trebuchet MS" panose="020B0603020202020204" pitchFamily="34" charset="0"/>
                <a:ea typeface="ＭＳ Ｐゴシック" pitchFamily="34" charset="-128"/>
              </a:rPr>
              <a:t>will be included in SBD or scored</a:t>
            </a:r>
            <a:r>
              <a:rPr lang="en-US" dirty="0" smtClean="0">
                <a:solidFill>
                  <a:prstClr val="black"/>
                </a:solidFill>
                <a:latin typeface="Trebuchet MS" panose="020B0603020202020204" pitchFamily="34" charset="0"/>
                <a:ea typeface="ＭＳ Ｐゴシック" pitchFamily="34" charset="-128"/>
              </a:rPr>
              <a:t>.</a:t>
            </a:r>
            <a:endParaRPr lang="en-US" dirty="0">
              <a:solidFill>
                <a:prstClr val="black"/>
              </a:solidFill>
              <a:latin typeface="Trebuchet MS" panose="020B0603020202020204" pitchFamily="34" charset="0"/>
              <a:ea typeface="ＭＳ Ｐゴシック" pitchFamily="34" charset="-128"/>
            </a:endParaRPr>
          </a:p>
        </p:txBody>
      </p:sp>
    </p:spTree>
    <p:extLst>
      <p:ext uri="{BB962C8B-B14F-4D97-AF65-F5344CB8AC3E}">
        <p14:creationId xmlns:p14="http://schemas.microsoft.com/office/powerpoint/2010/main" val="197843732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65339"/>
            <a:ext cx="8763440" cy="609537"/>
          </a:xfrm>
        </p:spPr>
        <p:txBody>
          <a:bodyPr>
            <a:normAutofit/>
          </a:bodyPr>
          <a:lstStyle/>
          <a:p>
            <a:r>
              <a:rPr lang="en-US" sz="3100" dirty="0" smtClean="0"/>
              <a:t>Resources – Avocet </a:t>
            </a:r>
            <a:endParaRPr lang="en-US" sz="2000" dirty="0"/>
          </a:p>
        </p:txBody>
      </p:sp>
      <p:sp>
        <p:nvSpPr>
          <p:cNvPr id="6" name="Rectangle 3"/>
          <p:cNvSpPr txBox="1">
            <a:spLocks noChangeArrowheads="1"/>
          </p:cNvSpPr>
          <p:nvPr/>
        </p:nvSpPr>
        <p:spPr>
          <a:xfrm>
            <a:off x="192023" y="1082241"/>
            <a:ext cx="4534783"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ysClr val="windowText" lastClr="000000"/>
              </a:buClr>
              <a:defRPr/>
            </a:pPr>
            <a:r>
              <a:rPr lang="en-GB" altLang="en-US" sz="2000" dirty="0">
                <a:solidFill>
                  <a:sysClr val="windowText" lastClr="000000"/>
                </a:solidFill>
              </a:rPr>
              <a:t>An online, </a:t>
            </a:r>
            <a:r>
              <a:rPr lang="en-GB" altLang="en-US" sz="2000" dirty="0"/>
              <a:t>alphabetical</a:t>
            </a:r>
            <a:r>
              <a:rPr lang="en-GB" altLang="en-US" sz="2000" dirty="0">
                <a:solidFill>
                  <a:sysClr val="windowText" lastClr="000000"/>
                </a:solidFill>
              </a:rPr>
              <a:t>, topic-based index for assessment manuals and materials</a:t>
            </a:r>
          </a:p>
          <a:p>
            <a:pPr lvl="0">
              <a:buClr>
                <a:sysClr val="windowText" lastClr="000000"/>
              </a:buClr>
              <a:defRPr/>
            </a:pPr>
            <a:r>
              <a:rPr lang="en-GB" altLang="en-US" sz="2000" dirty="0">
                <a:solidFill>
                  <a:sysClr val="windowText" lastClr="000000"/>
                </a:solidFill>
              </a:rPr>
              <a:t>Search capabilities</a:t>
            </a:r>
          </a:p>
          <a:p>
            <a:pPr>
              <a:buClr>
                <a:sysClr val="windowText" lastClr="000000"/>
              </a:buClr>
              <a:defRPr/>
            </a:pPr>
            <a:r>
              <a:rPr lang="en-GB" altLang="en-US" sz="2000" dirty="0">
                <a:solidFill>
                  <a:sysClr val="windowText" lastClr="000000"/>
                </a:solidFill>
              </a:rPr>
              <a:t>View pages, print results, and download full PDFs</a:t>
            </a:r>
          </a:p>
          <a:p>
            <a:pPr lvl="0">
              <a:buClr>
                <a:sysClr val="windowText" lastClr="000000"/>
              </a:buClr>
              <a:defRPr/>
            </a:pPr>
            <a:r>
              <a:rPr lang="en-GB" altLang="en-US" sz="2000" dirty="0" smtClean="0">
                <a:solidFill>
                  <a:sysClr val="windowText" lastClr="000000"/>
                </a:solidFill>
                <a:hlinkClick r:id="rId2"/>
              </a:rPr>
              <a:t>http</a:t>
            </a:r>
            <a:r>
              <a:rPr lang="en-GB" altLang="en-US" sz="2000" dirty="0">
                <a:solidFill>
                  <a:sysClr val="windowText" lastClr="000000"/>
                </a:solidFill>
                <a:hlinkClick r:id="rId2"/>
              </a:rPr>
              <a:t>://</a:t>
            </a:r>
            <a:r>
              <a:rPr lang="en-GB" altLang="en-US" sz="2000" dirty="0" smtClean="0">
                <a:solidFill>
                  <a:sysClr val="windowText" lastClr="000000"/>
                </a:solidFill>
                <a:hlinkClick r:id="rId2"/>
              </a:rPr>
              <a:t>avocet.pearson.com/CO/Home</a:t>
            </a:r>
            <a:r>
              <a:rPr lang="en-GB" altLang="en-US" sz="2000" dirty="0" smtClean="0">
                <a:solidFill>
                  <a:sysClr val="windowText" lastClr="000000"/>
                </a:solidFill>
              </a:rPr>
              <a:t> </a:t>
            </a:r>
            <a:endParaRPr lang="en-GB" altLang="en-US" sz="2000" dirty="0">
              <a:solidFill>
                <a:sysClr val="windowText" lastClr="000000"/>
              </a:solidFill>
            </a:endParaRP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GB" altLang="en-US" sz="2000" b="0" i="0" u="none" strike="noStrike" kern="1200" cap="none" spc="0" normalizeH="0" baseline="0" noProof="0" dirty="0" smtClean="0">
                <a:ln>
                  <a:noFill/>
                </a:ln>
                <a:solidFill>
                  <a:sysClr val="windowText" lastClr="000000"/>
                </a:solidFill>
                <a:effectLst/>
                <a:uLnTx/>
                <a:uFillTx/>
                <a:latin typeface="Calibri"/>
                <a:ea typeface="+mn-ea"/>
                <a:cs typeface="+mn-cs"/>
              </a:rPr>
              <a:t>Only use Colorado</a:t>
            </a:r>
            <a:r>
              <a:rPr kumimoji="0" lang="en-GB" altLang="en-US" sz="2000" b="0" i="0" u="none" strike="noStrike" kern="1200" cap="none" spc="0" normalizeH="0" noProof="0" dirty="0" smtClean="0">
                <a:ln>
                  <a:noFill/>
                </a:ln>
                <a:solidFill>
                  <a:sysClr val="windowText" lastClr="000000"/>
                </a:solidFill>
                <a:effectLst/>
                <a:uLnTx/>
                <a:uFillTx/>
                <a:latin typeface="Calibri"/>
                <a:ea typeface="+mn-ea"/>
                <a:cs typeface="+mn-cs"/>
              </a:rPr>
              <a:t> page</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Verdana" pitchFamily="34" charset="0"/>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Verdana" pitchFamily="34" charset="0"/>
              <a:ea typeface="+mn-ea"/>
              <a:cs typeface="+mn-cs"/>
            </a:endParaRPr>
          </a:p>
        </p:txBody>
      </p:sp>
      <p:pic>
        <p:nvPicPr>
          <p:cNvPr id="2" name="Picture 1"/>
          <p:cNvPicPr>
            <a:picLocks noChangeAspect="1"/>
          </p:cNvPicPr>
          <p:nvPr/>
        </p:nvPicPr>
        <p:blipFill>
          <a:blip r:embed="rId3"/>
          <a:stretch>
            <a:fillRect/>
          </a:stretch>
        </p:blipFill>
        <p:spPr>
          <a:xfrm>
            <a:off x="4888289" y="1082241"/>
            <a:ext cx="4067175" cy="4286250"/>
          </a:xfrm>
          <a:prstGeom prst="rect">
            <a:avLst/>
          </a:prstGeom>
        </p:spPr>
      </p:pic>
    </p:spTree>
    <p:extLst>
      <p:ext uri="{BB962C8B-B14F-4D97-AF65-F5344CB8AC3E}">
        <p14:creationId xmlns:p14="http://schemas.microsoft.com/office/powerpoint/2010/main" val="328019923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57708" cy="521208"/>
          </a:xfrm>
        </p:spPr>
        <p:txBody>
          <a:bodyPr/>
          <a:lstStyle/>
          <a:p>
            <a:r>
              <a:rPr lang="en-US" dirty="0" smtClean="0"/>
              <a:t>Resources – Office Hours</a:t>
            </a:r>
            <a:endParaRPr lang="en-US" dirty="0"/>
          </a:p>
        </p:txBody>
      </p:sp>
      <p:sp>
        <p:nvSpPr>
          <p:cNvPr id="4" name="Text Placeholder 2"/>
          <p:cNvSpPr txBox="1">
            <a:spLocks/>
          </p:cNvSpPr>
          <p:nvPr/>
        </p:nvSpPr>
        <p:spPr bwMode="auto">
          <a:xfrm>
            <a:off x="398032" y="1076266"/>
            <a:ext cx="8252191" cy="5165725"/>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CMAS Call-in Office Hours</a:t>
            </a:r>
          </a:p>
          <a:p>
            <a:pPr marL="344488" marR="0" lvl="0" indent="-344488"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Thursdays from 3-4</a:t>
            </a:r>
          </a:p>
          <a:p>
            <a:pPr marL="800100" marR="0" lvl="1"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300" b="0" i="0" u="none" strike="noStrike" kern="1200" cap="none" spc="0" normalizeH="0" baseline="0" noProof="0" dirty="0" smtClean="0">
                <a:ln>
                  <a:noFill/>
                </a:ln>
                <a:solidFill>
                  <a:sysClr val="windowText" lastClr="000000">
                    <a:tint val="75000"/>
                  </a:sysClr>
                </a:solidFill>
                <a:effectLst/>
                <a:uLnTx/>
                <a:uFillTx/>
                <a:latin typeface="Trebuchet MS" panose="020B0603020202020204" pitchFamily="34" charset="0"/>
                <a:hlinkClick r:id="rId2"/>
              </a:rPr>
              <a:t>https://enetlearning.adobeconnect.com/assmtofficehrs/</a:t>
            </a:r>
            <a:endParaRPr kumimoji="0" lang="en-US" sz="23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800100" marR="0" lvl="1"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3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866-783-5479</a:t>
            </a:r>
          </a:p>
          <a:p>
            <a:pPr marL="344488" indent="-344488" algn="l">
              <a:buClr>
                <a:sysClr val="windowText" lastClr="000000"/>
              </a:buClr>
              <a:buFont typeface="Arial" panose="020B0604020202020204" pitchFamily="34" charset="0"/>
              <a:buChar char="•"/>
              <a:defRPr/>
            </a:pPr>
            <a:r>
              <a:rPr lang="en-US" sz="2600" dirty="0" smtClean="0">
                <a:solidFill>
                  <a:sysClr val="windowText" lastClr="000000"/>
                </a:solidFill>
                <a:latin typeface="Trebuchet MS" panose="020B0603020202020204" pitchFamily="34" charset="0"/>
              </a:rPr>
              <a:t>Weekly beginning January 11</a:t>
            </a:r>
            <a:endParaRPr lang="en-US" sz="2600" dirty="0">
              <a:solidFill>
                <a:sysClr val="windowText" lastClr="000000"/>
              </a:solidFill>
              <a:latin typeface="Trebuchet MS" panose="020B0603020202020204" pitchFamily="34" charset="0"/>
            </a:endParaRPr>
          </a:p>
          <a:p>
            <a:pPr marL="344488" lvl="0" indent="-344488" algn="l">
              <a:buClr>
                <a:sysClr val="windowText" lastClr="000000"/>
              </a:buClr>
              <a:buFont typeface="Arial" panose="020B0604020202020204" pitchFamily="34" charset="0"/>
              <a:buChar char="•"/>
              <a:defRPr/>
            </a:pPr>
            <a:r>
              <a:rPr lang="en-US" sz="2600" dirty="0">
                <a:solidFill>
                  <a:schemeClr val="tx1"/>
                </a:solidFill>
                <a:latin typeface="Trebuchet MS" panose="020B0603020202020204" pitchFamily="34" charset="0"/>
              </a:rPr>
              <a:t>Topics include</a:t>
            </a:r>
          </a:p>
          <a:p>
            <a:pPr marL="800100" lvl="2" indent="-342900" algn="l">
              <a:buClr>
                <a:sysClr val="windowText" lastClr="000000"/>
              </a:buClr>
              <a:buFont typeface="Arial" panose="020B0604020202020204" pitchFamily="34" charset="0"/>
              <a:buChar char="•"/>
              <a:defRPr/>
            </a:pPr>
            <a:r>
              <a:rPr lang="en-US" sz="2300" dirty="0" err="1" smtClean="0">
                <a:solidFill>
                  <a:schemeClr val="tx1"/>
                </a:solidFill>
                <a:latin typeface="Trebuchet MS" panose="020B0603020202020204" pitchFamily="34" charset="0"/>
              </a:rPr>
              <a:t>PearsonAccess</a:t>
            </a:r>
            <a:r>
              <a:rPr lang="en-US" sz="2300" baseline="30000" dirty="0" err="1" smtClean="0">
                <a:solidFill>
                  <a:schemeClr val="tx1"/>
                </a:solidFill>
                <a:latin typeface="Trebuchet MS" panose="020B0603020202020204" pitchFamily="34" charset="0"/>
              </a:rPr>
              <a:t>next</a:t>
            </a:r>
            <a:endParaRPr lang="en-US" sz="2300" baseline="30000" dirty="0">
              <a:solidFill>
                <a:schemeClr val="tx1"/>
              </a:solidFill>
              <a:latin typeface="Trebuchet MS" panose="020B0603020202020204" pitchFamily="34" charset="0"/>
            </a:endParaRPr>
          </a:p>
          <a:p>
            <a:pPr marL="800100" lvl="2" indent="-342900" algn="l">
              <a:buClr>
                <a:sysClr val="windowText" lastClr="000000"/>
              </a:buClr>
              <a:buFont typeface="Arial" panose="020B0604020202020204" pitchFamily="34" charset="0"/>
              <a:buChar char="•"/>
              <a:defRPr/>
            </a:pPr>
            <a:r>
              <a:rPr lang="en-US" sz="2300" dirty="0">
                <a:solidFill>
                  <a:schemeClr val="tx1"/>
                </a:solidFill>
                <a:latin typeface="Trebuchet MS" panose="020B0603020202020204" pitchFamily="34" charset="0"/>
              </a:rPr>
              <a:t>Policies and procedures</a:t>
            </a:r>
          </a:p>
          <a:p>
            <a:pPr marL="800100" lvl="2" indent="-342900" algn="l">
              <a:buClr>
                <a:sysClr val="windowText" lastClr="000000"/>
              </a:buClr>
              <a:buFont typeface="Arial" panose="020B0604020202020204" pitchFamily="34" charset="0"/>
              <a:buChar char="•"/>
              <a:defRPr/>
            </a:pPr>
            <a:r>
              <a:rPr lang="en-US" sz="2300" dirty="0">
                <a:solidFill>
                  <a:schemeClr val="tx1"/>
                </a:solidFill>
                <a:latin typeface="Trebuchet MS" panose="020B0603020202020204" pitchFamily="34" charset="0"/>
              </a:rPr>
              <a:t>Updates</a:t>
            </a:r>
          </a:p>
          <a:p>
            <a:pPr marL="800100" lvl="2" indent="-342900" algn="l">
              <a:buClr>
                <a:sysClr val="windowText" lastClr="000000"/>
              </a:buClr>
              <a:buFont typeface="Arial" panose="020B0604020202020204" pitchFamily="34" charset="0"/>
              <a:buChar char="•"/>
              <a:defRPr/>
            </a:pPr>
            <a:r>
              <a:rPr lang="en-US" sz="2300" dirty="0">
                <a:solidFill>
                  <a:schemeClr val="tx1"/>
                </a:solidFill>
                <a:latin typeface="Trebuchet MS" panose="020B0603020202020204" pitchFamily="34" charset="0"/>
              </a:rPr>
              <a:t>Packaging materials for return</a:t>
            </a:r>
          </a:p>
          <a:p>
            <a:pPr marL="800100" lvl="2" indent="-342900" algn="l">
              <a:buClr>
                <a:sysClr val="windowText" lastClr="000000"/>
              </a:buClr>
              <a:buFont typeface="Arial" panose="020B0604020202020204" pitchFamily="34" charset="0"/>
              <a:buChar char="•"/>
              <a:defRPr/>
            </a:pPr>
            <a:r>
              <a:rPr lang="en-US" sz="2300" dirty="0" smtClean="0">
                <a:solidFill>
                  <a:schemeClr val="tx1"/>
                </a:solidFill>
                <a:latin typeface="Trebuchet MS" panose="020B0603020202020204" pitchFamily="34" charset="0"/>
              </a:rPr>
              <a:t>Invalidation coding </a:t>
            </a:r>
          </a:p>
          <a:p>
            <a:pPr marL="344488" lvl="1" indent="-344488" algn="l">
              <a:buClr>
                <a:sysClr val="windowText" lastClr="000000"/>
              </a:buClr>
              <a:buFont typeface="Arial" panose="020B0604020202020204" pitchFamily="34" charset="0"/>
              <a:buChar char="•"/>
              <a:defRPr/>
            </a:pPr>
            <a:r>
              <a:rPr lang="en-US" sz="2600" dirty="0" smtClean="0">
                <a:solidFill>
                  <a:schemeClr val="tx1"/>
                </a:solidFill>
                <a:latin typeface="Trebuchet MS" panose="020B0603020202020204" pitchFamily="34" charset="0"/>
              </a:rPr>
              <a:t>Next office hour:</a:t>
            </a:r>
          </a:p>
          <a:p>
            <a:pPr marL="795338" lvl="2" indent="-338138" algn="l">
              <a:buClr>
                <a:sysClr val="windowText" lastClr="000000"/>
              </a:buClr>
              <a:buFont typeface="Arial" panose="020B0604020202020204" pitchFamily="34" charset="0"/>
              <a:buChar char="•"/>
              <a:defRPr/>
            </a:pPr>
            <a:r>
              <a:rPr lang="en-US" sz="2300" dirty="0">
                <a:solidFill>
                  <a:schemeClr val="tx1"/>
                </a:solidFill>
                <a:latin typeface="Trebuchet MS" panose="020B0603020202020204" pitchFamily="34" charset="0"/>
              </a:rPr>
              <a:t>December </a:t>
            </a:r>
            <a:r>
              <a:rPr lang="en-US" sz="2300" dirty="0" smtClean="0">
                <a:solidFill>
                  <a:schemeClr val="tx1"/>
                </a:solidFill>
                <a:latin typeface="Trebuchet MS" panose="020B0603020202020204" pitchFamily="34" charset="0"/>
              </a:rPr>
              <a:t>7 – Technology </a:t>
            </a:r>
            <a:r>
              <a:rPr lang="en-US" sz="2300" dirty="0">
                <a:solidFill>
                  <a:schemeClr val="tx1"/>
                </a:solidFill>
                <a:latin typeface="Trebuchet MS" panose="020B0603020202020204" pitchFamily="34" charset="0"/>
              </a:rPr>
              <a:t>Focused Office Hour with Collin Bonner</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DAC Emails</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Assessment Unit updates and information emailed to DACs, as needed (typically weekly</a:t>
            </a:r>
            <a:r>
              <a:rPr kumimoji="0" lang="en-US" sz="2600" b="0" i="0" u="none" strike="noStrike" kern="1200" cap="none" spc="0" normalizeH="0" noProof="0" dirty="0" smtClean="0">
                <a:ln>
                  <a:noFill/>
                </a:ln>
                <a:solidFill>
                  <a:sysClr val="windowText" lastClr="000000"/>
                </a:solidFill>
                <a:effectLst/>
                <a:uLnTx/>
                <a:uFillTx/>
                <a:latin typeface="Trebuchet MS" panose="020B0603020202020204" pitchFamily="34" charset="0"/>
              </a:rPr>
              <a:t> in the spring)</a:t>
            </a:r>
            <a:endParaRPr kumimoji="0" lang="en-US" sz="26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2053760905"/>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10574" cy="521208"/>
          </a:xfrm>
        </p:spPr>
        <p:txBody>
          <a:bodyPr/>
          <a:lstStyle/>
          <a:p>
            <a:r>
              <a:rPr lang="en-US" dirty="0" smtClean="0"/>
              <a:t>Customer Support</a:t>
            </a:r>
            <a:endParaRPr lang="en-US" dirty="0"/>
          </a:p>
        </p:txBody>
      </p:sp>
      <p:sp>
        <p:nvSpPr>
          <p:cNvPr id="4" name="Text Placeholder 12"/>
          <p:cNvSpPr txBox="1">
            <a:spLocks/>
          </p:cNvSpPr>
          <p:nvPr/>
        </p:nvSpPr>
        <p:spPr>
          <a:xfrm>
            <a:off x="278091" y="1053670"/>
            <a:ext cx="8229600" cy="468312"/>
          </a:xfrm>
          <a:prstGeom prst="rect">
            <a:avLst/>
          </a:prstGeom>
        </p:spPr>
        <p:txBody>
          <a:bodyPr/>
          <a:lstStyle/>
          <a:p>
            <a:pPr marL="342900" indent="-342900" defTabSz="914400" fontAlgn="base">
              <a:spcBef>
                <a:spcPct val="20000"/>
              </a:spcBef>
              <a:spcAft>
                <a:spcPct val="0"/>
              </a:spcAft>
              <a:defRPr/>
            </a:pPr>
            <a:r>
              <a:rPr lang="en-US" sz="2400" b="1" kern="0" dirty="0" smtClean="0">
                <a:solidFill>
                  <a:prstClr val="black"/>
                </a:solidFill>
                <a:latin typeface="Trebuchet MS" panose="020B0603020202020204" pitchFamily="34" charset="0"/>
                <a:ea typeface="ＭＳ Ｐゴシック" pitchFamily="34" charset="-128"/>
              </a:rPr>
              <a:t>Contact</a:t>
            </a:r>
            <a:r>
              <a:rPr lang="en-US" sz="2400" b="1" i="1" kern="0" dirty="0" smtClean="0">
                <a:solidFill>
                  <a:srgbClr val="8F23B3"/>
                </a:solidFill>
                <a:latin typeface="Trebuchet MS" panose="020B0603020202020204" pitchFamily="34" charset="0"/>
                <a:ea typeface="ＭＳ Ｐゴシック" pitchFamily="34" charset="-128"/>
              </a:rPr>
              <a:t> </a:t>
            </a:r>
            <a:r>
              <a:rPr lang="en-US" sz="2400" b="1" kern="0" dirty="0">
                <a:solidFill>
                  <a:prstClr val="black"/>
                </a:solidFill>
                <a:latin typeface="Trebuchet MS" panose="020B0603020202020204" pitchFamily="34" charset="0"/>
                <a:ea typeface="ＭＳ Ｐゴシック" pitchFamily="34" charset="-128"/>
              </a:rPr>
              <a:t>Support for assistance with:</a:t>
            </a:r>
          </a:p>
        </p:txBody>
      </p:sp>
      <p:sp>
        <p:nvSpPr>
          <p:cNvPr id="5" name="Rectangle 7"/>
          <p:cNvSpPr>
            <a:spLocks noChangeArrowheads="1"/>
          </p:cNvSpPr>
          <p:nvPr/>
        </p:nvSpPr>
        <p:spPr bwMode="auto">
          <a:xfrm>
            <a:off x="428698" y="1511222"/>
            <a:ext cx="4261636" cy="2169825"/>
          </a:xfrm>
          <a:prstGeom prst="rect">
            <a:avLst/>
          </a:prstGeom>
          <a:noFill/>
          <a:ln>
            <a:noFill/>
          </a:ln>
          <a:extLst/>
        </p:spPr>
        <p:txBody>
          <a:bodyPr wrap="square">
            <a:spAutoFit/>
          </a:bodyPr>
          <a:lstStyle>
            <a:lvl1pPr marL="182563" indent="-182563">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Trebuchet MS" panose="020B0603020202020204" pitchFamily="34" charset="0"/>
              </a:rPr>
              <a:t>Navigating </a:t>
            </a:r>
            <a:r>
              <a:rPr lang="en-US" sz="1800" dirty="0">
                <a:solidFill>
                  <a:prstClr val="black"/>
                </a:solidFill>
                <a:latin typeface="Trebuchet MS" panose="020B0603020202020204" pitchFamily="34" charset="0"/>
              </a:rPr>
              <a:t>PearsonAccess</a:t>
            </a:r>
            <a:r>
              <a:rPr lang="en-US" sz="1800" baseline="30000" dirty="0">
                <a:solidFill>
                  <a:prstClr val="black"/>
                </a:solidFill>
                <a:latin typeface="Trebuchet MS" panose="020B0603020202020204" pitchFamily="34" charset="0"/>
              </a:rPr>
              <a:t>next</a:t>
            </a:r>
            <a:endParaRPr lang="en-US" altLang="en-US" sz="1800" baseline="30000" dirty="0">
              <a:solidFill>
                <a:prstClr val="black"/>
              </a:solidFill>
              <a:latin typeface="Trebuchet MS" panose="020B0603020202020204" pitchFamily="34" charset="0"/>
            </a:endParaRPr>
          </a:p>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Trebuchet MS" panose="020B0603020202020204" pitchFamily="34" charset="0"/>
              </a:rPr>
              <a:t>N</a:t>
            </a:r>
            <a:r>
              <a:rPr lang="en-US" altLang="en-US" sz="1800" dirty="0" smtClean="0">
                <a:solidFill>
                  <a:prstClr val="black"/>
                </a:solidFill>
                <a:latin typeface="Trebuchet MS" panose="020B0603020202020204" pitchFamily="34" charset="0"/>
              </a:rPr>
              <a:t>avigating </a:t>
            </a:r>
            <a:r>
              <a:rPr lang="en-US" altLang="en-US" sz="1800" dirty="0">
                <a:solidFill>
                  <a:prstClr val="black"/>
                </a:solidFill>
                <a:latin typeface="Trebuchet MS" panose="020B0603020202020204" pitchFamily="34" charset="0"/>
              </a:rPr>
              <a:t>the </a:t>
            </a:r>
            <a:r>
              <a:rPr lang="en-US" altLang="en-US" sz="1800" dirty="0" smtClean="0">
                <a:solidFill>
                  <a:prstClr val="black"/>
                </a:solidFill>
                <a:latin typeface="Trebuchet MS" panose="020B0603020202020204" pitchFamily="34" charset="0"/>
              </a:rPr>
              <a:t>Training Center</a:t>
            </a:r>
            <a:endParaRPr lang="en-US" altLang="en-US" sz="1800" dirty="0">
              <a:solidFill>
                <a:prstClr val="black"/>
              </a:solidFill>
              <a:latin typeface="Trebuchet MS" panose="020B0603020202020204" pitchFamily="34" charset="0"/>
            </a:endParaRPr>
          </a:p>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Trebuchet MS" panose="020B0603020202020204" pitchFamily="34" charset="0"/>
              </a:rPr>
              <a:t>M</a:t>
            </a:r>
            <a:r>
              <a:rPr lang="en-US" altLang="en-US" sz="1800" dirty="0" smtClean="0">
                <a:solidFill>
                  <a:prstClr val="black"/>
                </a:solidFill>
                <a:latin typeface="Trebuchet MS" panose="020B0603020202020204" pitchFamily="34" charset="0"/>
              </a:rPr>
              <a:t>anaging student registration data</a:t>
            </a:r>
            <a:endParaRPr lang="en-US" altLang="en-US" sz="1800" dirty="0">
              <a:solidFill>
                <a:prstClr val="black"/>
              </a:solidFill>
              <a:latin typeface="Trebuchet MS" panose="020B0603020202020204" pitchFamily="34" charset="0"/>
            </a:endParaRPr>
          </a:p>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Trebuchet MS" panose="020B0603020202020204" pitchFamily="34" charset="0"/>
              </a:rPr>
              <a:t>S</a:t>
            </a:r>
            <a:r>
              <a:rPr lang="en-US" altLang="en-US" sz="1800" dirty="0" smtClean="0">
                <a:solidFill>
                  <a:prstClr val="black"/>
                </a:solidFill>
                <a:latin typeface="Trebuchet MS" panose="020B0603020202020204" pitchFamily="34" charset="0"/>
              </a:rPr>
              <a:t>etting </a:t>
            </a:r>
            <a:r>
              <a:rPr lang="en-US" altLang="en-US" sz="1800" dirty="0">
                <a:solidFill>
                  <a:prstClr val="black"/>
                </a:solidFill>
                <a:latin typeface="Trebuchet MS" panose="020B0603020202020204" pitchFamily="34" charset="0"/>
              </a:rPr>
              <a:t>up test </a:t>
            </a:r>
            <a:r>
              <a:rPr lang="en-US" altLang="en-US" sz="1800" dirty="0" smtClean="0">
                <a:solidFill>
                  <a:prstClr val="black"/>
                </a:solidFill>
                <a:latin typeface="Trebuchet MS" panose="020B0603020202020204" pitchFamily="34" charset="0"/>
              </a:rPr>
              <a:t>sessions</a:t>
            </a:r>
            <a:endParaRPr lang="en-US" altLang="en-US" sz="1800" dirty="0">
              <a:solidFill>
                <a:prstClr val="black"/>
              </a:solidFill>
              <a:latin typeface="Trebuchet MS" panose="020B0603020202020204" pitchFamily="34" charset="0"/>
            </a:endParaRPr>
          </a:p>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Trebuchet MS" panose="020B0603020202020204" pitchFamily="34" charset="0"/>
              </a:rPr>
              <a:t>M</a:t>
            </a:r>
            <a:r>
              <a:rPr lang="en-US" altLang="en-US" sz="1800" dirty="0" smtClean="0">
                <a:solidFill>
                  <a:prstClr val="black"/>
                </a:solidFill>
                <a:latin typeface="Trebuchet MS" panose="020B0603020202020204" pitchFamily="34" charset="0"/>
              </a:rPr>
              <a:t>anaging user IDs </a:t>
            </a:r>
            <a:r>
              <a:rPr lang="en-US" altLang="en-US" sz="1800" dirty="0">
                <a:solidFill>
                  <a:prstClr val="black"/>
                </a:solidFill>
                <a:latin typeface="Trebuchet MS" panose="020B0603020202020204" pitchFamily="34" charset="0"/>
              </a:rPr>
              <a:t>and </a:t>
            </a:r>
            <a:r>
              <a:rPr lang="en-US" altLang="en-US" sz="1800" dirty="0" smtClean="0">
                <a:solidFill>
                  <a:prstClr val="black"/>
                </a:solidFill>
                <a:latin typeface="Trebuchet MS" panose="020B0603020202020204" pitchFamily="34" charset="0"/>
              </a:rPr>
              <a:t>passwords</a:t>
            </a:r>
            <a:endParaRPr lang="en-US" altLang="en-US" sz="1800" dirty="0">
              <a:solidFill>
                <a:prstClr val="black"/>
              </a:solidFill>
              <a:latin typeface="Trebuchet MS" panose="020B0603020202020204" pitchFamily="34" charset="0"/>
            </a:endParaRPr>
          </a:p>
        </p:txBody>
      </p:sp>
      <p:sp>
        <p:nvSpPr>
          <p:cNvPr id="6" name="Rectangle 7"/>
          <p:cNvSpPr>
            <a:spLocks noChangeArrowheads="1"/>
          </p:cNvSpPr>
          <p:nvPr/>
        </p:nvSpPr>
        <p:spPr bwMode="auto">
          <a:xfrm>
            <a:off x="4924498" y="1511222"/>
            <a:ext cx="3733800" cy="1754326"/>
          </a:xfrm>
          <a:prstGeom prst="rect">
            <a:avLst/>
          </a:prstGeom>
          <a:noFill/>
          <a:ln>
            <a:noFill/>
          </a:ln>
          <a:extLst/>
        </p:spPr>
        <p:txBody>
          <a:bodyPr wrap="square">
            <a:spAutoFit/>
          </a:bodyPr>
          <a:lstStyle>
            <a:lvl1pPr marL="182563" indent="-182563">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Trebuchet MS" panose="020B0603020202020204" pitchFamily="34" charset="0"/>
              </a:rPr>
              <a:t>A</a:t>
            </a:r>
            <a:r>
              <a:rPr lang="en-US" altLang="en-US" sz="1800" dirty="0" smtClean="0">
                <a:solidFill>
                  <a:prstClr val="black"/>
                </a:solidFill>
                <a:latin typeface="Trebuchet MS" panose="020B0603020202020204" pitchFamily="34" charset="0"/>
              </a:rPr>
              <a:t>ccessing resources</a:t>
            </a:r>
          </a:p>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Trebuchet MS" panose="020B0603020202020204" pitchFamily="34" charset="0"/>
              </a:rPr>
              <a:t>S</a:t>
            </a:r>
            <a:r>
              <a:rPr lang="en-US" altLang="en-US" sz="1800" dirty="0" smtClean="0">
                <a:solidFill>
                  <a:prstClr val="black"/>
                </a:solidFill>
                <a:latin typeface="Trebuchet MS" panose="020B0603020202020204" pitchFamily="34" charset="0"/>
              </a:rPr>
              <a:t>etting up proctor caching</a:t>
            </a:r>
          </a:p>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Trebuchet MS" panose="020B0603020202020204" pitchFamily="34" charset="0"/>
              </a:rPr>
              <a:t>S</a:t>
            </a:r>
            <a:r>
              <a:rPr lang="en-US" altLang="en-US" sz="1800" dirty="0" smtClean="0">
                <a:solidFill>
                  <a:prstClr val="black"/>
                </a:solidFill>
                <a:latin typeface="Trebuchet MS" panose="020B0603020202020204" pitchFamily="34" charset="0"/>
              </a:rPr>
              <a:t>ubmitting additional orders</a:t>
            </a:r>
          </a:p>
          <a:p>
            <a:pPr marL="342900" indent="-342900" defTabSz="9144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Trebuchet MS" panose="020B0603020202020204" pitchFamily="34" charset="0"/>
              </a:rPr>
              <a:t>I</a:t>
            </a:r>
            <a:r>
              <a:rPr lang="en-US" altLang="en-US" sz="1800" dirty="0" smtClean="0">
                <a:solidFill>
                  <a:prstClr val="black"/>
                </a:solidFill>
                <a:latin typeface="Trebuchet MS" panose="020B0603020202020204" pitchFamily="34" charset="0"/>
              </a:rPr>
              <a:t>nquiring about shipments</a:t>
            </a:r>
          </a:p>
        </p:txBody>
      </p:sp>
      <p:graphicFrame>
        <p:nvGraphicFramePr>
          <p:cNvPr id="2" name="Table 1"/>
          <p:cNvGraphicFramePr>
            <a:graphicFrameLocks noGrp="1"/>
          </p:cNvGraphicFramePr>
          <p:nvPr>
            <p:extLst>
              <p:ext uri="{D42A27DB-BD31-4B8C-83A1-F6EECF244321}">
                <p14:modId xmlns:p14="http://schemas.microsoft.com/office/powerpoint/2010/main" val="2508271298"/>
              </p:ext>
            </p:extLst>
          </p:nvPr>
        </p:nvGraphicFramePr>
        <p:xfrm>
          <a:off x="986117" y="3871259"/>
          <a:ext cx="7211210" cy="2225040"/>
        </p:xfrm>
        <a:graphic>
          <a:graphicData uri="http://schemas.openxmlformats.org/drawingml/2006/table">
            <a:tbl>
              <a:tblPr firstRow="1" bandRow="1">
                <a:tableStyleId>{F5AB1C69-6EDB-4FF4-983F-18BD219EF322}</a:tableStyleId>
              </a:tblPr>
              <a:tblGrid>
                <a:gridCol w="7211210"/>
              </a:tblGrid>
              <a:tr h="370840">
                <a:tc>
                  <a:txBody>
                    <a:bodyPr/>
                    <a:lstStyle/>
                    <a:p>
                      <a:pPr algn="ctr"/>
                      <a:r>
                        <a:rPr lang="en-US" dirty="0" smtClean="0">
                          <a:latin typeface="Trebuchet MS" panose="020B0603020202020204" pitchFamily="34" charset="0"/>
                        </a:rPr>
                        <a:t>CMAS Support</a:t>
                      </a:r>
                      <a:endParaRPr lang="en-US" dirty="0">
                        <a:latin typeface="Trebuchet MS" panose="020B0603020202020204" pitchFamily="34" charset="0"/>
                      </a:endParaRPr>
                    </a:p>
                  </a:txBody>
                  <a:tcPr>
                    <a:solidFill>
                      <a:schemeClr val="tx2"/>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chemeClr val="tx1"/>
                          </a:solidFill>
                          <a:latin typeface="Trebuchet MS" panose="020B0603020202020204" pitchFamily="34" charset="0"/>
                        </a:rPr>
                        <a:t>Call Toll Free: </a:t>
                      </a:r>
                      <a:r>
                        <a:rPr lang="en-US" altLang="en-US" sz="1800" dirty="0" smtClean="0">
                          <a:solidFill>
                            <a:schemeClr val="tx1"/>
                          </a:solidFill>
                          <a:latin typeface="Trebuchet MS" panose="020B0603020202020204" pitchFamily="34" charset="0"/>
                        </a:rPr>
                        <a:t>1-888-687-4759 </a:t>
                      </a:r>
                    </a:p>
                  </a:txBody>
                  <a:tcPr/>
                </a:tc>
              </a:tr>
              <a:tr h="370840">
                <a:tc>
                  <a:txBody>
                    <a:bodyPr/>
                    <a:lstStyle/>
                    <a:p>
                      <a:r>
                        <a:rPr lang="en-US" dirty="0" smtClean="0">
                          <a:latin typeface="Trebuchet MS" panose="020B0603020202020204" pitchFamily="34" charset="0"/>
                        </a:rPr>
                        <a:t>Monday – Friday</a:t>
                      </a:r>
                      <a:endParaRPr lang="en-US" dirty="0">
                        <a:latin typeface="Trebuchet MS" panose="020B0603020202020204" pitchFamily="34" charset="0"/>
                      </a:endParaRPr>
                    </a:p>
                  </a:txBody>
                  <a:tcPr/>
                </a:tc>
              </a:tr>
              <a:tr h="370840">
                <a:tc>
                  <a:txBody>
                    <a:bodyPr/>
                    <a:lstStyle/>
                    <a:p>
                      <a:r>
                        <a:rPr lang="en-US" altLang="en-US" sz="1800" dirty="0" smtClean="0">
                          <a:solidFill>
                            <a:schemeClr val="tx1"/>
                          </a:solidFill>
                          <a:latin typeface="Trebuchet MS" panose="020B0603020202020204" pitchFamily="34" charset="0"/>
                        </a:rPr>
                        <a:t>7:00 am - 6:00 pm (MST)</a:t>
                      </a:r>
                      <a:endParaRPr lang="en-US" dirty="0">
                        <a:latin typeface="Trebuchet MS" panose="020B0603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tx1"/>
                          </a:solidFill>
                          <a:latin typeface="Trebuchet MS" panose="020B0603020202020204" pitchFamily="34" charset="0"/>
                          <a:hlinkClick r:id="rId2"/>
                        </a:rPr>
                        <a:t>https://co.pearsonaccessnext.com</a:t>
                      </a:r>
                      <a:r>
                        <a:rPr lang="en-US" altLang="en-US" sz="1800" b="0" baseline="0" dirty="0" smtClean="0">
                          <a:solidFill>
                            <a:schemeClr val="tx1"/>
                          </a:solidFill>
                          <a:latin typeface="Trebuchet MS" panose="020B0603020202020204" pitchFamily="34" charset="0"/>
                        </a:rPr>
                        <a:t> &gt; Contact COLORADO Support</a:t>
                      </a:r>
                      <a:endParaRPr lang="en-US" altLang="en-US" sz="1800" b="0" dirty="0" smtClean="0">
                        <a:solidFill>
                          <a:schemeClr val="tx1"/>
                        </a:solidFill>
                        <a:latin typeface="Trebuchet MS" panose="020B0603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smtClean="0">
                          <a:solidFill>
                            <a:schemeClr val="tx1"/>
                          </a:solidFill>
                          <a:latin typeface="Trebuchet MS" panose="020B0603020202020204" pitchFamily="34" charset="0"/>
                        </a:rPr>
                        <a:t>Chat is available</a:t>
                      </a:r>
                    </a:p>
                  </a:txBody>
                  <a:tcPr/>
                </a:tc>
              </a:tr>
            </a:tbl>
          </a:graphicData>
        </a:graphic>
      </p:graphicFrame>
    </p:spTree>
    <p:extLst>
      <p:ext uri="{BB962C8B-B14F-4D97-AF65-F5344CB8AC3E}">
        <p14:creationId xmlns:p14="http://schemas.microsoft.com/office/powerpoint/2010/main" val="123221411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a:bodyPr>
          <a:lstStyle/>
          <a:p>
            <a:pPr algn="l"/>
            <a:r>
              <a:rPr lang="en-US" dirty="0" smtClean="0"/>
              <a:t>CDE Assessment Contacts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38162196"/>
              </p:ext>
            </p:extLst>
          </p:nvPr>
        </p:nvGraphicFramePr>
        <p:xfrm>
          <a:off x="93210" y="961812"/>
          <a:ext cx="8956110" cy="5730240"/>
        </p:xfrm>
        <a:graphic>
          <a:graphicData uri="http://schemas.openxmlformats.org/drawingml/2006/table">
            <a:tbl>
              <a:tblPr firstRow="1" bandRow="1">
                <a:tableStyleId>{073A0DAA-6AF3-43AB-8588-CEC1D06C72B9}</a:tableStyleId>
              </a:tblPr>
              <a:tblGrid>
                <a:gridCol w="2859540"/>
                <a:gridCol w="1543050"/>
                <a:gridCol w="764689"/>
                <a:gridCol w="3788831"/>
              </a:tblGrid>
              <a:tr h="640080">
                <a:tc>
                  <a:txBody>
                    <a:bodyPr/>
                    <a:lstStyle/>
                    <a:p>
                      <a:pPr algn="ctr"/>
                      <a:r>
                        <a:rPr lang="en-US" sz="2000" dirty="0" smtClean="0">
                          <a:latin typeface="Trebuchet MS" panose="020B0603020202020204" pitchFamily="34" charset="0"/>
                        </a:rPr>
                        <a:t>Questions</a:t>
                      </a:r>
                      <a:r>
                        <a:rPr lang="en-US" sz="2000" baseline="0" dirty="0" smtClean="0">
                          <a:latin typeface="Trebuchet MS" panose="020B0603020202020204" pitchFamily="34" charset="0"/>
                        </a:rPr>
                        <a:t> </a:t>
                      </a:r>
                      <a:endParaRPr lang="en-US" sz="2000" dirty="0">
                        <a:latin typeface="Trebuchet MS" panose="020B0603020202020204" pitchFamily="34" charset="0"/>
                      </a:endParaRPr>
                    </a:p>
                  </a:txBody>
                  <a:tcPr anchor="ctr">
                    <a:solidFill>
                      <a:schemeClr val="tx2"/>
                    </a:solidFill>
                  </a:tcPr>
                </a:tc>
                <a:tc>
                  <a:txBody>
                    <a:bodyPr/>
                    <a:lstStyle/>
                    <a:p>
                      <a:pPr algn="ctr"/>
                      <a:r>
                        <a:rPr lang="en-US" sz="2000" dirty="0" smtClean="0">
                          <a:latin typeface="Trebuchet MS" panose="020B0603020202020204" pitchFamily="34" charset="0"/>
                        </a:rPr>
                        <a:t>Contact</a:t>
                      </a:r>
                      <a:endParaRPr lang="en-US" sz="2000" dirty="0">
                        <a:latin typeface="Trebuchet MS" panose="020B0603020202020204" pitchFamily="34" charset="0"/>
                      </a:endParaRPr>
                    </a:p>
                  </a:txBody>
                  <a:tcPr anchor="ctr">
                    <a:solidFill>
                      <a:schemeClr val="tx2"/>
                    </a:solidFill>
                  </a:tcPr>
                </a:tc>
                <a:tc>
                  <a:txBody>
                    <a:bodyPr/>
                    <a:lstStyle/>
                    <a:p>
                      <a:pPr algn="ctr"/>
                      <a:r>
                        <a:rPr lang="en-US" sz="2000" dirty="0" smtClean="0">
                          <a:latin typeface="Trebuchet MS" panose="020B0603020202020204" pitchFamily="34" charset="0"/>
                        </a:rPr>
                        <a:t>303-866-</a:t>
                      </a:r>
                      <a:endParaRPr lang="en-US" sz="2000" dirty="0">
                        <a:latin typeface="Trebuchet MS" panose="020B0603020202020204" pitchFamily="34" charset="0"/>
                      </a:endParaRPr>
                    </a:p>
                  </a:txBody>
                  <a:tcPr anchor="ctr">
                    <a:solidFill>
                      <a:schemeClr val="tx2"/>
                    </a:solidFill>
                  </a:tcPr>
                </a:tc>
                <a:tc>
                  <a:txBody>
                    <a:bodyPr/>
                    <a:lstStyle/>
                    <a:p>
                      <a:pPr algn="ctr"/>
                      <a:r>
                        <a:rPr lang="en-US" sz="2000" dirty="0" smtClean="0">
                          <a:latin typeface="Trebuchet MS" panose="020B0603020202020204" pitchFamily="34" charset="0"/>
                        </a:rPr>
                        <a:t>Email</a:t>
                      </a:r>
                      <a:endParaRPr lang="en-US" sz="2000" dirty="0">
                        <a:latin typeface="Trebuchet MS" panose="020B0603020202020204" pitchFamily="34" charset="0"/>
                      </a:endParaRPr>
                    </a:p>
                  </a:txBody>
                  <a:tcPr anchor="ctr">
                    <a:solidFill>
                      <a:schemeClr val="tx2"/>
                    </a:solidFill>
                  </a:tcPr>
                </a:tc>
              </a:tr>
              <a:tr h="640080">
                <a:tc>
                  <a:txBody>
                    <a:bodyPr/>
                    <a:lstStyle/>
                    <a:p>
                      <a:r>
                        <a:rPr lang="en-US" sz="1800" dirty="0" smtClean="0">
                          <a:solidFill>
                            <a:schemeClr val="tx1">
                              <a:lumMod val="50000"/>
                            </a:schemeClr>
                          </a:solidFill>
                          <a:latin typeface="Trebuchet MS" panose="020B0603020202020204" pitchFamily="34" charset="0"/>
                        </a:rPr>
                        <a:t>General Questions</a:t>
                      </a:r>
                      <a:endParaRPr lang="en-US" dirty="0">
                        <a:solidFill>
                          <a:schemeClr val="tx1">
                            <a:lumMod val="50000"/>
                          </a:schemeClr>
                        </a:solidFill>
                        <a:latin typeface="Trebuchet MS" panose="020B0603020202020204" pitchFamily="34" charset="0"/>
                      </a:endParaRPr>
                    </a:p>
                  </a:txBody>
                  <a:tcPr anchor="ctr"/>
                </a:tc>
                <a:tc>
                  <a:txBody>
                    <a:bodyPr/>
                    <a:lstStyle/>
                    <a:p>
                      <a:r>
                        <a:rPr lang="en-US" sz="1800" dirty="0" smtClean="0">
                          <a:solidFill>
                            <a:schemeClr val="tx1">
                              <a:lumMod val="50000"/>
                            </a:schemeClr>
                          </a:solidFill>
                          <a:latin typeface="Trebuchet MS" panose="020B0603020202020204" pitchFamily="34" charset="0"/>
                        </a:rPr>
                        <a:t>Margo Allen </a:t>
                      </a:r>
                      <a:endParaRPr lang="en-US" dirty="0">
                        <a:solidFill>
                          <a:schemeClr val="tx1">
                            <a:lumMod val="50000"/>
                          </a:schemeClr>
                        </a:solidFill>
                        <a:latin typeface="Trebuchet MS" panose="020B0603020202020204" pitchFamily="34" charset="0"/>
                      </a:endParaRPr>
                    </a:p>
                  </a:txBody>
                  <a:tcPr anchor="ctr"/>
                </a:tc>
                <a:tc>
                  <a:txBody>
                    <a:bodyPr/>
                    <a:lstStyle/>
                    <a:p>
                      <a:pPr algn="ctr"/>
                      <a:r>
                        <a:rPr lang="en-US" dirty="0" smtClean="0">
                          <a:solidFill>
                            <a:schemeClr val="tx1">
                              <a:lumMod val="50000"/>
                            </a:schemeClr>
                          </a:solidFill>
                          <a:latin typeface="Trebuchet MS" panose="020B0603020202020204" pitchFamily="34" charset="0"/>
                        </a:rPr>
                        <a:t>6929</a:t>
                      </a:r>
                      <a:endParaRPr lang="en-US" dirty="0">
                        <a:solidFill>
                          <a:schemeClr val="tx1">
                            <a:lumMod val="50000"/>
                          </a:schemeClr>
                        </a:solidFill>
                        <a:latin typeface="Trebuchet MS" panose="020B0603020202020204" pitchFamily="34" charset="0"/>
                      </a:endParaRPr>
                    </a:p>
                  </a:txBody>
                  <a:tcPr anchor="ctr"/>
                </a:tc>
                <a:tc>
                  <a:txBody>
                    <a:bodyPr/>
                    <a:lstStyle/>
                    <a:p>
                      <a:r>
                        <a:rPr lang="en-US" sz="1800" dirty="0" smtClean="0">
                          <a:latin typeface="Trebuchet MS" panose="020B0603020202020204" pitchFamily="34" charset="0"/>
                          <a:hlinkClick r:id="rId3"/>
                        </a:rPr>
                        <a:t>allen_m@cde.state.co.us</a:t>
                      </a:r>
                      <a:endParaRPr lang="en-US" dirty="0">
                        <a:latin typeface="Trebuchet MS" panose="020B0603020202020204" pitchFamily="34" charset="0"/>
                      </a:endParaRPr>
                    </a:p>
                  </a:txBody>
                  <a:tcPr anchor="ct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CMAS &amp; PAnext</a:t>
                      </a:r>
                      <a:endParaRPr lang="en-US" dirty="0">
                        <a:solidFill>
                          <a:schemeClr val="tx1">
                            <a:lumMod val="50000"/>
                          </a:schemeClr>
                        </a:solidFill>
                        <a:latin typeface="Trebuchet MS" panose="020B0603020202020204" pitchFamily="34" charset="0"/>
                      </a:endParaRPr>
                    </a:p>
                  </a:txBody>
                  <a:tcPr anchor="ctr"/>
                </a:tc>
                <a:tc>
                  <a:txBody>
                    <a:bodyPr/>
                    <a:lstStyle/>
                    <a:p>
                      <a:r>
                        <a:rPr lang="en-US" sz="1800" dirty="0" smtClean="0">
                          <a:solidFill>
                            <a:schemeClr val="tx1">
                              <a:lumMod val="50000"/>
                            </a:schemeClr>
                          </a:solidFill>
                          <a:latin typeface="Trebuchet MS" panose="020B0603020202020204" pitchFamily="34" charset="0"/>
                        </a:rPr>
                        <a:t>Sara Loerzel</a:t>
                      </a:r>
                      <a:endParaRPr lang="en-US" dirty="0">
                        <a:solidFill>
                          <a:schemeClr val="tx1">
                            <a:lumMod val="50000"/>
                          </a:schemeClr>
                        </a:solidFill>
                        <a:latin typeface="Trebuchet MS" panose="020B0603020202020204" pitchFamily="34" charset="0"/>
                      </a:endParaRPr>
                    </a:p>
                  </a:txBody>
                  <a:tcPr anchor="ctr"/>
                </a:tc>
                <a:tc>
                  <a:txBody>
                    <a:bodyPr/>
                    <a:lstStyle/>
                    <a:p>
                      <a:pPr algn="ctr"/>
                      <a:r>
                        <a:rPr lang="en-US" dirty="0" smtClean="0">
                          <a:solidFill>
                            <a:schemeClr val="tx1">
                              <a:lumMod val="50000"/>
                            </a:schemeClr>
                          </a:solidFill>
                          <a:latin typeface="Trebuchet MS" panose="020B0603020202020204" pitchFamily="34" charset="0"/>
                        </a:rPr>
                        <a:t>3266</a:t>
                      </a:r>
                      <a:endParaRPr lang="en-US" dirty="0">
                        <a:solidFill>
                          <a:schemeClr val="tx1">
                            <a:lumMod val="50000"/>
                          </a:schemeClr>
                        </a:solidFill>
                        <a:latin typeface="Trebuchet MS" panose="020B0603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rebuchet MS" panose="020B0603020202020204" pitchFamily="34" charset="0"/>
                          <a:hlinkClick r:id="rId4"/>
                        </a:rPr>
                        <a:t>loerzel_s@cde.state.co.us</a:t>
                      </a:r>
                      <a:r>
                        <a:rPr lang="en-US" sz="1800" dirty="0" smtClean="0">
                          <a:latin typeface="Trebuchet MS" panose="020B0603020202020204" pitchFamily="34" charset="0"/>
                        </a:rPr>
                        <a:t> </a:t>
                      </a:r>
                    </a:p>
                  </a:txBody>
                  <a:tcPr anchor="ct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CoAlt</a:t>
                      </a:r>
                      <a:r>
                        <a:rPr lang="en-US" sz="1800" baseline="0" dirty="0" smtClean="0">
                          <a:solidFill>
                            <a:schemeClr val="tx1">
                              <a:lumMod val="50000"/>
                            </a:schemeClr>
                          </a:solidFill>
                          <a:latin typeface="Trebuchet MS" panose="020B0603020202020204" pitchFamily="34" charset="0"/>
                        </a:rPr>
                        <a:t> </a:t>
                      </a:r>
                      <a:r>
                        <a:rPr lang="en-US" sz="1800" dirty="0" smtClean="0">
                          <a:solidFill>
                            <a:schemeClr val="tx1">
                              <a:lumMod val="50000"/>
                            </a:schemeClr>
                          </a:solidFill>
                          <a:latin typeface="Trebuchet MS" panose="020B0603020202020204" pitchFamily="34" charset="0"/>
                        </a:rPr>
                        <a:t>&amp; Accommodations for Students with Disabilities</a:t>
                      </a:r>
                      <a:endParaRPr lang="en-US" dirty="0">
                        <a:solidFill>
                          <a:schemeClr val="tx1">
                            <a:lumMod val="50000"/>
                          </a:schemeClr>
                        </a:solidFill>
                        <a:latin typeface="Trebuchet MS" panose="020B0603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Mindy Roden</a:t>
                      </a:r>
                      <a:endParaRPr lang="en-US" dirty="0" smtClean="0">
                        <a:solidFill>
                          <a:schemeClr val="tx1">
                            <a:lumMod val="50000"/>
                          </a:schemeClr>
                        </a:solidFill>
                        <a:latin typeface="Trebuchet MS" panose="020B0603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latin typeface="Trebuchet MS" panose="020B0603020202020204" pitchFamily="34" charset="0"/>
                        </a:rPr>
                        <a:t>6709</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rebuchet MS" panose="020B0603020202020204" pitchFamily="34" charset="0"/>
                          <a:hlinkClick r:id="rId5"/>
                        </a:rPr>
                        <a:t>roden_m@cde.state.co.us</a:t>
                      </a:r>
                      <a:r>
                        <a:rPr lang="en-US" sz="1800" dirty="0" smtClean="0">
                          <a:latin typeface="Trebuchet MS" panose="020B0603020202020204" pitchFamily="34" charset="0"/>
                        </a:rPr>
                        <a:t> </a:t>
                      </a:r>
                    </a:p>
                  </a:txBody>
                  <a:tcPr anchor="ct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ACCESS &amp; Accommodations for English Learners</a:t>
                      </a:r>
                      <a:endParaRPr lang="en-US" dirty="0">
                        <a:solidFill>
                          <a:schemeClr val="tx1">
                            <a:lumMod val="50000"/>
                          </a:schemeClr>
                        </a:solidFill>
                        <a:latin typeface="Trebuchet MS" panose="020B0603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Heather Villalobos Pavia</a:t>
                      </a:r>
                      <a:endParaRPr lang="en-US" dirty="0" smtClean="0">
                        <a:solidFill>
                          <a:schemeClr val="tx1">
                            <a:lumMod val="50000"/>
                          </a:schemeClr>
                        </a:solidFill>
                        <a:latin typeface="Trebuchet MS" panose="020B0603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latin typeface="Trebuchet MS" panose="020B0603020202020204" pitchFamily="34" charset="0"/>
                        </a:rPr>
                        <a:t>6118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rebuchet MS" panose="020B0603020202020204" pitchFamily="34" charset="0"/>
                          <a:hlinkClick r:id="rId6"/>
                        </a:rPr>
                        <a:t>villalobospavia_h@cde.state.co.us</a:t>
                      </a:r>
                      <a:r>
                        <a:rPr lang="en-US" sz="1800" baseline="0" dirty="0" smtClean="0">
                          <a:latin typeface="Trebuchet MS" panose="020B0603020202020204" pitchFamily="34" charset="0"/>
                        </a:rPr>
                        <a:t> </a:t>
                      </a:r>
                      <a:endParaRPr lang="en-US" sz="1800" dirty="0" smtClean="0">
                        <a:latin typeface="Trebuchet MS" panose="020B0603020202020204" pitchFamily="34" charset="0"/>
                      </a:endParaRPr>
                    </a:p>
                  </a:txBody>
                  <a:tcPr anchor="ct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Technology &amp; PAnext</a:t>
                      </a:r>
                      <a:endParaRPr lang="en-US" dirty="0">
                        <a:solidFill>
                          <a:schemeClr val="tx1">
                            <a:lumMod val="50000"/>
                          </a:schemeClr>
                        </a:solidFill>
                        <a:latin typeface="Trebuchet MS" panose="020B0603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Collin Bonner</a:t>
                      </a:r>
                      <a:endParaRPr lang="en-US" dirty="0">
                        <a:solidFill>
                          <a:schemeClr val="tx1">
                            <a:lumMod val="50000"/>
                          </a:schemeClr>
                        </a:solidFill>
                        <a:latin typeface="Trebuchet MS" panose="020B0603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latin typeface="Trebuchet MS" panose="020B0603020202020204" pitchFamily="34" charset="0"/>
                        </a:rPr>
                        <a:t>6752</a:t>
                      </a:r>
                      <a:endParaRPr lang="en-US" dirty="0">
                        <a:solidFill>
                          <a:schemeClr val="tx1">
                            <a:lumMod val="50000"/>
                          </a:schemeClr>
                        </a:solidFill>
                        <a:latin typeface="Trebuchet MS" panose="020B0603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rebuchet MS" panose="020B0603020202020204" pitchFamily="34" charset="0"/>
                          <a:hlinkClick r:id="rId7"/>
                        </a:rPr>
                        <a:t>bonner_b@cde.state.co.us</a:t>
                      </a:r>
                      <a:r>
                        <a:rPr lang="en-US" sz="1800" dirty="0" smtClean="0">
                          <a:latin typeface="Trebuchet MS" panose="020B0603020202020204" pitchFamily="34" charset="0"/>
                        </a:rPr>
                        <a:t> </a:t>
                      </a:r>
                      <a:endParaRPr lang="en-US" dirty="0">
                        <a:latin typeface="Trebuchet MS" panose="020B0603020202020204" pitchFamily="34" charset="0"/>
                      </a:endParaRPr>
                    </a:p>
                  </a:txBody>
                  <a:tcPr anchor="ct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latin typeface="Trebuchet MS" panose="020B0603020202020204" pitchFamily="34" charset="0"/>
                        </a:rPr>
                        <a:t>CO PSAT &amp;</a:t>
                      </a:r>
                      <a:r>
                        <a:rPr lang="en-US" baseline="0" dirty="0" smtClean="0">
                          <a:solidFill>
                            <a:schemeClr val="tx1">
                              <a:lumMod val="50000"/>
                            </a:schemeClr>
                          </a:solidFill>
                          <a:latin typeface="Trebuchet MS" panose="020B0603020202020204" pitchFamily="34" charset="0"/>
                        </a:rPr>
                        <a:t> SAT</a:t>
                      </a:r>
                      <a:endParaRPr lang="en-US" dirty="0">
                        <a:solidFill>
                          <a:schemeClr val="tx1">
                            <a:lumMod val="50000"/>
                          </a:schemeClr>
                        </a:solidFill>
                        <a:latin typeface="Trebuchet MS" panose="020B0603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latin typeface="Trebuchet MS" panose="020B0603020202020204" pitchFamily="34" charset="0"/>
                        </a:rPr>
                        <a:t>Jared Anthony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latin typeface="Trebuchet MS" panose="020B0603020202020204" pitchFamily="34" charset="0"/>
                        </a:rPr>
                        <a:t>6932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panose="020B0603020202020204" pitchFamily="34" charset="0"/>
                          <a:hlinkClick r:id="rId8"/>
                        </a:rPr>
                        <a:t>anthony_j@cde.state.co.us</a:t>
                      </a:r>
                      <a:endParaRPr lang="en-US" b="0" dirty="0" smtClean="0">
                        <a:latin typeface="Trebuchet MS" panose="020B0603020202020204" pitchFamily="34" charset="0"/>
                      </a:endParaRPr>
                    </a:p>
                  </a:txBody>
                  <a:tcPr anchor="ct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lumMod val="50000"/>
                            </a:schemeClr>
                          </a:solidFill>
                          <a:effectLst/>
                          <a:latin typeface="Trebuchet MS" panose="020B0603020202020204" pitchFamily="34" charset="0"/>
                        </a:rPr>
                        <a:t>NAEP &amp; International Assessments Coordinator</a:t>
                      </a:r>
                      <a:endParaRPr lang="en-US" dirty="0">
                        <a:solidFill>
                          <a:schemeClr val="tx1">
                            <a:lumMod val="50000"/>
                          </a:schemeClr>
                        </a:solidFill>
                        <a:latin typeface="Trebuchet MS" panose="020B0603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latin typeface="Trebuchet MS" panose="020B0603020202020204" pitchFamily="34" charset="0"/>
                        </a:rPr>
                        <a:t>Pam A.</a:t>
                      </a:r>
                      <a:r>
                        <a:rPr lang="en-US" baseline="0" dirty="0" smtClean="0">
                          <a:solidFill>
                            <a:schemeClr val="tx1">
                              <a:lumMod val="50000"/>
                            </a:schemeClr>
                          </a:solidFill>
                          <a:latin typeface="Trebuchet MS" panose="020B0603020202020204" pitchFamily="34" charset="0"/>
                        </a:rPr>
                        <a:t> </a:t>
                      </a:r>
                      <a:r>
                        <a:rPr lang="en-US" dirty="0" smtClean="0">
                          <a:solidFill>
                            <a:schemeClr val="tx1">
                              <a:lumMod val="50000"/>
                            </a:schemeClr>
                          </a:solidFill>
                          <a:latin typeface="Trebuchet MS" panose="020B0603020202020204" pitchFamily="34" charset="0"/>
                        </a:rPr>
                        <a:t>Sandoval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latin typeface="Trebuchet MS" panose="020B0603020202020204" pitchFamily="34" charset="0"/>
                        </a:rPr>
                        <a:t>6643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panose="020B0603020202020204" pitchFamily="34" charset="0"/>
                          <a:hlinkClick r:id="rId9"/>
                        </a:rPr>
                        <a:t>sandoval_p@cde.state.co.us</a:t>
                      </a:r>
                      <a:r>
                        <a:rPr lang="en-US" dirty="0" smtClean="0">
                          <a:latin typeface="Trebuchet MS" panose="020B0603020202020204" pitchFamily="34" charset="0"/>
                        </a:rPr>
                        <a:t> </a:t>
                      </a:r>
                      <a:endParaRPr lang="en-US" b="0" dirty="0" smtClean="0">
                        <a:solidFill>
                          <a:srgbClr val="000000"/>
                        </a:solidFill>
                        <a:latin typeface="Trebuchet MS" panose="020B0603020202020204" pitchFamily="34" charset="0"/>
                      </a:endParaRPr>
                    </a:p>
                  </a:txBody>
                  <a:tcPr anchor="ctr"/>
                </a:tc>
              </a:tr>
            </a:tbl>
          </a:graphicData>
        </a:graphic>
      </p:graphicFrame>
    </p:spTree>
    <p:extLst>
      <p:ext uri="{BB962C8B-B14F-4D97-AF65-F5344CB8AC3E}">
        <p14:creationId xmlns:p14="http://schemas.microsoft.com/office/powerpoint/2010/main" val="1899897019"/>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smtClean="0"/>
              <a:t>CDE Assessment Data Contacts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85939942"/>
              </p:ext>
            </p:extLst>
          </p:nvPr>
        </p:nvGraphicFramePr>
        <p:xfrm>
          <a:off x="270093" y="1048188"/>
          <a:ext cx="8573074" cy="3474544"/>
        </p:xfrm>
        <a:graphic>
          <a:graphicData uri="http://schemas.openxmlformats.org/drawingml/2006/table">
            <a:tbl>
              <a:tblPr firstRow="1" bandRow="1">
                <a:tableStyleId>{073A0DAA-6AF3-43AB-8588-CEC1D06C72B9}</a:tableStyleId>
              </a:tblPr>
              <a:tblGrid>
                <a:gridCol w="2435007"/>
                <a:gridCol w="1851530"/>
                <a:gridCol w="1295530"/>
                <a:gridCol w="2991007"/>
              </a:tblGrid>
              <a:tr h="868636">
                <a:tc>
                  <a:txBody>
                    <a:bodyPr/>
                    <a:lstStyle/>
                    <a:p>
                      <a:pPr algn="ctr"/>
                      <a:r>
                        <a:rPr lang="en-US" sz="1800" dirty="0" smtClean="0">
                          <a:latin typeface="Trebuchet MS" panose="020B0603020202020204" pitchFamily="34" charset="0"/>
                        </a:rPr>
                        <a:t>Staff</a:t>
                      </a:r>
                      <a:endParaRPr lang="en-US" sz="1800" dirty="0">
                        <a:latin typeface="Trebuchet MS" panose="020B0603020202020204" pitchFamily="34" charset="0"/>
                      </a:endParaRPr>
                    </a:p>
                  </a:txBody>
                  <a:tcPr anchor="ctr">
                    <a:solidFill>
                      <a:schemeClr val="tx2"/>
                    </a:solidFill>
                  </a:tcPr>
                </a:tc>
                <a:tc>
                  <a:txBody>
                    <a:bodyPr/>
                    <a:lstStyle/>
                    <a:p>
                      <a:pPr algn="ctr"/>
                      <a:r>
                        <a:rPr lang="en-US" sz="1800" dirty="0" smtClean="0">
                          <a:latin typeface="Trebuchet MS" panose="020B0603020202020204" pitchFamily="34" charset="0"/>
                        </a:rPr>
                        <a:t>Programs</a:t>
                      </a:r>
                      <a:endParaRPr lang="en-US" sz="1800" dirty="0">
                        <a:latin typeface="Trebuchet MS" panose="020B0603020202020204" pitchFamily="34" charset="0"/>
                      </a:endParaRPr>
                    </a:p>
                  </a:txBody>
                  <a:tcPr anchor="ctr">
                    <a:solidFill>
                      <a:schemeClr val="tx2"/>
                    </a:solidFill>
                  </a:tcPr>
                </a:tc>
                <a:tc>
                  <a:txBody>
                    <a:bodyPr/>
                    <a:lstStyle/>
                    <a:p>
                      <a:pPr algn="ctr"/>
                      <a:r>
                        <a:rPr lang="en-US" sz="1800" dirty="0" smtClean="0">
                          <a:latin typeface="Trebuchet MS" panose="020B0603020202020204" pitchFamily="34" charset="0"/>
                        </a:rPr>
                        <a:t>303-866-</a:t>
                      </a:r>
                      <a:endParaRPr lang="en-US" sz="1800" dirty="0">
                        <a:latin typeface="Trebuchet MS" panose="020B0603020202020204" pitchFamily="34" charset="0"/>
                      </a:endParaRPr>
                    </a:p>
                  </a:txBody>
                  <a:tcPr anchor="ctr">
                    <a:solidFill>
                      <a:schemeClr val="tx2"/>
                    </a:solidFill>
                  </a:tcPr>
                </a:tc>
                <a:tc>
                  <a:txBody>
                    <a:bodyPr/>
                    <a:lstStyle/>
                    <a:p>
                      <a:pPr algn="ctr"/>
                      <a:r>
                        <a:rPr lang="en-US" sz="1800" dirty="0" smtClean="0">
                          <a:latin typeface="Trebuchet MS" panose="020B0603020202020204" pitchFamily="34" charset="0"/>
                        </a:rPr>
                        <a:t>Email </a:t>
                      </a:r>
                      <a:endParaRPr lang="en-US" sz="1800" dirty="0">
                        <a:latin typeface="Trebuchet MS" panose="020B0603020202020204" pitchFamily="34" charset="0"/>
                      </a:endParaRPr>
                    </a:p>
                  </a:txBody>
                  <a:tcPr anchor="ctr">
                    <a:solidFill>
                      <a:schemeClr val="tx2"/>
                    </a:solidFill>
                  </a:tcPr>
                </a:tc>
              </a:tr>
              <a:tr h="868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Melissa Mincic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Data Support</a:t>
                      </a:r>
                      <a:endParaRPr lang="en-US" sz="1800" dirty="0">
                        <a:solidFill>
                          <a:schemeClr val="tx1">
                            <a:lumMod val="50000"/>
                          </a:schemeClr>
                        </a:solidFill>
                        <a:latin typeface="Trebuchet MS" panose="020B0603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6281</a:t>
                      </a:r>
                      <a:endParaRPr lang="en-US" sz="1800" dirty="0">
                        <a:solidFill>
                          <a:schemeClr val="tx1">
                            <a:lumMod val="50000"/>
                          </a:schemeClr>
                        </a:solidFill>
                        <a:latin typeface="Trebuchet MS" panose="020B0603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rebuchet MS" panose="020B0603020202020204" pitchFamily="34" charset="0"/>
                          <a:hlinkClick r:id="rId2"/>
                        </a:rPr>
                        <a:t>mincic_m@cde.state.co.us</a:t>
                      </a:r>
                      <a:r>
                        <a:rPr lang="en-US" sz="1800" dirty="0" smtClean="0">
                          <a:latin typeface="Trebuchet MS" panose="020B0603020202020204" pitchFamily="34" charset="0"/>
                        </a:rPr>
                        <a:t> </a:t>
                      </a:r>
                    </a:p>
                  </a:txBody>
                  <a:tcPr anchor="ctr"/>
                </a:tc>
              </a:tr>
              <a:tr h="868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Jasmine Carey (Psychometrician)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Psychometrics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6634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rebuchet MS" panose="020B0603020202020204" pitchFamily="34" charset="0"/>
                          <a:hlinkClick r:id="rId3"/>
                        </a:rPr>
                        <a:t>carey_j@cde.state.co.us</a:t>
                      </a:r>
                      <a:r>
                        <a:rPr lang="en-US" sz="1800" dirty="0" smtClean="0">
                          <a:latin typeface="Trebuchet MS" panose="020B0603020202020204" pitchFamily="34" charset="0"/>
                        </a:rPr>
                        <a:t> </a:t>
                      </a:r>
                    </a:p>
                  </a:txBody>
                  <a:tcPr anchor="ctr"/>
                </a:tc>
              </a:tr>
              <a:tr h="868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Shangte Shen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Data</a:t>
                      </a:r>
                      <a:r>
                        <a:rPr lang="en-US" sz="1800" baseline="0" dirty="0" smtClean="0">
                          <a:solidFill>
                            <a:schemeClr val="tx1">
                              <a:lumMod val="50000"/>
                            </a:schemeClr>
                          </a:solidFill>
                          <a:latin typeface="Trebuchet MS" panose="020B0603020202020204" pitchFamily="34" charset="0"/>
                        </a:rPr>
                        <a:t> Support</a:t>
                      </a:r>
                      <a:endParaRPr lang="en-US" sz="1800" dirty="0">
                        <a:solidFill>
                          <a:schemeClr val="tx1">
                            <a:lumMod val="50000"/>
                          </a:schemeClr>
                        </a:solidFill>
                        <a:latin typeface="Trebuchet MS" panose="020B0603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6877</a:t>
                      </a:r>
                      <a:endParaRPr lang="en-US" sz="1800" dirty="0">
                        <a:solidFill>
                          <a:schemeClr val="tx1">
                            <a:lumMod val="50000"/>
                          </a:schemeClr>
                        </a:solidFill>
                        <a:latin typeface="Trebuchet MS" panose="020B0603020202020204" pitchFamily="34" charset="0"/>
                      </a:endParaRPr>
                    </a:p>
                  </a:txBody>
                  <a:tcPr anchor="ctr"/>
                </a:tc>
                <a:tc>
                  <a:txBody>
                    <a:bodyPr/>
                    <a:lstStyle/>
                    <a:p>
                      <a:r>
                        <a:rPr lang="en-US" sz="1800" dirty="0" smtClean="0">
                          <a:latin typeface="Trebuchet MS" panose="020B0603020202020204" pitchFamily="34" charset="0"/>
                          <a:hlinkClick r:id="rId4"/>
                        </a:rPr>
                        <a:t>shen_s@cde.state.co.us</a:t>
                      </a:r>
                      <a:r>
                        <a:rPr lang="en-US" sz="1800" dirty="0" smtClean="0">
                          <a:latin typeface="Trebuchet MS" panose="020B0603020202020204" pitchFamily="34" charset="0"/>
                        </a:rPr>
                        <a:t> </a:t>
                      </a:r>
                      <a:endParaRPr lang="en-US" sz="1800" dirty="0">
                        <a:latin typeface="Trebuchet MS" panose="020B0603020202020204" pitchFamily="34" charset="0"/>
                      </a:endParaRPr>
                    </a:p>
                  </a:txBody>
                  <a:tcPr anchor="ctr"/>
                </a:tc>
              </a:tr>
            </a:tbl>
          </a:graphicData>
        </a:graphic>
      </p:graphicFrame>
    </p:spTree>
    <p:extLst>
      <p:ext uri="{BB962C8B-B14F-4D97-AF65-F5344CB8AC3E}">
        <p14:creationId xmlns:p14="http://schemas.microsoft.com/office/powerpoint/2010/main" val="3682417735"/>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Tx/>
            </a:pPr>
            <a:r>
              <a:rPr lang="en-US" dirty="0" smtClean="0"/>
              <a:t>Created for individuals who could not attend an in-person training and will view the recorded training</a:t>
            </a:r>
          </a:p>
          <a:p>
            <a:pPr lvl="1">
              <a:buClrTx/>
            </a:pPr>
            <a:r>
              <a:rPr lang="en-US" dirty="0" smtClean="0"/>
              <a:t>Not required for individuals who attend an in-person training</a:t>
            </a:r>
          </a:p>
          <a:p>
            <a:pPr>
              <a:buClrTx/>
            </a:pPr>
            <a:r>
              <a:rPr lang="en-US" dirty="0" smtClean="0"/>
              <a:t>Available if you would like to test your knowledge</a:t>
            </a:r>
          </a:p>
          <a:p>
            <a:pPr>
              <a:buClrTx/>
            </a:pPr>
            <a:r>
              <a:rPr lang="en-US" dirty="0">
                <a:hlinkClick r:id="rId2"/>
              </a:rPr>
              <a:t>https://</a:t>
            </a:r>
            <a:r>
              <a:rPr lang="en-US" dirty="0" smtClean="0">
                <a:hlinkClick r:id="rId2"/>
              </a:rPr>
              <a:t>goo.gl/forms/EbzdcpoTkMWJgqIb2</a:t>
            </a:r>
            <a:r>
              <a:rPr lang="en-US" dirty="0" smtClean="0"/>
              <a:t> </a:t>
            </a:r>
            <a:endParaRPr lang="en-US" dirty="0"/>
          </a:p>
        </p:txBody>
      </p:sp>
      <p:sp>
        <p:nvSpPr>
          <p:cNvPr id="3" name="Title 2"/>
          <p:cNvSpPr>
            <a:spLocks noGrp="1"/>
          </p:cNvSpPr>
          <p:nvPr>
            <p:ph type="title"/>
          </p:nvPr>
        </p:nvSpPr>
        <p:spPr/>
        <p:txBody>
          <a:bodyPr>
            <a:normAutofit fontScale="90000"/>
          </a:bodyPr>
          <a:lstStyle/>
          <a:p>
            <a:r>
              <a:rPr lang="en-US" dirty="0" smtClean="0"/>
              <a:t>Spring 2018 CMAS Administration Training Quiz</a:t>
            </a:r>
            <a:endParaRPr lang="en-US" dirty="0"/>
          </a:p>
        </p:txBody>
      </p:sp>
    </p:spTree>
    <p:extLst>
      <p:ext uri="{BB962C8B-B14F-4D97-AF65-F5344CB8AC3E}">
        <p14:creationId xmlns:p14="http://schemas.microsoft.com/office/powerpoint/2010/main" val="1785430690"/>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Thank You!</a:t>
            </a:r>
            <a:endParaRPr lang="en-US" sz="3200" dirty="0">
              <a:solidFill>
                <a:srgbClr val="000000"/>
              </a:solidFill>
            </a:endParaRPr>
          </a:p>
        </p:txBody>
      </p:sp>
    </p:spTree>
    <p:extLst>
      <p:ext uri="{BB962C8B-B14F-4D97-AF65-F5344CB8AC3E}">
        <p14:creationId xmlns:p14="http://schemas.microsoft.com/office/powerpoint/2010/main" val="4001245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144" y="1202400"/>
            <a:ext cx="8135206" cy="5037025"/>
          </a:xfrm>
        </p:spPr>
        <p:txBody>
          <a:bodyPr>
            <a:normAutofit/>
          </a:bodyPr>
          <a:lstStyle/>
          <a:p>
            <a:pPr>
              <a:buClr>
                <a:schemeClr val="tx1"/>
              </a:buClr>
            </a:pPr>
            <a:r>
              <a:rPr lang="en-US" dirty="0" smtClean="0">
                <a:solidFill>
                  <a:srgbClr val="000000"/>
                </a:solidFill>
              </a:rPr>
              <a:t>Individual </a:t>
            </a:r>
            <a:r>
              <a:rPr lang="en-US" dirty="0">
                <a:solidFill>
                  <a:srgbClr val="000000"/>
                </a:solidFill>
              </a:rPr>
              <a:t>schools </a:t>
            </a:r>
            <a:r>
              <a:rPr lang="en-US" dirty="0" smtClean="0">
                <a:solidFill>
                  <a:srgbClr val="000000"/>
                </a:solidFill>
              </a:rPr>
              <a:t>are </a:t>
            </a:r>
            <a:r>
              <a:rPr lang="en-US" dirty="0">
                <a:solidFill>
                  <a:srgbClr val="000000"/>
                </a:solidFill>
              </a:rPr>
              <a:t>sampled once in three years</a:t>
            </a:r>
          </a:p>
          <a:p>
            <a:pPr lvl="1">
              <a:buClr>
                <a:schemeClr val="tx1"/>
              </a:buClr>
            </a:pPr>
            <a:r>
              <a:rPr lang="en-US" dirty="0">
                <a:solidFill>
                  <a:srgbClr val="000000"/>
                </a:solidFill>
              </a:rPr>
              <a:t>2017-18 is Year 3 of the first social studies assessment cycle</a:t>
            </a:r>
          </a:p>
          <a:p>
            <a:pPr>
              <a:buClr>
                <a:schemeClr val="tx1"/>
              </a:buClr>
            </a:pPr>
            <a:r>
              <a:rPr lang="en-US" dirty="0" smtClean="0">
                <a:solidFill>
                  <a:srgbClr val="000000"/>
                </a:solidFill>
              </a:rPr>
              <a:t>Sampling </a:t>
            </a:r>
            <a:r>
              <a:rPr lang="en-US" dirty="0">
                <a:solidFill>
                  <a:srgbClr val="000000"/>
                </a:solidFill>
              </a:rPr>
              <a:t>plan priorities:</a:t>
            </a:r>
          </a:p>
          <a:p>
            <a:pPr lvl="1">
              <a:buClr>
                <a:schemeClr val="tx1"/>
              </a:buClr>
            </a:pPr>
            <a:r>
              <a:rPr lang="en-US" dirty="0">
                <a:solidFill>
                  <a:srgbClr val="000000"/>
                </a:solidFill>
              </a:rPr>
              <a:t>Reduce testing burden</a:t>
            </a:r>
          </a:p>
          <a:p>
            <a:pPr lvl="1">
              <a:buClr>
                <a:schemeClr val="tx1"/>
              </a:buClr>
            </a:pPr>
            <a:r>
              <a:rPr lang="en-US" dirty="0">
                <a:solidFill>
                  <a:srgbClr val="000000"/>
                </a:solidFill>
              </a:rPr>
              <a:t>Avoid creating cohorts of social studies students</a:t>
            </a:r>
          </a:p>
          <a:p>
            <a:pPr lvl="2">
              <a:buClr>
                <a:schemeClr val="tx1"/>
              </a:buClr>
            </a:pPr>
            <a:r>
              <a:rPr lang="en-US" dirty="0">
                <a:solidFill>
                  <a:srgbClr val="000000"/>
                </a:solidFill>
              </a:rPr>
              <a:t>Minimize the number of students who will test as 4</a:t>
            </a:r>
            <a:r>
              <a:rPr lang="en-US" baseline="30000" dirty="0">
                <a:solidFill>
                  <a:srgbClr val="000000"/>
                </a:solidFill>
              </a:rPr>
              <a:t>th</a:t>
            </a:r>
            <a:r>
              <a:rPr lang="en-US" dirty="0">
                <a:solidFill>
                  <a:srgbClr val="000000"/>
                </a:solidFill>
              </a:rPr>
              <a:t> and 7</a:t>
            </a:r>
            <a:r>
              <a:rPr lang="en-US" baseline="30000" dirty="0">
                <a:solidFill>
                  <a:srgbClr val="000000"/>
                </a:solidFill>
              </a:rPr>
              <a:t>th</a:t>
            </a:r>
            <a:r>
              <a:rPr lang="en-US" dirty="0">
                <a:solidFill>
                  <a:srgbClr val="000000"/>
                </a:solidFill>
              </a:rPr>
              <a:t> graders</a:t>
            </a:r>
          </a:p>
          <a:p>
            <a:pPr lvl="1">
              <a:buClr>
                <a:schemeClr val="tx1"/>
              </a:buClr>
            </a:pPr>
            <a:r>
              <a:rPr lang="en-US" dirty="0">
                <a:solidFill>
                  <a:srgbClr val="000000"/>
                </a:solidFill>
              </a:rPr>
              <a:t>Provide state level results that can be compared from administration to administration</a:t>
            </a:r>
          </a:p>
          <a:p>
            <a:pPr>
              <a:buClr>
                <a:schemeClr val="tx1"/>
              </a:buClr>
            </a:pPr>
            <a:r>
              <a:rPr lang="en-US" dirty="0">
                <a:solidFill>
                  <a:srgbClr val="000000"/>
                </a:solidFill>
              </a:rPr>
              <a:t>See notification in Syncplicity </a:t>
            </a:r>
            <a:r>
              <a:rPr lang="en-US" dirty="0" smtClean="0">
                <a:solidFill>
                  <a:srgbClr val="000000"/>
                </a:solidFill>
              </a:rPr>
              <a:t>(originally posted </a:t>
            </a:r>
            <a:r>
              <a:rPr lang="en-US" dirty="0">
                <a:solidFill>
                  <a:srgbClr val="000000"/>
                </a:solidFill>
              </a:rPr>
              <a:t>August 15, 2017)</a:t>
            </a:r>
          </a:p>
        </p:txBody>
      </p:sp>
      <p:sp>
        <p:nvSpPr>
          <p:cNvPr id="3" name="Title 2"/>
          <p:cNvSpPr>
            <a:spLocks noGrp="1"/>
          </p:cNvSpPr>
          <p:nvPr>
            <p:ph type="title"/>
          </p:nvPr>
        </p:nvSpPr>
        <p:spPr/>
        <p:txBody>
          <a:bodyPr>
            <a:normAutofit fontScale="90000"/>
          </a:bodyPr>
          <a:lstStyle/>
          <a:p>
            <a:pPr algn="l"/>
            <a:r>
              <a:rPr lang="en-US" sz="3200" dirty="0" smtClean="0">
                <a:solidFill>
                  <a:schemeClr val="bg1"/>
                </a:solidFill>
              </a:rPr>
              <a:t>Social Studies</a:t>
            </a:r>
            <a:endParaRPr lang="en-US" sz="3200" dirty="0">
              <a:solidFill>
                <a:schemeClr val="bg1"/>
              </a:solidFill>
            </a:endParaRPr>
          </a:p>
        </p:txBody>
      </p:sp>
    </p:spTree>
    <p:extLst>
      <p:ext uri="{BB962C8B-B14F-4D97-AF65-F5344CB8AC3E}">
        <p14:creationId xmlns:p14="http://schemas.microsoft.com/office/powerpoint/2010/main" val="2618965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smtClean="0">
                <a:solidFill>
                  <a:schemeClr val="bg1"/>
                </a:solidFill>
              </a:rPr>
              <a:t>Mathematics</a:t>
            </a:r>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999032501"/>
              </p:ext>
            </p:extLst>
          </p:nvPr>
        </p:nvGraphicFramePr>
        <p:xfrm>
          <a:off x="192024" y="1086531"/>
          <a:ext cx="8742426" cy="3933618"/>
        </p:xfrm>
        <a:graphic>
          <a:graphicData uri="http://schemas.openxmlformats.org/drawingml/2006/table">
            <a:tbl>
              <a:tblPr firstRow="1" bandRow="1">
                <a:tableStyleId>{073A0DAA-6AF3-43AB-8588-CEC1D06C72B9}</a:tableStyleId>
              </a:tblPr>
              <a:tblGrid>
                <a:gridCol w="2417826"/>
                <a:gridCol w="6324600"/>
              </a:tblGrid>
              <a:tr h="1159089">
                <a:tc>
                  <a:txBody>
                    <a:bodyPr/>
                    <a:lstStyle/>
                    <a:p>
                      <a:pPr algn="ctr"/>
                      <a:r>
                        <a:rPr lang="en-US" sz="2400" dirty="0" smtClean="0">
                          <a:latin typeface="Trebuchet MS" panose="020B0603020202020204" pitchFamily="34" charset="0"/>
                        </a:rPr>
                        <a:t>Student Grade</a:t>
                      </a:r>
                      <a:endParaRPr lang="en-US" sz="2400" dirty="0">
                        <a:latin typeface="Trebuchet MS" panose="020B0603020202020204" pitchFamily="34" charset="0"/>
                      </a:endParaRPr>
                    </a:p>
                  </a:txBody>
                  <a:tcPr anchor="ctr">
                    <a:solidFill>
                      <a:srgbClr val="5C6670"/>
                    </a:solidFill>
                  </a:tcPr>
                </a:tc>
                <a:tc>
                  <a:txBody>
                    <a:bodyPr/>
                    <a:lstStyle/>
                    <a:p>
                      <a:pPr algn="ctr"/>
                      <a:r>
                        <a:rPr lang="en-US" sz="2400" dirty="0" smtClean="0">
                          <a:latin typeface="Trebuchet MS" panose="020B0603020202020204" pitchFamily="34" charset="0"/>
                        </a:rPr>
                        <a:t>Mathematics Assessments Available</a:t>
                      </a:r>
                      <a:endParaRPr lang="en-US" sz="2400" dirty="0">
                        <a:latin typeface="Trebuchet MS" panose="020B0603020202020204" pitchFamily="34" charset="0"/>
                      </a:endParaRPr>
                    </a:p>
                  </a:txBody>
                  <a:tcPr anchor="ctr">
                    <a:solidFill>
                      <a:srgbClr val="5C6670"/>
                    </a:solidFill>
                  </a:tcPr>
                </a:tc>
              </a:tr>
              <a:tr h="1159089">
                <a:tc>
                  <a:txBody>
                    <a:bodyPr/>
                    <a:lstStyle/>
                    <a:p>
                      <a:pPr algn="ctr"/>
                      <a:r>
                        <a:rPr lang="en-US" sz="3200" dirty="0" smtClean="0">
                          <a:solidFill>
                            <a:srgbClr val="000000"/>
                          </a:solidFill>
                          <a:latin typeface="Trebuchet MS" panose="020B0603020202020204" pitchFamily="34" charset="0"/>
                        </a:rPr>
                        <a:t>7</a:t>
                      </a:r>
                      <a:endParaRPr lang="en-US" sz="3200" dirty="0">
                        <a:solidFill>
                          <a:srgbClr val="000000"/>
                        </a:solidFill>
                        <a:latin typeface="Trebuchet MS" panose="020B0603020202020204" pitchFamily="34" charset="0"/>
                      </a:endParaRPr>
                    </a:p>
                  </a:txBody>
                  <a:tcPr anchor="ctr"/>
                </a:tc>
                <a:tc>
                  <a:txBody>
                    <a:bodyPr/>
                    <a:lstStyle/>
                    <a:p>
                      <a:pPr marL="285750" indent="-285750">
                        <a:buFont typeface="Arial" panose="020B0604020202020204" pitchFamily="34" charset="0"/>
                        <a:buChar char="•"/>
                      </a:pPr>
                      <a:r>
                        <a:rPr lang="en-US" sz="2000" dirty="0" smtClean="0">
                          <a:solidFill>
                            <a:srgbClr val="000000"/>
                          </a:solidFill>
                          <a:latin typeface="Trebuchet MS" panose="020B0603020202020204" pitchFamily="34" charset="0"/>
                        </a:rPr>
                        <a:t>Grade 7 Math</a:t>
                      </a:r>
                    </a:p>
                    <a:p>
                      <a:pPr marL="285750" indent="-285750">
                        <a:buFont typeface="Arial" panose="020B0604020202020204" pitchFamily="34" charset="0"/>
                        <a:buChar char="•"/>
                      </a:pPr>
                      <a:r>
                        <a:rPr lang="en-US" sz="2000" dirty="0" smtClean="0">
                          <a:solidFill>
                            <a:srgbClr val="000000"/>
                          </a:solidFill>
                          <a:latin typeface="Trebuchet MS" panose="020B0603020202020204" pitchFamily="34" charset="0"/>
                        </a:rPr>
                        <a:t>Algebra</a:t>
                      </a:r>
                      <a:r>
                        <a:rPr lang="en-US" sz="2000" baseline="0" dirty="0" smtClean="0">
                          <a:solidFill>
                            <a:srgbClr val="000000"/>
                          </a:solidFill>
                          <a:latin typeface="Trebuchet MS" panose="020B0603020202020204" pitchFamily="34" charset="0"/>
                        </a:rPr>
                        <a:t> I</a:t>
                      </a:r>
                    </a:p>
                    <a:p>
                      <a:pPr marL="285750" indent="-285750">
                        <a:buFont typeface="Arial" panose="020B0604020202020204" pitchFamily="34" charset="0"/>
                        <a:buChar char="•"/>
                      </a:pPr>
                      <a:r>
                        <a:rPr lang="en-US" sz="2000" baseline="0" dirty="0" smtClean="0">
                          <a:solidFill>
                            <a:srgbClr val="000000"/>
                          </a:solidFill>
                          <a:latin typeface="Trebuchet MS" panose="020B0603020202020204" pitchFamily="34" charset="0"/>
                        </a:rPr>
                        <a:t>Integrated Math I</a:t>
                      </a:r>
                      <a:endParaRPr lang="en-US" sz="2000" dirty="0">
                        <a:solidFill>
                          <a:srgbClr val="000000"/>
                        </a:solidFill>
                        <a:latin typeface="Trebuchet MS" panose="020B0603020202020204" pitchFamily="34" charset="0"/>
                      </a:endParaRPr>
                    </a:p>
                  </a:txBody>
                  <a:tcPr anchor="ctr"/>
                </a:tc>
              </a:tr>
              <a:tr h="1159089">
                <a:tc>
                  <a:txBody>
                    <a:bodyPr/>
                    <a:lstStyle/>
                    <a:p>
                      <a:pPr algn="ctr"/>
                      <a:r>
                        <a:rPr lang="en-US" sz="3200" dirty="0" smtClean="0">
                          <a:solidFill>
                            <a:srgbClr val="000000"/>
                          </a:solidFill>
                          <a:latin typeface="Trebuchet MS" panose="020B0603020202020204" pitchFamily="34" charset="0"/>
                        </a:rPr>
                        <a:t>8</a:t>
                      </a:r>
                      <a:endParaRPr lang="en-US" sz="3200" dirty="0">
                        <a:solidFill>
                          <a:srgbClr val="000000"/>
                        </a:solidFill>
                        <a:latin typeface="Trebuchet MS" panose="020B0603020202020204" pitchFamily="34" charset="0"/>
                      </a:endParaRPr>
                    </a:p>
                  </a:txBody>
                  <a:tcPr anchor="ctr"/>
                </a:tc>
                <a:tc>
                  <a:txBody>
                    <a:bodyPr/>
                    <a:lstStyle/>
                    <a:p>
                      <a:pPr marL="285750" indent="-285750">
                        <a:buFont typeface="Arial" panose="020B0604020202020204" pitchFamily="34" charset="0"/>
                        <a:buChar char="•"/>
                      </a:pPr>
                      <a:r>
                        <a:rPr lang="en-US" sz="2000" dirty="0" smtClean="0">
                          <a:solidFill>
                            <a:srgbClr val="000000"/>
                          </a:solidFill>
                          <a:latin typeface="Trebuchet MS" panose="020B0603020202020204" pitchFamily="34" charset="0"/>
                        </a:rPr>
                        <a:t>Grade 8 Math</a:t>
                      </a:r>
                    </a:p>
                    <a:p>
                      <a:pPr marL="285750" indent="-285750">
                        <a:buFont typeface="Arial" panose="020B0604020202020204" pitchFamily="34" charset="0"/>
                        <a:buChar char="•"/>
                      </a:pPr>
                      <a:r>
                        <a:rPr lang="en-US" sz="2000" dirty="0" smtClean="0">
                          <a:solidFill>
                            <a:srgbClr val="000000"/>
                          </a:solidFill>
                          <a:latin typeface="Trebuchet MS" panose="020B0603020202020204" pitchFamily="34" charset="0"/>
                        </a:rPr>
                        <a:t>Algebra</a:t>
                      </a:r>
                      <a:r>
                        <a:rPr lang="en-US" sz="2000" baseline="0" dirty="0" smtClean="0">
                          <a:solidFill>
                            <a:srgbClr val="000000"/>
                          </a:solidFill>
                          <a:latin typeface="Trebuchet MS" panose="020B0603020202020204" pitchFamily="34" charset="0"/>
                        </a:rPr>
                        <a:t> I</a:t>
                      </a:r>
                    </a:p>
                    <a:p>
                      <a:pPr marL="285750" indent="-285750">
                        <a:buFont typeface="Arial" panose="020B0604020202020204" pitchFamily="34" charset="0"/>
                        <a:buChar char="•"/>
                      </a:pPr>
                      <a:r>
                        <a:rPr lang="en-US" sz="2000" baseline="0" dirty="0" smtClean="0">
                          <a:solidFill>
                            <a:srgbClr val="000000"/>
                          </a:solidFill>
                          <a:latin typeface="Trebuchet MS" panose="020B0603020202020204" pitchFamily="34" charset="0"/>
                        </a:rPr>
                        <a:t>Integrated Math I</a:t>
                      </a:r>
                    </a:p>
                    <a:p>
                      <a:pPr marL="285750" indent="-285750">
                        <a:buFont typeface="Arial" panose="020B0604020202020204" pitchFamily="34" charset="0"/>
                        <a:buChar char="•"/>
                      </a:pPr>
                      <a:r>
                        <a:rPr lang="en-US" sz="2000" baseline="0" dirty="0" smtClean="0">
                          <a:solidFill>
                            <a:srgbClr val="000000"/>
                          </a:solidFill>
                          <a:latin typeface="Trebuchet MS" panose="020B0603020202020204" pitchFamily="34" charset="0"/>
                        </a:rPr>
                        <a:t>Geometry</a:t>
                      </a:r>
                    </a:p>
                    <a:p>
                      <a:pPr marL="285750" indent="-285750">
                        <a:buFont typeface="Arial" panose="020B0604020202020204" pitchFamily="34" charset="0"/>
                        <a:buChar char="•"/>
                      </a:pPr>
                      <a:r>
                        <a:rPr lang="en-US" sz="2000" baseline="0" dirty="0" smtClean="0">
                          <a:solidFill>
                            <a:srgbClr val="000000"/>
                          </a:solidFill>
                          <a:latin typeface="Trebuchet MS" panose="020B0603020202020204" pitchFamily="34" charset="0"/>
                        </a:rPr>
                        <a:t>Integrated Math II</a:t>
                      </a:r>
                      <a:endParaRPr lang="en-US" sz="2000" dirty="0">
                        <a:solidFill>
                          <a:srgbClr val="000000"/>
                        </a:solidFill>
                        <a:latin typeface="Trebuchet MS" panose="020B0603020202020204" pitchFamily="34" charset="0"/>
                      </a:endParaRPr>
                    </a:p>
                  </a:txBody>
                  <a:tcPr anchor="ctr"/>
                </a:tc>
              </a:tr>
            </a:tbl>
          </a:graphicData>
        </a:graphic>
      </p:graphicFrame>
      <p:sp>
        <p:nvSpPr>
          <p:cNvPr id="9" name="TextBox 8"/>
          <p:cNvSpPr txBox="1"/>
          <p:nvPr/>
        </p:nvSpPr>
        <p:spPr>
          <a:xfrm>
            <a:off x="200026" y="5165766"/>
            <a:ext cx="8724900" cy="1200329"/>
          </a:xfrm>
          <a:prstGeom prst="rect">
            <a:avLst/>
          </a:prstGeom>
          <a:noFill/>
        </p:spPr>
        <p:txBody>
          <a:bodyPr wrap="square" rtlCol="0">
            <a:spAutoFit/>
          </a:bodyPr>
          <a:lstStyle/>
          <a:p>
            <a:r>
              <a:rPr lang="en-US" dirty="0" smtClean="0">
                <a:solidFill>
                  <a:srgbClr val="000000"/>
                </a:solidFill>
                <a:latin typeface="Trebuchet MS" panose="020B0603020202020204" pitchFamily="34" charset="0"/>
              </a:rPr>
              <a:t>ESSA guidelines indicate that math flexibility is allowed when high school math courses are administered as part of the state’s plan. Because Colorado is no longer administering the high school math assessments at high school (PSAT and SAT instead), this flexibility is likely not to be available in future years. </a:t>
            </a:r>
            <a:endParaRPr lang="en-US" dirty="0">
              <a:solidFill>
                <a:srgbClr val="000000"/>
              </a:solidFill>
              <a:latin typeface="Trebuchet MS" panose="020B0603020202020204" pitchFamily="34" charset="0"/>
            </a:endParaRPr>
          </a:p>
        </p:txBody>
      </p:sp>
      <p:grpSp>
        <p:nvGrpSpPr>
          <p:cNvPr id="8" name="Group 7"/>
          <p:cNvGrpSpPr/>
          <p:nvPr/>
        </p:nvGrpSpPr>
        <p:grpSpPr>
          <a:xfrm>
            <a:off x="6242832" y="2506826"/>
            <a:ext cx="2520167" cy="2249190"/>
            <a:chOff x="6335108" y="2271860"/>
            <a:chExt cx="2547035" cy="1102936"/>
          </a:xfrm>
        </p:grpSpPr>
        <p:sp>
          <p:nvSpPr>
            <p:cNvPr id="2" name="Rectangle 1"/>
            <p:cNvSpPr/>
            <p:nvPr/>
          </p:nvSpPr>
          <p:spPr>
            <a:xfrm>
              <a:off x="6335109" y="2271860"/>
              <a:ext cx="2547034" cy="1102936"/>
            </a:xfrm>
            <a:prstGeom prst="rect">
              <a:avLst/>
            </a:prstGeom>
            <a:solidFill>
              <a:srgbClr val="FFC8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335108" y="2393193"/>
              <a:ext cx="2547035" cy="860269"/>
            </a:xfrm>
            <a:prstGeom prst="rect">
              <a:avLst/>
            </a:prstGeom>
            <a:noFill/>
          </p:spPr>
          <p:txBody>
            <a:bodyPr wrap="square" rtlCol="0" anchor="ctr">
              <a:spAutoFit/>
            </a:bodyPr>
            <a:lstStyle/>
            <a:p>
              <a:pPr algn="ctr"/>
              <a:r>
                <a:rPr lang="en-US" dirty="0" smtClean="0">
                  <a:solidFill>
                    <a:srgbClr val="000000"/>
                  </a:solidFill>
                  <a:latin typeface="Trebuchet MS" panose="020B0603020202020204" pitchFamily="34" charset="0"/>
                </a:rPr>
                <a:t>Off grade level testing is a misadministration. This includes testing outside of the approved math tests for any grade</a:t>
              </a:r>
              <a:r>
                <a:rPr lang="en-US" sz="1400" dirty="0" smtClean="0">
                  <a:solidFill>
                    <a:srgbClr val="000000"/>
                  </a:solidFill>
                  <a:latin typeface="Trebuchet MS" panose="020B0603020202020204" pitchFamily="34" charset="0"/>
                </a:rPr>
                <a:t>.</a:t>
              </a:r>
              <a:endParaRPr lang="en-US" sz="1400" dirty="0">
                <a:solidFill>
                  <a:srgbClr val="000000"/>
                </a:solidFill>
                <a:latin typeface="Trebuchet MS" panose="020B0603020202020204" pitchFamily="34" charset="0"/>
              </a:endParaRPr>
            </a:p>
          </p:txBody>
        </p:sp>
      </p:grpSp>
    </p:spTree>
    <p:extLst>
      <p:ext uri="{BB962C8B-B14F-4D97-AF65-F5344CB8AC3E}">
        <p14:creationId xmlns:p14="http://schemas.microsoft.com/office/powerpoint/2010/main" val="121458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1000462"/>
            <a:ext cx="8715308" cy="5238964"/>
          </a:xfrm>
        </p:spPr>
        <p:txBody>
          <a:bodyPr>
            <a:noAutofit/>
          </a:bodyPr>
          <a:lstStyle/>
          <a:p>
            <a:pPr>
              <a:spcBef>
                <a:spcPts val="400"/>
              </a:spcBef>
              <a:spcAft>
                <a:spcPts val="400"/>
              </a:spcAft>
              <a:buClr>
                <a:schemeClr val="tx1"/>
              </a:buClr>
            </a:pPr>
            <a:r>
              <a:rPr lang="en-US" sz="2000" spc="0" dirty="0" smtClean="0">
                <a:solidFill>
                  <a:srgbClr val="000000"/>
                </a:solidFill>
              </a:rPr>
              <a:t>Qualifying </a:t>
            </a:r>
            <a:r>
              <a:rPr lang="en-US" sz="2000" spc="0" dirty="0">
                <a:solidFill>
                  <a:srgbClr val="000000"/>
                </a:solidFill>
              </a:rPr>
              <a:t>students</a:t>
            </a:r>
          </a:p>
          <a:p>
            <a:pPr lvl="1">
              <a:spcBef>
                <a:spcPts val="400"/>
              </a:spcBef>
              <a:spcAft>
                <a:spcPts val="400"/>
              </a:spcAft>
              <a:buClr>
                <a:schemeClr val="tx1"/>
              </a:buClr>
            </a:pPr>
            <a:r>
              <a:rPr lang="en-US" sz="1800" spc="0" dirty="0">
                <a:solidFill>
                  <a:srgbClr val="000000"/>
                </a:solidFill>
              </a:rPr>
              <a:t>English Learners (NEP, LEP)</a:t>
            </a:r>
          </a:p>
          <a:p>
            <a:pPr lvl="1">
              <a:spcBef>
                <a:spcPts val="400"/>
              </a:spcBef>
              <a:spcAft>
                <a:spcPts val="400"/>
              </a:spcAft>
              <a:buClr>
                <a:schemeClr val="tx1"/>
              </a:buClr>
            </a:pPr>
            <a:r>
              <a:rPr lang="en-US" sz="1800" spc="0" dirty="0">
                <a:solidFill>
                  <a:srgbClr val="000000"/>
                </a:solidFill>
              </a:rPr>
              <a:t>Grades 3 and 4</a:t>
            </a:r>
          </a:p>
          <a:p>
            <a:pPr lvl="1">
              <a:spcBef>
                <a:spcPts val="400"/>
              </a:spcBef>
              <a:spcAft>
                <a:spcPts val="400"/>
              </a:spcAft>
              <a:buClr>
                <a:schemeClr val="tx1"/>
              </a:buClr>
            </a:pPr>
            <a:r>
              <a:rPr lang="en-US" sz="1800" spc="0" dirty="0">
                <a:solidFill>
                  <a:srgbClr val="000000"/>
                </a:solidFill>
              </a:rPr>
              <a:t>Language arts instruction in Spanish within the past 9 months</a:t>
            </a:r>
          </a:p>
          <a:p>
            <a:pPr lvl="1">
              <a:spcBef>
                <a:spcPts val="400"/>
              </a:spcBef>
              <a:spcAft>
                <a:spcPts val="400"/>
              </a:spcAft>
              <a:buClr>
                <a:schemeClr val="tx1"/>
              </a:buClr>
            </a:pPr>
            <a:r>
              <a:rPr lang="en-US" sz="1800" spc="0" dirty="0">
                <a:solidFill>
                  <a:srgbClr val="000000"/>
                </a:solidFill>
              </a:rPr>
              <a:t>Students in an English language development program for less than five years can participate</a:t>
            </a:r>
          </a:p>
          <a:p>
            <a:pPr lvl="1">
              <a:spcBef>
                <a:spcPts val="400"/>
              </a:spcBef>
              <a:spcAft>
                <a:spcPts val="400"/>
              </a:spcAft>
              <a:buClr>
                <a:schemeClr val="tx1"/>
              </a:buClr>
            </a:pPr>
            <a:r>
              <a:rPr lang="en-US" sz="1800" spc="0" dirty="0">
                <a:solidFill>
                  <a:srgbClr val="000000"/>
                </a:solidFill>
              </a:rPr>
              <a:t>Eligibility flowchart </a:t>
            </a:r>
            <a:r>
              <a:rPr lang="en-US" sz="1800" spc="0" dirty="0" smtClean="0">
                <a:solidFill>
                  <a:srgbClr val="000000"/>
                </a:solidFill>
                <a:hlinkClick r:id="rId2"/>
              </a:rPr>
              <a:t>http</a:t>
            </a:r>
            <a:r>
              <a:rPr lang="en-US" sz="1800" spc="0" dirty="0">
                <a:solidFill>
                  <a:srgbClr val="000000"/>
                </a:solidFill>
                <a:hlinkClick r:id="rId2"/>
              </a:rPr>
              <a:t>://www.cde.state.co.us/assessment/csladecision</a:t>
            </a:r>
            <a:r>
              <a:rPr lang="en-US" sz="1800" spc="0" dirty="0">
                <a:solidFill>
                  <a:srgbClr val="000000"/>
                </a:solidFill>
              </a:rPr>
              <a:t> </a:t>
            </a:r>
          </a:p>
          <a:p>
            <a:pPr>
              <a:spcBef>
                <a:spcPts val="400"/>
              </a:spcBef>
              <a:spcAft>
                <a:spcPts val="400"/>
              </a:spcAft>
              <a:buClr>
                <a:schemeClr val="tx1"/>
              </a:buClr>
            </a:pPr>
            <a:r>
              <a:rPr lang="en-US" sz="2000" dirty="0">
                <a:solidFill>
                  <a:srgbClr val="000000"/>
                </a:solidFill>
              </a:rPr>
              <a:t>CSLA follows the design, guidelines, and scheduling of ELA</a:t>
            </a:r>
          </a:p>
          <a:p>
            <a:pPr lvl="1">
              <a:spcBef>
                <a:spcPts val="400"/>
              </a:spcBef>
              <a:spcAft>
                <a:spcPts val="400"/>
              </a:spcAft>
              <a:buClr>
                <a:schemeClr val="tx1"/>
              </a:buClr>
            </a:pPr>
            <a:r>
              <a:rPr lang="en-US" sz="1800" dirty="0">
                <a:solidFill>
                  <a:srgbClr val="000000"/>
                </a:solidFill>
              </a:rPr>
              <a:t>Administer at the same time as ELA</a:t>
            </a:r>
          </a:p>
          <a:p>
            <a:pPr>
              <a:spcBef>
                <a:spcPts val="400"/>
              </a:spcBef>
              <a:spcAft>
                <a:spcPts val="400"/>
              </a:spcAft>
              <a:buClr>
                <a:schemeClr val="tx1"/>
              </a:buClr>
            </a:pPr>
            <a:r>
              <a:rPr lang="en-US" sz="2000" dirty="0" smtClean="0">
                <a:solidFill>
                  <a:srgbClr val="000000"/>
                </a:solidFill>
              </a:rPr>
              <a:t>CSLA </a:t>
            </a:r>
            <a:r>
              <a:rPr lang="en-US" sz="2000" dirty="0">
                <a:solidFill>
                  <a:srgbClr val="000000"/>
                </a:solidFill>
              </a:rPr>
              <a:t>is a paper-based accommodated version of ELA</a:t>
            </a:r>
          </a:p>
          <a:p>
            <a:pPr lvl="1">
              <a:spcBef>
                <a:spcPts val="400"/>
              </a:spcBef>
              <a:spcAft>
                <a:spcPts val="400"/>
              </a:spcAft>
              <a:buClr>
                <a:schemeClr val="tx1"/>
              </a:buClr>
            </a:pPr>
            <a:r>
              <a:rPr lang="en-US" sz="1800" dirty="0" smtClean="0">
                <a:solidFill>
                  <a:srgbClr val="000000"/>
                </a:solidFill>
              </a:rPr>
              <a:t>Identified </a:t>
            </a:r>
            <a:r>
              <a:rPr lang="en-US" sz="1800" dirty="0">
                <a:solidFill>
                  <a:srgbClr val="000000"/>
                </a:solidFill>
              </a:rPr>
              <a:t>in the ELA </a:t>
            </a:r>
            <a:r>
              <a:rPr lang="en-US" sz="1800" dirty="0" smtClean="0">
                <a:solidFill>
                  <a:srgbClr val="000000"/>
                </a:solidFill>
              </a:rPr>
              <a:t>registration </a:t>
            </a:r>
            <a:r>
              <a:rPr lang="en-US" sz="1800" dirty="0">
                <a:solidFill>
                  <a:srgbClr val="000000"/>
                </a:solidFill>
              </a:rPr>
              <a:t>like Spanish </a:t>
            </a:r>
            <a:r>
              <a:rPr lang="en-US" sz="1800" dirty="0" smtClean="0">
                <a:solidFill>
                  <a:srgbClr val="000000"/>
                </a:solidFill>
              </a:rPr>
              <a:t>math, science, and social studies (Spanish Transadaptation of the Assessment)</a:t>
            </a:r>
            <a:endParaRPr lang="en-US" sz="1800" dirty="0">
              <a:solidFill>
                <a:srgbClr val="000000"/>
              </a:solidFill>
            </a:endParaRPr>
          </a:p>
          <a:p>
            <a:pPr lvl="1">
              <a:spcBef>
                <a:spcPts val="400"/>
              </a:spcBef>
              <a:spcAft>
                <a:spcPts val="400"/>
              </a:spcAft>
              <a:buClr>
                <a:schemeClr val="tx1"/>
              </a:buClr>
            </a:pPr>
            <a:r>
              <a:rPr lang="en-US" sz="1800" dirty="0" smtClean="0">
                <a:solidFill>
                  <a:srgbClr val="000000"/>
                </a:solidFill>
              </a:rPr>
              <a:t>Since </a:t>
            </a:r>
            <a:r>
              <a:rPr lang="en-US" sz="1800" dirty="0">
                <a:solidFill>
                  <a:srgbClr val="000000"/>
                </a:solidFill>
              </a:rPr>
              <a:t>CSLA is an EL accommodation, other EL accommodations are not allowed on CSLA</a:t>
            </a:r>
          </a:p>
          <a:p>
            <a:pPr>
              <a:spcBef>
                <a:spcPts val="400"/>
              </a:spcBef>
              <a:spcAft>
                <a:spcPts val="400"/>
              </a:spcAft>
              <a:buClr>
                <a:schemeClr val="tx1"/>
              </a:buClr>
            </a:pPr>
            <a:r>
              <a:rPr lang="en-US" sz="2000" dirty="0">
                <a:solidFill>
                  <a:srgbClr val="000000"/>
                </a:solidFill>
              </a:rPr>
              <a:t>These students </a:t>
            </a:r>
            <a:r>
              <a:rPr lang="en-US" sz="2000" dirty="0" smtClean="0">
                <a:solidFill>
                  <a:srgbClr val="000000"/>
                </a:solidFill>
              </a:rPr>
              <a:t>take the other </a:t>
            </a:r>
            <a:r>
              <a:rPr lang="en-US" sz="2000" dirty="0">
                <a:solidFill>
                  <a:srgbClr val="000000"/>
                </a:solidFill>
              </a:rPr>
              <a:t>appropriate CMAS </a:t>
            </a:r>
            <a:r>
              <a:rPr lang="en-US" sz="2000" dirty="0" smtClean="0">
                <a:solidFill>
                  <a:srgbClr val="000000"/>
                </a:solidFill>
              </a:rPr>
              <a:t>content area assessments</a:t>
            </a:r>
            <a:endParaRPr lang="en-US" sz="2000" dirty="0">
              <a:solidFill>
                <a:srgbClr val="000000"/>
              </a:solidFill>
            </a:endParaRPr>
          </a:p>
          <a:p>
            <a:pPr>
              <a:spcBef>
                <a:spcPts val="400"/>
              </a:spcBef>
              <a:spcAft>
                <a:spcPts val="400"/>
              </a:spcAft>
              <a:buClr>
                <a:schemeClr val="tx1"/>
              </a:buClr>
            </a:pPr>
            <a:r>
              <a:rPr lang="en-US" sz="2000" spc="0" dirty="0" smtClean="0">
                <a:solidFill>
                  <a:srgbClr val="000000"/>
                </a:solidFill>
              </a:rPr>
              <a:t>Connect </a:t>
            </a:r>
            <a:r>
              <a:rPr lang="en-US" sz="2000" spc="0" dirty="0">
                <a:solidFill>
                  <a:srgbClr val="000000"/>
                </a:solidFill>
              </a:rPr>
              <a:t>with the district’s EL </a:t>
            </a:r>
            <a:r>
              <a:rPr lang="en-US" sz="2000" spc="0" dirty="0" smtClean="0">
                <a:solidFill>
                  <a:srgbClr val="000000"/>
                </a:solidFill>
              </a:rPr>
              <a:t>coordinator</a:t>
            </a:r>
            <a:endParaRPr lang="en-US" sz="2000" spc="0" dirty="0">
              <a:solidFill>
                <a:srgbClr val="000000"/>
              </a:solidFill>
            </a:endParaRPr>
          </a:p>
        </p:txBody>
      </p:sp>
      <p:sp>
        <p:nvSpPr>
          <p:cNvPr id="3" name="Title 2"/>
          <p:cNvSpPr>
            <a:spLocks noGrp="1"/>
          </p:cNvSpPr>
          <p:nvPr>
            <p:ph type="title"/>
          </p:nvPr>
        </p:nvSpPr>
        <p:spPr/>
        <p:txBody>
          <a:bodyPr>
            <a:normAutofit/>
          </a:bodyPr>
          <a:lstStyle/>
          <a:p>
            <a:pPr algn="l"/>
            <a:r>
              <a:rPr lang="en-US" dirty="0" smtClean="0">
                <a:solidFill>
                  <a:schemeClr val="bg1"/>
                </a:solidFill>
              </a:rPr>
              <a:t>Colorado Spanish Language Arts (CSLA)</a:t>
            </a:r>
            <a:endParaRPr lang="en-US" dirty="0">
              <a:solidFill>
                <a:schemeClr val="bg1"/>
              </a:solidFill>
            </a:endParaRPr>
          </a:p>
        </p:txBody>
      </p:sp>
    </p:spTree>
    <p:extLst>
      <p:ext uri="{BB962C8B-B14F-4D97-AF65-F5344CB8AC3E}">
        <p14:creationId xmlns:p14="http://schemas.microsoft.com/office/powerpoint/2010/main" val="1920891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781" y="998722"/>
            <a:ext cx="8841248" cy="5431156"/>
          </a:xfrm>
          <a:noFill/>
        </p:spPr>
        <p:txBody>
          <a:bodyPr>
            <a:normAutofit fontScale="92500"/>
          </a:bodyPr>
          <a:lstStyle/>
          <a:p>
            <a:pPr marL="228600" lvl="1">
              <a:spcBef>
                <a:spcPts val="1000"/>
              </a:spcBef>
              <a:buClr>
                <a:schemeClr val="tx1"/>
              </a:buClr>
            </a:pPr>
            <a:r>
              <a:rPr lang="en-US" sz="2400" dirty="0" smtClean="0">
                <a:solidFill>
                  <a:srgbClr val="000000"/>
                </a:solidFill>
              </a:rPr>
              <a:t>All English learners </a:t>
            </a:r>
            <a:r>
              <a:rPr lang="en-US" sz="2400" dirty="0">
                <a:solidFill>
                  <a:srgbClr val="000000"/>
                </a:solidFill>
              </a:rPr>
              <a:t>will take other content area assessments (i.e., math, social studies)</a:t>
            </a:r>
            <a:endParaRPr lang="en-US" sz="2400" dirty="0">
              <a:solidFill>
                <a:schemeClr val="tx1">
                  <a:lumMod val="50000"/>
                </a:schemeClr>
              </a:solidFill>
            </a:endParaRPr>
          </a:p>
          <a:p>
            <a:pPr>
              <a:buClr>
                <a:schemeClr val="tx1"/>
              </a:buClr>
            </a:pPr>
            <a:r>
              <a:rPr lang="en-US" spc="0" dirty="0" smtClean="0">
                <a:solidFill>
                  <a:schemeClr val="tx1">
                    <a:lumMod val="50000"/>
                  </a:schemeClr>
                </a:solidFill>
              </a:rPr>
              <a:t>English learners enrolled </a:t>
            </a:r>
            <a:r>
              <a:rPr lang="en-US" spc="0" dirty="0">
                <a:solidFill>
                  <a:schemeClr val="tx1">
                    <a:lumMod val="50000"/>
                  </a:schemeClr>
                </a:solidFill>
              </a:rPr>
              <a:t>in a U.S. school for fewer than 12 months </a:t>
            </a:r>
          </a:p>
          <a:p>
            <a:pPr lvl="1">
              <a:buClr>
                <a:schemeClr val="tx1"/>
              </a:buClr>
            </a:pPr>
            <a:r>
              <a:rPr lang="en-US" sz="2200" b="1" spc="0" dirty="0">
                <a:solidFill>
                  <a:schemeClr val="tx1">
                    <a:lumMod val="50000"/>
                  </a:schemeClr>
                </a:solidFill>
              </a:rPr>
              <a:t>Non-English Proficient </a:t>
            </a:r>
            <a:r>
              <a:rPr lang="en-US" sz="2200" spc="0" dirty="0">
                <a:solidFill>
                  <a:schemeClr val="tx1">
                    <a:lumMod val="50000"/>
                  </a:schemeClr>
                </a:solidFill>
              </a:rPr>
              <a:t>(NEP) students, based on W-APT </a:t>
            </a:r>
            <a:r>
              <a:rPr lang="en-US" sz="2200" spc="0" dirty="0" smtClean="0">
                <a:solidFill>
                  <a:schemeClr val="tx1">
                    <a:lumMod val="50000"/>
                  </a:schemeClr>
                </a:solidFill>
              </a:rPr>
              <a:t>and a </a:t>
            </a:r>
            <a:r>
              <a:rPr lang="en-US" sz="2200" spc="0" dirty="0">
                <a:solidFill>
                  <a:schemeClr val="tx1">
                    <a:lumMod val="50000"/>
                  </a:schemeClr>
                </a:solidFill>
              </a:rPr>
              <a:t>local body of evidence, </a:t>
            </a:r>
            <a:r>
              <a:rPr lang="en-US" sz="2200" u="sng" spc="0" dirty="0" smtClean="0">
                <a:solidFill>
                  <a:schemeClr val="tx1">
                    <a:lumMod val="50000"/>
                  </a:schemeClr>
                </a:solidFill>
              </a:rPr>
              <a:t>may be </a:t>
            </a:r>
            <a:r>
              <a:rPr lang="en-US" sz="2200" spc="0" dirty="0" smtClean="0">
                <a:solidFill>
                  <a:schemeClr val="tx1">
                    <a:lumMod val="50000"/>
                  </a:schemeClr>
                </a:solidFill>
              </a:rPr>
              <a:t>exempt </a:t>
            </a:r>
            <a:r>
              <a:rPr lang="en-US" sz="2200" spc="0" dirty="0">
                <a:solidFill>
                  <a:schemeClr val="tx1">
                    <a:lumMod val="50000"/>
                  </a:schemeClr>
                </a:solidFill>
              </a:rPr>
              <a:t>from </a:t>
            </a:r>
            <a:r>
              <a:rPr lang="en-US" sz="2200" spc="0" dirty="0" smtClean="0">
                <a:solidFill>
                  <a:schemeClr val="tx1">
                    <a:lumMod val="50000"/>
                  </a:schemeClr>
                </a:solidFill>
              </a:rPr>
              <a:t>the language arts assessment</a:t>
            </a:r>
          </a:p>
          <a:p>
            <a:pPr lvl="2">
              <a:buClr>
                <a:schemeClr val="tx1"/>
              </a:buClr>
            </a:pPr>
            <a:r>
              <a:rPr lang="en-US" sz="2100" dirty="0">
                <a:solidFill>
                  <a:schemeClr val="tx1">
                    <a:lumMod val="50000"/>
                  </a:schemeClr>
                </a:solidFill>
              </a:rPr>
              <a:t>NEP students whose native language is Spanish and have received instruction in Spanish in that school year </a:t>
            </a:r>
            <a:r>
              <a:rPr lang="en-US" sz="2100" dirty="0" smtClean="0">
                <a:solidFill>
                  <a:schemeClr val="tx1">
                    <a:lumMod val="50000"/>
                  </a:schemeClr>
                </a:solidFill>
              </a:rPr>
              <a:t>are required to </a:t>
            </a:r>
            <a:r>
              <a:rPr lang="en-US" sz="2100" dirty="0">
                <a:solidFill>
                  <a:schemeClr val="tx1">
                    <a:lumMod val="50000"/>
                  </a:schemeClr>
                </a:solidFill>
              </a:rPr>
              <a:t>take CSLA</a:t>
            </a:r>
          </a:p>
          <a:p>
            <a:pPr lvl="2">
              <a:buClr>
                <a:schemeClr val="tx1"/>
              </a:buClr>
            </a:pPr>
            <a:r>
              <a:rPr lang="en-US" sz="2000" dirty="0">
                <a:solidFill>
                  <a:schemeClr val="tx1">
                    <a:lumMod val="50000"/>
                  </a:schemeClr>
                </a:solidFill>
              </a:rPr>
              <a:t>NEP students whose native language is other than Spanish or is Spanish but they have not received instruction in Spanish language arts in the current school year are exempt (code ELA test with Not Tested Reason 02)</a:t>
            </a:r>
          </a:p>
          <a:p>
            <a:pPr lvl="3">
              <a:buClr>
                <a:schemeClr val="tx1"/>
              </a:buClr>
            </a:pPr>
            <a:r>
              <a:rPr lang="en-US" sz="2000" dirty="0">
                <a:solidFill>
                  <a:schemeClr val="tx1">
                    <a:lumMod val="50000"/>
                  </a:schemeClr>
                </a:solidFill>
              </a:rPr>
              <a:t>A student’s parent/guardian may opt their child into testing. Results will be used for accountability and growth calculations. </a:t>
            </a:r>
          </a:p>
          <a:p>
            <a:pPr lvl="1">
              <a:buClr>
                <a:schemeClr val="tx1"/>
              </a:buClr>
            </a:pPr>
            <a:r>
              <a:rPr lang="en-US" sz="2200" b="1" spc="0" dirty="0" smtClean="0">
                <a:solidFill>
                  <a:schemeClr val="tx1">
                    <a:lumMod val="50000"/>
                  </a:schemeClr>
                </a:solidFill>
              </a:rPr>
              <a:t>Limited </a:t>
            </a:r>
            <a:r>
              <a:rPr lang="en-US" sz="2200" b="1" spc="0" dirty="0">
                <a:solidFill>
                  <a:schemeClr val="tx1">
                    <a:lumMod val="50000"/>
                  </a:schemeClr>
                </a:solidFill>
              </a:rPr>
              <a:t>English Proficient </a:t>
            </a:r>
            <a:r>
              <a:rPr lang="en-US" sz="2200" spc="0" dirty="0">
                <a:solidFill>
                  <a:schemeClr val="tx1">
                    <a:lumMod val="50000"/>
                  </a:schemeClr>
                </a:solidFill>
              </a:rPr>
              <a:t>(LEP) students, based on W-APT and </a:t>
            </a:r>
            <a:r>
              <a:rPr lang="en-US" sz="2200" spc="0" dirty="0" smtClean="0">
                <a:solidFill>
                  <a:schemeClr val="tx1">
                    <a:lumMod val="50000"/>
                  </a:schemeClr>
                </a:solidFill>
              </a:rPr>
              <a:t>a local </a:t>
            </a:r>
            <a:r>
              <a:rPr lang="en-US" sz="2200" spc="0" dirty="0">
                <a:solidFill>
                  <a:schemeClr val="tx1">
                    <a:lumMod val="50000"/>
                  </a:schemeClr>
                </a:solidFill>
              </a:rPr>
              <a:t>body of evidence, should be assessed on </a:t>
            </a:r>
            <a:r>
              <a:rPr lang="en-US" sz="2200" spc="0" dirty="0" smtClean="0">
                <a:solidFill>
                  <a:schemeClr val="tx1">
                    <a:lumMod val="50000"/>
                  </a:schemeClr>
                </a:solidFill>
              </a:rPr>
              <a:t>CMAS </a:t>
            </a:r>
            <a:r>
              <a:rPr lang="en-US" sz="2200" spc="0" dirty="0">
                <a:solidFill>
                  <a:schemeClr val="tx1">
                    <a:lumMod val="50000"/>
                  </a:schemeClr>
                </a:solidFill>
              </a:rPr>
              <a:t>ELA </a:t>
            </a:r>
            <a:r>
              <a:rPr lang="en-US" sz="2200" spc="0" dirty="0" smtClean="0">
                <a:solidFill>
                  <a:schemeClr val="tx1">
                    <a:lumMod val="50000"/>
                  </a:schemeClr>
                </a:solidFill>
              </a:rPr>
              <a:t>or CSLA, whichever better matches instruction</a:t>
            </a:r>
            <a:endParaRPr lang="en-US" sz="2200" spc="0" dirty="0">
              <a:solidFill>
                <a:schemeClr val="tx1">
                  <a:lumMod val="50000"/>
                </a:schemeClr>
              </a:solidFill>
            </a:endParaRPr>
          </a:p>
        </p:txBody>
      </p:sp>
      <p:sp>
        <p:nvSpPr>
          <p:cNvPr id="3" name="Title 2"/>
          <p:cNvSpPr>
            <a:spLocks noGrp="1"/>
          </p:cNvSpPr>
          <p:nvPr>
            <p:ph type="title"/>
          </p:nvPr>
        </p:nvSpPr>
        <p:spPr>
          <a:xfrm>
            <a:off x="192024" y="192024"/>
            <a:ext cx="8650762" cy="521208"/>
          </a:xfrm>
        </p:spPr>
        <p:txBody>
          <a:bodyPr>
            <a:normAutofit fontScale="90000"/>
          </a:bodyPr>
          <a:lstStyle/>
          <a:p>
            <a:pPr algn="l"/>
            <a:r>
              <a:rPr lang="en-US" dirty="0" smtClean="0">
                <a:solidFill>
                  <a:schemeClr val="bg1"/>
                </a:solidFill>
              </a:rPr>
              <a:t>First Year in US English Learners – ELA Only</a:t>
            </a:r>
            <a:br>
              <a:rPr lang="en-US" dirty="0" smtClean="0">
                <a:solidFill>
                  <a:schemeClr val="bg1"/>
                </a:solidFill>
              </a:rPr>
            </a:br>
            <a:r>
              <a:rPr lang="en-US" dirty="0" smtClean="0"/>
              <a:t>Grades 3 &amp; 4</a:t>
            </a:r>
            <a:endParaRPr lang="en-US" dirty="0">
              <a:solidFill>
                <a:schemeClr val="bg1"/>
              </a:solidFill>
            </a:endParaRPr>
          </a:p>
        </p:txBody>
      </p:sp>
    </p:spTree>
    <p:extLst>
      <p:ext uri="{BB962C8B-B14F-4D97-AF65-F5344CB8AC3E}">
        <p14:creationId xmlns:p14="http://schemas.microsoft.com/office/powerpoint/2010/main" val="2007410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123" y="1009558"/>
            <a:ext cx="8702936" cy="5431156"/>
          </a:xfrm>
          <a:noFill/>
        </p:spPr>
        <p:txBody>
          <a:bodyPr>
            <a:normAutofit/>
          </a:bodyPr>
          <a:lstStyle/>
          <a:p>
            <a:pPr marL="228600" lvl="1">
              <a:spcBef>
                <a:spcPts val="1000"/>
              </a:spcBef>
              <a:buClr>
                <a:schemeClr val="tx1"/>
              </a:buClr>
            </a:pPr>
            <a:r>
              <a:rPr lang="en-US" sz="2400" dirty="0" smtClean="0">
                <a:solidFill>
                  <a:srgbClr val="000000"/>
                </a:solidFill>
              </a:rPr>
              <a:t>All English learners </a:t>
            </a:r>
            <a:r>
              <a:rPr lang="en-US" sz="2400" dirty="0">
                <a:solidFill>
                  <a:srgbClr val="000000"/>
                </a:solidFill>
              </a:rPr>
              <a:t>will take other content area assessments (i.e., math, </a:t>
            </a:r>
            <a:r>
              <a:rPr lang="en-US" sz="2400" dirty="0" smtClean="0">
                <a:solidFill>
                  <a:srgbClr val="000000"/>
                </a:solidFill>
              </a:rPr>
              <a:t>science, social </a:t>
            </a:r>
            <a:r>
              <a:rPr lang="en-US" sz="2400" dirty="0">
                <a:solidFill>
                  <a:srgbClr val="000000"/>
                </a:solidFill>
              </a:rPr>
              <a:t>studies)</a:t>
            </a:r>
            <a:endParaRPr lang="en-US" sz="2400" dirty="0">
              <a:solidFill>
                <a:schemeClr val="tx1">
                  <a:lumMod val="50000"/>
                </a:schemeClr>
              </a:solidFill>
            </a:endParaRPr>
          </a:p>
          <a:p>
            <a:pPr>
              <a:buClr>
                <a:schemeClr val="tx1"/>
              </a:buClr>
            </a:pPr>
            <a:r>
              <a:rPr lang="en-US" spc="0" dirty="0" smtClean="0">
                <a:solidFill>
                  <a:schemeClr val="tx1">
                    <a:lumMod val="50000"/>
                  </a:schemeClr>
                </a:solidFill>
              </a:rPr>
              <a:t>English learners enrolled </a:t>
            </a:r>
            <a:r>
              <a:rPr lang="en-US" spc="0" dirty="0">
                <a:solidFill>
                  <a:schemeClr val="tx1">
                    <a:lumMod val="50000"/>
                  </a:schemeClr>
                </a:solidFill>
              </a:rPr>
              <a:t>in a U.S. school for fewer than 12 months </a:t>
            </a:r>
          </a:p>
          <a:p>
            <a:pPr lvl="1">
              <a:buClr>
                <a:schemeClr val="tx1"/>
              </a:buClr>
            </a:pPr>
            <a:r>
              <a:rPr lang="en-US" sz="2200" b="1" spc="0" dirty="0">
                <a:solidFill>
                  <a:schemeClr val="tx1">
                    <a:lumMod val="50000"/>
                  </a:schemeClr>
                </a:solidFill>
              </a:rPr>
              <a:t>Non-English Proficient </a:t>
            </a:r>
            <a:r>
              <a:rPr lang="en-US" sz="2200" spc="0" dirty="0">
                <a:solidFill>
                  <a:schemeClr val="tx1">
                    <a:lumMod val="50000"/>
                  </a:schemeClr>
                </a:solidFill>
              </a:rPr>
              <a:t>(NEP) students, based on W-APT </a:t>
            </a:r>
            <a:r>
              <a:rPr lang="en-US" sz="2200" spc="0" dirty="0" smtClean="0">
                <a:solidFill>
                  <a:schemeClr val="tx1">
                    <a:lumMod val="50000"/>
                  </a:schemeClr>
                </a:solidFill>
              </a:rPr>
              <a:t>and a </a:t>
            </a:r>
            <a:r>
              <a:rPr lang="en-US" sz="2200" spc="0" dirty="0">
                <a:solidFill>
                  <a:schemeClr val="tx1">
                    <a:lumMod val="50000"/>
                  </a:schemeClr>
                </a:solidFill>
              </a:rPr>
              <a:t>local body of evidence, </a:t>
            </a:r>
            <a:r>
              <a:rPr lang="en-US" sz="2200" u="sng" spc="0" dirty="0" smtClean="0">
                <a:solidFill>
                  <a:schemeClr val="tx1">
                    <a:lumMod val="50000"/>
                  </a:schemeClr>
                </a:solidFill>
              </a:rPr>
              <a:t>are</a:t>
            </a:r>
            <a:r>
              <a:rPr lang="en-US" sz="2200" spc="0" dirty="0" smtClean="0">
                <a:solidFill>
                  <a:schemeClr val="tx1">
                    <a:lumMod val="50000"/>
                  </a:schemeClr>
                </a:solidFill>
              </a:rPr>
              <a:t> exempt </a:t>
            </a:r>
            <a:r>
              <a:rPr lang="en-US" sz="2200" spc="0" dirty="0">
                <a:solidFill>
                  <a:schemeClr val="tx1">
                    <a:lumMod val="50000"/>
                  </a:schemeClr>
                </a:solidFill>
              </a:rPr>
              <a:t>from </a:t>
            </a:r>
            <a:r>
              <a:rPr lang="en-US" sz="2200" spc="0" dirty="0" smtClean="0">
                <a:solidFill>
                  <a:schemeClr val="tx1">
                    <a:lumMod val="50000"/>
                  </a:schemeClr>
                </a:solidFill>
              </a:rPr>
              <a:t>the language arts assessment (</a:t>
            </a:r>
            <a:r>
              <a:rPr lang="en-US" sz="2200" spc="0" dirty="0">
                <a:solidFill>
                  <a:schemeClr val="tx1">
                    <a:lumMod val="50000"/>
                  </a:schemeClr>
                </a:solidFill>
              </a:rPr>
              <a:t>code ELA test with Not Tested Reason 02)</a:t>
            </a:r>
          </a:p>
          <a:p>
            <a:pPr lvl="2">
              <a:buClr>
                <a:schemeClr val="tx1"/>
              </a:buClr>
            </a:pPr>
            <a:r>
              <a:rPr lang="en-US" sz="2000" dirty="0" smtClean="0">
                <a:solidFill>
                  <a:schemeClr val="tx1">
                    <a:lumMod val="50000"/>
                  </a:schemeClr>
                </a:solidFill>
              </a:rPr>
              <a:t>A </a:t>
            </a:r>
            <a:r>
              <a:rPr lang="en-US" sz="2000" dirty="0">
                <a:solidFill>
                  <a:schemeClr val="tx1">
                    <a:lumMod val="50000"/>
                  </a:schemeClr>
                </a:solidFill>
              </a:rPr>
              <a:t>student’s parent/guardian may opt their child into testing. Results will be used for accountability and growth calculations. </a:t>
            </a:r>
          </a:p>
          <a:p>
            <a:pPr lvl="1">
              <a:buClr>
                <a:schemeClr val="tx1"/>
              </a:buClr>
            </a:pPr>
            <a:r>
              <a:rPr lang="en-US" sz="2200" b="1" spc="0" dirty="0" smtClean="0">
                <a:solidFill>
                  <a:schemeClr val="tx1">
                    <a:lumMod val="50000"/>
                  </a:schemeClr>
                </a:solidFill>
              </a:rPr>
              <a:t>Limited </a:t>
            </a:r>
            <a:r>
              <a:rPr lang="en-US" sz="2200" b="1" spc="0" dirty="0">
                <a:solidFill>
                  <a:schemeClr val="tx1">
                    <a:lumMod val="50000"/>
                  </a:schemeClr>
                </a:solidFill>
              </a:rPr>
              <a:t>English Proficient </a:t>
            </a:r>
            <a:r>
              <a:rPr lang="en-US" sz="2200" spc="0" dirty="0">
                <a:solidFill>
                  <a:schemeClr val="tx1">
                    <a:lumMod val="50000"/>
                  </a:schemeClr>
                </a:solidFill>
              </a:rPr>
              <a:t>(LEP) students, based on W-APT and </a:t>
            </a:r>
            <a:r>
              <a:rPr lang="en-US" sz="2200" spc="0" dirty="0" smtClean="0">
                <a:solidFill>
                  <a:schemeClr val="tx1">
                    <a:lumMod val="50000"/>
                  </a:schemeClr>
                </a:solidFill>
              </a:rPr>
              <a:t>a local </a:t>
            </a:r>
            <a:r>
              <a:rPr lang="en-US" sz="2200" spc="0" dirty="0">
                <a:solidFill>
                  <a:schemeClr val="tx1">
                    <a:lumMod val="50000"/>
                  </a:schemeClr>
                </a:solidFill>
              </a:rPr>
              <a:t>body of evidence, </a:t>
            </a:r>
            <a:r>
              <a:rPr lang="en-US" sz="2200" spc="0" dirty="0" smtClean="0">
                <a:solidFill>
                  <a:schemeClr val="tx1">
                    <a:lumMod val="50000"/>
                  </a:schemeClr>
                </a:solidFill>
              </a:rPr>
              <a:t>must </a:t>
            </a:r>
            <a:r>
              <a:rPr lang="en-US" sz="2200" spc="0" dirty="0">
                <a:solidFill>
                  <a:schemeClr val="tx1">
                    <a:lumMod val="50000"/>
                  </a:schemeClr>
                </a:solidFill>
              </a:rPr>
              <a:t>be assessed on </a:t>
            </a:r>
            <a:r>
              <a:rPr lang="en-US" sz="2200" spc="0" dirty="0" smtClean="0">
                <a:solidFill>
                  <a:schemeClr val="tx1">
                    <a:lumMod val="50000"/>
                  </a:schemeClr>
                </a:solidFill>
              </a:rPr>
              <a:t>CMAS ELA</a:t>
            </a:r>
            <a:endParaRPr lang="en-US" sz="2200" spc="0" dirty="0">
              <a:solidFill>
                <a:schemeClr val="tx1">
                  <a:lumMod val="50000"/>
                </a:schemeClr>
              </a:solidFill>
            </a:endParaRPr>
          </a:p>
        </p:txBody>
      </p:sp>
      <p:sp>
        <p:nvSpPr>
          <p:cNvPr id="3" name="Title 2"/>
          <p:cNvSpPr>
            <a:spLocks noGrp="1"/>
          </p:cNvSpPr>
          <p:nvPr>
            <p:ph type="title"/>
          </p:nvPr>
        </p:nvSpPr>
        <p:spPr>
          <a:xfrm>
            <a:off x="192023" y="192024"/>
            <a:ext cx="8855157" cy="521208"/>
          </a:xfrm>
        </p:spPr>
        <p:txBody>
          <a:bodyPr>
            <a:normAutofit fontScale="90000"/>
          </a:bodyPr>
          <a:lstStyle/>
          <a:p>
            <a:pPr algn="l"/>
            <a:r>
              <a:rPr lang="en-US" dirty="0" smtClean="0">
                <a:solidFill>
                  <a:schemeClr val="bg1"/>
                </a:solidFill>
              </a:rPr>
              <a:t>First Year in US English Learners – ELA Only</a:t>
            </a:r>
            <a:br>
              <a:rPr lang="en-US" dirty="0" smtClean="0">
                <a:solidFill>
                  <a:schemeClr val="bg1"/>
                </a:solidFill>
              </a:rPr>
            </a:br>
            <a:r>
              <a:rPr lang="en-US" dirty="0" smtClean="0"/>
              <a:t>Grades 5 &amp; Higher</a:t>
            </a:r>
            <a:endParaRPr lang="en-US" dirty="0">
              <a:solidFill>
                <a:schemeClr val="bg1"/>
              </a:solidFill>
            </a:endParaRPr>
          </a:p>
        </p:txBody>
      </p:sp>
    </p:spTree>
    <p:extLst>
      <p:ext uri="{BB962C8B-B14F-4D97-AF65-F5344CB8AC3E}">
        <p14:creationId xmlns:p14="http://schemas.microsoft.com/office/powerpoint/2010/main" val="2059418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81747" cy="521208"/>
          </a:xfrm>
        </p:spPr>
        <p:txBody>
          <a:bodyPr/>
          <a:lstStyle/>
          <a:p>
            <a:r>
              <a:rPr lang="en-US" dirty="0" smtClean="0"/>
              <a:t>Guidelines for Administration Time</a:t>
            </a:r>
            <a:endParaRPr lang="en-US" dirty="0"/>
          </a:p>
        </p:txBody>
      </p:sp>
      <p:sp>
        <p:nvSpPr>
          <p:cNvPr id="6" name="TextBox 5"/>
          <p:cNvSpPr txBox="1"/>
          <p:nvPr/>
        </p:nvSpPr>
        <p:spPr>
          <a:xfrm>
            <a:off x="130776" y="4865347"/>
            <a:ext cx="9013224" cy="646331"/>
          </a:xfrm>
          <a:prstGeom prst="rect">
            <a:avLst/>
          </a:prstGeom>
          <a:noFill/>
        </p:spPr>
        <p:txBody>
          <a:bodyPr wrap="square" rtlCol="0">
            <a:spAutoFit/>
          </a:bodyPr>
          <a:lstStyle/>
          <a:p>
            <a:pPr defTabSz="914400" fontAlgn="base">
              <a:spcBef>
                <a:spcPct val="0"/>
              </a:spcBef>
              <a:spcAft>
                <a:spcPct val="0"/>
              </a:spcAft>
            </a:pPr>
            <a:r>
              <a:rPr lang="en-US" dirty="0" smtClean="0">
                <a:latin typeface="Trebuchet MS" panose="020B0603020202020204" pitchFamily="34" charset="0"/>
                <a:ea typeface="ＭＳ Ｐゴシック" pitchFamily="34" charset="-128"/>
              </a:rPr>
              <a:t>*Testing time depends on grade level/course  — refer</a:t>
            </a:r>
            <a:r>
              <a:rPr lang="en-US" dirty="0">
                <a:latin typeface="Trebuchet MS" panose="020B0603020202020204" pitchFamily="34" charset="0"/>
                <a:ea typeface="ＭＳ Ｐゴシック" pitchFamily="34" charset="-128"/>
              </a:rPr>
              <a:t> to </a:t>
            </a:r>
            <a:r>
              <a:rPr lang="en-US" i="1" dirty="0" smtClean="0">
                <a:latin typeface="Trebuchet MS" panose="020B0603020202020204" pitchFamily="34" charset="0"/>
                <a:ea typeface="ＭＳ Ｐゴシック" pitchFamily="34" charset="-128"/>
              </a:rPr>
              <a:t>Unit Testing Times and Testing Multiple Groups </a:t>
            </a:r>
            <a:r>
              <a:rPr lang="en-US" dirty="0" smtClean="0">
                <a:latin typeface="Trebuchet MS" panose="020B0603020202020204" pitchFamily="34" charset="0"/>
                <a:ea typeface="ＭＳ Ｐゴシック" pitchFamily="34" charset="-128"/>
              </a:rPr>
              <a:t>handout</a:t>
            </a:r>
            <a:endParaRPr lang="en-US" dirty="0">
              <a:latin typeface="Trebuchet MS" panose="020B0603020202020204" pitchFamily="34" charset="0"/>
              <a:ea typeface="ＭＳ Ｐゴシック"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4228960395"/>
              </p:ext>
            </p:extLst>
          </p:nvPr>
        </p:nvGraphicFramePr>
        <p:xfrm>
          <a:off x="97883" y="916174"/>
          <a:ext cx="8973770" cy="3917595"/>
        </p:xfrm>
        <a:graphic>
          <a:graphicData uri="http://schemas.openxmlformats.org/drawingml/2006/table">
            <a:tbl>
              <a:tblPr firstRow="1" bandRow="1">
                <a:tableStyleId>{F5AB1C69-6EDB-4FF4-983F-18BD219EF322}</a:tableStyleId>
              </a:tblPr>
              <a:tblGrid>
                <a:gridCol w="5681480"/>
                <a:gridCol w="3292290"/>
              </a:tblGrid>
              <a:tr h="7171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latin typeface="Trebuchet MS" panose="020B0603020202020204" pitchFamily="34" charset="0"/>
                        </a:rPr>
                        <a:t>Task</a:t>
                      </a:r>
                      <a:endParaRPr lang="en-US" sz="1800" b="1" kern="1200" dirty="0" smtClean="0">
                        <a:solidFill>
                          <a:schemeClr val="bg1"/>
                        </a:solidFill>
                        <a:latin typeface="Trebuchet MS" panose="020B0603020202020204" pitchFamily="34" charset="0"/>
                        <a:ea typeface="+mn-ea"/>
                        <a:cs typeface="+mn-cs"/>
                      </a:endParaRP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Trebuchet MS" panose="020B0603020202020204" pitchFamily="34" charset="0"/>
                        </a:rPr>
                        <a:t>Time to be Allotted for an Administration</a:t>
                      </a:r>
                      <a:endParaRPr lang="en-US" sz="1800" b="1" dirty="0">
                        <a:latin typeface="Trebuchet MS" panose="020B0603020202020204" pitchFamily="34" charset="0"/>
                      </a:endParaRPr>
                    </a:p>
                  </a:txBody>
                  <a:tcPr anchor="ctr">
                    <a:solidFill>
                      <a:schemeClr val="tx2"/>
                    </a:solidFill>
                  </a:tcPr>
                </a:tc>
              </a:tr>
              <a:tr h="5964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latin typeface="Trebuchet MS" panose="020B0603020202020204" pitchFamily="34" charset="0"/>
                        </a:rPr>
                        <a:t>Prepare for testing (includes reading SAY directions</a:t>
                      </a:r>
                      <a:r>
                        <a:rPr lang="en-US" sz="1800" kern="1200" baseline="0" dirty="0" smtClean="0">
                          <a:latin typeface="Trebuchet MS" panose="020B0603020202020204" pitchFamily="34" charset="0"/>
                        </a:rPr>
                        <a:t> script</a:t>
                      </a:r>
                      <a:r>
                        <a:rPr lang="en-US" sz="1800" kern="1200" dirty="0" smtClean="0">
                          <a:latin typeface="Trebuchet MS" panose="020B0603020202020204" pitchFamily="34" charset="0"/>
                        </a:rPr>
                        <a:t> from</a:t>
                      </a:r>
                      <a:r>
                        <a:rPr lang="en-US" sz="1800" kern="1200" baseline="0" dirty="0" smtClean="0">
                          <a:latin typeface="Trebuchet MS" panose="020B0603020202020204" pitchFamily="34" charset="0"/>
                        </a:rPr>
                        <a:t> TAM </a:t>
                      </a:r>
                      <a:r>
                        <a:rPr lang="en-US" sz="1800" kern="1200" dirty="0" smtClean="0">
                          <a:latin typeface="Trebuchet MS" panose="020B0603020202020204" pitchFamily="34" charset="0"/>
                        </a:rPr>
                        <a:t>and answering student questions)</a:t>
                      </a:r>
                      <a:endParaRPr lang="en-US" sz="1800" kern="1200" dirty="0">
                        <a:solidFill>
                          <a:schemeClr val="tx1"/>
                        </a:solidFill>
                        <a:latin typeface="Trebuchet MS" panose="020B0603020202020204" pitchFamily="34" charset="0"/>
                        <a:ea typeface="+mn-ea"/>
                        <a:cs typeface="+mn-cs"/>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rebuchet MS" panose="020B0603020202020204" pitchFamily="34" charset="0"/>
                        </a:rPr>
                        <a:t>10 minutes (recommended)</a:t>
                      </a:r>
                      <a:endParaRPr lang="en-US" sz="1800" dirty="0">
                        <a:solidFill>
                          <a:schemeClr val="tx1"/>
                        </a:solidFill>
                        <a:latin typeface="Trebuchet MS" panose="020B0603020202020204" pitchFamily="34" charset="0"/>
                      </a:endParaRPr>
                    </a:p>
                  </a:txBody>
                  <a:tcPr marT="91440" marB="91440" anchor="ct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latin typeface="Trebuchet MS" panose="020B0603020202020204" pitchFamily="34" charset="0"/>
                        </a:rPr>
                        <a:t>Distribute test materials</a:t>
                      </a:r>
                      <a:endParaRPr lang="en-US" sz="1800" kern="1200" dirty="0">
                        <a:solidFill>
                          <a:schemeClr val="tx1"/>
                        </a:solidFill>
                        <a:latin typeface="Trebuchet MS" panose="020B0603020202020204" pitchFamily="34" charset="0"/>
                        <a:ea typeface="+mn-ea"/>
                        <a:cs typeface="+mn-cs"/>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rebuchet MS" panose="020B0603020202020204" pitchFamily="34" charset="0"/>
                        </a:rPr>
                        <a:t>5 minutes (recommended)</a:t>
                      </a:r>
                      <a:endParaRPr lang="en-US" sz="1800" dirty="0">
                        <a:solidFill>
                          <a:schemeClr val="tx1"/>
                        </a:solidFill>
                        <a:latin typeface="Trebuchet MS" panose="020B0603020202020204" pitchFamily="34" charset="0"/>
                      </a:endParaRPr>
                    </a:p>
                  </a:txBody>
                  <a:tcPr marT="91440" marB="91440" anchor="ctr"/>
                </a:tc>
              </a:tr>
              <a:tr h="2600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latin typeface="Trebuchet MS" panose="020B0603020202020204" pitchFamily="34" charset="0"/>
                        </a:rPr>
                        <a:t>ELA unit testing time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latin typeface="Trebuchet MS" panose="020B0603020202020204" pitchFamily="34" charset="0"/>
                        </a:rPr>
                        <a:t>Math unit testing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Trebuchet MS" panose="020B0603020202020204" pitchFamily="34" charset="0"/>
                        </a:rPr>
                        <a:t>ES/MS Science</a:t>
                      </a:r>
                      <a:r>
                        <a:rPr lang="en-US" sz="1800" baseline="0" dirty="0" smtClean="0">
                          <a:latin typeface="Trebuchet MS" panose="020B0603020202020204" pitchFamily="34" charset="0"/>
                        </a:rPr>
                        <a:t>/Social Studies unit testing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latin typeface="Trebuchet MS" panose="020B0603020202020204" pitchFamily="34" charset="0"/>
                        </a:rPr>
                        <a:t>HS </a:t>
                      </a:r>
                      <a:r>
                        <a:rPr lang="en-US" sz="1800" dirty="0" smtClean="0">
                          <a:latin typeface="Trebuchet MS" panose="020B0603020202020204" pitchFamily="34" charset="0"/>
                        </a:rPr>
                        <a:t>Science</a:t>
                      </a:r>
                      <a:r>
                        <a:rPr lang="en-US" sz="1800" baseline="0" dirty="0" smtClean="0">
                          <a:latin typeface="Trebuchet MS" panose="020B0603020202020204" pitchFamily="34" charset="0"/>
                        </a:rPr>
                        <a:t> unit testing time</a:t>
                      </a:r>
                      <a:endParaRPr lang="en-US" sz="1800" dirty="0">
                        <a:solidFill>
                          <a:schemeClr val="tx1"/>
                        </a:solidFill>
                        <a:latin typeface="Trebuchet MS" panose="020B0603020202020204" pitchFamily="34" charset="0"/>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90-110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rebuchet MS" panose="020B0603020202020204" pitchFamily="34" charset="0"/>
                        </a:rPr>
                        <a:t>65-90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rebuchet MS" panose="020B0603020202020204" pitchFamily="34" charset="0"/>
                        </a:rPr>
                        <a:t>80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rebuchet MS" panose="020B0603020202020204" pitchFamily="34" charset="0"/>
                        </a:rPr>
                        <a:t>50 minutes</a:t>
                      </a:r>
                      <a:endParaRPr lang="en-US" sz="1800" dirty="0" smtClean="0">
                        <a:solidFill>
                          <a:schemeClr val="tx1"/>
                        </a:solidFill>
                        <a:latin typeface="Trebuchet MS" panose="020B0603020202020204" pitchFamily="34" charset="0"/>
                      </a:endParaRPr>
                    </a:p>
                  </a:txBody>
                  <a:tcPr marT="91440" marB="91440" anchor="ctr"/>
                </a:tc>
              </a:tr>
              <a:tr h="2973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rebuchet MS" panose="020B0603020202020204" pitchFamily="34" charset="0"/>
                        </a:rPr>
                        <a:t>Complete end-of-unit activities, including closing units</a:t>
                      </a:r>
                      <a:r>
                        <a:rPr lang="en-US" sz="1800" baseline="0" dirty="0" smtClean="0">
                          <a:latin typeface="Trebuchet MS" panose="020B0603020202020204" pitchFamily="34" charset="0"/>
                        </a:rPr>
                        <a:t> </a:t>
                      </a:r>
                      <a:r>
                        <a:rPr lang="en-US" sz="1800" dirty="0" smtClean="0">
                          <a:latin typeface="Trebuchet MS" panose="020B0603020202020204" pitchFamily="34" charset="0"/>
                        </a:rPr>
                        <a:t>and collecting test materials</a:t>
                      </a:r>
                      <a:endParaRPr lang="en-US" sz="1800" dirty="0">
                        <a:solidFill>
                          <a:schemeClr val="tx1"/>
                        </a:solidFill>
                        <a:latin typeface="Trebuchet MS" panose="020B0603020202020204" pitchFamily="34" charset="0"/>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Trebuchet MS" panose="020B0603020202020204" pitchFamily="34" charset="0"/>
                        </a:rPr>
                        <a:t>5–15 minutes (recommended)</a:t>
                      </a:r>
                      <a:endParaRPr lang="en-US" sz="1800" dirty="0">
                        <a:solidFill>
                          <a:schemeClr val="tx1"/>
                        </a:solidFill>
                        <a:latin typeface="Trebuchet MS" panose="020B0603020202020204" pitchFamily="34" charset="0"/>
                      </a:endParaRPr>
                    </a:p>
                  </a:txBody>
                  <a:tcPr marT="91440" marB="91440" anchor="ctr"/>
                </a:tc>
              </a:tr>
            </a:tbl>
          </a:graphicData>
        </a:graphic>
      </p:graphicFrame>
    </p:spTree>
    <p:extLst>
      <p:ext uri="{BB962C8B-B14F-4D97-AF65-F5344CB8AC3E}">
        <p14:creationId xmlns:p14="http://schemas.microsoft.com/office/powerpoint/2010/main" val="4206049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942" y="173171"/>
            <a:ext cx="8667488" cy="521208"/>
          </a:xfrm>
        </p:spPr>
        <p:txBody>
          <a:bodyPr/>
          <a:lstStyle/>
          <a:p>
            <a:r>
              <a:rPr lang="en-US" dirty="0" smtClean="0"/>
              <a:t>Guidelines for Administration Time</a:t>
            </a:r>
            <a:endParaRPr lang="en-US" dirty="0"/>
          </a:p>
        </p:txBody>
      </p:sp>
      <p:sp>
        <p:nvSpPr>
          <p:cNvPr id="6" name="Content Placeholder 2"/>
          <p:cNvSpPr txBox="1">
            <a:spLocks/>
          </p:cNvSpPr>
          <p:nvPr/>
        </p:nvSpPr>
        <p:spPr>
          <a:xfrm>
            <a:off x="447773" y="1180730"/>
            <a:ext cx="8229600" cy="4756897"/>
          </a:xfrm>
          <a:prstGeom prst="rect">
            <a:avLst/>
          </a:prstGeom>
          <a:solidFill>
            <a:sysClr val="window" lastClr="FFFFFF"/>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Schedule the entire amount of unit testing</a:t>
            </a:r>
            <a:r>
              <a:rPr kumimoji="0" lang="en-US" sz="2400" b="0" i="0" u="none" strike="noStrike" kern="1200" cap="none" spc="0" normalizeH="0" noProof="0" dirty="0" smtClean="0">
                <a:ln>
                  <a:noFill/>
                </a:ln>
                <a:solidFill>
                  <a:sysClr val="windowText" lastClr="000000"/>
                </a:solidFill>
                <a:effectLst/>
                <a:uLnTx/>
                <a:uFillTx/>
                <a:latin typeface="Trebuchet MS" panose="020B0603020202020204" pitchFamily="34" charset="0"/>
              </a:rPr>
              <a:t> time</a:t>
            </a:r>
            <a:endParaRPr kumimoji="0" lang="en-US" sz="2400" b="0" i="0" u="sng"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lvl="0">
              <a:buClr>
                <a:sysClr val="windowText" lastClr="000000"/>
              </a:buClr>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Once the </a:t>
            </a:r>
            <a:r>
              <a:rPr lang="en-US" sz="2400" dirty="0">
                <a:solidFill>
                  <a:sysClr val="windowText" lastClr="000000"/>
                </a:solidFill>
                <a:latin typeface="Trebuchet MS" panose="020B0603020202020204" pitchFamily="34" charset="0"/>
              </a:rPr>
              <a:t>unit testing time </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is met, the unit must end</a:t>
            </a:r>
          </a:p>
          <a:p>
            <a:pPr lvl="1">
              <a:buClr>
                <a:sysClr val="windowText" lastClr="000000"/>
              </a:buClr>
              <a:buFont typeface="Arial" panose="020B0604020202020204" pitchFamily="34" charset="0"/>
              <a:buChar char="•"/>
              <a:defRPr/>
            </a:pPr>
            <a:r>
              <a:rPr lang="en-US" sz="2000" dirty="0">
                <a:solidFill>
                  <a:sysClr val="windowText" lastClr="000000"/>
                </a:solidFill>
                <a:latin typeface="Trebuchet MS" panose="020B0603020202020204" pitchFamily="34" charset="0"/>
              </a:rPr>
              <a:t>A student may </a:t>
            </a:r>
            <a:r>
              <a:rPr lang="en-US" sz="2000" b="1" dirty="0">
                <a:solidFill>
                  <a:sysClr val="windowText" lastClr="000000"/>
                </a:solidFill>
                <a:latin typeface="Trebuchet MS" panose="020B0603020202020204" pitchFamily="34" charset="0"/>
              </a:rPr>
              <a:t>only </a:t>
            </a:r>
            <a:r>
              <a:rPr lang="en-US" sz="2000" dirty="0" smtClean="0">
                <a:solidFill>
                  <a:sysClr val="windowText" lastClr="000000"/>
                </a:solidFill>
                <a:latin typeface="Trebuchet MS" panose="020B0603020202020204" pitchFamily="34" charset="0"/>
              </a:rPr>
              <a:t>be </a:t>
            </a:r>
            <a:r>
              <a:rPr lang="en-US" sz="2000" dirty="0">
                <a:solidFill>
                  <a:sysClr val="windowText" lastClr="000000"/>
                </a:solidFill>
                <a:latin typeface="Trebuchet MS" panose="020B0603020202020204" pitchFamily="34" charset="0"/>
              </a:rPr>
              <a:t>allowed an extended time accommodation </a:t>
            </a:r>
            <a:r>
              <a:rPr lang="en-US" sz="2000" dirty="0" smtClean="0">
                <a:solidFill>
                  <a:sysClr val="windowText" lastClr="000000"/>
                </a:solidFill>
                <a:latin typeface="Trebuchet MS" panose="020B0603020202020204" pitchFamily="34" charset="0"/>
              </a:rPr>
              <a:t>if </a:t>
            </a:r>
            <a:r>
              <a:rPr lang="en-US" sz="2000" dirty="0">
                <a:solidFill>
                  <a:sysClr val="windowText" lastClr="000000"/>
                </a:solidFill>
                <a:latin typeface="Trebuchet MS" panose="020B0603020202020204" pitchFamily="34" charset="0"/>
              </a:rPr>
              <a:t>listed in his or her IEP, 504, or EL Plan</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all students complete testing before the unit testing time is met, the unit may be ended (no minimum testing time)</a:t>
            </a:r>
          </a:p>
        </p:txBody>
      </p:sp>
    </p:spTree>
    <p:extLst>
      <p:ext uri="{BB962C8B-B14F-4D97-AF65-F5344CB8AC3E}">
        <p14:creationId xmlns:p14="http://schemas.microsoft.com/office/powerpoint/2010/main" val="2753856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20500719"/>
              </p:ext>
            </p:extLst>
          </p:nvPr>
        </p:nvGraphicFramePr>
        <p:xfrm>
          <a:off x="81453" y="920483"/>
          <a:ext cx="8973770" cy="5882640"/>
        </p:xfrm>
        <a:graphic>
          <a:graphicData uri="http://schemas.openxmlformats.org/drawingml/2006/table">
            <a:tbl>
              <a:tblPr firstRow="1" bandRow="1">
                <a:tableStyleId>{F5AB1C69-6EDB-4FF4-983F-18BD219EF322}</a:tableStyleId>
              </a:tblPr>
              <a:tblGrid>
                <a:gridCol w="2676503"/>
                <a:gridCol w="2676503"/>
                <a:gridCol w="1810382"/>
                <a:gridCol w="1810382"/>
              </a:tblGrid>
              <a:tr h="1892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latin typeface="Trebuchet MS" panose="020B0603020202020204" pitchFamily="34" charset="0"/>
                        </a:rPr>
                        <a:t>Assessment</a:t>
                      </a:r>
                      <a:endParaRPr lang="en-US" sz="2000" b="1" kern="1200" dirty="0" smtClean="0">
                        <a:solidFill>
                          <a:schemeClr val="bg1"/>
                        </a:solidFill>
                        <a:latin typeface="Trebuchet MS" panose="020B0603020202020204" pitchFamily="34" charset="0"/>
                        <a:ea typeface="+mn-ea"/>
                        <a:cs typeface="+mn-cs"/>
                      </a:endParaRP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bg1"/>
                          </a:solidFill>
                          <a:latin typeface="Trebuchet MS" panose="020B0603020202020204" pitchFamily="34" charset="0"/>
                          <a:ea typeface="+mn-ea"/>
                          <a:cs typeface="+mn-cs"/>
                        </a:rPr>
                        <a:t># of Units</a:t>
                      </a: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rebuchet MS" panose="020B0603020202020204" pitchFamily="34" charset="0"/>
                        </a:rPr>
                        <a:t>Section</a:t>
                      </a:r>
                      <a:endParaRPr lang="en-US" sz="2000" dirty="0">
                        <a:latin typeface="Trebuchet MS" panose="020B0603020202020204" pitchFamily="34" charset="0"/>
                      </a:endParaRP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rebuchet MS" panose="020B0603020202020204" pitchFamily="34" charset="0"/>
                        </a:rPr>
                        <a:t>Minutes</a:t>
                      </a:r>
                      <a:endParaRPr lang="en-US" sz="2000" dirty="0">
                        <a:latin typeface="Trebuchet MS" panose="020B0603020202020204" pitchFamily="34" charset="0"/>
                      </a:endParaRPr>
                    </a:p>
                  </a:txBody>
                  <a:tcPr anchor="ctr">
                    <a:solidFill>
                      <a:schemeClr val="tx2"/>
                    </a:solidFill>
                  </a:tcPr>
                </a:tc>
              </a:tr>
              <a:tr h="0">
                <a:tc rowSpan="3">
                  <a:txBody>
                    <a:bodyPr/>
                    <a:lstStyle/>
                    <a:p>
                      <a:r>
                        <a:rPr lang="en-US" dirty="0" smtClean="0">
                          <a:latin typeface="Trebuchet MS" panose="020B0603020202020204" pitchFamily="34" charset="0"/>
                        </a:rPr>
                        <a:t>Math Grades 3-5</a:t>
                      </a:r>
                      <a:endParaRPr lang="en-US" dirty="0">
                        <a:latin typeface="Trebuchet MS" panose="020B0603020202020204" pitchFamily="34" charset="0"/>
                      </a:endParaRPr>
                    </a:p>
                  </a:txBody>
                  <a:tcPr marT="91440" marB="91440" anchor="ctr"/>
                </a:tc>
                <a:tc>
                  <a:txBody>
                    <a:bodyPr/>
                    <a:lstStyle/>
                    <a:p>
                      <a:pPr algn="ctr"/>
                      <a:r>
                        <a:rPr lang="en-US" dirty="0" smtClean="0">
                          <a:latin typeface="Trebuchet MS" panose="020B0603020202020204" pitchFamily="34" charset="0"/>
                        </a:rPr>
                        <a:t>Unit 1</a:t>
                      </a:r>
                      <a:endParaRPr lang="en-US" dirty="0">
                        <a:latin typeface="Trebuchet MS" panose="020B0603020202020204" pitchFamily="34" charset="0"/>
                      </a:endParaRPr>
                    </a:p>
                  </a:txBody>
                  <a:tcPr marT="91440" marB="91440" anchor="ctr"/>
                </a:tc>
                <a:tc>
                  <a:txBody>
                    <a:bodyPr/>
                    <a:lstStyle/>
                    <a:p>
                      <a:pPr algn="ctr"/>
                      <a:r>
                        <a:rPr lang="en-US" dirty="0" smtClean="0">
                          <a:latin typeface="Trebuchet MS" panose="020B0603020202020204" pitchFamily="34" charset="0"/>
                        </a:rPr>
                        <a:t>Non-calculator</a:t>
                      </a:r>
                      <a:endParaRPr lang="en-US" dirty="0">
                        <a:latin typeface="Trebuchet MS" panose="020B0603020202020204" pitchFamily="34" charset="0"/>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65</a:t>
                      </a:r>
                      <a:endParaRPr lang="en-US" sz="1800" dirty="0">
                        <a:solidFill>
                          <a:schemeClr val="tx1"/>
                        </a:solidFill>
                        <a:latin typeface="Trebuchet MS" panose="020B0603020202020204" pitchFamily="34" charset="0"/>
                      </a:endParaRPr>
                    </a:p>
                  </a:txBody>
                  <a:tcPr marT="91440" marB="91440" anchor="ctr"/>
                </a:tc>
              </a:tr>
              <a:tr h="0">
                <a:tc vMerge="1">
                  <a:txBody>
                    <a:bodyPr/>
                    <a:lstStyle/>
                    <a:p>
                      <a:endParaRPr lang="en-US"/>
                    </a:p>
                  </a:txBody>
                  <a:tcPr/>
                </a:tc>
                <a:tc>
                  <a:txBody>
                    <a:bodyPr/>
                    <a:lstStyle/>
                    <a:p>
                      <a:pPr algn="ctr"/>
                      <a:r>
                        <a:rPr lang="en-US" dirty="0" smtClean="0">
                          <a:latin typeface="Trebuchet MS" panose="020B0603020202020204" pitchFamily="34" charset="0"/>
                        </a:rPr>
                        <a:t>Unit 2</a:t>
                      </a:r>
                      <a:endParaRPr lang="en-US" dirty="0">
                        <a:latin typeface="Trebuchet MS" panose="020B0603020202020204" pitchFamily="34" charset="0"/>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rebuchet MS" panose="020B0603020202020204" pitchFamily="34" charset="0"/>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65</a:t>
                      </a:r>
                      <a:endParaRPr lang="en-US" sz="1800" dirty="0">
                        <a:solidFill>
                          <a:schemeClr val="tx1"/>
                        </a:solidFill>
                        <a:latin typeface="Trebuchet MS" panose="020B0603020202020204" pitchFamily="34" charset="0"/>
                      </a:endParaRPr>
                    </a:p>
                  </a:txBody>
                  <a:tcPr marT="91440" marB="91440" anchor="ctr"/>
                </a:tc>
              </a:tr>
              <a:tr h="0">
                <a:tc vMerge="1">
                  <a:txBody>
                    <a:bodyPr/>
                    <a:lstStyle/>
                    <a:p>
                      <a:endParaRPr lang="en-US"/>
                    </a:p>
                  </a:txBody>
                  <a:tcPr/>
                </a:tc>
                <a:tc>
                  <a:txBody>
                    <a:bodyPr/>
                    <a:lstStyle/>
                    <a:p>
                      <a:pPr algn="ctr"/>
                      <a:r>
                        <a:rPr lang="en-US" dirty="0" smtClean="0">
                          <a:latin typeface="Trebuchet MS" panose="020B0603020202020204" pitchFamily="34" charset="0"/>
                        </a:rPr>
                        <a:t>Unit 3</a:t>
                      </a:r>
                      <a:endParaRPr lang="en-US" dirty="0">
                        <a:latin typeface="Trebuchet MS" panose="020B0603020202020204" pitchFamily="34" charset="0"/>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rebuchet MS" panose="020B0603020202020204" pitchFamily="34" charset="0"/>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65</a:t>
                      </a:r>
                      <a:endParaRPr lang="en-US" sz="1800" dirty="0">
                        <a:solidFill>
                          <a:schemeClr val="tx1"/>
                        </a:solidFill>
                        <a:latin typeface="Trebuchet MS" panose="020B0603020202020204" pitchFamily="34" charset="0"/>
                      </a:endParaRPr>
                    </a:p>
                  </a:txBody>
                  <a:tcPr marT="91440" marB="91440" anchor="ctr"/>
                </a:tc>
              </a:tr>
              <a:tr h="0">
                <a:tc rowSpan="3">
                  <a:txBody>
                    <a:bodyPr/>
                    <a:lstStyle/>
                    <a:p>
                      <a:r>
                        <a:rPr lang="en-US" dirty="0" smtClean="0">
                          <a:latin typeface="Trebuchet MS" panose="020B0603020202020204" pitchFamily="34" charset="0"/>
                        </a:rPr>
                        <a:t>ELA Grades 3-5, incl. CSLA Grades 3-4</a:t>
                      </a:r>
                      <a:endParaRPr lang="en-US" dirty="0">
                        <a:latin typeface="Trebuchet MS" panose="020B0603020202020204" pitchFamily="34" charset="0"/>
                      </a:endParaRPr>
                    </a:p>
                  </a:txBody>
                  <a:tcPr marT="91440" marB="91440" anchor="ctr"/>
                </a:tc>
                <a:tc>
                  <a:txBody>
                    <a:bodyPr/>
                    <a:lstStyle/>
                    <a:p>
                      <a:pPr algn="ctr"/>
                      <a:r>
                        <a:rPr lang="en-US" dirty="0" smtClean="0">
                          <a:latin typeface="Trebuchet MS" panose="020B0603020202020204" pitchFamily="34" charset="0"/>
                        </a:rPr>
                        <a:t>Unit 1</a:t>
                      </a:r>
                      <a:endParaRPr lang="en-US" dirty="0">
                        <a:latin typeface="Trebuchet MS" panose="020B0603020202020204" pitchFamily="34" charset="0"/>
                      </a:endParaRPr>
                    </a:p>
                  </a:txBody>
                  <a:tcPr marT="91440" marB="91440" anchor="ctr"/>
                </a:tc>
                <a:tc rowSpan="3">
                  <a:txBody>
                    <a:bodyPr/>
                    <a:lstStyle/>
                    <a:p>
                      <a:pPr algn="ctr"/>
                      <a:endParaRPr lang="en-US" dirty="0">
                        <a:latin typeface="Trebuchet MS" panose="020B0603020202020204" pitchFamily="34" charset="0"/>
                      </a:endParaRPr>
                    </a:p>
                  </a:txBody>
                  <a:tcPr marT="91440" marB="91440" anchor="ctr"/>
                </a:tc>
                <a:tc>
                  <a:txBody>
                    <a:bodyPr/>
                    <a:lstStyle/>
                    <a:p>
                      <a:pPr algn="ctr"/>
                      <a:r>
                        <a:rPr lang="en-US" dirty="0" smtClean="0">
                          <a:solidFill>
                            <a:schemeClr val="tx1"/>
                          </a:solidFill>
                          <a:latin typeface="Trebuchet MS" panose="020B0603020202020204" pitchFamily="34" charset="0"/>
                        </a:rPr>
                        <a:t>90</a:t>
                      </a:r>
                      <a:endParaRPr lang="en-US" dirty="0">
                        <a:solidFill>
                          <a:schemeClr val="tx1"/>
                        </a:solidFill>
                        <a:latin typeface="Trebuchet MS" panose="020B0603020202020204" pitchFamily="34" charset="0"/>
                      </a:endParaRPr>
                    </a:p>
                  </a:txBody>
                  <a:tcPr marT="91440" marB="91440" anchor="ctr"/>
                </a:tc>
              </a:tr>
              <a:tr h="304800">
                <a:tc vMerge="1">
                  <a:txBody>
                    <a:bodyPr/>
                    <a:lstStyle/>
                    <a:p>
                      <a:endParaRPr lang="en-US"/>
                    </a:p>
                  </a:txBody>
                  <a:tcPr/>
                </a:tc>
                <a:tc>
                  <a:txBody>
                    <a:bodyPr/>
                    <a:lstStyle/>
                    <a:p>
                      <a:pPr algn="ctr"/>
                      <a:r>
                        <a:rPr lang="en-US" dirty="0" smtClean="0">
                          <a:latin typeface="Trebuchet MS" panose="020B0603020202020204" pitchFamily="34" charset="0"/>
                        </a:rPr>
                        <a:t>Unit 2</a:t>
                      </a:r>
                      <a:endParaRPr lang="en-US" dirty="0">
                        <a:latin typeface="Trebuchet MS" panose="020B0603020202020204" pitchFamily="34" charset="0"/>
                      </a:endParaRPr>
                    </a:p>
                  </a:txBody>
                  <a:tcPr marT="91440" marB="91440" anchor="ctr"/>
                </a:tc>
                <a:tc vMerge="1">
                  <a:txBody>
                    <a:bodyPr/>
                    <a:lstStyle/>
                    <a:p>
                      <a:endParaRPr lang="en-US" dirty="0"/>
                    </a:p>
                  </a:txBody>
                  <a:tcPr marT="91440" marB="91440" anchor="ctr"/>
                </a:tc>
                <a:tc>
                  <a:txBody>
                    <a:bodyPr/>
                    <a:lstStyle/>
                    <a:p>
                      <a:pPr algn="ctr"/>
                      <a:r>
                        <a:rPr lang="en-US" dirty="0" smtClean="0">
                          <a:solidFill>
                            <a:schemeClr val="tx1"/>
                          </a:solidFill>
                          <a:latin typeface="Trebuchet MS" panose="020B0603020202020204" pitchFamily="34" charset="0"/>
                        </a:rPr>
                        <a:t>90</a:t>
                      </a:r>
                      <a:endParaRPr lang="en-US" dirty="0">
                        <a:solidFill>
                          <a:schemeClr val="tx1"/>
                        </a:solidFill>
                        <a:latin typeface="Trebuchet MS" panose="020B0603020202020204" pitchFamily="34" charset="0"/>
                      </a:endParaRPr>
                    </a:p>
                  </a:txBody>
                  <a:tcPr marT="91440" marB="91440" anchor="ctr"/>
                </a:tc>
              </a:tr>
              <a:tr h="0">
                <a:tc vMerge="1">
                  <a:txBody>
                    <a:bodyPr/>
                    <a:lstStyle/>
                    <a:p>
                      <a:endParaRPr lang="en-US"/>
                    </a:p>
                  </a:txBody>
                  <a:tcPr/>
                </a:tc>
                <a:tc>
                  <a:txBody>
                    <a:bodyPr/>
                    <a:lstStyle/>
                    <a:p>
                      <a:pPr algn="ctr"/>
                      <a:r>
                        <a:rPr lang="en-US" dirty="0" smtClean="0">
                          <a:latin typeface="Trebuchet MS" panose="020B0603020202020204" pitchFamily="34" charset="0"/>
                        </a:rPr>
                        <a:t>Unit 3</a:t>
                      </a:r>
                      <a:endParaRPr lang="en-US" dirty="0">
                        <a:latin typeface="Trebuchet MS" panose="020B0603020202020204" pitchFamily="34" charset="0"/>
                      </a:endParaRPr>
                    </a:p>
                  </a:txBody>
                  <a:tcPr marT="91440" marB="91440" anchor="ctr"/>
                </a:tc>
                <a:tc vMerge="1">
                  <a:txBody>
                    <a:bodyPr/>
                    <a:lstStyle/>
                    <a:p>
                      <a:endParaRPr lang="en-US" dirty="0"/>
                    </a:p>
                  </a:txBody>
                  <a:tcPr marT="91440" marB="91440" anchor="ctr"/>
                </a:tc>
                <a:tc>
                  <a:txBody>
                    <a:bodyPr/>
                    <a:lstStyle/>
                    <a:p>
                      <a:pPr algn="ctr"/>
                      <a:r>
                        <a:rPr lang="en-US" dirty="0" smtClean="0">
                          <a:solidFill>
                            <a:schemeClr val="tx1"/>
                          </a:solidFill>
                          <a:latin typeface="Trebuchet MS" panose="020B0603020202020204" pitchFamily="34" charset="0"/>
                        </a:rPr>
                        <a:t>90</a:t>
                      </a:r>
                      <a:endParaRPr lang="en-US" dirty="0">
                        <a:solidFill>
                          <a:schemeClr val="tx1"/>
                        </a:solidFill>
                        <a:latin typeface="Trebuchet MS" panose="020B0603020202020204" pitchFamily="34" charset="0"/>
                      </a:endParaRPr>
                    </a:p>
                  </a:txBody>
                  <a:tcPr marT="91440" marB="91440" anchor="ctr"/>
                </a:tc>
              </a:tr>
              <a:tr h="457200">
                <a:tc rowSpan="3">
                  <a:txBody>
                    <a:bodyPr/>
                    <a:lstStyle/>
                    <a:p>
                      <a:r>
                        <a:rPr lang="en-US" dirty="0" smtClean="0">
                          <a:latin typeface="Trebuchet MS" panose="020B0603020202020204" pitchFamily="34" charset="0"/>
                        </a:rPr>
                        <a:t>Social</a:t>
                      </a:r>
                      <a:r>
                        <a:rPr lang="en-US" baseline="0" dirty="0" smtClean="0">
                          <a:latin typeface="Trebuchet MS" panose="020B0603020202020204" pitchFamily="34" charset="0"/>
                        </a:rPr>
                        <a:t> Studies Grade 4</a:t>
                      </a:r>
                      <a:endParaRPr lang="en-US" dirty="0">
                        <a:latin typeface="Trebuchet MS" panose="020B0603020202020204" pitchFamily="34" charset="0"/>
                      </a:endParaRPr>
                    </a:p>
                  </a:txBody>
                  <a:tcPr marT="91440" marB="91440" anchor="ctr"/>
                </a:tc>
                <a:tc>
                  <a:txBody>
                    <a:bodyPr/>
                    <a:lstStyle/>
                    <a:p>
                      <a:pPr algn="ctr"/>
                      <a:r>
                        <a:rPr lang="en-US" dirty="0" smtClean="0">
                          <a:latin typeface="Trebuchet MS" panose="020B0603020202020204" pitchFamily="34" charset="0"/>
                        </a:rPr>
                        <a:t>Unit 1</a:t>
                      </a:r>
                      <a:endParaRPr lang="en-US" dirty="0">
                        <a:latin typeface="Trebuchet MS" panose="020B0603020202020204" pitchFamily="34" charset="0"/>
                      </a:endParaRPr>
                    </a:p>
                  </a:txBody>
                  <a:tcPr marT="91440" marB="91440" anchor="ctr"/>
                </a:tc>
                <a:tc rowSpan="3">
                  <a:txBody>
                    <a:bodyPr/>
                    <a:lstStyle/>
                    <a:p>
                      <a:pPr algn="ctr"/>
                      <a:endParaRPr lang="en-US" dirty="0">
                        <a:latin typeface="Trebuchet MS" panose="020B0603020202020204" pitchFamily="34" charset="0"/>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80</a:t>
                      </a:r>
                    </a:p>
                  </a:txBody>
                  <a:tcPr marT="91440" marB="91440" anchor="ctr"/>
                </a:tc>
              </a:tr>
              <a:tr h="228600">
                <a:tc vMerge="1">
                  <a:txBody>
                    <a:bodyPr/>
                    <a:lstStyle/>
                    <a:p>
                      <a:endParaRPr lang="en-US" dirty="0">
                        <a:latin typeface="Trebuchet MS" panose="020B0603020202020204" pitchFamily="34" charset="0"/>
                      </a:endParaRPr>
                    </a:p>
                  </a:txBody>
                  <a:tcPr marT="91440" marB="91440" anchor="ctr"/>
                </a:tc>
                <a:tc>
                  <a:txBody>
                    <a:bodyPr/>
                    <a:lstStyle/>
                    <a:p>
                      <a:pPr algn="ctr"/>
                      <a:r>
                        <a:rPr lang="en-US" dirty="0" smtClean="0">
                          <a:latin typeface="Trebuchet MS" panose="020B0603020202020204" pitchFamily="34" charset="0"/>
                        </a:rPr>
                        <a:t>Unit 2</a:t>
                      </a:r>
                      <a:endParaRPr lang="en-US" dirty="0">
                        <a:latin typeface="Trebuchet MS" panose="020B0603020202020204" pitchFamily="34" charset="0"/>
                      </a:endParaRPr>
                    </a:p>
                  </a:txBody>
                  <a:tcPr marT="91440" marB="91440" anchor="ctr">
                    <a:solidFill>
                      <a:srgbClr val="F0F0F0"/>
                    </a:solidFill>
                  </a:tcPr>
                </a:tc>
                <a:tc vMerge="1">
                  <a:txBody>
                    <a:bodyPr/>
                    <a:lstStyle/>
                    <a:p>
                      <a:endParaRPr lang="en-US" dirty="0"/>
                    </a:p>
                  </a:txBody>
                  <a:tcPr marT="91440" marB="91440" anchor="ctr">
                    <a:solidFill>
                      <a:srgbClr val="F0F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80</a:t>
                      </a:r>
                    </a:p>
                  </a:txBody>
                  <a:tcPr marT="91440" marB="91440" anchor="ctr">
                    <a:solidFill>
                      <a:srgbClr val="F0F0F0"/>
                    </a:solidFill>
                  </a:tcPr>
                </a:tc>
              </a:tr>
              <a:tr h="228600">
                <a:tc vMerge="1">
                  <a:txBody>
                    <a:bodyPr/>
                    <a:lstStyle/>
                    <a:p>
                      <a:endParaRPr lang="en-US" dirty="0">
                        <a:latin typeface="Trebuchet MS" panose="020B0603020202020204" pitchFamily="34" charset="0"/>
                      </a:endParaRPr>
                    </a:p>
                  </a:txBody>
                  <a:tcPr marT="91440" marB="91440" anchor="ctr"/>
                </a:tc>
                <a:tc>
                  <a:txBody>
                    <a:bodyPr/>
                    <a:lstStyle/>
                    <a:p>
                      <a:pPr algn="ctr"/>
                      <a:r>
                        <a:rPr lang="en-US" dirty="0" smtClean="0">
                          <a:latin typeface="Trebuchet MS" panose="020B0603020202020204" pitchFamily="34" charset="0"/>
                        </a:rPr>
                        <a:t>Unit 3</a:t>
                      </a:r>
                      <a:endParaRPr lang="en-US" dirty="0">
                        <a:latin typeface="Trebuchet MS" panose="020B0603020202020204" pitchFamily="34" charset="0"/>
                      </a:endParaRPr>
                    </a:p>
                  </a:txBody>
                  <a:tcPr marT="91440" marB="91440" anchor="ctr">
                    <a:solidFill>
                      <a:srgbClr val="E1E1E1"/>
                    </a:solidFill>
                  </a:tcPr>
                </a:tc>
                <a:tc vMerge="1">
                  <a:txBody>
                    <a:bodyPr/>
                    <a:lstStyle/>
                    <a:p>
                      <a:endParaRPr lang="en-US" dirty="0"/>
                    </a:p>
                  </a:txBody>
                  <a:tcPr marT="91440" marB="91440" anchor="c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80</a:t>
                      </a:r>
                    </a:p>
                  </a:txBody>
                  <a:tcPr marT="91440" marB="91440" anchor="ctr">
                    <a:solidFill>
                      <a:srgbClr val="E1E1E1"/>
                    </a:solidFill>
                  </a:tcPr>
                </a:tc>
              </a:tr>
              <a:tr h="457200">
                <a:tc rowSpan="3">
                  <a:txBody>
                    <a:bodyPr/>
                    <a:lstStyle/>
                    <a:p>
                      <a:r>
                        <a:rPr lang="en-US" dirty="0" smtClean="0">
                          <a:latin typeface="Trebuchet MS" panose="020B0603020202020204" pitchFamily="34" charset="0"/>
                        </a:rPr>
                        <a:t>Science Grade 5</a:t>
                      </a:r>
                      <a:endParaRPr lang="en-US" dirty="0">
                        <a:latin typeface="Trebuchet MS" panose="020B0603020202020204" pitchFamily="34" charset="0"/>
                      </a:endParaRPr>
                    </a:p>
                  </a:txBody>
                  <a:tcPr marT="91440" marB="91440" anchor="ctr">
                    <a:solidFill>
                      <a:srgbClr val="F0F0F0"/>
                    </a:solidFill>
                  </a:tcPr>
                </a:tc>
                <a:tc>
                  <a:txBody>
                    <a:bodyPr/>
                    <a:lstStyle/>
                    <a:p>
                      <a:pPr algn="ctr"/>
                      <a:r>
                        <a:rPr lang="en-US" dirty="0" smtClean="0">
                          <a:latin typeface="Trebuchet MS" panose="020B0603020202020204" pitchFamily="34" charset="0"/>
                        </a:rPr>
                        <a:t>Unit 1</a:t>
                      </a:r>
                      <a:endParaRPr lang="en-US" dirty="0">
                        <a:latin typeface="Trebuchet MS" panose="020B0603020202020204" pitchFamily="34" charset="0"/>
                      </a:endParaRPr>
                    </a:p>
                  </a:txBody>
                  <a:tcPr marT="91440" marB="91440" anchor="ctr">
                    <a:solidFill>
                      <a:srgbClr val="F0F0F0"/>
                    </a:solidFill>
                  </a:tcPr>
                </a:tc>
                <a:tc rowSpan="3">
                  <a:txBody>
                    <a:bodyPr/>
                    <a:lstStyle/>
                    <a:p>
                      <a:pPr algn="ctr"/>
                      <a:endParaRPr lang="en-US" dirty="0">
                        <a:latin typeface="Trebuchet MS" panose="020B0603020202020204" pitchFamily="34" charset="0"/>
                      </a:endParaRPr>
                    </a:p>
                  </a:txBody>
                  <a:tcPr marT="91440" marB="91440" anchor="ctr">
                    <a:solidFill>
                      <a:srgbClr val="F0F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80</a:t>
                      </a:r>
                    </a:p>
                  </a:txBody>
                  <a:tcPr marT="91440" marB="91440" anchor="ctr">
                    <a:solidFill>
                      <a:srgbClr val="F0F0F0"/>
                    </a:solidFill>
                  </a:tcPr>
                </a:tc>
              </a:tr>
              <a:tr h="304800">
                <a:tc vMerge="1">
                  <a:txBody>
                    <a:bodyPr/>
                    <a:lstStyle/>
                    <a:p>
                      <a:endParaRPr lang="en-US"/>
                    </a:p>
                  </a:txBody>
                  <a:tcPr/>
                </a:tc>
                <a:tc>
                  <a:txBody>
                    <a:bodyPr/>
                    <a:lstStyle/>
                    <a:p>
                      <a:pPr algn="ctr"/>
                      <a:r>
                        <a:rPr lang="en-US" dirty="0" smtClean="0">
                          <a:latin typeface="Trebuchet MS" panose="020B0603020202020204" pitchFamily="34" charset="0"/>
                        </a:rPr>
                        <a:t>Unit 2</a:t>
                      </a:r>
                      <a:endParaRPr lang="en-US" dirty="0">
                        <a:latin typeface="Trebuchet MS" panose="020B0603020202020204" pitchFamily="34" charset="0"/>
                      </a:endParaRP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80</a:t>
                      </a:r>
                    </a:p>
                  </a:txBody>
                  <a:tcPr marT="91440" marB="91440" anchor="ctr"/>
                </a:tc>
              </a:tr>
              <a:tr h="0">
                <a:tc vMerge="1">
                  <a:txBody>
                    <a:bodyPr/>
                    <a:lstStyle/>
                    <a:p>
                      <a:endParaRPr lang="en-US"/>
                    </a:p>
                  </a:txBody>
                  <a:tcPr/>
                </a:tc>
                <a:tc>
                  <a:txBody>
                    <a:bodyPr/>
                    <a:lstStyle/>
                    <a:p>
                      <a:pPr algn="ctr"/>
                      <a:r>
                        <a:rPr lang="en-US" dirty="0" smtClean="0">
                          <a:latin typeface="Trebuchet MS" panose="020B0603020202020204" pitchFamily="34" charset="0"/>
                        </a:rPr>
                        <a:t>Unit 3</a:t>
                      </a:r>
                      <a:endParaRPr lang="en-US" dirty="0">
                        <a:latin typeface="Trebuchet MS" panose="020B0603020202020204" pitchFamily="34" charset="0"/>
                      </a:endParaRP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80</a:t>
                      </a:r>
                    </a:p>
                  </a:txBody>
                  <a:tcPr marT="91440" marB="91440" anchor="ctr"/>
                </a:tc>
              </a:tr>
            </a:tbl>
          </a:graphicData>
        </a:graphic>
      </p:graphicFrame>
      <p:sp>
        <p:nvSpPr>
          <p:cNvPr id="3" name="Title 2"/>
          <p:cNvSpPr>
            <a:spLocks noGrp="1"/>
          </p:cNvSpPr>
          <p:nvPr>
            <p:ph type="title"/>
          </p:nvPr>
        </p:nvSpPr>
        <p:spPr>
          <a:xfrm>
            <a:off x="192024" y="192024"/>
            <a:ext cx="8339234" cy="521208"/>
          </a:xfrm>
        </p:spPr>
        <p:txBody>
          <a:bodyPr/>
          <a:lstStyle/>
          <a:p>
            <a:r>
              <a:rPr lang="en-US" dirty="0" smtClean="0"/>
              <a:t>Unit Testing Times: Grades 3-5</a:t>
            </a:r>
            <a:endParaRPr lang="en-US" dirty="0"/>
          </a:p>
        </p:txBody>
      </p:sp>
      <p:sp>
        <p:nvSpPr>
          <p:cNvPr id="7" name="Flowchart: Punched Tape 6"/>
          <p:cNvSpPr/>
          <p:nvPr/>
        </p:nvSpPr>
        <p:spPr>
          <a:xfrm>
            <a:off x="7602245" y="458353"/>
            <a:ext cx="1143000" cy="514952"/>
          </a:xfrm>
          <a:prstGeom prst="flowChartPunchedTape">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Trebuchet MS" panose="020B0603020202020204" pitchFamily="34" charset="0"/>
              </a:rPr>
              <a:t>Handout</a:t>
            </a:r>
          </a:p>
        </p:txBody>
      </p:sp>
    </p:spTree>
    <p:extLst>
      <p:ext uri="{BB962C8B-B14F-4D97-AF65-F5344CB8AC3E}">
        <p14:creationId xmlns:p14="http://schemas.microsoft.com/office/powerpoint/2010/main" val="2672415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86190389"/>
              </p:ext>
            </p:extLst>
          </p:nvPr>
        </p:nvGraphicFramePr>
        <p:xfrm>
          <a:off x="81453" y="920483"/>
          <a:ext cx="8973770" cy="4511040"/>
        </p:xfrm>
        <a:graphic>
          <a:graphicData uri="http://schemas.openxmlformats.org/drawingml/2006/table">
            <a:tbl>
              <a:tblPr firstRow="1" bandRow="1">
                <a:tableStyleId>{F5AB1C69-6EDB-4FF4-983F-18BD219EF322}</a:tableStyleId>
              </a:tblPr>
              <a:tblGrid>
                <a:gridCol w="2676503"/>
                <a:gridCol w="2676503"/>
                <a:gridCol w="1810382"/>
                <a:gridCol w="1810382"/>
              </a:tblGrid>
              <a:tr h="1892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latin typeface="Trebuchet MS" panose="020B0603020202020204" pitchFamily="34" charset="0"/>
                        </a:rPr>
                        <a:t>Assessment</a:t>
                      </a:r>
                      <a:endParaRPr lang="en-US" sz="2000" b="1" kern="1200" dirty="0" smtClean="0">
                        <a:solidFill>
                          <a:schemeClr val="bg1"/>
                        </a:solidFill>
                        <a:latin typeface="Trebuchet MS" panose="020B0603020202020204" pitchFamily="34" charset="0"/>
                        <a:ea typeface="+mn-ea"/>
                        <a:cs typeface="+mn-cs"/>
                      </a:endParaRP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bg1"/>
                          </a:solidFill>
                          <a:latin typeface="Trebuchet MS" panose="020B0603020202020204" pitchFamily="34" charset="0"/>
                          <a:ea typeface="+mn-ea"/>
                          <a:cs typeface="+mn-cs"/>
                        </a:rPr>
                        <a:t># of Units</a:t>
                      </a: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rebuchet MS" panose="020B0603020202020204" pitchFamily="34" charset="0"/>
                        </a:rPr>
                        <a:t>Section</a:t>
                      </a:r>
                      <a:endParaRPr lang="en-US" sz="2000" dirty="0">
                        <a:latin typeface="Trebuchet MS" panose="020B0603020202020204" pitchFamily="34" charset="0"/>
                      </a:endParaRP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rebuchet MS" panose="020B0603020202020204" pitchFamily="34" charset="0"/>
                        </a:rPr>
                        <a:t>Minutes</a:t>
                      </a:r>
                      <a:endParaRPr lang="en-US" sz="2000" dirty="0">
                        <a:latin typeface="Trebuchet MS" panose="020B0603020202020204" pitchFamily="34" charset="0"/>
                      </a:endParaRPr>
                    </a:p>
                  </a:txBody>
                  <a:tcPr anchor="ctr">
                    <a:solidFill>
                      <a:schemeClr val="tx2"/>
                    </a:solidFill>
                  </a:tcPr>
                </a:tc>
              </a:tr>
              <a:tr h="0">
                <a:tc rowSpan="3">
                  <a:txBody>
                    <a:bodyPr/>
                    <a:lstStyle/>
                    <a:p>
                      <a:r>
                        <a:rPr lang="en-US" dirty="0" smtClean="0">
                          <a:latin typeface="Trebuchet MS" panose="020B0603020202020204" pitchFamily="34" charset="0"/>
                        </a:rPr>
                        <a:t>ELA Grades 6-8</a:t>
                      </a:r>
                      <a:endParaRPr lang="en-US" dirty="0">
                        <a:latin typeface="Trebuchet MS" panose="020B0603020202020204" pitchFamily="34" charset="0"/>
                      </a:endParaRPr>
                    </a:p>
                  </a:txBody>
                  <a:tcPr marT="91440" marB="91440" anchor="ctr"/>
                </a:tc>
                <a:tc>
                  <a:txBody>
                    <a:bodyPr/>
                    <a:lstStyle/>
                    <a:p>
                      <a:pPr algn="ctr"/>
                      <a:r>
                        <a:rPr lang="en-US" dirty="0" smtClean="0">
                          <a:latin typeface="Trebuchet MS" panose="020B0603020202020204" pitchFamily="34" charset="0"/>
                        </a:rPr>
                        <a:t>Unit 1</a:t>
                      </a:r>
                      <a:endParaRPr lang="en-US" dirty="0">
                        <a:latin typeface="Trebuchet MS" panose="020B0603020202020204" pitchFamily="34" charset="0"/>
                      </a:endParaRPr>
                    </a:p>
                  </a:txBody>
                  <a:tcPr marT="91440" marB="91440" anchor="ctr"/>
                </a:tc>
                <a:tc rowSpan="3">
                  <a:txBody>
                    <a:bodyPr/>
                    <a:lstStyle/>
                    <a:p>
                      <a:pPr algn="ctr"/>
                      <a:endParaRPr lang="en-US" dirty="0">
                        <a:latin typeface="Trebuchet MS" panose="020B0603020202020204" pitchFamily="34" charset="0"/>
                      </a:endParaRPr>
                    </a:p>
                  </a:txBody>
                  <a:tcPr marT="91440" marB="91440" anchor="ctr"/>
                </a:tc>
                <a:tc>
                  <a:txBody>
                    <a:bodyPr/>
                    <a:lstStyle/>
                    <a:p>
                      <a:pPr algn="ctr"/>
                      <a:r>
                        <a:rPr lang="en-US" dirty="0" smtClean="0">
                          <a:solidFill>
                            <a:schemeClr val="tx1"/>
                          </a:solidFill>
                          <a:latin typeface="Trebuchet MS" panose="020B0603020202020204" pitchFamily="34" charset="0"/>
                        </a:rPr>
                        <a:t>110</a:t>
                      </a:r>
                      <a:endParaRPr lang="en-US" dirty="0">
                        <a:solidFill>
                          <a:schemeClr val="tx1"/>
                        </a:solidFill>
                        <a:latin typeface="Trebuchet MS" panose="020B0603020202020204" pitchFamily="34" charset="0"/>
                      </a:endParaRPr>
                    </a:p>
                  </a:txBody>
                  <a:tcPr marT="91440" marB="91440" anchor="ctr"/>
                </a:tc>
              </a:tr>
              <a:tr h="304800">
                <a:tc vMerge="1">
                  <a:txBody>
                    <a:bodyPr/>
                    <a:lstStyle/>
                    <a:p>
                      <a:endParaRPr lang="en-US"/>
                    </a:p>
                  </a:txBody>
                  <a:tcPr/>
                </a:tc>
                <a:tc>
                  <a:txBody>
                    <a:bodyPr/>
                    <a:lstStyle/>
                    <a:p>
                      <a:pPr algn="ctr"/>
                      <a:r>
                        <a:rPr lang="en-US" dirty="0" smtClean="0">
                          <a:latin typeface="Trebuchet MS" panose="020B0603020202020204" pitchFamily="34" charset="0"/>
                        </a:rPr>
                        <a:t>Unit 2</a:t>
                      </a:r>
                      <a:endParaRPr lang="en-US" dirty="0">
                        <a:latin typeface="Trebuchet MS" panose="020B0603020202020204" pitchFamily="34" charset="0"/>
                      </a:endParaRPr>
                    </a:p>
                  </a:txBody>
                  <a:tcPr marT="91440" marB="91440" anchor="ctr"/>
                </a:tc>
                <a:tc vMerge="1">
                  <a:txBody>
                    <a:bodyPr/>
                    <a:lstStyle/>
                    <a:p>
                      <a:endParaRPr lang="en-US" dirty="0"/>
                    </a:p>
                  </a:txBody>
                  <a:tcPr marT="91440" marB="91440" anchor="ctr"/>
                </a:tc>
                <a:tc>
                  <a:txBody>
                    <a:bodyPr/>
                    <a:lstStyle/>
                    <a:p>
                      <a:pPr algn="ctr"/>
                      <a:r>
                        <a:rPr lang="en-US" dirty="0" smtClean="0">
                          <a:solidFill>
                            <a:schemeClr val="tx1"/>
                          </a:solidFill>
                          <a:latin typeface="Trebuchet MS" panose="020B0603020202020204" pitchFamily="34" charset="0"/>
                        </a:rPr>
                        <a:t>110</a:t>
                      </a:r>
                      <a:endParaRPr lang="en-US" dirty="0">
                        <a:solidFill>
                          <a:schemeClr val="tx1"/>
                        </a:solidFill>
                        <a:latin typeface="Trebuchet MS" panose="020B0603020202020204" pitchFamily="34" charset="0"/>
                      </a:endParaRPr>
                    </a:p>
                  </a:txBody>
                  <a:tcPr marT="91440" marB="91440" anchor="ctr"/>
                </a:tc>
              </a:tr>
              <a:tr h="0">
                <a:tc vMerge="1">
                  <a:txBody>
                    <a:bodyPr/>
                    <a:lstStyle/>
                    <a:p>
                      <a:endParaRPr lang="en-US"/>
                    </a:p>
                  </a:txBody>
                  <a:tcPr/>
                </a:tc>
                <a:tc>
                  <a:txBody>
                    <a:bodyPr/>
                    <a:lstStyle/>
                    <a:p>
                      <a:pPr algn="ctr"/>
                      <a:r>
                        <a:rPr lang="en-US" dirty="0" smtClean="0">
                          <a:latin typeface="Trebuchet MS" panose="020B0603020202020204" pitchFamily="34" charset="0"/>
                        </a:rPr>
                        <a:t>Unit 3</a:t>
                      </a:r>
                      <a:endParaRPr lang="en-US" dirty="0">
                        <a:latin typeface="Trebuchet MS" panose="020B0603020202020204" pitchFamily="34" charset="0"/>
                      </a:endParaRPr>
                    </a:p>
                  </a:txBody>
                  <a:tcPr marT="91440" marB="91440" anchor="ctr"/>
                </a:tc>
                <a:tc vMerge="1">
                  <a:txBody>
                    <a:bodyPr/>
                    <a:lstStyle/>
                    <a:p>
                      <a:endParaRPr lang="en-US" dirty="0"/>
                    </a:p>
                  </a:txBody>
                  <a:tcPr marT="91440" marB="91440" anchor="ctr"/>
                </a:tc>
                <a:tc>
                  <a:txBody>
                    <a:bodyPr/>
                    <a:lstStyle/>
                    <a:p>
                      <a:pPr algn="ctr"/>
                      <a:r>
                        <a:rPr lang="en-US" dirty="0" smtClean="0">
                          <a:solidFill>
                            <a:schemeClr val="tx1"/>
                          </a:solidFill>
                          <a:latin typeface="Trebuchet MS" panose="020B0603020202020204" pitchFamily="34" charset="0"/>
                        </a:rPr>
                        <a:t>110</a:t>
                      </a:r>
                      <a:endParaRPr lang="en-US" dirty="0">
                        <a:solidFill>
                          <a:schemeClr val="tx1"/>
                        </a:solidFill>
                        <a:latin typeface="Trebuchet MS" panose="020B0603020202020204" pitchFamily="34" charset="0"/>
                      </a:endParaRPr>
                    </a:p>
                  </a:txBody>
                  <a:tcPr marT="91440" marB="91440" anchor="ctr"/>
                </a:tc>
              </a:tr>
              <a:tr h="457200">
                <a:tc rowSpan="3">
                  <a:txBody>
                    <a:bodyPr/>
                    <a:lstStyle/>
                    <a:p>
                      <a:r>
                        <a:rPr lang="en-US" dirty="0" smtClean="0">
                          <a:latin typeface="Trebuchet MS" panose="020B0603020202020204" pitchFamily="34" charset="0"/>
                        </a:rPr>
                        <a:t>Social</a:t>
                      </a:r>
                      <a:r>
                        <a:rPr lang="en-US" baseline="0" dirty="0" smtClean="0">
                          <a:latin typeface="Trebuchet MS" panose="020B0603020202020204" pitchFamily="34" charset="0"/>
                        </a:rPr>
                        <a:t> Studies Grade 7</a:t>
                      </a:r>
                      <a:endParaRPr lang="en-US" dirty="0">
                        <a:latin typeface="Trebuchet MS" panose="020B0603020202020204" pitchFamily="34" charset="0"/>
                      </a:endParaRPr>
                    </a:p>
                  </a:txBody>
                  <a:tcPr marT="91440" marB="91440" anchor="ctr"/>
                </a:tc>
                <a:tc>
                  <a:txBody>
                    <a:bodyPr/>
                    <a:lstStyle/>
                    <a:p>
                      <a:pPr algn="ctr"/>
                      <a:r>
                        <a:rPr lang="en-US" dirty="0" smtClean="0">
                          <a:latin typeface="Trebuchet MS" panose="020B0603020202020204" pitchFamily="34" charset="0"/>
                        </a:rPr>
                        <a:t>Unit 1</a:t>
                      </a:r>
                      <a:endParaRPr lang="en-US" dirty="0">
                        <a:latin typeface="Trebuchet MS" panose="020B0603020202020204" pitchFamily="34" charset="0"/>
                      </a:endParaRPr>
                    </a:p>
                  </a:txBody>
                  <a:tcPr marT="91440" marB="91440" anchor="ctr"/>
                </a:tc>
                <a:tc rowSpan="3">
                  <a:txBody>
                    <a:bodyPr/>
                    <a:lstStyle/>
                    <a:p>
                      <a:pPr algn="ctr"/>
                      <a:endParaRPr lang="en-US" dirty="0">
                        <a:latin typeface="Trebuchet MS" panose="020B0603020202020204" pitchFamily="34" charset="0"/>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80</a:t>
                      </a:r>
                    </a:p>
                  </a:txBody>
                  <a:tcPr marT="91440" marB="91440" anchor="ctr"/>
                </a:tc>
              </a:tr>
              <a:tr h="228600">
                <a:tc vMerge="1">
                  <a:txBody>
                    <a:bodyPr/>
                    <a:lstStyle/>
                    <a:p>
                      <a:endParaRPr lang="en-US" dirty="0">
                        <a:latin typeface="Trebuchet MS" panose="020B0603020202020204" pitchFamily="34" charset="0"/>
                      </a:endParaRPr>
                    </a:p>
                  </a:txBody>
                  <a:tcPr marT="91440" marB="91440" anchor="ctr"/>
                </a:tc>
                <a:tc>
                  <a:txBody>
                    <a:bodyPr/>
                    <a:lstStyle/>
                    <a:p>
                      <a:pPr algn="ctr"/>
                      <a:r>
                        <a:rPr lang="en-US" dirty="0" smtClean="0">
                          <a:latin typeface="Trebuchet MS" panose="020B0603020202020204" pitchFamily="34" charset="0"/>
                        </a:rPr>
                        <a:t>Unit 2</a:t>
                      </a:r>
                      <a:endParaRPr lang="en-US" dirty="0">
                        <a:latin typeface="Trebuchet MS" panose="020B0603020202020204" pitchFamily="34" charset="0"/>
                      </a:endParaRPr>
                    </a:p>
                  </a:txBody>
                  <a:tcPr marT="91440" marB="91440" anchor="ctr">
                    <a:solidFill>
                      <a:srgbClr val="E1E1E1"/>
                    </a:solidFill>
                  </a:tcPr>
                </a:tc>
                <a:tc vMerge="1">
                  <a:txBody>
                    <a:bodyPr/>
                    <a:lstStyle/>
                    <a:p>
                      <a:endParaRPr lang="en-US" dirty="0"/>
                    </a:p>
                  </a:txBody>
                  <a:tcPr marT="91440" marB="91440" anchor="ctr">
                    <a:solidFill>
                      <a:srgbClr val="F0F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80</a:t>
                      </a:r>
                    </a:p>
                  </a:txBody>
                  <a:tcPr marT="91440" marB="91440" anchor="ctr">
                    <a:solidFill>
                      <a:srgbClr val="E1E1E1"/>
                    </a:solidFill>
                  </a:tcPr>
                </a:tc>
              </a:tr>
              <a:tr h="228600">
                <a:tc vMerge="1">
                  <a:txBody>
                    <a:bodyPr/>
                    <a:lstStyle/>
                    <a:p>
                      <a:endParaRPr lang="en-US" dirty="0">
                        <a:latin typeface="Trebuchet MS" panose="020B0603020202020204" pitchFamily="34" charset="0"/>
                      </a:endParaRPr>
                    </a:p>
                  </a:txBody>
                  <a:tcPr marT="91440" marB="91440" anchor="ctr"/>
                </a:tc>
                <a:tc>
                  <a:txBody>
                    <a:bodyPr/>
                    <a:lstStyle/>
                    <a:p>
                      <a:pPr algn="ctr"/>
                      <a:r>
                        <a:rPr lang="en-US" dirty="0" smtClean="0">
                          <a:latin typeface="Trebuchet MS" panose="020B0603020202020204" pitchFamily="34" charset="0"/>
                        </a:rPr>
                        <a:t>Unit 3</a:t>
                      </a:r>
                      <a:endParaRPr lang="en-US" dirty="0">
                        <a:latin typeface="Trebuchet MS" panose="020B0603020202020204" pitchFamily="34" charset="0"/>
                      </a:endParaRPr>
                    </a:p>
                  </a:txBody>
                  <a:tcPr marT="91440" marB="91440" anchor="ctr">
                    <a:solidFill>
                      <a:srgbClr val="F0F0F0"/>
                    </a:solidFill>
                  </a:tcPr>
                </a:tc>
                <a:tc vMerge="1">
                  <a:txBody>
                    <a:bodyPr/>
                    <a:lstStyle/>
                    <a:p>
                      <a:endParaRPr lang="en-US" dirty="0"/>
                    </a:p>
                  </a:txBody>
                  <a:tcPr marT="91440" marB="91440" anchor="c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80</a:t>
                      </a:r>
                    </a:p>
                  </a:txBody>
                  <a:tcPr marT="91440" marB="91440" anchor="ctr">
                    <a:solidFill>
                      <a:srgbClr val="F0F0F0"/>
                    </a:solidFill>
                  </a:tcPr>
                </a:tc>
              </a:tr>
              <a:tr h="457200">
                <a:tc rowSpan="3">
                  <a:txBody>
                    <a:bodyPr/>
                    <a:lstStyle/>
                    <a:p>
                      <a:r>
                        <a:rPr lang="en-US" dirty="0" smtClean="0">
                          <a:latin typeface="Trebuchet MS" panose="020B0603020202020204" pitchFamily="34" charset="0"/>
                        </a:rPr>
                        <a:t>Science Grade 8</a:t>
                      </a:r>
                      <a:endParaRPr lang="en-US" dirty="0">
                        <a:latin typeface="Trebuchet MS" panose="020B0603020202020204" pitchFamily="34" charset="0"/>
                      </a:endParaRPr>
                    </a:p>
                  </a:txBody>
                  <a:tcPr marT="91440" marB="91440" anchor="ctr">
                    <a:solidFill>
                      <a:srgbClr val="E1E1E1"/>
                    </a:solidFill>
                  </a:tcPr>
                </a:tc>
                <a:tc>
                  <a:txBody>
                    <a:bodyPr/>
                    <a:lstStyle/>
                    <a:p>
                      <a:pPr algn="ctr"/>
                      <a:r>
                        <a:rPr lang="en-US" dirty="0" smtClean="0">
                          <a:latin typeface="Trebuchet MS" panose="020B0603020202020204" pitchFamily="34" charset="0"/>
                        </a:rPr>
                        <a:t>Unit 1</a:t>
                      </a:r>
                      <a:endParaRPr lang="en-US" dirty="0">
                        <a:latin typeface="Trebuchet MS" panose="020B0603020202020204" pitchFamily="34" charset="0"/>
                      </a:endParaRPr>
                    </a:p>
                  </a:txBody>
                  <a:tcPr marT="91440" marB="91440" anchor="ctr">
                    <a:solidFill>
                      <a:srgbClr val="E1E1E1"/>
                    </a:solidFill>
                  </a:tcPr>
                </a:tc>
                <a:tc rowSpan="3">
                  <a:txBody>
                    <a:bodyPr/>
                    <a:lstStyle/>
                    <a:p>
                      <a:pPr algn="ctr"/>
                      <a:endParaRPr lang="en-US" dirty="0">
                        <a:latin typeface="Trebuchet MS" panose="020B0603020202020204" pitchFamily="34" charset="0"/>
                      </a:endParaRPr>
                    </a:p>
                  </a:txBody>
                  <a:tcPr marT="91440" marB="91440" anchor="c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80</a:t>
                      </a:r>
                    </a:p>
                  </a:txBody>
                  <a:tcPr marT="91440" marB="91440" anchor="ctr">
                    <a:solidFill>
                      <a:srgbClr val="E1E1E1"/>
                    </a:solidFill>
                  </a:tcPr>
                </a:tc>
              </a:tr>
              <a:tr h="304800">
                <a:tc vMerge="1">
                  <a:txBody>
                    <a:bodyPr/>
                    <a:lstStyle/>
                    <a:p>
                      <a:endParaRPr lang="en-US"/>
                    </a:p>
                  </a:txBody>
                  <a:tcPr/>
                </a:tc>
                <a:tc>
                  <a:txBody>
                    <a:bodyPr/>
                    <a:lstStyle/>
                    <a:p>
                      <a:pPr algn="ctr"/>
                      <a:r>
                        <a:rPr lang="en-US" dirty="0" smtClean="0">
                          <a:latin typeface="Trebuchet MS" panose="020B0603020202020204" pitchFamily="34" charset="0"/>
                        </a:rPr>
                        <a:t>Unit 2</a:t>
                      </a:r>
                      <a:endParaRPr lang="en-US" dirty="0">
                        <a:latin typeface="Trebuchet MS" panose="020B0603020202020204" pitchFamily="34" charset="0"/>
                      </a:endParaRP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80</a:t>
                      </a:r>
                    </a:p>
                  </a:txBody>
                  <a:tcPr marT="91440" marB="91440" anchor="ctr"/>
                </a:tc>
              </a:tr>
              <a:tr h="0">
                <a:tc vMerge="1">
                  <a:txBody>
                    <a:bodyPr/>
                    <a:lstStyle/>
                    <a:p>
                      <a:endParaRPr lang="en-US"/>
                    </a:p>
                  </a:txBody>
                  <a:tcPr/>
                </a:tc>
                <a:tc>
                  <a:txBody>
                    <a:bodyPr/>
                    <a:lstStyle/>
                    <a:p>
                      <a:pPr algn="ctr"/>
                      <a:r>
                        <a:rPr lang="en-US" dirty="0" smtClean="0">
                          <a:latin typeface="Trebuchet MS" panose="020B0603020202020204" pitchFamily="34" charset="0"/>
                        </a:rPr>
                        <a:t>Unit 3</a:t>
                      </a:r>
                      <a:endParaRPr lang="en-US" dirty="0">
                        <a:latin typeface="Trebuchet MS" panose="020B0603020202020204" pitchFamily="34" charset="0"/>
                      </a:endParaRP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80</a:t>
                      </a:r>
                    </a:p>
                  </a:txBody>
                  <a:tcPr marT="91440" marB="91440" anchor="ctr"/>
                </a:tc>
              </a:tr>
            </a:tbl>
          </a:graphicData>
        </a:graphic>
      </p:graphicFrame>
      <p:sp>
        <p:nvSpPr>
          <p:cNvPr id="3" name="Title 2"/>
          <p:cNvSpPr>
            <a:spLocks noGrp="1"/>
          </p:cNvSpPr>
          <p:nvPr>
            <p:ph type="title"/>
          </p:nvPr>
        </p:nvSpPr>
        <p:spPr>
          <a:xfrm>
            <a:off x="192024" y="192024"/>
            <a:ext cx="8339234" cy="521208"/>
          </a:xfrm>
        </p:spPr>
        <p:txBody>
          <a:bodyPr>
            <a:normAutofit fontScale="90000"/>
          </a:bodyPr>
          <a:lstStyle/>
          <a:p>
            <a:r>
              <a:rPr lang="en-US" dirty="0" smtClean="0"/>
              <a:t>Unit Testing Times: Grades 6-8 ELA, Science and Social Studies</a:t>
            </a:r>
            <a:endParaRPr lang="en-US" dirty="0"/>
          </a:p>
        </p:txBody>
      </p:sp>
      <p:sp>
        <p:nvSpPr>
          <p:cNvPr id="7" name="Flowchart: Punched Tape 6"/>
          <p:cNvSpPr/>
          <p:nvPr/>
        </p:nvSpPr>
        <p:spPr>
          <a:xfrm>
            <a:off x="7602245" y="458356"/>
            <a:ext cx="1143000" cy="514952"/>
          </a:xfrm>
          <a:prstGeom prst="flowChartPunchedTape">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Trebuchet MS" panose="020B0603020202020204" pitchFamily="34" charset="0"/>
              </a:rPr>
              <a:t>Handout</a:t>
            </a:r>
          </a:p>
        </p:txBody>
      </p:sp>
    </p:spTree>
    <p:extLst>
      <p:ext uri="{BB962C8B-B14F-4D97-AF65-F5344CB8AC3E}">
        <p14:creationId xmlns:p14="http://schemas.microsoft.com/office/powerpoint/2010/main" val="2906166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1089061"/>
            <a:ext cx="5037522" cy="5174939"/>
          </a:xfrm>
        </p:spPr>
        <p:txBody>
          <a:bodyPr>
            <a:normAutofit fontScale="92500" lnSpcReduction="10000"/>
          </a:bodyPr>
          <a:lstStyle/>
          <a:p>
            <a:pPr>
              <a:lnSpc>
                <a:spcPct val="100000"/>
              </a:lnSpc>
              <a:buClr>
                <a:schemeClr val="tx1"/>
              </a:buClr>
            </a:pPr>
            <a:r>
              <a:rPr lang="en-US" dirty="0" smtClean="0"/>
              <a:t>General &amp; Regional Information</a:t>
            </a:r>
          </a:p>
          <a:p>
            <a:pPr>
              <a:lnSpc>
                <a:spcPct val="100000"/>
              </a:lnSpc>
              <a:buClr>
                <a:schemeClr val="tx1"/>
              </a:buClr>
            </a:pPr>
            <a:r>
              <a:rPr lang="en-US" dirty="0" smtClean="0"/>
              <a:t>Timeline </a:t>
            </a:r>
            <a:r>
              <a:rPr lang="en-US" dirty="0"/>
              <a:t>&amp; </a:t>
            </a:r>
            <a:r>
              <a:rPr lang="en-US" dirty="0" smtClean="0"/>
              <a:t>Assessment Structure</a:t>
            </a:r>
            <a:endParaRPr lang="en-US" dirty="0"/>
          </a:p>
          <a:p>
            <a:pPr>
              <a:lnSpc>
                <a:spcPct val="100000"/>
              </a:lnSpc>
              <a:buClr>
                <a:schemeClr val="tx1"/>
              </a:buClr>
            </a:pPr>
            <a:r>
              <a:rPr lang="en-US" dirty="0" err="1" smtClean="0"/>
              <a:t>PearsonAccess</a:t>
            </a:r>
            <a:r>
              <a:rPr lang="en-US" baseline="30000" dirty="0" err="1" smtClean="0"/>
              <a:t>next</a:t>
            </a:r>
            <a:endParaRPr lang="en-US" baseline="30000" dirty="0"/>
          </a:p>
          <a:p>
            <a:pPr>
              <a:lnSpc>
                <a:spcPct val="100000"/>
              </a:lnSpc>
              <a:buClr>
                <a:schemeClr val="tx1"/>
              </a:buClr>
            </a:pPr>
            <a:r>
              <a:rPr lang="en-US" dirty="0" smtClean="0"/>
              <a:t>Before </a:t>
            </a:r>
            <a:r>
              <a:rPr lang="en-US" dirty="0"/>
              <a:t>Testing</a:t>
            </a:r>
          </a:p>
          <a:p>
            <a:pPr marL="752475" indent="-290513">
              <a:lnSpc>
                <a:spcPct val="100000"/>
              </a:lnSpc>
              <a:buClr>
                <a:schemeClr val="tx1"/>
              </a:buClr>
            </a:pPr>
            <a:r>
              <a:rPr lang="en-US" sz="1900" dirty="0" smtClean="0"/>
              <a:t>Registering Students, Ordering Materials &amp; Setting Up PAnext Test Sessions</a:t>
            </a:r>
            <a:endParaRPr lang="en-US" sz="1900" dirty="0"/>
          </a:p>
          <a:p>
            <a:pPr marL="752475" indent="-290513">
              <a:lnSpc>
                <a:spcPct val="100000"/>
              </a:lnSpc>
              <a:buClr>
                <a:schemeClr val="tx1"/>
              </a:buClr>
            </a:pPr>
            <a:r>
              <a:rPr lang="en-US" sz="1900" dirty="0"/>
              <a:t>Technology Readiness for Administrators</a:t>
            </a:r>
          </a:p>
          <a:p>
            <a:pPr marL="752475" indent="-290513">
              <a:lnSpc>
                <a:spcPct val="100000"/>
              </a:lnSpc>
              <a:buClr>
                <a:schemeClr val="tx1"/>
              </a:buClr>
            </a:pPr>
            <a:r>
              <a:rPr lang="en-US" sz="1900" dirty="0" smtClean="0"/>
              <a:t>Administrative Considerations, Accessibility </a:t>
            </a:r>
            <a:r>
              <a:rPr lang="en-US" sz="1900" dirty="0"/>
              <a:t>Features &amp; Accommodations</a:t>
            </a:r>
          </a:p>
          <a:p>
            <a:pPr marL="752475" indent="-290513">
              <a:lnSpc>
                <a:spcPct val="100000"/>
              </a:lnSpc>
              <a:buClr>
                <a:schemeClr val="tx1"/>
              </a:buClr>
            </a:pPr>
            <a:r>
              <a:rPr lang="en-US" sz="1900" dirty="0"/>
              <a:t>Testing Environment</a:t>
            </a:r>
          </a:p>
          <a:p>
            <a:pPr marL="752475" indent="-290513">
              <a:lnSpc>
                <a:spcPct val="100000"/>
              </a:lnSpc>
              <a:buClr>
                <a:schemeClr val="tx1"/>
              </a:buClr>
            </a:pPr>
            <a:r>
              <a:rPr lang="en-US" sz="1900" dirty="0"/>
              <a:t>Receiving </a:t>
            </a:r>
            <a:r>
              <a:rPr lang="en-US" sz="1900" dirty="0" smtClean="0"/>
              <a:t>Materials &amp; Test Security</a:t>
            </a:r>
          </a:p>
          <a:p>
            <a:pPr marL="752475" indent="-290513">
              <a:lnSpc>
                <a:spcPct val="100000"/>
              </a:lnSpc>
              <a:buClr>
                <a:schemeClr val="tx1"/>
              </a:buClr>
            </a:pPr>
            <a:r>
              <a:rPr lang="en-US" sz="1900" dirty="0" smtClean="0"/>
              <a:t>Before Testing Checklists</a:t>
            </a:r>
            <a:endParaRPr lang="en-US" sz="1900" dirty="0"/>
          </a:p>
          <a:p>
            <a:pPr>
              <a:buClr>
                <a:schemeClr val="tx1"/>
              </a:buClr>
            </a:pPr>
            <a:endParaRPr lang="en-US" dirty="0"/>
          </a:p>
        </p:txBody>
      </p:sp>
      <p:sp>
        <p:nvSpPr>
          <p:cNvPr id="3" name="Content Placeholder 2"/>
          <p:cNvSpPr>
            <a:spLocks noGrp="1"/>
          </p:cNvSpPr>
          <p:nvPr>
            <p:ph idx="13"/>
          </p:nvPr>
        </p:nvSpPr>
        <p:spPr>
          <a:xfrm>
            <a:off x="5352836" y="1089061"/>
            <a:ext cx="3555494" cy="5056992"/>
          </a:xfrm>
        </p:spPr>
        <p:txBody>
          <a:bodyPr/>
          <a:lstStyle/>
          <a:p>
            <a:pPr marL="225425" indent="-180975">
              <a:buClr>
                <a:schemeClr val="tx1"/>
              </a:buClr>
            </a:pPr>
            <a:r>
              <a:rPr lang="en-US" sz="2200" dirty="0" smtClean="0"/>
              <a:t>During </a:t>
            </a:r>
            <a:r>
              <a:rPr lang="en-US" sz="2200" dirty="0"/>
              <a:t>Testing</a:t>
            </a:r>
          </a:p>
          <a:p>
            <a:pPr marL="688975" indent="-227013">
              <a:lnSpc>
                <a:spcPct val="100000"/>
              </a:lnSpc>
              <a:buClr>
                <a:schemeClr val="tx1"/>
              </a:buClr>
            </a:pPr>
            <a:r>
              <a:rPr lang="en-US" sz="1800" dirty="0"/>
              <a:t>Administering Tests</a:t>
            </a:r>
          </a:p>
          <a:p>
            <a:pPr marL="688975" indent="-227013">
              <a:lnSpc>
                <a:spcPct val="100000"/>
              </a:lnSpc>
              <a:buClr>
                <a:schemeClr val="tx1"/>
              </a:buClr>
            </a:pPr>
            <a:r>
              <a:rPr lang="en-US" sz="1800" dirty="0"/>
              <a:t>Basic Technical Troubleshooting</a:t>
            </a:r>
          </a:p>
          <a:p>
            <a:pPr marL="688975" indent="-227013">
              <a:lnSpc>
                <a:spcPct val="100000"/>
              </a:lnSpc>
              <a:buClr>
                <a:schemeClr val="tx1"/>
              </a:buClr>
            </a:pPr>
            <a:r>
              <a:rPr lang="en-US" sz="1800" dirty="0"/>
              <a:t>Make-Up Testing</a:t>
            </a:r>
          </a:p>
          <a:p>
            <a:pPr>
              <a:lnSpc>
                <a:spcPct val="100000"/>
              </a:lnSpc>
              <a:buClr>
                <a:schemeClr val="tx1"/>
              </a:buClr>
            </a:pPr>
            <a:r>
              <a:rPr lang="en-US" sz="2200" dirty="0" smtClean="0"/>
              <a:t>After </a:t>
            </a:r>
            <a:r>
              <a:rPr lang="en-US" sz="2200" dirty="0"/>
              <a:t>Testing</a:t>
            </a:r>
          </a:p>
          <a:p>
            <a:pPr marL="688975" lvl="1" indent="-227013">
              <a:lnSpc>
                <a:spcPct val="100000"/>
              </a:lnSpc>
              <a:buClr>
                <a:schemeClr val="tx1"/>
              </a:buClr>
            </a:pPr>
            <a:r>
              <a:rPr lang="en-US" sz="1800" dirty="0"/>
              <a:t>Returning Materials</a:t>
            </a:r>
          </a:p>
          <a:p>
            <a:pPr marL="688975" lvl="1" indent="-227013">
              <a:lnSpc>
                <a:spcPct val="100000"/>
              </a:lnSpc>
              <a:buClr>
                <a:schemeClr val="tx1"/>
              </a:buClr>
            </a:pPr>
            <a:r>
              <a:rPr lang="en-US" sz="1800" dirty="0"/>
              <a:t>PAnext Clean-up</a:t>
            </a:r>
          </a:p>
          <a:p>
            <a:pPr>
              <a:buClr>
                <a:schemeClr val="tx1"/>
              </a:buClr>
            </a:pPr>
            <a:r>
              <a:rPr lang="en-US" sz="2200" dirty="0" smtClean="0"/>
              <a:t>Additional </a:t>
            </a:r>
            <a:r>
              <a:rPr lang="en-US" sz="2200" dirty="0"/>
              <a:t>Information</a:t>
            </a:r>
          </a:p>
          <a:p>
            <a:pPr>
              <a:buClr>
                <a:schemeClr val="tx1"/>
              </a:buClr>
            </a:pPr>
            <a:r>
              <a:rPr lang="en-US" sz="2200" dirty="0" smtClean="0"/>
              <a:t>Resources </a:t>
            </a:r>
            <a:r>
              <a:rPr lang="en-US" sz="2200" dirty="0"/>
              <a:t>&amp; Support</a:t>
            </a:r>
          </a:p>
          <a:p>
            <a:pPr>
              <a:buClr>
                <a:schemeClr val="tx1"/>
              </a:buClr>
            </a:pPr>
            <a:endParaRPr lang="en-US" sz="2000" dirty="0" smtClean="0"/>
          </a:p>
          <a:p>
            <a:pPr>
              <a:buClr>
                <a:schemeClr val="tx1"/>
              </a:buClr>
            </a:pPr>
            <a:endParaRPr lang="en-US" sz="2000" dirty="0"/>
          </a:p>
        </p:txBody>
      </p:sp>
      <p:sp>
        <p:nvSpPr>
          <p:cNvPr id="4" name="Title 3"/>
          <p:cNvSpPr>
            <a:spLocks noGrp="1"/>
          </p:cNvSpPr>
          <p:nvPr>
            <p:ph type="title"/>
          </p:nvPr>
        </p:nvSpPr>
        <p:spPr>
          <a:xfrm>
            <a:off x="192024" y="192024"/>
            <a:ext cx="8716306" cy="521208"/>
          </a:xfrm>
        </p:spPr>
        <p:txBody>
          <a:bodyPr/>
          <a:lstStyle/>
          <a:p>
            <a:r>
              <a:rPr lang="en-US" dirty="0" smtClean="0"/>
              <a:t>Welcome &amp; Agenda</a:t>
            </a:r>
            <a:endParaRPr lang="en-US" dirty="0"/>
          </a:p>
        </p:txBody>
      </p:sp>
    </p:spTree>
    <p:extLst>
      <p:ext uri="{BB962C8B-B14F-4D97-AF65-F5344CB8AC3E}">
        <p14:creationId xmlns:p14="http://schemas.microsoft.com/office/powerpoint/2010/main" val="3792884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3076644"/>
              </p:ext>
            </p:extLst>
          </p:nvPr>
        </p:nvGraphicFramePr>
        <p:xfrm>
          <a:off x="81453" y="920481"/>
          <a:ext cx="8973770" cy="4374795"/>
        </p:xfrm>
        <a:graphic>
          <a:graphicData uri="http://schemas.openxmlformats.org/drawingml/2006/table">
            <a:tbl>
              <a:tblPr firstRow="1" bandRow="1">
                <a:tableStyleId>{F5AB1C69-6EDB-4FF4-983F-18BD219EF322}</a:tableStyleId>
              </a:tblPr>
              <a:tblGrid>
                <a:gridCol w="2676503"/>
                <a:gridCol w="2676503"/>
                <a:gridCol w="1810382"/>
                <a:gridCol w="1810382"/>
              </a:tblGrid>
              <a:tr h="7171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latin typeface="Trebuchet MS" panose="020B0603020202020204" pitchFamily="34" charset="0"/>
                        </a:rPr>
                        <a:t>Assessment</a:t>
                      </a:r>
                      <a:endParaRPr lang="en-US" sz="2000" b="1" kern="1200" dirty="0" smtClean="0">
                        <a:solidFill>
                          <a:schemeClr val="bg1"/>
                        </a:solidFill>
                        <a:latin typeface="Trebuchet MS" panose="020B0603020202020204" pitchFamily="34" charset="0"/>
                        <a:ea typeface="+mn-ea"/>
                        <a:cs typeface="+mn-cs"/>
                      </a:endParaRP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bg1"/>
                          </a:solidFill>
                          <a:latin typeface="Trebuchet MS" panose="020B0603020202020204" pitchFamily="34" charset="0"/>
                          <a:ea typeface="+mn-ea"/>
                          <a:cs typeface="+mn-cs"/>
                        </a:rPr>
                        <a:t># of Units</a:t>
                      </a: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rebuchet MS" panose="020B0603020202020204" pitchFamily="34" charset="0"/>
                        </a:rPr>
                        <a:t>Section</a:t>
                      </a:r>
                      <a:endParaRPr lang="en-US" sz="2000" dirty="0">
                        <a:latin typeface="Trebuchet MS" panose="020B0603020202020204" pitchFamily="34" charset="0"/>
                      </a:endParaRP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rebuchet MS" panose="020B0603020202020204" pitchFamily="34" charset="0"/>
                        </a:rPr>
                        <a:t>Minutes</a:t>
                      </a:r>
                      <a:endParaRPr lang="en-US" sz="2000" dirty="0">
                        <a:latin typeface="Trebuchet MS" panose="020B0603020202020204" pitchFamily="34" charset="0"/>
                      </a:endParaRPr>
                    </a:p>
                  </a:txBody>
                  <a:tcPr anchor="ctr">
                    <a:solidFill>
                      <a:schemeClr val="tx2"/>
                    </a:solidFill>
                  </a:tcPr>
                </a:tc>
              </a:tr>
              <a:tr h="228600">
                <a:tc rowSpan="4">
                  <a:txBody>
                    <a:bodyPr/>
                    <a:lstStyle/>
                    <a:p>
                      <a:r>
                        <a:rPr lang="en-US" dirty="0" smtClean="0">
                          <a:latin typeface="Trebuchet MS" panose="020B0603020202020204" pitchFamily="34" charset="0"/>
                        </a:rPr>
                        <a:t>Math Grades 6</a:t>
                      </a:r>
                      <a:r>
                        <a:rPr lang="en-US" baseline="0" dirty="0" smtClean="0">
                          <a:latin typeface="Trebuchet MS" panose="020B0603020202020204" pitchFamily="34" charset="0"/>
                        </a:rPr>
                        <a:t>-</a:t>
                      </a:r>
                      <a:r>
                        <a:rPr lang="en-US" dirty="0" smtClean="0">
                          <a:latin typeface="Trebuchet MS" panose="020B0603020202020204" pitchFamily="34" charset="0"/>
                        </a:rPr>
                        <a:t>8</a:t>
                      </a:r>
                      <a:endParaRPr lang="en-US" dirty="0">
                        <a:latin typeface="Trebuchet MS" panose="020B0603020202020204" pitchFamily="34" charset="0"/>
                      </a:endParaRPr>
                    </a:p>
                  </a:txBody>
                  <a:tcPr marT="91440" marB="91440" anchor="ctr"/>
                </a:tc>
                <a:tc rowSpan="2">
                  <a:txBody>
                    <a:bodyPr/>
                    <a:lstStyle/>
                    <a:p>
                      <a:r>
                        <a:rPr lang="en-US" dirty="0" smtClean="0">
                          <a:latin typeface="Trebuchet MS" panose="020B0603020202020204" pitchFamily="34" charset="0"/>
                        </a:rPr>
                        <a:t>Unit 1</a:t>
                      </a:r>
                      <a:endParaRPr lang="en-US" dirty="0">
                        <a:latin typeface="Trebuchet MS" panose="020B0603020202020204" pitchFamily="34" charset="0"/>
                      </a:endParaRPr>
                    </a:p>
                  </a:txBody>
                  <a:tcPr marT="91440" marB="91440" anchor="ctr">
                    <a:solidFill>
                      <a:schemeClr val="bg1">
                        <a:lumMod val="95000"/>
                      </a:schemeClr>
                    </a:solidFill>
                  </a:tcPr>
                </a:tc>
                <a:tc>
                  <a:txBody>
                    <a:bodyPr/>
                    <a:lstStyle/>
                    <a:p>
                      <a:r>
                        <a:rPr lang="en-US" dirty="0" smtClean="0">
                          <a:latin typeface="Trebuchet MS" panose="020B0603020202020204" pitchFamily="34" charset="0"/>
                        </a:rPr>
                        <a:t>Non-calculator</a:t>
                      </a:r>
                      <a:endParaRPr lang="en-US" dirty="0">
                        <a:latin typeface="Trebuchet MS" panose="020B0603020202020204" pitchFamily="34" charset="0"/>
                      </a:endParaRPr>
                    </a:p>
                  </a:txBody>
                  <a:tcPr marT="91440" marB="9144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65</a:t>
                      </a:r>
                      <a:endParaRPr lang="en-US" sz="1800" dirty="0">
                        <a:solidFill>
                          <a:schemeClr val="tx1"/>
                        </a:solidFill>
                        <a:latin typeface="Trebuchet MS" panose="020B0603020202020204" pitchFamily="34" charset="0"/>
                      </a:endParaRPr>
                    </a:p>
                  </a:txBody>
                  <a:tcPr marT="91440" marB="91440" anchor="ctr">
                    <a:solidFill>
                      <a:schemeClr val="bg1">
                        <a:lumMod val="95000"/>
                      </a:schemeClr>
                    </a:solidFill>
                  </a:tcPr>
                </a:tc>
              </a:tr>
              <a:tr h="228600">
                <a:tc vMerge="1">
                  <a:txBody>
                    <a:bodyPr/>
                    <a:lstStyle/>
                    <a:p>
                      <a:endParaRPr lang="en-US"/>
                    </a:p>
                  </a:txBody>
                  <a:tcPr/>
                </a:tc>
                <a:tc vMerge="1">
                  <a:txBody>
                    <a:bodyPr/>
                    <a:lstStyle/>
                    <a:p>
                      <a:endParaRPr lang="en-US"/>
                    </a:p>
                  </a:txBody>
                  <a:tcPr/>
                </a:tc>
                <a:tc>
                  <a:txBody>
                    <a:bodyPr/>
                    <a:lstStyle/>
                    <a:p>
                      <a:r>
                        <a:rPr lang="en-US" dirty="0" smtClean="0">
                          <a:latin typeface="Trebuchet MS" panose="020B0603020202020204" pitchFamily="34" charset="0"/>
                        </a:rPr>
                        <a:t>Calculator</a:t>
                      </a:r>
                      <a:endParaRPr lang="en-US" dirty="0">
                        <a:latin typeface="Trebuchet MS" panose="020B0603020202020204" pitchFamily="34" charset="0"/>
                      </a:endParaRPr>
                    </a:p>
                  </a:txBody>
                  <a:tcPr marT="91440" marB="91440" anchor="ctr"/>
                </a:tc>
                <a:tc vMerge="1">
                  <a:txBody>
                    <a:bodyPr/>
                    <a:lstStyle/>
                    <a:p>
                      <a:endParaRPr lang="en-US"/>
                    </a:p>
                  </a:txBody>
                  <a:tcPr/>
                </a:tc>
              </a:tr>
              <a:tr h="304800">
                <a:tc vMerge="1">
                  <a:txBody>
                    <a:bodyPr/>
                    <a:lstStyle/>
                    <a:p>
                      <a:endParaRPr lang="en-US"/>
                    </a:p>
                  </a:txBody>
                  <a:tcPr/>
                </a:tc>
                <a:tc>
                  <a:txBody>
                    <a:bodyPr/>
                    <a:lstStyle/>
                    <a:p>
                      <a:r>
                        <a:rPr lang="en-US" dirty="0" smtClean="0">
                          <a:latin typeface="Trebuchet MS" panose="020B0603020202020204" pitchFamily="34" charset="0"/>
                        </a:rPr>
                        <a:t>Unit 2</a:t>
                      </a:r>
                      <a:endParaRPr lang="en-US" dirty="0">
                        <a:latin typeface="Trebuchet MS" panose="020B0603020202020204" pitchFamily="34" charset="0"/>
                      </a:endParaRPr>
                    </a:p>
                  </a:txBody>
                  <a:tcPr marT="91440" marB="91440" anchor="ctr"/>
                </a:tc>
                <a:tc>
                  <a:txBody>
                    <a:bodyPr/>
                    <a:lstStyle/>
                    <a:p>
                      <a:r>
                        <a:rPr lang="en-US" dirty="0" smtClean="0">
                          <a:latin typeface="Trebuchet MS" panose="020B0603020202020204" pitchFamily="34" charset="0"/>
                        </a:rPr>
                        <a:t>Calculator</a:t>
                      </a:r>
                      <a:endParaRPr lang="en-US" dirty="0">
                        <a:latin typeface="Trebuchet MS" panose="020B0603020202020204" pitchFamily="34" charset="0"/>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65</a:t>
                      </a:r>
                      <a:endParaRPr lang="en-US" sz="1800" dirty="0">
                        <a:solidFill>
                          <a:schemeClr val="tx1"/>
                        </a:solidFill>
                        <a:latin typeface="Trebuchet MS" panose="020B0603020202020204" pitchFamily="34" charset="0"/>
                      </a:endParaRPr>
                    </a:p>
                  </a:txBody>
                  <a:tcPr marT="91440" marB="91440" anchor="ctr"/>
                </a:tc>
              </a:tr>
              <a:tr h="0">
                <a:tc vMerge="1">
                  <a:txBody>
                    <a:bodyPr/>
                    <a:lstStyle/>
                    <a:p>
                      <a:endParaRPr lang="en-US"/>
                    </a:p>
                  </a:txBody>
                  <a:tcPr/>
                </a:tc>
                <a:tc>
                  <a:txBody>
                    <a:bodyPr/>
                    <a:lstStyle/>
                    <a:p>
                      <a:r>
                        <a:rPr lang="en-US" dirty="0" smtClean="0">
                          <a:latin typeface="Trebuchet MS" panose="020B0603020202020204" pitchFamily="34" charset="0"/>
                        </a:rPr>
                        <a:t>Unit 3</a:t>
                      </a:r>
                      <a:endParaRPr lang="en-US" dirty="0">
                        <a:latin typeface="Trebuchet MS" panose="020B0603020202020204" pitchFamily="34" charset="0"/>
                      </a:endParaRPr>
                    </a:p>
                  </a:txBody>
                  <a:tcPr marT="91440" marB="91440" anchor="ctr"/>
                </a:tc>
                <a:tc>
                  <a:txBody>
                    <a:bodyPr/>
                    <a:lstStyle/>
                    <a:p>
                      <a:r>
                        <a:rPr lang="en-US" dirty="0" smtClean="0">
                          <a:latin typeface="Trebuchet MS" panose="020B0603020202020204" pitchFamily="34" charset="0"/>
                        </a:rPr>
                        <a:t>Calculator</a:t>
                      </a:r>
                      <a:endParaRPr lang="en-US" dirty="0">
                        <a:latin typeface="Trebuchet MS" panose="020B0603020202020204" pitchFamily="34" charset="0"/>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65</a:t>
                      </a:r>
                      <a:endParaRPr lang="en-US" sz="1800" dirty="0">
                        <a:solidFill>
                          <a:schemeClr val="tx1"/>
                        </a:solidFill>
                        <a:latin typeface="Trebuchet MS" panose="020B0603020202020204" pitchFamily="34" charset="0"/>
                      </a:endParaRPr>
                    </a:p>
                  </a:txBody>
                  <a:tcPr marT="91440" marB="91440" anchor="ctr"/>
                </a:tc>
              </a:tr>
              <a:tr h="228600">
                <a:tc rowSpan="4">
                  <a:txBody>
                    <a:bodyPr/>
                    <a:lstStyle/>
                    <a:p>
                      <a:r>
                        <a:rPr lang="en-US" dirty="0" smtClean="0">
                          <a:latin typeface="Trebuchet MS" panose="020B0603020202020204" pitchFamily="34" charset="0"/>
                        </a:rPr>
                        <a:t>Algebra I, Geometry, Integrated Math I and II</a:t>
                      </a:r>
                      <a:endParaRPr lang="en-US" dirty="0">
                        <a:latin typeface="Trebuchet MS" panose="020B0603020202020204" pitchFamily="34" charset="0"/>
                      </a:endParaRPr>
                    </a:p>
                  </a:txBody>
                  <a:tcPr marT="91440" marB="91440" anchor="ctr">
                    <a:solidFill>
                      <a:schemeClr val="bg1">
                        <a:lumMod val="95000"/>
                      </a:schemeClr>
                    </a:solidFill>
                  </a:tcPr>
                </a:tc>
                <a:tc rowSpan="2">
                  <a:txBody>
                    <a:bodyPr/>
                    <a:lstStyle/>
                    <a:p>
                      <a:r>
                        <a:rPr lang="en-US" dirty="0" smtClean="0">
                          <a:latin typeface="Trebuchet MS" panose="020B0603020202020204" pitchFamily="34" charset="0"/>
                        </a:rPr>
                        <a:t>Unit 1</a:t>
                      </a:r>
                      <a:endParaRPr lang="en-US" dirty="0">
                        <a:latin typeface="Trebuchet MS" panose="020B0603020202020204" pitchFamily="34" charset="0"/>
                      </a:endParaRPr>
                    </a:p>
                  </a:txBody>
                  <a:tcPr marT="91440" marB="91440" anchor="ctr">
                    <a:solidFill>
                      <a:srgbClr val="E1E1E1"/>
                    </a:solidFill>
                  </a:tcPr>
                </a:tc>
                <a:tc>
                  <a:txBody>
                    <a:bodyPr/>
                    <a:lstStyle/>
                    <a:p>
                      <a:r>
                        <a:rPr lang="en-US" dirty="0" smtClean="0">
                          <a:latin typeface="Trebuchet MS" panose="020B0603020202020204" pitchFamily="34" charset="0"/>
                        </a:rPr>
                        <a:t>Non-calculator</a:t>
                      </a:r>
                      <a:endParaRPr lang="en-US" dirty="0">
                        <a:latin typeface="Trebuchet MS" panose="020B0603020202020204" pitchFamily="34" charset="0"/>
                      </a:endParaRPr>
                    </a:p>
                  </a:txBody>
                  <a:tcPr marT="91440" marB="91440" anchor="ctr">
                    <a:solidFill>
                      <a:schemeClr val="bg1">
                        <a:lumMod val="95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90</a:t>
                      </a:r>
                    </a:p>
                  </a:txBody>
                  <a:tcPr marT="91440" marB="91440" anchor="ctr">
                    <a:solidFill>
                      <a:srgbClr val="E1E1E1"/>
                    </a:solidFill>
                  </a:tcPr>
                </a:tc>
              </a:tr>
              <a:tr h="228600">
                <a:tc vMerge="1">
                  <a:txBody>
                    <a:bodyPr/>
                    <a:lstStyle/>
                    <a:p>
                      <a:endParaRPr lang="en-US"/>
                    </a:p>
                  </a:txBody>
                  <a:tcPr/>
                </a:tc>
                <a:tc vMerge="1">
                  <a:txBody>
                    <a:bodyPr/>
                    <a:lstStyle/>
                    <a:p>
                      <a:endParaRPr lang="en-US"/>
                    </a:p>
                  </a:txBody>
                  <a:tcPr/>
                </a:tc>
                <a:tc>
                  <a:txBody>
                    <a:bodyPr/>
                    <a:lstStyle/>
                    <a:p>
                      <a:r>
                        <a:rPr lang="en-US" dirty="0" smtClean="0">
                          <a:latin typeface="Trebuchet MS" panose="020B0603020202020204" pitchFamily="34" charset="0"/>
                        </a:rPr>
                        <a:t>Calculator</a:t>
                      </a:r>
                      <a:endParaRPr lang="en-US" dirty="0">
                        <a:latin typeface="Trebuchet MS" panose="020B0603020202020204" pitchFamily="34" charset="0"/>
                      </a:endParaRPr>
                    </a:p>
                  </a:txBody>
                  <a:tcPr marT="91440" marB="91440" anchor="ctr">
                    <a:solidFill>
                      <a:schemeClr val="bg1">
                        <a:lumMod val="85000"/>
                      </a:schemeClr>
                    </a:solidFill>
                  </a:tcPr>
                </a:tc>
                <a:tc vMerge="1">
                  <a:txBody>
                    <a:bodyPr/>
                    <a:lstStyle/>
                    <a:p>
                      <a:endParaRPr lang="en-US"/>
                    </a:p>
                  </a:txBody>
                  <a:tcPr/>
                </a:tc>
              </a:tr>
              <a:tr h="304800">
                <a:tc vMerge="1">
                  <a:txBody>
                    <a:bodyPr/>
                    <a:lstStyle/>
                    <a:p>
                      <a:endParaRPr lang="en-US"/>
                    </a:p>
                  </a:txBody>
                  <a:tcPr/>
                </a:tc>
                <a:tc>
                  <a:txBody>
                    <a:bodyPr/>
                    <a:lstStyle/>
                    <a:p>
                      <a:r>
                        <a:rPr lang="en-US" dirty="0" smtClean="0">
                          <a:latin typeface="Trebuchet MS" panose="020B0603020202020204" pitchFamily="34" charset="0"/>
                        </a:rPr>
                        <a:t>Unit 2</a:t>
                      </a:r>
                      <a:endParaRPr lang="en-US" dirty="0">
                        <a:latin typeface="Trebuchet MS" panose="020B0603020202020204" pitchFamily="34" charset="0"/>
                      </a:endParaRPr>
                    </a:p>
                  </a:txBody>
                  <a:tcPr marT="91440" marB="91440" anchor="ctr">
                    <a:solidFill>
                      <a:schemeClr val="bg1">
                        <a:lumMod val="95000"/>
                      </a:schemeClr>
                    </a:solidFill>
                  </a:tcPr>
                </a:tc>
                <a:tc>
                  <a:txBody>
                    <a:bodyPr/>
                    <a:lstStyle/>
                    <a:p>
                      <a:r>
                        <a:rPr lang="en-US" dirty="0" smtClean="0">
                          <a:latin typeface="Trebuchet MS" panose="020B0603020202020204" pitchFamily="34" charset="0"/>
                        </a:rPr>
                        <a:t>Calculator</a:t>
                      </a:r>
                      <a:endParaRPr lang="en-US" dirty="0">
                        <a:latin typeface="Trebuchet MS" panose="020B0603020202020204" pitchFamily="34" charset="0"/>
                      </a:endParaRPr>
                    </a:p>
                  </a:txBody>
                  <a:tcPr marT="91440" marB="9144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90</a:t>
                      </a:r>
                    </a:p>
                  </a:txBody>
                  <a:tcPr marT="91440" marB="91440" anchor="ctr">
                    <a:solidFill>
                      <a:schemeClr val="bg1">
                        <a:lumMod val="95000"/>
                      </a:schemeClr>
                    </a:solidFill>
                  </a:tcPr>
                </a:tc>
              </a:tr>
              <a:tr h="0">
                <a:tc vMerge="1">
                  <a:txBody>
                    <a:bodyPr/>
                    <a:lstStyle/>
                    <a:p>
                      <a:endParaRPr lang="en-US"/>
                    </a:p>
                  </a:txBody>
                  <a:tcPr/>
                </a:tc>
                <a:tc>
                  <a:txBody>
                    <a:bodyPr/>
                    <a:lstStyle/>
                    <a:p>
                      <a:r>
                        <a:rPr lang="en-US" dirty="0" smtClean="0">
                          <a:latin typeface="Trebuchet MS" panose="020B0603020202020204" pitchFamily="34" charset="0"/>
                        </a:rPr>
                        <a:t>Unit 3</a:t>
                      </a:r>
                      <a:endParaRPr lang="en-US" dirty="0">
                        <a:latin typeface="Trebuchet MS" panose="020B0603020202020204" pitchFamily="34" charset="0"/>
                      </a:endParaRPr>
                    </a:p>
                  </a:txBody>
                  <a:tcPr marT="91440" marB="91440" anchor="ctr">
                    <a:solidFill>
                      <a:schemeClr val="bg1">
                        <a:lumMod val="85000"/>
                      </a:schemeClr>
                    </a:solidFill>
                  </a:tcPr>
                </a:tc>
                <a:tc>
                  <a:txBody>
                    <a:bodyPr/>
                    <a:lstStyle/>
                    <a:p>
                      <a:r>
                        <a:rPr lang="en-US" dirty="0" smtClean="0">
                          <a:latin typeface="Trebuchet MS" panose="020B0603020202020204" pitchFamily="34" charset="0"/>
                        </a:rPr>
                        <a:t>Calculator</a:t>
                      </a:r>
                      <a:endParaRPr lang="en-US" dirty="0">
                        <a:latin typeface="Trebuchet MS" panose="020B0603020202020204" pitchFamily="34" charset="0"/>
                      </a:endParaRPr>
                    </a:p>
                  </a:txBody>
                  <a:tcPr marT="91440" marB="91440"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90</a:t>
                      </a:r>
                    </a:p>
                  </a:txBody>
                  <a:tcPr marT="91440" marB="91440" anchor="ctr">
                    <a:solidFill>
                      <a:schemeClr val="bg1">
                        <a:lumMod val="85000"/>
                      </a:schemeClr>
                    </a:solidFill>
                  </a:tcPr>
                </a:tc>
              </a:tr>
            </a:tbl>
          </a:graphicData>
        </a:graphic>
      </p:graphicFrame>
      <p:sp>
        <p:nvSpPr>
          <p:cNvPr id="3" name="Title 2"/>
          <p:cNvSpPr>
            <a:spLocks noGrp="1"/>
          </p:cNvSpPr>
          <p:nvPr>
            <p:ph type="title"/>
          </p:nvPr>
        </p:nvSpPr>
        <p:spPr>
          <a:xfrm>
            <a:off x="192024" y="192024"/>
            <a:ext cx="8339234" cy="521208"/>
          </a:xfrm>
        </p:spPr>
        <p:txBody>
          <a:bodyPr/>
          <a:lstStyle/>
          <a:p>
            <a:r>
              <a:rPr lang="en-US" dirty="0" smtClean="0"/>
              <a:t>Unit Testing Times: Grades 6-8 Math</a:t>
            </a:r>
            <a:endParaRPr lang="en-US" dirty="0"/>
          </a:p>
        </p:txBody>
      </p:sp>
      <p:sp>
        <p:nvSpPr>
          <p:cNvPr id="7" name="Flowchart: Punched Tape 6"/>
          <p:cNvSpPr/>
          <p:nvPr/>
        </p:nvSpPr>
        <p:spPr>
          <a:xfrm>
            <a:off x="7611122" y="463910"/>
            <a:ext cx="1143000" cy="514952"/>
          </a:xfrm>
          <a:prstGeom prst="flowChartPunchedTape">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Trebuchet MS" panose="020B0603020202020204" pitchFamily="34" charset="0"/>
              </a:rPr>
              <a:t>Handout</a:t>
            </a:r>
          </a:p>
        </p:txBody>
      </p:sp>
    </p:spTree>
    <p:extLst>
      <p:ext uri="{BB962C8B-B14F-4D97-AF65-F5344CB8AC3E}">
        <p14:creationId xmlns:p14="http://schemas.microsoft.com/office/powerpoint/2010/main" val="193290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23039766"/>
              </p:ext>
            </p:extLst>
          </p:nvPr>
        </p:nvGraphicFramePr>
        <p:xfrm>
          <a:off x="81453" y="920483"/>
          <a:ext cx="8973770" cy="1767840"/>
        </p:xfrm>
        <a:graphic>
          <a:graphicData uri="http://schemas.openxmlformats.org/drawingml/2006/table">
            <a:tbl>
              <a:tblPr firstRow="1" bandRow="1">
                <a:tableStyleId>{F5AB1C69-6EDB-4FF4-983F-18BD219EF322}</a:tableStyleId>
              </a:tblPr>
              <a:tblGrid>
                <a:gridCol w="2676503"/>
                <a:gridCol w="2676503"/>
                <a:gridCol w="1810382"/>
                <a:gridCol w="1810382"/>
              </a:tblGrid>
              <a:tr h="1892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latin typeface="Trebuchet MS" panose="020B0603020202020204" pitchFamily="34" charset="0"/>
                        </a:rPr>
                        <a:t>Assessment</a:t>
                      </a:r>
                      <a:endParaRPr lang="en-US" sz="2000" b="1" kern="1200" dirty="0" smtClean="0">
                        <a:solidFill>
                          <a:schemeClr val="bg1"/>
                        </a:solidFill>
                        <a:latin typeface="Trebuchet MS" panose="020B0603020202020204" pitchFamily="34" charset="0"/>
                        <a:ea typeface="+mn-ea"/>
                        <a:cs typeface="+mn-cs"/>
                      </a:endParaRP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bg1"/>
                          </a:solidFill>
                          <a:latin typeface="Trebuchet MS" panose="020B0603020202020204" pitchFamily="34" charset="0"/>
                          <a:ea typeface="+mn-ea"/>
                          <a:cs typeface="+mn-cs"/>
                        </a:rPr>
                        <a:t># of Units</a:t>
                      </a: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rebuchet MS" panose="020B0603020202020204" pitchFamily="34" charset="0"/>
                        </a:rPr>
                        <a:t>Section</a:t>
                      </a:r>
                      <a:endParaRPr lang="en-US" sz="2000" dirty="0">
                        <a:latin typeface="Trebuchet MS" panose="020B0603020202020204" pitchFamily="34" charset="0"/>
                      </a:endParaRP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rebuchet MS" panose="020B0603020202020204" pitchFamily="34" charset="0"/>
                        </a:rPr>
                        <a:t>Minutes</a:t>
                      </a:r>
                      <a:endParaRPr lang="en-US" sz="2000" dirty="0">
                        <a:latin typeface="Trebuchet MS" panose="020B0603020202020204" pitchFamily="34" charset="0"/>
                      </a:endParaRPr>
                    </a:p>
                  </a:txBody>
                  <a:tcPr anchor="ctr">
                    <a:solidFill>
                      <a:schemeClr val="tx2"/>
                    </a:solidFill>
                  </a:tcPr>
                </a:tc>
              </a:tr>
              <a:tr h="457200">
                <a:tc rowSpan="3">
                  <a:txBody>
                    <a:bodyPr/>
                    <a:lstStyle/>
                    <a:p>
                      <a:r>
                        <a:rPr lang="en-US" dirty="0" smtClean="0">
                          <a:latin typeface="Trebuchet MS" panose="020B0603020202020204" pitchFamily="34" charset="0"/>
                        </a:rPr>
                        <a:t>High School Science</a:t>
                      </a:r>
                      <a:endParaRPr lang="en-US" dirty="0">
                        <a:latin typeface="Trebuchet MS" panose="020B0603020202020204" pitchFamily="34" charset="0"/>
                      </a:endParaRPr>
                    </a:p>
                  </a:txBody>
                  <a:tcPr marT="91440" marB="91440" anchor="ctr">
                    <a:solidFill>
                      <a:srgbClr val="F0F0F0"/>
                    </a:solidFill>
                  </a:tcPr>
                </a:tc>
                <a:tc>
                  <a:txBody>
                    <a:bodyPr/>
                    <a:lstStyle/>
                    <a:p>
                      <a:pPr algn="ctr"/>
                      <a:r>
                        <a:rPr lang="en-US" dirty="0" smtClean="0">
                          <a:latin typeface="Trebuchet MS" panose="020B0603020202020204" pitchFamily="34" charset="0"/>
                        </a:rPr>
                        <a:t>Unit 1</a:t>
                      </a:r>
                      <a:endParaRPr lang="en-US" dirty="0">
                        <a:latin typeface="Trebuchet MS" panose="020B0603020202020204" pitchFamily="34" charset="0"/>
                      </a:endParaRPr>
                    </a:p>
                  </a:txBody>
                  <a:tcPr marT="91440" marB="91440" anchor="ctr">
                    <a:solidFill>
                      <a:srgbClr val="F0F0F0"/>
                    </a:solidFill>
                  </a:tcPr>
                </a:tc>
                <a:tc rowSpan="3">
                  <a:txBody>
                    <a:bodyPr/>
                    <a:lstStyle/>
                    <a:p>
                      <a:pPr algn="ctr"/>
                      <a:endParaRPr lang="en-US" dirty="0">
                        <a:latin typeface="Trebuchet MS" panose="020B0603020202020204" pitchFamily="34" charset="0"/>
                      </a:endParaRPr>
                    </a:p>
                  </a:txBody>
                  <a:tcPr marT="91440" marB="91440" anchor="ctr">
                    <a:solidFill>
                      <a:srgbClr val="F0F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50</a:t>
                      </a:r>
                    </a:p>
                  </a:txBody>
                  <a:tcPr marT="91440" marB="91440" anchor="ctr">
                    <a:solidFill>
                      <a:srgbClr val="F0F0F0"/>
                    </a:solidFill>
                  </a:tcPr>
                </a:tc>
              </a:tr>
              <a:tr h="304800">
                <a:tc vMerge="1">
                  <a:txBody>
                    <a:bodyPr/>
                    <a:lstStyle/>
                    <a:p>
                      <a:endParaRPr lang="en-US"/>
                    </a:p>
                  </a:txBody>
                  <a:tcPr/>
                </a:tc>
                <a:tc>
                  <a:txBody>
                    <a:bodyPr/>
                    <a:lstStyle/>
                    <a:p>
                      <a:pPr algn="ctr"/>
                      <a:r>
                        <a:rPr lang="en-US" dirty="0" smtClean="0">
                          <a:latin typeface="Trebuchet MS" panose="020B0603020202020204" pitchFamily="34" charset="0"/>
                        </a:rPr>
                        <a:t>Unit 2</a:t>
                      </a:r>
                      <a:endParaRPr lang="en-US" dirty="0">
                        <a:latin typeface="Trebuchet MS" panose="020B0603020202020204" pitchFamily="34" charset="0"/>
                      </a:endParaRP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50</a:t>
                      </a:r>
                    </a:p>
                  </a:txBody>
                  <a:tcPr marT="91440" marB="91440" anchor="ctr"/>
                </a:tc>
              </a:tr>
              <a:tr h="0">
                <a:tc vMerge="1">
                  <a:txBody>
                    <a:bodyPr/>
                    <a:lstStyle/>
                    <a:p>
                      <a:endParaRPr lang="en-US"/>
                    </a:p>
                  </a:txBody>
                  <a:tcPr/>
                </a:tc>
                <a:tc>
                  <a:txBody>
                    <a:bodyPr/>
                    <a:lstStyle/>
                    <a:p>
                      <a:pPr algn="ctr"/>
                      <a:r>
                        <a:rPr lang="en-US" dirty="0" smtClean="0">
                          <a:latin typeface="Trebuchet MS" panose="020B0603020202020204" pitchFamily="34" charset="0"/>
                        </a:rPr>
                        <a:t>Unit 3</a:t>
                      </a:r>
                      <a:endParaRPr lang="en-US" dirty="0">
                        <a:latin typeface="Trebuchet MS" panose="020B0603020202020204" pitchFamily="34" charset="0"/>
                      </a:endParaRP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rebuchet MS" panose="020B0603020202020204" pitchFamily="34" charset="0"/>
                        </a:rPr>
                        <a:t>50</a:t>
                      </a:r>
                    </a:p>
                  </a:txBody>
                  <a:tcPr marT="91440" marB="91440" anchor="ctr"/>
                </a:tc>
              </a:tr>
            </a:tbl>
          </a:graphicData>
        </a:graphic>
      </p:graphicFrame>
      <p:sp>
        <p:nvSpPr>
          <p:cNvPr id="3" name="Title 2"/>
          <p:cNvSpPr>
            <a:spLocks noGrp="1"/>
          </p:cNvSpPr>
          <p:nvPr>
            <p:ph type="title"/>
          </p:nvPr>
        </p:nvSpPr>
        <p:spPr>
          <a:xfrm>
            <a:off x="192024" y="192024"/>
            <a:ext cx="8339234" cy="521208"/>
          </a:xfrm>
        </p:spPr>
        <p:txBody>
          <a:bodyPr/>
          <a:lstStyle/>
          <a:p>
            <a:r>
              <a:rPr lang="en-US" dirty="0" smtClean="0"/>
              <a:t>Unit Testing Times: Grade 11</a:t>
            </a:r>
            <a:endParaRPr lang="en-US" dirty="0"/>
          </a:p>
        </p:txBody>
      </p:sp>
      <p:sp>
        <p:nvSpPr>
          <p:cNvPr id="7" name="Flowchart: Punched Tape 6"/>
          <p:cNvSpPr/>
          <p:nvPr/>
        </p:nvSpPr>
        <p:spPr>
          <a:xfrm>
            <a:off x="7602245" y="458351"/>
            <a:ext cx="1143000" cy="514952"/>
          </a:xfrm>
          <a:prstGeom prst="flowChartPunchedTape">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Trebuchet MS" panose="020B0603020202020204" pitchFamily="34" charset="0"/>
              </a:rPr>
              <a:t>Handout</a:t>
            </a:r>
          </a:p>
        </p:txBody>
      </p:sp>
    </p:spTree>
    <p:extLst>
      <p:ext uri="{BB962C8B-B14F-4D97-AF65-F5344CB8AC3E}">
        <p14:creationId xmlns:p14="http://schemas.microsoft.com/office/powerpoint/2010/main" val="2244039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3440" cy="521208"/>
          </a:xfrm>
        </p:spPr>
        <p:txBody>
          <a:bodyPr/>
          <a:lstStyle/>
          <a:p>
            <a:r>
              <a:rPr lang="en-US" dirty="0" smtClean="0"/>
              <a:t>Guidelines for Breaks</a:t>
            </a:r>
            <a:endParaRPr lang="en-US" dirty="0"/>
          </a:p>
        </p:txBody>
      </p:sp>
      <p:sp>
        <p:nvSpPr>
          <p:cNvPr id="4" name="Content Placeholder 2"/>
          <p:cNvSpPr txBox="1">
            <a:spLocks/>
          </p:cNvSpPr>
          <p:nvPr/>
        </p:nvSpPr>
        <p:spPr>
          <a:xfrm>
            <a:off x="472440" y="1118587"/>
            <a:ext cx="8229600" cy="4970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Between units,</a:t>
            </a:r>
            <a:r>
              <a:rPr kumimoji="0" lang="en-US" sz="2400" b="0" i="0" u="none" strike="noStrike" kern="1200" cap="none" spc="0" normalizeH="0" noProof="0" dirty="0" smtClean="0">
                <a:ln>
                  <a:noFill/>
                </a:ln>
                <a:solidFill>
                  <a:sysClr val="windowText" lastClr="000000"/>
                </a:solidFill>
                <a:effectLst/>
                <a:uLnTx/>
                <a:uFillTx/>
                <a:latin typeface="Trebuchet MS" panose="020B0603020202020204" pitchFamily="34" charset="0"/>
              </a:rPr>
              <a:t> </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scheduled breaks may occur</a:t>
            </a:r>
          </a:p>
          <a:p>
            <a:pPr lvl="1" indent="-342900">
              <a:buClr>
                <a:sysClr val="windowText" lastClr="000000"/>
              </a:buClr>
              <a:buFont typeface="Arial" panose="020B0604020202020204" pitchFamily="34" charset="0"/>
              <a:buChar char="•"/>
              <a:defRPr/>
            </a:pPr>
            <a:endParaRPr kumimoji="0" lang="en-US" sz="1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lvl="1" indent="-342900">
              <a:buClr>
                <a:sysClr val="windowText" lastClr="000000"/>
              </a:buClr>
              <a:buFont typeface="Arial" panose="020B0604020202020204" pitchFamily="34" charset="0"/>
              <a:buChar char="•"/>
              <a:defRPr/>
            </a:pPr>
            <a:endParaRPr lang="en-US" sz="1600" dirty="0">
              <a:solidFill>
                <a:sysClr val="windowText" lastClr="000000"/>
              </a:solidFill>
              <a:latin typeface="Trebuchet MS" panose="020B0603020202020204" pitchFamily="34" charset="0"/>
            </a:endParaRPr>
          </a:p>
          <a:p>
            <a:pPr lvl="1" indent="-342900">
              <a:buClr>
                <a:sysClr val="windowText" lastClr="000000"/>
              </a:buClr>
              <a:buFont typeface="Arial" panose="020B0604020202020204" pitchFamily="34" charset="0"/>
              <a:buChar char="•"/>
              <a:defRPr/>
            </a:pPr>
            <a:endParaRPr kumimoji="0" lang="en-US" sz="1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lvl="1" indent="-342900">
              <a:buClr>
                <a:sysClr val="windowText" lastClr="000000"/>
              </a:buClr>
              <a:buFont typeface="Arial" panose="020B0604020202020204" pitchFamily="34" charset="0"/>
              <a:buChar char="•"/>
              <a:defRPr/>
            </a:pPr>
            <a:endParaRPr lang="en-US" sz="1600" dirty="0">
              <a:solidFill>
                <a:sysClr val="windowText" lastClr="000000"/>
              </a:solidFill>
              <a:latin typeface="Trebuchet MS" panose="020B0603020202020204" pitchFamily="34" charset="0"/>
            </a:endParaRPr>
          </a:p>
          <a:p>
            <a:pPr lvl="1" indent="-342900">
              <a:buClr>
                <a:sysClr val="windowText" lastClr="000000"/>
              </a:buClr>
              <a:buFont typeface="Arial" panose="020B0604020202020204" pitchFamily="34" charset="0"/>
              <a:buChar char="•"/>
              <a:defRPr/>
            </a:pPr>
            <a:endParaRPr kumimoji="0" lang="en-US" sz="1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lvl="1" indent="-342900">
              <a:buClr>
                <a:sysClr val="windowText" lastClr="000000"/>
              </a:buClr>
              <a:buFont typeface="Arial" panose="020B0604020202020204" pitchFamily="34" charset="0"/>
              <a:buChar char="•"/>
              <a:defRPr/>
            </a:pPr>
            <a:endParaRPr lang="en-US" sz="1600" dirty="0">
              <a:solidFill>
                <a:sysClr val="windowText" lastClr="000000"/>
              </a:solidFill>
              <a:latin typeface="Trebuchet MS" panose="020B0603020202020204" pitchFamily="34" charset="0"/>
            </a:endParaRPr>
          </a:p>
          <a:p>
            <a:pPr lvl="1" indent="-342900">
              <a:buClr>
                <a:sysClr val="windowText" lastClr="000000"/>
              </a:buClr>
              <a:buFont typeface="Arial" panose="020B0604020202020204" pitchFamily="34" charset="0"/>
              <a:buChar char="•"/>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may not have access to cell phones during scheduled</a:t>
            </a:r>
            <a:r>
              <a:rPr kumimoji="0" lang="en-US" sz="2000" b="0" i="0" u="none" strike="noStrike" kern="1200" cap="none" spc="0" normalizeH="0" noProof="0" dirty="0" smtClean="0">
                <a:ln>
                  <a:noFill/>
                </a:ln>
                <a:solidFill>
                  <a:sysClr val="windowText" lastClr="000000"/>
                </a:solidFill>
                <a:effectLst/>
                <a:uLnTx/>
                <a:uFillTx/>
                <a:latin typeface="Trebuchet MS" panose="020B0603020202020204" pitchFamily="34" charset="0"/>
              </a:rPr>
              <a:t> breaks</a:t>
            </a: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During units, short “stand-and-stretch” breaks may be permitted at the discretion of the Test Administrator</a:t>
            </a:r>
          </a:p>
          <a:p>
            <a:pPr marL="742950" marR="0" lvl="1" indent="-28575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Time stops for the unit, but only for up to 3 minutes</a:t>
            </a:r>
          </a:p>
          <a:p>
            <a:pPr marL="742950" marR="0" lvl="1" indent="-28575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you know you will take the 3 minute break, add the time into the timing box at the beginning</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
                <a:srgbClr val="8F23B3"/>
              </a:buClr>
              <a:buSzTx/>
              <a:buFont typeface="Arial" panose="020B0604020202020204"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	</a:t>
            </a:r>
          </a:p>
        </p:txBody>
      </p:sp>
      <p:graphicFrame>
        <p:nvGraphicFramePr>
          <p:cNvPr id="2" name="Table 1"/>
          <p:cNvGraphicFramePr>
            <a:graphicFrameLocks noGrp="1"/>
          </p:cNvGraphicFramePr>
          <p:nvPr>
            <p:extLst>
              <p:ext uri="{D42A27DB-BD31-4B8C-83A1-F6EECF244321}">
                <p14:modId xmlns:p14="http://schemas.microsoft.com/office/powerpoint/2010/main" val="4160400695"/>
              </p:ext>
            </p:extLst>
          </p:nvPr>
        </p:nvGraphicFramePr>
        <p:xfrm>
          <a:off x="1355324" y="1681084"/>
          <a:ext cx="4725880" cy="1483360"/>
        </p:xfrm>
        <a:graphic>
          <a:graphicData uri="http://schemas.openxmlformats.org/drawingml/2006/table">
            <a:tbl>
              <a:tblPr firstRow="1" bandRow="1">
                <a:tableStyleId>{F5AB1C69-6EDB-4FF4-983F-18BD219EF322}</a:tableStyleId>
              </a:tblPr>
              <a:tblGrid>
                <a:gridCol w="1982680"/>
                <a:gridCol w="2743200"/>
              </a:tblGrid>
              <a:tr h="370840">
                <a:tc>
                  <a:txBody>
                    <a:bodyPr/>
                    <a:lstStyle/>
                    <a:p>
                      <a:pPr algn="ctr"/>
                      <a:r>
                        <a:rPr lang="en-US" dirty="0" smtClean="0">
                          <a:latin typeface="Trebuchet MS" panose="020B0603020202020204" pitchFamily="34" charset="0"/>
                        </a:rPr>
                        <a:t>Activity</a:t>
                      </a:r>
                      <a:endParaRPr lang="en-US" dirty="0">
                        <a:latin typeface="Trebuchet MS" panose="020B0603020202020204" pitchFamily="34" charset="0"/>
                      </a:endParaRPr>
                    </a:p>
                  </a:txBody>
                  <a:tcPr>
                    <a:solidFill>
                      <a:schemeClr val="tx2"/>
                    </a:solidFill>
                  </a:tcPr>
                </a:tc>
                <a:tc>
                  <a:txBody>
                    <a:bodyPr/>
                    <a:lstStyle/>
                    <a:p>
                      <a:pPr algn="ctr"/>
                      <a:r>
                        <a:rPr lang="en-US" dirty="0" smtClean="0">
                          <a:latin typeface="Trebuchet MS" panose="020B0603020202020204" pitchFamily="34" charset="0"/>
                        </a:rPr>
                        <a:t>Time</a:t>
                      </a:r>
                      <a:endParaRPr lang="en-US" dirty="0">
                        <a:latin typeface="Trebuchet MS" panose="020B0603020202020204" pitchFamily="34" charset="0"/>
                      </a:endParaRPr>
                    </a:p>
                  </a:txBody>
                  <a:tcPr>
                    <a:solidFill>
                      <a:schemeClr val="tx2"/>
                    </a:solidFill>
                  </a:tcPr>
                </a:tc>
              </a:tr>
              <a:tr h="370840">
                <a:tc>
                  <a:txBody>
                    <a:bodyPr/>
                    <a:lstStyle/>
                    <a:p>
                      <a:r>
                        <a:rPr lang="en-US" dirty="0" smtClean="0">
                          <a:latin typeface="Trebuchet MS" panose="020B0603020202020204" pitchFamily="34" charset="0"/>
                        </a:rPr>
                        <a:t>Unit 1</a:t>
                      </a:r>
                      <a:endParaRPr lang="en-US" dirty="0">
                        <a:latin typeface="Trebuchet MS" panose="020B0603020202020204" pitchFamily="34" charset="0"/>
                      </a:endParaRPr>
                    </a:p>
                  </a:txBody>
                  <a:tcPr/>
                </a:tc>
                <a:tc>
                  <a:txBody>
                    <a:bodyPr/>
                    <a:lstStyle/>
                    <a:p>
                      <a:pPr algn="ctr"/>
                      <a:r>
                        <a:rPr lang="en-US" sz="1800" dirty="0" smtClean="0">
                          <a:latin typeface="Trebuchet MS" panose="020B0603020202020204" pitchFamily="34" charset="0"/>
                        </a:rPr>
                        <a:t>8:00 a.m. – 10:00 a.m.</a:t>
                      </a:r>
                      <a:endParaRPr lang="en-US" dirty="0">
                        <a:latin typeface="Trebuchet MS" panose="020B0603020202020204" pitchFamily="34" charset="0"/>
                      </a:endParaRPr>
                    </a:p>
                  </a:txBody>
                  <a:tcPr/>
                </a:tc>
              </a:tr>
              <a:tr h="370840">
                <a:tc>
                  <a:txBody>
                    <a:bodyPr/>
                    <a:lstStyle/>
                    <a:p>
                      <a:r>
                        <a:rPr lang="en-US" dirty="0" smtClean="0">
                          <a:latin typeface="Trebuchet MS" panose="020B0603020202020204" pitchFamily="34" charset="0"/>
                        </a:rPr>
                        <a:t>Scheduled Break</a:t>
                      </a:r>
                      <a:endParaRPr lang="en-US" dirty="0">
                        <a:latin typeface="Trebuchet MS" panose="020B0603020202020204" pitchFamily="34" charset="0"/>
                      </a:endParaRPr>
                    </a:p>
                  </a:txBody>
                  <a:tcPr/>
                </a:tc>
                <a:tc>
                  <a:txBody>
                    <a:bodyPr/>
                    <a:lstStyle/>
                    <a:p>
                      <a:pPr algn="ctr"/>
                      <a:r>
                        <a:rPr lang="en-US" sz="1800" dirty="0" smtClean="0">
                          <a:latin typeface="Trebuchet MS" panose="020B0603020202020204" pitchFamily="34" charset="0"/>
                        </a:rPr>
                        <a:t>10:00 a.m. – 10:15 a.m.</a:t>
                      </a:r>
                      <a:endParaRPr lang="en-US" dirty="0">
                        <a:latin typeface="Trebuchet MS" panose="020B0603020202020204" pitchFamily="34" charset="0"/>
                      </a:endParaRPr>
                    </a:p>
                  </a:txBody>
                  <a:tcPr/>
                </a:tc>
              </a:tr>
              <a:tr h="370840">
                <a:tc>
                  <a:txBody>
                    <a:bodyPr/>
                    <a:lstStyle/>
                    <a:p>
                      <a:r>
                        <a:rPr lang="en-US" dirty="0" smtClean="0">
                          <a:latin typeface="Trebuchet MS" panose="020B0603020202020204" pitchFamily="34" charset="0"/>
                        </a:rPr>
                        <a:t>Unit 2</a:t>
                      </a:r>
                      <a:endParaRPr lang="en-US" dirty="0">
                        <a:latin typeface="Trebuchet MS" panose="020B0603020202020204" pitchFamily="34" charset="0"/>
                      </a:endParaRPr>
                    </a:p>
                  </a:txBody>
                  <a:tcPr/>
                </a:tc>
                <a:tc>
                  <a:txBody>
                    <a:bodyPr/>
                    <a:lstStyle/>
                    <a:p>
                      <a:pPr algn="ctr"/>
                      <a:r>
                        <a:rPr lang="en-US" sz="1800" dirty="0" smtClean="0">
                          <a:latin typeface="Trebuchet MS" panose="020B0603020202020204" pitchFamily="34" charset="0"/>
                        </a:rPr>
                        <a:t>10:15 a.m. – 12:15 p.m.</a:t>
                      </a:r>
                      <a:endParaRPr lang="en-US" dirty="0">
                        <a:latin typeface="Trebuchet MS" panose="020B0603020202020204" pitchFamily="34" charset="0"/>
                      </a:endParaRPr>
                    </a:p>
                  </a:txBody>
                  <a:tcPr/>
                </a:tc>
              </a:tr>
            </a:tbl>
          </a:graphicData>
        </a:graphic>
      </p:graphicFrame>
    </p:spTree>
    <p:extLst>
      <p:ext uri="{BB962C8B-B14F-4D97-AF65-F5344CB8AC3E}">
        <p14:creationId xmlns:p14="http://schemas.microsoft.com/office/powerpoint/2010/main" val="2013089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10574" cy="521208"/>
          </a:xfrm>
        </p:spPr>
        <p:txBody>
          <a:bodyPr/>
          <a:lstStyle/>
          <a:p>
            <a:r>
              <a:rPr lang="en-US" dirty="0" smtClean="0"/>
              <a:t>Scheduling Considerations</a:t>
            </a:r>
            <a:endParaRPr lang="en-US" dirty="0"/>
          </a:p>
        </p:txBody>
      </p:sp>
      <p:sp>
        <p:nvSpPr>
          <p:cNvPr id="4" name="Content Placeholder 2"/>
          <p:cNvSpPr txBox="1">
            <a:spLocks/>
          </p:cNvSpPr>
          <p:nvPr/>
        </p:nvSpPr>
        <p:spPr>
          <a:xfrm>
            <a:off x="352718" y="958788"/>
            <a:ext cx="8407893" cy="5557422"/>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rPr>
              <a:t>Test </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Verdana" panose="020B0604030504040204" pitchFamily="34" charset="0"/>
                <a:cs typeface="Verdana" panose="020B0604030504040204" pitchFamily="34" charset="0"/>
              </a:rPr>
              <a:t>units must be administered to students in consecutive order</a:t>
            </a:r>
          </a:p>
          <a:p>
            <a:pPr lvl="1" indent="-342900">
              <a:buClr>
                <a:sysClr val="windowText" lastClr="000000"/>
              </a:buClr>
              <a:buFont typeface="Arial" panose="020B0604020202020204" pitchFamily="34" charset="0"/>
              <a:buChar char="•"/>
              <a:defRPr/>
            </a:pPr>
            <a:r>
              <a:rPr lang="en-US" sz="2000" dirty="0" smtClean="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All content areas</a:t>
            </a:r>
          </a:p>
          <a:p>
            <a:pPr lvl="1" indent="-342900">
              <a:buClr>
                <a:sysClr val="windowText" lastClr="000000"/>
              </a:buClr>
              <a:buFont typeface="Arial" panose="020B0604020202020204" pitchFamily="34" charset="0"/>
              <a:buChar char="•"/>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Verdana" panose="020B0604030504040204" pitchFamily="34" charset="0"/>
                <a:cs typeface="Verdana" panose="020B0604030504040204" pitchFamily="34" charset="0"/>
              </a:rPr>
              <a:t>Includes make-up testing</a:t>
            </a:r>
          </a:p>
          <a:p>
            <a:pPr lvl="0">
              <a:buClr>
                <a:sysClr val="windowText" lastClr="000000"/>
              </a:buClr>
              <a:defRPr/>
            </a:pPr>
            <a:r>
              <a:rPr lang="en-US" sz="2400" dirty="0" smtClean="0">
                <a:solidFill>
                  <a:srgbClr val="000000"/>
                </a:solidFill>
                <a:latin typeface="Trebuchet MS" panose="020B0603020202020204" pitchFamily="34" charset="0"/>
                <a:ea typeface="Verdana" panose="020B0604030504040204" pitchFamily="34" charset="0"/>
                <a:cs typeface="Verdana" panose="020B0604030504040204" pitchFamily="34" charset="0"/>
              </a:rPr>
              <a:t>Determine:</a:t>
            </a:r>
          </a:p>
          <a:p>
            <a:pPr lvl="1">
              <a:buClr>
                <a:sysClr val="windowText" lastClr="000000"/>
              </a:buClr>
              <a:buFont typeface="Arial" panose="020B0604020202020204" pitchFamily="34" charset="0"/>
              <a:buChar char="•"/>
              <a:defRPr/>
            </a:pPr>
            <a:r>
              <a:rPr lang="en-US" sz="2000" dirty="0" smtClean="0">
                <a:solidFill>
                  <a:srgbClr val="000000"/>
                </a:solidFill>
                <a:latin typeface="Trebuchet MS" panose="020B0603020202020204" pitchFamily="34" charset="0"/>
                <a:ea typeface="Verdana" panose="020B0604030504040204" pitchFamily="34" charset="0"/>
                <a:cs typeface="Verdana" panose="020B0604030504040204" pitchFamily="34" charset="0"/>
              </a:rPr>
              <a:t>Whether </a:t>
            </a:r>
            <a:r>
              <a:rPr lang="en-US" sz="2000" dirty="0">
                <a:solidFill>
                  <a:srgbClr val="000000"/>
                </a:solidFill>
                <a:latin typeface="Trebuchet MS" panose="020B0603020202020204" pitchFamily="34" charset="0"/>
                <a:ea typeface="Verdana" panose="020B0604030504040204" pitchFamily="34" charset="0"/>
                <a:cs typeface="Verdana" panose="020B0604030504040204" pitchFamily="34" charset="0"/>
              </a:rPr>
              <a:t>one content area will be completed before beginning the next, or if testing will alternate between the content areas (make-ups </a:t>
            </a:r>
            <a:r>
              <a:rPr lang="en-US" sz="2000" dirty="0" smtClean="0">
                <a:solidFill>
                  <a:srgbClr val="000000"/>
                </a:solidFill>
                <a:latin typeface="Trebuchet MS" panose="020B0603020202020204" pitchFamily="34" charset="0"/>
                <a:ea typeface="Verdana" panose="020B0604030504040204" pitchFamily="34" charset="0"/>
                <a:cs typeface="Verdana" panose="020B0604030504040204" pitchFamily="34" charset="0"/>
              </a:rPr>
              <a:t>excluded)</a:t>
            </a:r>
          </a:p>
          <a:p>
            <a:pPr lvl="1">
              <a:buClr>
                <a:sysClr val="windowText" lastClr="000000"/>
              </a:buClr>
              <a:buFont typeface="Arial" panose="020B0604020202020204" pitchFamily="34" charset="0"/>
              <a:buChar char="•"/>
              <a:defRPr/>
            </a:pPr>
            <a:r>
              <a:rPr lang="en-US" sz="2000" dirty="0" smtClean="0">
                <a:solidFill>
                  <a:srgbClr val="000000"/>
                </a:solidFill>
                <a:latin typeface="Trebuchet MS" panose="020B0603020202020204" pitchFamily="34" charset="0"/>
                <a:ea typeface="Verdana" panose="020B0604030504040204" pitchFamily="34" charset="0"/>
                <a:cs typeface="Verdana" panose="020B0604030504040204" pitchFamily="34" charset="0"/>
              </a:rPr>
              <a:t>Whether the </a:t>
            </a:r>
            <a:r>
              <a:rPr lang="en-US" sz="2000" dirty="0">
                <a:solidFill>
                  <a:srgbClr val="000000"/>
                </a:solidFill>
                <a:latin typeface="Trebuchet MS" panose="020B0603020202020204" pitchFamily="34" charset="0"/>
                <a:ea typeface="Verdana" panose="020B0604030504040204" pitchFamily="34" charset="0"/>
                <a:cs typeface="Verdana" panose="020B0604030504040204" pitchFamily="34" charset="0"/>
              </a:rPr>
              <a:t>district </a:t>
            </a:r>
            <a:r>
              <a:rPr lang="en-US" sz="2000" dirty="0" smtClean="0">
                <a:solidFill>
                  <a:srgbClr val="000000"/>
                </a:solidFill>
                <a:latin typeface="Trebuchet MS" panose="020B0603020202020204" pitchFamily="34" charset="0"/>
                <a:ea typeface="Verdana" panose="020B0604030504040204" pitchFamily="34" charset="0"/>
                <a:cs typeface="Verdana" panose="020B0604030504040204" pitchFamily="34" charset="0"/>
              </a:rPr>
              <a:t>will </a:t>
            </a:r>
            <a:r>
              <a:rPr lang="en-US" sz="2000" dirty="0">
                <a:solidFill>
                  <a:srgbClr val="000000"/>
                </a:solidFill>
                <a:latin typeface="Trebuchet MS" panose="020B0603020202020204" pitchFamily="34" charset="0"/>
                <a:ea typeface="Verdana" panose="020B0604030504040204" pitchFamily="34" charset="0"/>
                <a:cs typeface="Verdana" panose="020B0604030504040204" pitchFamily="34" charset="0"/>
              </a:rPr>
              <a:t>condense testing (make-ups excluded) or spread throughout the testing window</a:t>
            </a:r>
          </a:p>
          <a:p>
            <a:pPr lvl="1">
              <a:buClr>
                <a:sysClr val="windowText" lastClr="000000"/>
              </a:buClr>
              <a:buFont typeface="Arial" panose="020B0604020202020204" pitchFamily="34" charset="0"/>
              <a:buChar char="•"/>
              <a:defRPr/>
            </a:pPr>
            <a:r>
              <a:rPr lang="en-US" sz="2000" dirty="0" smtClean="0">
                <a:solidFill>
                  <a:srgbClr val="000000"/>
                </a:solidFill>
                <a:latin typeface="Trebuchet MS" panose="020B0603020202020204" pitchFamily="34" charset="0"/>
                <a:ea typeface="Verdana" panose="020B0604030504040204" pitchFamily="34" charset="0"/>
                <a:cs typeface="Verdana" panose="020B0604030504040204" pitchFamily="34" charset="0"/>
              </a:rPr>
              <a:t>How </a:t>
            </a:r>
            <a:r>
              <a:rPr lang="en-US" sz="2000" dirty="0">
                <a:solidFill>
                  <a:srgbClr val="000000"/>
                </a:solidFill>
                <a:latin typeface="Trebuchet MS" panose="020B0603020202020204" pitchFamily="34" charset="0"/>
                <a:ea typeface="Verdana" panose="020B0604030504040204" pitchFamily="34" charset="0"/>
                <a:cs typeface="Verdana" panose="020B0604030504040204" pitchFamily="34" charset="0"/>
              </a:rPr>
              <a:t>many </a:t>
            </a:r>
            <a:r>
              <a:rPr lang="en-US" sz="2000" dirty="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units </a:t>
            </a:r>
            <a:r>
              <a:rPr lang="en-US" sz="2000" dirty="0">
                <a:solidFill>
                  <a:srgbClr val="000000"/>
                </a:solidFill>
                <a:latin typeface="Trebuchet MS" panose="020B0603020202020204" pitchFamily="34" charset="0"/>
                <a:ea typeface="Verdana" panose="020B0604030504040204" pitchFamily="34" charset="0"/>
                <a:cs typeface="Verdana" panose="020B0604030504040204" pitchFamily="34" charset="0"/>
              </a:rPr>
              <a:t>will be taken by students per day (make-ups excluded</a:t>
            </a:r>
            <a:r>
              <a:rPr lang="en-US" sz="2000" dirty="0" smtClean="0">
                <a:solidFill>
                  <a:srgbClr val="000000"/>
                </a:solidFill>
                <a:latin typeface="Trebuchet MS" panose="020B0603020202020204" pitchFamily="34" charset="0"/>
                <a:ea typeface="Verdana" panose="020B0604030504040204" pitchFamily="34" charset="0"/>
                <a:cs typeface="Verdana" panose="020B0604030504040204" pitchFamily="34" charset="0"/>
              </a:rPr>
              <a:t>)</a:t>
            </a:r>
            <a:endParaRPr lang="en-US" sz="2000" dirty="0" smtClean="0">
              <a:solidFill>
                <a:sysClr val="windowText" lastClr="000000"/>
              </a:solidFill>
              <a:latin typeface="Trebuchet MS" panose="020B0603020202020204" pitchFamily="34" charset="0"/>
              <a:ea typeface="Verdana" panose="020B0604030504040204" pitchFamily="34" charset="0"/>
              <a:cs typeface="Verdana" panose="020B0604030504040204" pitchFamily="34" charset="0"/>
            </a:endParaRPr>
          </a:p>
          <a:p>
            <a:pPr lvl="0">
              <a:buClr>
                <a:sysClr val="windowText" lastClr="000000"/>
              </a:buClr>
              <a:defRPr/>
            </a:pPr>
            <a:r>
              <a:rPr lang="en-US" sz="2400" dirty="0" smtClean="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All </a:t>
            </a:r>
            <a:r>
              <a:rPr lang="en-US" sz="2400" dirty="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tests must be completed by April 27</a:t>
            </a:r>
          </a:p>
          <a:p>
            <a:pPr lvl="1">
              <a:buClr>
                <a:sysClr val="windowText" lastClr="000000"/>
              </a:buClr>
              <a:buFont typeface="Arial" panose="020B0604020202020204" pitchFamily="34" charset="0"/>
              <a:buChar char="•"/>
              <a:defRPr/>
            </a:pPr>
            <a:r>
              <a:rPr lang="en-US" sz="2000" dirty="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Plan extra days during the window for snow days and make-up </a:t>
            </a:r>
            <a:r>
              <a:rPr lang="en-US" sz="2000" dirty="0" smtClean="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testing</a:t>
            </a:r>
            <a:endParaRPr lang="en-US" sz="2000" dirty="0">
              <a:solidFill>
                <a:sysClr val="windowText" lastClr="000000"/>
              </a:solidFill>
              <a:latin typeface="Trebuchet MS" panose="020B0603020202020204" pitchFamily="34" charset="0"/>
            </a:endParaRPr>
          </a:p>
        </p:txBody>
      </p:sp>
    </p:spTree>
    <p:extLst>
      <p:ext uri="{BB962C8B-B14F-4D97-AF65-F5344CB8AC3E}">
        <p14:creationId xmlns:p14="http://schemas.microsoft.com/office/powerpoint/2010/main" val="3464617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10574" cy="521208"/>
          </a:xfrm>
        </p:spPr>
        <p:txBody>
          <a:bodyPr/>
          <a:lstStyle/>
          <a:p>
            <a:r>
              <a:rPr lang="en-US" dirty="0" smtClean="0"/>
              <a:t>Scheduling Considerations</a:t>
            </a:r>
            <a:endParaRPr lang="en-US" dirty="0"/>
          </a:p>
        </p:txBody>
      </p:sp>
      <p:sp>
        <p:nvSpPr>
          <p:cNvPr id="4" name="Content Placeholder 2"/>
          <p:cNvSpPr txBox="1">
            <a:spLocks/>
          </p:cNvSpPr>
          <p:nvPr/>
        </p:nvSpPr>
        <p:spPr>
          <a:xfrm>
            <a:off x="352718" y="1029811"/>
            <a:ext cx="8407893" cy="5743853"/>
          </a:xfrm>
          <a:prstGeom prst="rect">
            <a:avLst/>
          </a:prstGeom>
          <a:no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Verdana" panose="020B0604030504040204" pitchFamily="34" charset="0"/>
                <a:cs typeface="Verdana" panose="020B0604030504040204" pitchFamily="34" charset="0"/>
              </a:rPr>
              <a:t>Paper-based</a:t>
            </a:r>
            <a:r>
              <a:rPr kumimoji="0" lang="en-US" sz="2400" b="0" i="0" u="none" strike="noStrike" kern="1200" cap="none" spc="0" normalizeH="0" noProof="0" dirty="0" smtClean="0">
                <a:ln>
                  <a:noFill/>
                </a:ln>
                <a:solidFill>
                  <a:sysClr val="windowText" lastClr="000000"/>
                </a:solidFill>
                <a:effectLst/>
                <a:uLnTx/>
                <a:uFillTx/>
                <a:latin typeface="Trebuchet MS" panose="020B0603020202020204" pitchFamily="34" charset="0"/>
                <a:ea typeface="Verdana" panose="020B0604030504040204" pitchFamily="34" charset="0"/>
                <a:cs typeface="Verdana" panose="020B0604030504040204" pitchFamily="34" charset="0"/>
              </a:rPr>
              <a:t> testing</a:t>
            </a:r>
            <a:endPar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lvl="1" indent="-342900">
              <a:buClr>
                <a:sysClr val="windowText" lastClr="000000"/>
              </a:buClr>
              <a:buFont typeface="Arial" panose="020B0604020202020204" pitchFamily="34" charset="0"/>
              <a:buChar char="•"/>
              <a:defRPr/>
            </a:pPr>
            <a:r>
              <a:rPr lang="en-US" sz="2100" dirty="0" smtClean="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PBT window does not open until April 9, 2018</a:t>
            </a:r>
          </a:p>
          <a:p>
            <a:pPr lvl="2" indent="-342900">
              <a:buClr>
                <a:sysClr val="windowText" lastClr="000000"/>
              </a:buClr>
              <a:defRPr/>
            </a:pPr>
            <a:r>
              <a:rPr lang="en-US" sz="1700" dirty="0" smtClean="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Exception: Three week high school science window can open as early as March 26</a:t>
            </a:r>
          </a:p>
          <a:p>
            <a:pPr lvl="1" indent="-342900">
              <a:buClr>
                <a:sysClr val="windowText" lastClr="000000"/>
              </a:buClr>
              <a:buFont typeface="Arial" panose="020B0604020202020204" pitchFamily="34" charset="0"/>
              <a:buChar char="•"/>
              <a:defRPr/>
            </a:pPr>
            <a:r>
              <a:rPr kumimoji="0" lang="en-US" sz="21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Verdana" panose="020B0604030504040204" pitchFamily="34" charset="0"/>
                <a:cs typeface="Verdana" panose="020B0604030504040204" pitchFamily="34" charset="0"/>
              </a:rPr>
              <a:t>A school must administer the same unit to all PBT students within the same day</a:t>
            </a:r>
            <a:r>
              <a:rPr kumimoji="0" lang="en-US" sz="2100" b="0" i="0" u="none" strike="noStrike" kern="1200" cap="none" spc="0" normalizeH="0" noProof="0" dirty="0" smtClean="0">
                <a:ln>
                  <a:noFill/>
                </a:ln>
                <a:solidFill>
                  <a:sysClr val="windowText" lastClr="000000"/>
                </a:solidFill>
                <a:effectLst/>
                <a:uLnTx/>
                <a:uFillTx/>
                <a:latin typeface="Trebuchet MS" panose="020B0603020202020204" pitchFamily="34" charset="0"/>
                <a:ea typeface="Verdana" panose="020B0604030504040204" pitchFamily="34" charset="0"/>
                <a:cs typeface="Verdana" panose="020B0604030504040204" pitchFamily="34" charset="0"/>
              </a:rPr>
              <a:t> (</a:t>
            </a:r>
            <a:r>
              <a:rPr kumimoji="0" lang="en-US" sz="21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Verdana" panose="020B0604030504040204" pitchFamily="34" charset="0"/>
                <a:cs typeface="Verdana" panose="020B0604030504040204" pitchFamily="34" charset="0"/>
              </a:rPr>
              <a:t>e.g., all Grade 4 Math Unit I on Tuesday)</a:t>
            </a:r>
          </a:p>
          <a:p>
            <a:pPr lvl="1">
              <a:buClr>
                <a:sysClr val="windowText" lastClr="000000"/>
              </a:buClr>
              <a:buFont typeface="Arial" panose="020B0604020202020204" pitchFamily="34" charset="0"/>
              <a:buChar char="•"/>
              <a:defRPr/>
            </a:pPr>
            <a:r>
              <a:rPr lang="en-US" sz="2100" dirty="0" smtClean="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Schools </a:t>
            </a:r>
            <a:r>
              <a:rPr lang="en-US" sz="2100" dirty="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must have the grade level appropriate calculator (grades 6-8) if administering math on </a:t>
            </a:r>
            <a:r>
              <a:rPr lang="en-US" sz="2100" dirty="0" smtClean="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paper</a:t>
            </a:r>
          </a:p>
          <a:p>
            <a:pPr lvl="1">
              <a:buClr>
                <a:sysClr val="windowText" lastClr="000000"/>
              </a:buClr>
              <a:buFont typeface="Arial" panose="020B0604020202020204" pitchFamily="34" charset="0"/>
              <a:buChar char="•"/>
              <a:defRPr/>
            </a:pPr>
            <a:r>
              <a:rPr kumimoji="0" lang="en-US" sz="21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a typeface="Verdana" panose="020B0604030504040204" pitchFamily="34" charset="0"/>
                <a:cs typeface="Verdana" panose="020B0604030504040204" pitchFamily="34" charset="0"/>
              </a:rPr>
              <a:t>CBT accommodations should be administered on the paper schedule</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rPr>
              <a:t>Computer</a:t>
            </a:r>
            <a:r>
              <a:rPr lang="en-US" sz="2400" dirty="0" smtClean="0">
                <a:solidFill>
                  <a:srgbClr val="000000"/>
                </a:solidFill>
                <a:latin typeface="Trebuchet MS" panose="020B0603020202020204" pitchFamily="34" charset="0"/>
                <a:ea typeface="Verdana" panose="020B0604030504040204" pitchFamily="34" charset="0"/>
                <a:cs typeface="Verdana" panose="020B0604030504040204" pitchFamily="34" charset="0"/>
              </a:rPr>
              <a:t>-based testing</a:t>
            </a:r>
            <a:endPar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lvl="1" indent="-342900">
              <a:buClr>
                <a:sysClr val="windowText" lastClr="000000"/>
              </a:buClr>
              <a:buFont typeface="Arial" panose="020B0604020202020204" pitchFamily="34" charset="0"/>
              <a:buChar char="•"/>
              <a:defRPr/>
            </a:pPr>
            <a:r>
              <a:rPr kumimoji="0" lang="en-US" sz="21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rPr>
              <a:t>Math and ELA CBT window can open as early as March 19</a:t>
            </a:r>
          </a:p>
          <a:p>
            <a:pPr lvl="2" indent="-342900">
              <a:buClr>
                <a:sysClr val="windowText" lastClr="000000"/>
              </a:buClr>
              <a:defRPr/>
            </a:pPr>
            <a:r>
              <a:rPr lang="en-US" sz="1700" dirty="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Three week high school science </a:t>
            </a:r>
            <a:r>
              <a:rPr lang="en-US" sz="1700" dirty="0" smtClean="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window </a:t>
            </a:r>
            <a:r>
              <a:rPr lang="en-US" sz="1700" dirty="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can open as early as March 26</a:t>
            </a:r>
          </a:p>
          <a:p>
            <a:pPr lvl="2" indent="-342900">
              <a:buClr>
                <a:sysClr val="windowText" lastClr="000000"/>
              </a:buClr>
              <a:defRPr/>
            </a:pPr>
            <a:r>
              <a:rPr lang="en-US" sz="1700" dirty="0" smtClean="0">
                <a:solidFill>
                  <a:srgbClr val="000000"/>
                </a:solidFill>
                <a:latin typeface="Trebuchet MS" panose="020B0603020202020204" pitchFamily="34" charset="0"/>
                <a:ea typeface="Verdana" panose="020B0604030504040204" pitchFamily="34" charset="0"/>
                <a:cs typeface="Verdana" panose="020B0604030504040204" pitchFamily="34" charset="0"/>
              </a:rPr>
              <a:t>Elementary and middle school science and social studies CBT window cannot open until April 9</a:t>
            </a:r>
            <a:endParaRPr kumimoji="0" lang="en-US" sz="17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lvl="1" indent="-342900">
              <a:buClr>
                <a:sysClr val="windowText" lastClr="000000"/>
              </a:buClr>
              <a:buFont typeface="Arial" panose="020B0604020202020204" pitchFamily="34" charset="0"/>
              <a:buChar char="•"/>
              <a:defRPr/>
            </a:pPr>
            <a:r>
              <a:rPr kumimoji="0" lang="en-US" sz="21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rPr>
              <a:t>To the extent </a:t>
            </a:r>
            <a:r>
              <a:rPr kumimoji="0" lang="en-US" sz="2100" b="1"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rPr>
              <a:t>possible</a:t>
            </a:r>
            <a:r>
              <a:rPr kumimoji="0" lang="en-US" sz="21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rPr>
              <a:t>, all students within the school should be assessed at the same time</a:t>
            </a:r>
          </a:p>
          <a:p>
            <a:pPr lvl="2" indent="-342900">
              <a:buClr>
                <a:sysClr val="windowText" lastClr="000000"/>
              </a:buClr>
              <a:defRPr/>
            </a:pPr>
            <a:r>
              <a:rPr kumimoji="0" lang="en-US" sz="2100" b="0" i="0" u="none" strike="noStrike" kern="1200" cap="none" spc="0" normalizeH="0" baseline="0" noProof="0" dirty="0" smtClean="0">
                <a:ln>
                  <a:noFill/>
                </a:ln>
                <a:solidFill>
                  <a:srgbClr val="000000"/>
                </a:solidFill>
                <a:effectLst/>
                <a:uLnTx/>
                <a:uFillTx/>
                <a:latin typeface="Trebuchet MS" panose="020B0603020202020204" pitchFamily="34" charset="0"/>
                <a:ea typeface="Verdana" panose="020B0604030504040204" pitchFamily="34" charset="0"/>
                <a:cs typeface="Verdana" panose="020B0604030504040204" pitchFamily="34" charset="0"/>
              </a:rPr>
              <a:t>If not possible, all students should be assessed within the shortest timeframe practicable</a:t>
            </a:r>
          </a:p>
          <a:p>
            <a:pPr lvl="1" indent="-342900">
              <a:buClr>
                <a:sysClr val="windowText" lastClr="000000"/>
              </a:buClr>
              <a:buFont typeface="Arial" panose="020B0604020202020204" pitchFamily="34" charset="0"/>
              <a:buChar char="•"/>
              <a:defRPr/>
            </a:pPr>
            <a:r>
              <a:rPr lang="en-US" sz="2100" dirty="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PBT accommodations should be administered on the online schedule </a:t>
            </a:r>
          </a:p>
        </p:txBody>
      </p:sp>
    </p:spTree>
    <p:extLst>
      <p:ext uri="{BB962C8B-B14F-4D97-AF65-F5344CB8AC3E}">
        <p14:creationId xmlns:p14="http://schemas.microsoft.com/office/powerpoint/2010/main" val="2710844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1"/>
              </a:buClr>
            </a:pPr>
            <a:r>
              <a:rPr lang="en-US" b="0" u="sng" spc="0" dirty="0" smtClean="0">
                <a:solidFill>
                  <a:srgbClr val="000000"/>
                </a:solidFill>
              </a:rPr>
              <a:t>To </a:t>
            </a:r>
            <a:r>
              <a:rPr lang="en-US" b="0" u="sng" spc="0" dirty="0">
                <a:solidFill>
                  <a:srgbClr val="000000"/>
                </a:solidFill>
              </a:rPr>
              <a:t>the extent possible</a:t>
            </a:r>
            <a:r>
              <a:rPr lang="en-US" b="0" spc="0" dirty="0">
                <a:solidFill>
                  <a:srgbClr val="000000"/>
                </a:solidFill>
              </a:rPr>
              <a:t>, a student taking </a:t>
            </a:r>
            <a:r>
              <a:rPr lang="en-US" b="0" spc="0" dirty="0" smtClean="0">
                <a:solidFill>
                  <a:srgbClr val="000000"/>
                </a:solidFill>
              </a:rPr>
              <a:t>CoAlt, CSLA, </a:t>
            </a:r>
            <a:r>
              <a:rPr lang="en-US" b="0" spc="0" dirty="0">
                <a:solidFill>
                  <a:srgbClr val="000000"/>
                </a:solidFill>
              </a:rPr>
              <a:t>or CMAS with </a:t>
            </a:r>
            <a:r>
              <a:rPr lang="en-US" b="0" spc="0" dirty="0" smtClean="0">
                <a:solidFill>
                  <a:srgbClr val="000000"/>
                </a:solidFill>
              </a:rPr>
              <a:t>accommodations </a:t>
            </a:r>
            <a:r>
              <a:rPr lang="en-US" b="0" spc="0" dirty="0">
                <a:solidFill>
                  <a:srgbClr val="000000"/>
                </a:solidFill>
              </a:rPr>
              <a:t>in a content area for which the student is participating in a general education class should be assessed at the same time as their peers to avoid missed instruction</a:t>
            </a:r>
            <a:r>
              <a:rPr lang="en-US" spc="0" dirty="0">
                <a:solidFill>
                  <a:srgbClr val="000000"/>
                </a:solidFill>
              </a:rPr>
              <a:t>. </a:t>
            </a:r>
            <a:endParaRPr lang="en-US" spc="0" dirty="0" smtClean="0">
              <a:solidFill>
                <a:srgbClr val="000000"/>
              </a:solidFill>
            </a:endParaRPr>
          </a:p>
          <a:p>
            <a:pPr lvl="1">
              <a:buClr>
                <a:schemeClr val="tx1"/>
              </a:buClr>
            </a:pPr>
            <a:r>
              <a:rPr lang="en-US" spc="0" dirty="0" smtClean="0">
                <a:solidFill>
                  <a:srgbClr val="000000"/>
                </a:solidFill>
              </a:rPr>
              <a:t>Ensure </a:t>
            </a:r>
            <a:r>
              <a:rPr lang="en-US" spc="0" dirty="0">
                <a:solidFill>
                  <a:srgbClr val="000000"/>
                </a:solidFill>
              </a:rPr>
              <a:t>the students taking these assessments do not miss instruction from </a:t>
            </a:r>
            <a:r>
              <a:rPr lang="en-US" spc="0" dirty="0" smtClean="0">
                <a:solidFill>
                  <a:srgbClr val="000000"/>
                </a:solidFill>
              </a:rPr>
              <a:t>their </a:t>
            </a:r>
            <a:r>
              <a:rPr lang="en-US" spc="0" dirty="0">
                <a:solidFill>
                  <a:srgbClr val="000000"/>
                </a:solidFill>
              </a:rPr>
              <a:t>general education </a:t>
            </a:r>
            <a:r>
              <a:rPr lang="en-US" spc="0" dirty="0" smtClean="0">
                <a:solidFill>
                  <a:srgbClr val="000000"/>
                </a:solidFill>
              </a:rPr>
              <a:t>class.</a:t>
            </a:r>
            <a:endParaRPr lang="en-US" spc="0" dirty="0">
              <a:solidFill>
                <a:srgbClr val="000000"/>
              </a:solidFill>
            </a:endParaRPr>
          </a:p>
          <a:p>
            <a:pPr>
              <a:buClr>
                <a:schemeClr val="tx1"/>
              </a:buClr>
            </a:pPr>
            <a:endParaRPr lang="en-US" dirty="0">
              <a:solidFill>
                <a:srgbClr val="FF0000"/>
              </a:solidFill>
            </a:endParaRPr>
          </a:p>
          <a:p>
            <a:pPr>
              <a:buClr>
                <a:schemeClr val="tx1"/>
              </a:buClr>
            </a:pPr>
            <a:endParaRPr lang="en-US" dirty="0">
              <a:solidFill>
                <a:srgbClr val="FF0000"/>
              </a:solidFill>
            </a:endParaRPr>
          </a:p>
        </p:txBody>
      </p:sp>
      <p:sp>
        <p:nvSpPr>
          <p:cNvPr id="3" name="Title 2"/>
          <p:cNvSpPr>
            <a:spLocks noGrp="1"/>
          </p:cNvSpPr>
          <p:nvPr>
            <p:ph type="title"/>
          </p:nvPr>
        </p:nvSpPr>
        <p:spPr/>
        <p:txBody>
          <a:bodyPr>
            <a:normAutofit/>
          </a:bodyPr>
          <a:lstStyle/>
          <a:p>
            <a:pPr algn="l"/>
            <a:r>
              <a:rPr lang="en-US" dirty="0" smtClean="0">
                <a:solidFill>
                  <a:schemeClr val="bg1"/>
                </a:solidFill>
              </a:rPr>
              <a:t>Scheduling Considerations</a:t>
            </a:r>
            <a:endParaRPr lang="en-US" dirty="0">
              <a:solidFill>
                <a:schemeClr val="bg1"/>
              </a:solidFill>
            </a:endParaRPr>
          </a:p>
        </p:txBody>
      </p:sp>
    </p:spTree>
    <p:extLst>
      <p:ext uri="{BB962C8B-B14F-4D97-AF65-F5344CB8AC3E}">
        <p14:creationId xmlns:p14="http://schemas.microsoft.com/office/powerpoint/2010/main" val="3540507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678599" cy="521208"/>
          </a:xfrm>
        </p:spPr>
        <p:txBody>
          <a:bodyPr/>
          <a:lstStyle/>
          <a:p>
            <a:r>
              <a:rPr lang="en-US" dirty="0" smtClean="0"/>
              <a:t>Scheduling Sessions </a:t>
            </a:r>
            <a:endParaRPr lang="en-US" dirty="0"/>
          </a:p>
        </p:txBody>
      </p:sp>
      <p:sp>
        <p:nvSpPr>
          <p:cNvPr id="6" name="Content Placeholder 1"/>
          <p:cNvSpPr txBox="1">
            <a:spLocks/>
          </p:cNvSpPr>
          <p:nvPr/>
        </p:nvSpPr>
        <p:spPr>
          <a:xfrm>
            <a:off x="372359" y="1155727"/>
            <a:ext cx="8229600" cy="48004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the unit testing time and directions are the same, different grades can be administered in the same room</a:t>
            </a:r>
          </a:p>
          <a:p>
            <a:r>
              <a:rPr lang="en-US" sz="1800" dirty="0" smtClean="0">
                <a:latin typeface="Trebuchet MS" panose="020B0603020202020204" pitchFamily="34" charset="0"/>
              </a:rPr>
              <a:t>A </a:t>
            </a:r>
            <a:r>
              <a:rPr lang="en-US" sz="1800" b="1" dirty="0">
                <a:latin typeface="Trebuchet MS" panose="020B0603020202020204" pitchFamily="34" charset="0"/>
              </a:rPr>
              <a:t>separate</a:t>
            </a:r>
            <a:r>
              <a:rPr lang="en-US" sz="1800" dirty="0">
                <a:latin typeface="Trebuchet MS" panose="020B0603020202020204" pitchFamily="34" charset="0"/>
              </a:rPr>
              <a:t> testing environment is needed for: </a:t>
            </a:r>
          </a:p>
          <a:p>
            <a:pPr lvl="1">
              <a:buFont typeface="Arial" panose="020B0604020202020204" pitchFamily="34" charset="0"/>
              <a:buChar char="•"/>
            </a:pPr>
            <a:r>
              <a:rPr lang="en-US" sz="1800" dirty="0">
                <a:latin typeface="Trebuchet MS" panose="020B0603020202020204" pitchFamily="34" charset="0"/>
              </a:rPr>
              <a:t>Paper-based and computer-based (administration scripts are different)</a:t>
            </a:r>
          </a:p>
          <a:p>
            <a:pPr lvl="1">
              <a:buFont typeface="Arial" panose="020B0604020202020204" pitchFamily="34" charset="0"/>
              <a:buChar char="•"/>
            </a:pPr>
            <a:r>
              <a:rPr lang="en-US" sz="1800" dirty="0">
                <a:latin typeface="Trebuchet MS" panose="020B0603020202020204" pitchFamily="34" charset="0"/>
              </a:rPr>
              <a:t>ELA and </a:t>
            </a:r>
            <a:r>
              <a:rPr lang="en-US" sz="1800" dirty="0" smtClean="0">
                <a:latin typeface="Trebuchet MS" panose="020B0603020202020204" pitchFamily="34" charset="0"/>
              </a:rPr>
              <a:t>math </a:t>
            </a:r>
            <a:r>
              <a:rPr lang="en-US" sz="1800" dirty="0">
                <a:latin typeface="Trebuchet MS" panose="020B0603020202020204" pitchFamily="34" charset="0"/>
              </a:rPr>
              <a:t>(testing times and administration scripts are different)</a:t>
            </a:r>
          </a:p>
          <a:p>
            <a:pPr lvl="1">
              <a:buFont typeface="Arial" panose="020B0604020202020204" pitchFamily="34" charset="0"/>
              <a:buChar char="•"/>
            </a:pPr>
            <a:r>
              <a:rPr lang="en-US" sz="1800" dirty="0">
                <a:latin typeface="Trebuchet MS" panose="020B0603020202020204" pitchFamily="34" charset="0"/>
              </a:rPr>
              <a:t>Directions read aloud in a language other than </a:t>
            </a:r>
            <a:r>
              <a:rPr lang="en-US" sz="1800" dirty="0" smtClean="0">
                <a:latin typeface="Trebuchet MS" panose="020B0603020202020204" pitchFamily="34" charset="0"/>
              </a:rPr>
              <a:t>English</a:t>
            </a:r>
            <a:endParaRPr lang="en-US" sz="1800" dirty="0">
              <a:latin typeface="Trebuchet MS" panose="020B0603020202020204" pitchFamily="34" charset="0"/>
            </a:endParaRPr>
          </a:p>
          <a:p>
            <a:pPr lvl="1">
              <a:buFont typeface="Arial" panose="020B0604020202020204" pitchFamily="34" charset="0"/>
              <a:buChar char="•"/>
            </a:pPr>
            <a:r>
              <a:rPr lang="en-US" sz="1800" dirty="0">
                <a:latin typeface="Trebuchet MS" panose="020B0603020202020204" pitchFamily="34" charset="0"/>
              </a:rPr>
              <a:t>Spanish administration of </a:t>
            </a:r>
            <a:r>
              <a:rPr lang="en-US" sz="1800" dirty="0" smtClean="0">
                <a:latin typeface="Trebuchet MS" panose="020B0603020202020204" pitchFamily="34" charset="0"/>
              </a:rPr>
              <a:t>math, </a:t>
            </a:r>
            <a:r>
              <a:rPr lang="en-US" sz="1800" dirty="0">
                <a:latin typeface="Trebuchet MS" panose="020B0603020202020204" pitchFamily="34" charset="0"/>
              </a:rPr>
              <a:t>science, and social studies</a:t>
            </a:r>
          </a:p>
          <a:p>
            <a:pPr lvl="1">
              <a:buFont typeface="Arial" panose="020B0604020202020204" pitchFamily="34" charset="0"/>
              <a:buChar char="•"/>
            </a:pPr>
            <a:r>
              <a:rPr lang="en-US" sz="1800" dirty="0" smtClean="0">
                <a:latin typeface="Trebuchet MS" panose="020B0603020202020204" pitchFamily="34" charset="0"/>
              </a:rPr>
              <a:t>CSLA accommodation and </a:t>
            </a:r>
            <a:r>
              <a:rPr lang="en-US" sz="1800" dirty="0">
                <a:latin typeface="Trebuchet MS" panose="020B0603020202020204" pitchFamily="34" charset="0"/>
              </a:rPr>
              <a:t>ELA (administration scripts are different)</a:t>
            </a:r>
          </a:p>
          <a:p>
            <a:pPr lvl="1">
              <a:buFont typeface="Arial" panose="020B0604020202020204" pitchFamily="34" charset="0"/>
              <a:buChar char="•"/>
            </a:pPr>
            <a:r>
              <a:rPr lang="en-US" sz="1800" dirty="0">
                <a:latin typeface="Trebuchet MS" panose="020B0603020202020204" pitchFamily="34" charset="0"/>
              </a:rPr>
              <a:t>Science/social studies and ELA/math (testing times and administration scripts are different)</a:t>
            </a:r>
          </a:p>
          <a:p>
            <a:pPr lvl="1">
              <a:buFont typeface="Arial" panose="020B0604020202020204" pitchFamily="34" charset="0"/>
              <a:buChar char="•"/>
            </a:pPr>
            <a:r>
              <a:rPr lang="en-US" sz="1800" dirty="0">
                <a:latin typeface="Trebuchet MS" panose="020B0603020202020204" pitchFamily="34" charset="0"/>
              </a:rPr>
              <a:t>Paper-based science and social studies (materials and administration scripts are different)</a:t>
            </a:r>
          </a:p>
          <a:p>
            <a:pPr lvl="1">
              <a:buFont typeface="Arial" panose="020B0604020202020204" pitchFamily="34" charset="0"/>
              <a:buChar char="•"/>
            </a:pPr>
            <a:r>
              <a:rPr lang="en-US" sz="1800" dirty="0">
                <a:latin typeface="Trebuchet MS" panose="020B0603020202020204" pitchFamily="34" charset="0"/>
              </a:rPr>
              <a:t>High school </a:t>
            </a:r>
            <a:r>
              <a:rPr lang="en-US" sz="1800" dirty="0" smtClean="0">
                <a:latin typeface="Trebuchet MS" panose="020B0603020202020204" pitchFamily="34" charset="0"/>
              </a:rPr>
              <a:t>science and </a:t>
            </a:r>
            <a:r>
              <a:rPr lang="en-US" sz="1800" dirty="0">
                <a:latin typeface="Trebuchet MS" panose="020B0603020202020204" pitchFamily="34" charset="0"/>
              </a:rPr>
              <a:t>elementary/middle school science/social studies (testing times are different</a:t>
            </a:r>
            <a:r>
              <a:rPr lang="en-US" sz="1800" dirty="0" smtClean="0">
                <a:latin typeface="Trebuchet MS" panose="020B0603020202020204" pitchFamily="34" charset="0"/>
              </a:rPr>
              <a:t>)</a:t>
            </a:r>
            <a:endParaRPr lang="en-US" sz="1800" dirty="0" smtClean="0">
              <a:solidFill>
                <a:sysClr val="windowText" lastClr="000000"/>
              </a:solidFill>
              <a:latin typeface="Trebuchet MS" panose="020B0603020202020204" pitchFamily="34" charset="0"/>
            </a:endParaRPr>
          </a:p>
        </p:txBody>
      </p:sp>
      <p:sp>
        <p:nvSpPr>
          <p:cNvPr id="5" name="Flowchart: Punched Tape 4"/>
          <p:cNvSpPr/>
          <p:nvPr/>
        </p:nvSpPr>
        <p:spPr>
          <a:xfrm>
            <a:off x="7602245" y="458351"/>
            <a:ext cx="1143000" cy="514952"/>
          </a:xfrm>
          <a:prstGeom prst="flowChartPunchedTape">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Trebuchet MS" panose="020B0603020202020204" pitchFamily="34" charset="0"/>
              </a:rPr>
              <a:t>Handout</a:t>
            </a:r>
          </a:p>
        </p:txBody>
      </p:sp>
    </p:spTree>
    <p:extLst>
      <p:ext uri="{BB962C8B-B14F-4D97-AF65-F5344CB8AC3E}">
        <p14:creationId xmlns:p14="http://schemas.microsoft.com/office/powerpoint/2010/main" val="785016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91720" cy="521208"/>
          </a:xfrm>
        </p:spPr>
        <p:txBody>
          <a:bodyPr/>
          <a:lstStyle/>
          <a:p>
            <a:r>
              <a:rPr lang="en-US" dirty="0" smtClean="0"/>
              <a:t>Afternoon Testing	</a:t>
            </a:r>
            <a:endParaRPr lang="en-US" dirty="0"/>
          </a:p>
        </p:txBody>
      </p:sp>
      <p:sp>
        <p:nvSpPr>
          <p:cNvPr id="4" name="Content Placeholder 2"/>
          <p:cNvSpPr txBox="1">
            <a:spLocks/>
          </p:cNvSpPr>
          <p:nvPr/>
        </p:nvSpPr>
        <p:spPr>
          <a:xfrm>
            <a:off x="419493" y="118542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the school is having technology issues, do not start a unit unless there is enough time left in the day to complete the unit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It is a </a:t>
            </a:r>
            <a:r>
              <a:rPr kumimoji="0" lang="en-US" sz="2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misadministration</a:t>
            </a: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for a testing group to start the test and then stop and complete it the next day</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This is only allowed for illnesses and unforeseen situations (e.g., school power outage)</a:t>
            </a:r>
            <a:endParaRPr kumimoji="0" lang="en-US" sz="24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595601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801147" cy="521208"/>
          </a:xfrm>
        </p:spPr>
        <p:txBody>
          <a:bodyPr/>
          <a:lstStyle/>
          <a:p>
            <a:r>
              <a:rPr lang="en-US" dirty="0" smtClean="0"/>
              <a:t>After Hours Testing</a:t>
            </a:r>
            <a:endParaRPr lang="en-US" dirty="0"/>
          </a:p>
        </p:txBody>
      </p:sp>
      <p:sp>
        <p:nvSpPr>
          <p:cNvPr id="4" name="Content Placeholder 2"/>
          <p:cNvSpPr txBox="1">
            <a:spLocks/>
          </p:cNvSpPr>
          <p:nvPr/>
        </p:nvSpPr>
        <p:spPr>
          <a:xfrm>
            <a:off x="476054" y="125535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a school will test later than 4:30 p.m.</a:t>
            </a:r>
          </a:p>
          <a:p>
            <a:pPr>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ASAP,</a:t>
            </a:r>
            <a:r>
              <a:rPr kumimoji="0" lang="en-US" sz="2400" b="0" i="0" u="none" strike="noStrike" kern="1200" cap="none" spc="0" normalizeH="0" noProof="0" dirty="0" smtClean="0">
                <a:ln>
                  <a:noFill/>
                </a:ln>
                <a:solidFill>
                  <a:sysClr val="windowText" lastClr="000000"/>
                </a:solidFill>
                <a:effectLst/>
                <a:uLnTx/>
                <a:uFillTx/>
                <a:latin typeface="Trebuchet MS" panose="020B0603020202020204" pitchFamily="34" charset="0"/>
              </a:rPr>
              <a:t> e</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mail CDE the name of the school and the name of the individual test session (session name that appears in PAnext) that will test after hours</a:t>
            </a:r>
          </a:p>
          <a:p>
            <a:pPr lvl="1">
              <a:buFont typeface="Arial" panose="020B0604020202020204" pitchFamily="34" charset="0"/>
              <a:buChar char="•"/>
              <a:defRPr/>
            </a:pPr>
            <a:r>
              <a:rPr lang="en-US" sz="2000" dirty="0" smtClean="0">
                <a:solidFill>
                  <a:sysClr val="windowText" lastClr="000000"/>
                </a:solidFill>
                <a:latin typeface="Trebuchet MS" panose="020B0603020202020204" pitchFamily="34" charset="0"/>
                <a:hlinkClick r:id="rId2"/>
              </a:rPr>
              <a:t>loerzel_s@cde.state.co.us</a:t>
            </a:r>
            <a:r>
              <a:rPr lang="en-US" sz="2000" dirty="0" smtClean="0">
                <a:solidFill>
                  <a:sysClr val="windowText" lastClr="000000"/>
                </a:solidFill>
                <a:latin typeface="Trebuchet MS" panose="020B0603020202020204" pitchFamily="34" charset="0"/>
              </a:rPr>
              <a:t> </a:t>
            </a: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 test session will need to be granted permission by CDE to test after hours  </a:t>
            </a:r>
            <a:endParaRPr kumimoji="0" lang="en-US" sz="24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2065738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err="1" smtClean="0">
                <a:solidFill>
                  <a:srgbClr val="000000"/>
                </a:solidFill>
              </a:rPr>
              <a:t>PearsonAccess</a:t>
            </a:r>
            <a:r>
              <a:rPr lang="en-US" sz="3200" baseline="30000" dirty="0" err="1" smtClean="0">
                <a:solidFill>
                  <a:srgbClr val="000000"/>
                </a:solidFill>
              </a:rPr>
              <a:t>next</a:t>
            </a:r>
            <a:endParaRPr lang="en-US" sz="3200" baseline="30000" dirty="0">
              <a:solidFill>
                <a:srgbClr val="000000"/>
              </a:solidFill>
            </a:endParaRPr>
          </a:p>
        </p:txBody>
      </p:sp>
    </p:spTree>
    <p:extLst>
      <p:ext uri="{BB962C8B-B14F-4D97-AF65-F5344CB8AC3E}">
        <p14:creationId xmlns:p14="http://schemas.microsoft.com/office/powerpoint/2010/main" val="523631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General Information</a:t>
            </a:r>
            <a:endParaRPr lang="en-US" sz="3200" dirty="0">
              <a:solidFill>
                <a:srgbClr val="000000"/>
              </a:solidFill>
            </a:endParaRPr>
          </a:p>
        </p:txBody>
      </p:sp>
    </p:spTree>
    <p:extLst>
      <p:ext uri="{BB962C8B-B14F-4D97-AF65-F5344CB8AC3E}">
        <p14:creationId xmlns:p14="http://schemas.microsoft.com/office/powerpoint/2010/main" val="271305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3000" cy="521208"/>
          </a:xfrm>
        </p:spPr>
        <p:txBody>
          <a:bodyPr/>
          <a:lstStyle/>
          <a:p>
            <a:r>
              <a:rPr lang="en-US" dirty="0" smtClean="0"/>
              <a:t>User Accounts</a:t>
            </a:r>
            <a:endParaRPr lang="en-US" dirty="0"/>
          </a:p>
        </p:txBody>
      </p:sp>
      <p:sp>
        <p:nvSpPr>
          <p:cNvPr id="4" name="Rectangle 3"/>
          <p:cNvSpPr txBox="1">
            <a:spLocks noChangeArrowheads="1"/>
          </p:cNvSpPr>
          <p:nvPr/>
        </p:nvSpPr>
        <p:spPr>
          <a:xfrm>
            <a:off x="192024" y="1267480"/>
            <a:ext cx="8763000" cy="465523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prstClr val="black"/>
              </a:buClr>
              <a:buSzPct val="115000"/>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Trebuchet MS" panose="020B0603020202020204" pitchFamily="34" charset="0"/>
                <a:cs typeface="Arial" charset="0"/>
              </a:rPr>
              <a:t>User </a:t>
            </a: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cs typeface="Arial" charset="0"/>
              </a:rPr>
              <a:t>Roles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cs typeface="Arial" charset="0"/>
              </a:rPr>
              <a:t>-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cs typeface="Arial" charset="0"/>
              </a:rPr>
              <a:t>PAnext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cs typeface="Arial" charset="0"/>
              </a:rPr>
              <a:t>users must be assigned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cs typeface="Arial" charset="0"/>
              </a:rPr>
              <a:t>roles</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cs typeface="Arial" charset="0"/>
            </a:endParaRPr>
          </a:p>
          <a:p>
            <a:pPr marL="342900" marR="0" lvl="0" indent="-342900" algn="l" defTabSz="914400" rtl="0" eaLnBrk="0" fontAlgn="base" latinLnBrk="0" hangingPunct="0">
              <a:lnSpc>
                <a:spcPct val="100000"/>
              </a:lnSpc>
              <a:spcBef>
                <a:spcPct val="20000"/>
              </a:spcBef>
              <a:spcAft>
                <a:spcPct val="0"/>
              </a:spcAft>
              <a:buClr>
                <a:prstClr val="black"/>
              </a:buClr>
              <a:buSzPct val="115000"/>
              <a:buFont typeface="Arial" charset="0"/>
              <a:buChar char="•"/>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cs typeface="Arial" charset="0"/>
            </a:endParaRPr>
          </a:p>
          <a:p>
            <a:pPr marL="342900" marR="0" lvl="0" indent="-342900" algn="l" defTabSz="914400" rtl="0" eaLnBrk="0" fontAlgn="base" latinLnBrk="0" hangingPunct="0">
              <a:lnSpc>
                <a:spcPct val="100000"/>
              </a:lnSpc>
              <a:spcBef>
                <a:spcPct val="20000"/>
              </a:spcBef>
              <a:spcAft>
                <a:spcPct val="0"/>
              </a:spcAft>
              <a:buClr>
                <a:prstClr val="black"/>
              </a:buClr>
              <a:buSzPct val="115000"/>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cs typeface="Arial" charset="0"/>
              </a:rPr>
              <a:t>Permissions</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cs typeface="Arial" charset="0"/>
              </a:rPr>
              <a:t> - Each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cs typeface="Arial" charset="0"/>
              </a:rPr>
              <a:t>user role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cs typeface="Arial" charset="0"/>
              </a:rPr>
              <a:t>contains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cs typeface="Arial" charset="0"/>
              </a:rPr>
              <a:t>permissions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cs typeface="Arial" charset="0"/>
              </a:rPr>
              <a:t>that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cs typeface="Arial" charset="0"/>
              </a:rPr>
              <a:t>determine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cs typeface="Arial" charset="0"/>
              </a:rPr>
              <a:t>which tasks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cs typeface="Arial" charset="0"/>
              </a:rPr>
              <a:t>can be performed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cs typeface="Arial" charset="0"/>
              </a:rPr>
              <a:t>in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cs typeface="Arial" charset="0"/>
              </a:rPr>
              <a:t>PAnext</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cs typeface="Arial" charset="0"/>
            </a:endParaRPr>
          </a:p>
          <a:p>
            <a:pPr marL="800100" marR="0" lvl="1" indent="-342900" algn="l" defTabSz="914400" rtl="0" eaLnBrk="0" fontAlgn="base" latinLnBrk="0" hangingPunct="0">
              <a:lnSpc>
                <a:spcPct val="100000"/>
              </a:lnSpc>
              <a:spcBef>
                <a:spcPct val="20000"/>
              </a:spcBef>
              <a:spcAft>
                <a:spcPct val="0"/>
              </a:spcAft>
              <a:buClr>
                <a:prstClr val="black"/>
              </a:buClr>
              <a:buSzPct val="115000"/>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cs typeface="Arial" charset="0"/>
              </a:rPr>
              <a:t>Once a user has a specific role,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cs typeface="Arial" charset="0"/>
              </a:rPr>
              <a:t>they can grant that role to another user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cs typeface="Arial" charset="0"/>
              </a:rPr>
              <a:t>account</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cs typeface="Arial" charset="0"/>
            </a:endParaRPr>
          </a:p>
          <a:p>
            <a:pPr marL="800100" marR="0" lvl="1" indent="-342900" algn="l" defTabSz="914400" rtl="0" eaLnBrk="0" fontAlgn="base" latinLnBrk="0" hangingPunct="0">
              <a:lnSpc>
                <a:spcPct val="100000"/>
              </a:lnSpc>
              <a:spcBef>
                <a:spcPct val="20000"/>
              </a:spcBef>
              <a:spcAft>
                <a:spcPct val="0"/>
              </a:spcAft>
              <a:buClr>
                <a:prstClr val="black"/>
              </a:buClr>
              <a:buSzPct val="11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cs typeface="Arial" charset="0"/>
              </a:rPr>
              <a:t>Reference the </a:t>
            </a: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cs typeface="Arial" charset="0"/>
              </a:rPr>
              <a:t>User Role Matrix</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cs typeface="Arial" charset="0"/>
              </a:rPr>
              <a:t>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cs typeface="Arial" charset="0"/>
              </a:rPr>
              <a:t>on PAnext &gt; Support&gt; Documentation for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cs typeface="Arial" charset="0"/>
              </a:rPr>
              <a:t>additional information on role permissions and which roles can be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cs typeface="Arial" charset="0"/>
              </a:rPr>
              <a:t>assigned</a:t>
            </a:r>
            <a:endPar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ndParaRPr>
          </a:p>
        </p:txBody>
      </p:sp>
      <p:sp>
        <p:nvSpPr>
          <p:cNvPr id="6" name="Oval 5"/>
          <p:cNvSpPr/>
          <p:nvPr/>
        </p:nvSpPr>
        <p:spPr>
          <a:xfrm>
            <a:off x="7803036" y="713232"/>
            <a:ext cx="1143000" cy="52195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rebuchet MS" panose="020B0603020202020204" pitchFamily="34" charset="0"/>
              </a:rPr>
              <a:t>DEMO</a:t>
            </a:r>
            <a:endParaRPr lang="en-US"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9949823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3" y="182597"/>
            <a:ext cx="8661647" cy="521208"/>
          </a:xfrm>
        </p:spPr>
        <p:txBody>
          <a:bodyPr/>
          <a:lstStyle/>
          <a:p>
            <a:r>
              <a:rPr lang="en-US" dirty="0" smtClean="0"/>
              <a:t>Base User Roles for CMAS</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472513484"/>
              </p:ext>
            </p:extLst>
          </p:nvPr>
        </p:nvGraphicFramePr>
        <p:xfrm>
          <a:off x="304800" y="1564850"/>
          <a:ext cx="8534400" cy="3888291"/>
        </p:xfrm>
        <a:graphic>
          <a:graphicData uri="http://schemas.openxmlformats.org/drawingml/2006/table">
            <a:tbl>
              <a:tblPr firstRow="1" firstCol="1" bandRow="1">
                <a:tableStyleId>{1FECB4D8-DB02-4DC6-A0A2-4F2EBAE1DC90}</a:tableStyleId>
              </a:tblPr>
              <a:tblGrid>
                <a:gridCol w="4495800">
                  <a:extLst>
                    <a:ext uri="{9D8B030D-6E8A-4147-A177-3AD203B41FA5}">
                      <a16:colId xmlns:a16="http://schemas.microsoft.com/office/drawing/2014/main" xmlns="" val="20000"/>
                    </a:ext>
                  </a:extLst>
                </a:gridCol>
                <a:gridCol w="4038600">
                  <a:extLst>
                    <a:ext uri="{9D8B030D-6E8A-4147-A177-3AD203B41FA5}">
                      <a16:colId xmlns:a16="http://schemas.microsoft.com/office/drawing/2014/main" xmlns="" val="20001"/>
                    </a:ext>
                  </a:extLst>
                </a:gridCol>
              </a:tblGrid>
              <a:tr h="782111">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smtClean="0">
                          <a:solidFill>
                            <a:schemeClr val="bg1"/>
                          </a:solidFill>
                          <a:effectLst/>
                          <a:latin typeface="Trebuchet MS" panose="020B0603020202020204" pitchFamily="34" charset="0"/>
                        </a:rPr>
                        <a:t> CMAS</a:t>
                      </a:r>
                      <a:endParaRPr lang="en-US" sz="2400" dirty="0">
                        <a:solidFill>
                          <a:schemeClr val="bg1"/>
                        </a:solidFill>
                        <a:effectLst/>
                        <a:latin typeface="Trebuchet MS" panose="020B0603020202020204" pitchFamily="34" charset="0"/>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smtClean="0">
                          <a:solidFill>
                            <a:schemeClr val="bg1"/>
                          </a:solidFill>
                          <a:effectLst/>
                          <a:latin typeface="Trebuchet MS" panose="020B0603020202020204" pitchFamily="34" charset="0"/>
                        </a:rPr>
                        <a:t>PearsonAccess</a:t>
                      </a:r>
                      <a:r>
                        <a:rPr lang="en-US" sz="2400" baseline="30000" dirty="0" smtClean="0">
                          <a:solidFill>
                            <a:schemeClr val="bg1"/>
                          </a:solidFill>
                          <a:effectLst/>
                          <a:latin typeface="Trebuchet MS" panose="020B0603020202020204" pitchFamily="34" charset="0"/>
                        </a:rPr>
                        <a:t>next</a:t>
                      </a:r>
                      <a:r>
                        <a:rPr lang="en-US" sz="2400" baseline="0" dirty="0" smtClean="0">
                          <a:solidFill>
                            <a:schemeClr val="bg1"/>
                          </a:solidFill>
                          <a:effectLst/>
                          <a:latin typeface="Trebuchet MS" panose="020B0603020202020204" pitchFamily="34" charset="0"/>
                        </a:rPr>
                        <a:t> Role</a:t>
                      </a:r>
                      <a:endParaRPr lang="en-US" sz="2400" b="1" baseline="30000" dirty="0" smtClean="0">
                        <a:solidFill>
                          <a:schemeClr val="bg1"/>
                        </a:solidFill>
                        <a:effectLst/>
                        <a:latin typeface="Trebuchet MS" panose="020B0603020202020204" pitchFamily="34" charset="0"/>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621236">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smtClean="0">
                          <a:effectLst/>
                          <a:latin typeface="Trebuchet MS" panose="020B0603020202020204" pitchFamily="34" charset="0"/>
                        </a:rPr>
                        <a:t>District Assessment Coordinator (DAC)</a:t>
                      </a:r>
                      <a:endParaRPr lang="en-US" sz="2000" b="0" dirty="0">
                        <a:solidFill>
                          <a:srgbClr val="000000"/>
                        </a:solidFill>
                        <a:effectLst/>
                        <a:latin typeface="Trebuchet MS" panose="020B0603020202020204" pitchFamily="34" charset="0"/>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Trebuchet MS" panose="020B0603020202020204" pitchFamily="34" charset="0"/>
                        </a:rPr>
                        <a:t>LEA/District Test Coordinator</a:t>
                      </a:r>
                      <a:endParaRPr lang="en-US" sz="2000" dirty="0" smtClean="0">
                        <a:solidFill>
                          <a:srgbClr val="FF0000"/>
                        </a:solidFill>
                        <a:effectLst/>
                        <a:latin typeface="Trebuchet MS" panose="020B0603020202020204" pitchFamily="34" charset="0"/>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extLst>
                  <a:ext uri="{0D108BD9-81ED-4DB2-BD59-A6C34878D82A}">
                    <a16:rowId xmlns:a16="http://schemas.microsoft.com/office/drawing/2014/main" xmlns="" val="10001"/>
                  </a:ext>
                </a:extLst>
              </a:tr>
              <a:tr h="621236">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smtClean="0">
                          <a:effectLst/>
                          <a:latin typeface="Trebuchet MS" panose="020B0603020202020204" pitchFamily="34" charset="0"/>
                        </a:rPr>
                        <a:t>School Assessment Coordinator (SAC)</a:t>
                      </a:r>
                      <a:endParaRPr lang="en-US" sz="2000" b="0" dirty="0">
                        <a:solidFill>
                          <a:srgbClr val="000000"/>
                        </a:solidFill>
                        <a:effectLst/>
                        <a:latin typeface="Trebuchet MS" panose="020B0603020202020204" pitchFamily="34" charset="0"/>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F0F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smtClean="0">
                          <a:effectLst/>
                          <a:latin typeface="Trebuchet MS" panose="020B0603020202020204" pitchFamily="34" charset="0"/>
                        </a:rPr>
                        <a:t>School</a:t>
                      </a:r>
                      <a:r>
                        <a:rPr lang="en-US" sz="2000" baseline="0" dirty="0" smtClean="0">
                          <a:effectLst/>
                          <a:latin typeface="Trebuchet MS" panose="020B0603020202020204" pitchFamily="34" charset="0"/>
                        </a:rPr>
                        <a:t> </a:t>
                      </a:r>
                      <a:r>
                        <a:rPr lang="en-US" sz="2000" dirty="0" smtClean="0">
                          <a:effectLst/>
                          <a:latin typeface="Trebuchet MS" panose="020B0603020202020204" pitchFamily="34" charset="0"/>
                        </a:rPr>
                        <a:t>Test Coordinator</a:t>
                      </a:r>
                      <a:endParaRPr lang="en-US" sz="2000" dirty="0">
                        <a:solidFill>
                          <a:srgbClr val="000000"/>
                        </a:solidFill>
                        <a:effectLst/>
                        <a:latin typeface="Trebuchet MS" panose="020B0603020202020204" pitchFamily="34" charset="0"/>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xmlns="" val="10002"/>
                  </a:ext>
                </a:extLst>
              </a:tr>
              <a:tr h="621236">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smtClean="0">
                          <a:effectLst/>
                          <a:latin typeface="Trebuchet MS" panose="020B0603020202020204" pitchFamily="34" charset="0"/>
                        </a:rPr>
                        <a:t>District Technology</a:t>
                      </a:r>
                      <a:r>
                        <a:rPr lang="en-US" sz="2000" b="0" baseline="0" dirty="0" smtClean="0">
                          <a:effectLst/>
                          <a:latin typeface="Trebuchet MS" panose="020B0603020202020204" pitchFamily="34" charset="0"/>
                        </a:rPr>
                        <a:t> Coordinator (DTC)</a:t>
                      </a:r>
                      <a:endParaRPr lang="en-US" sz="2000" b="0" dirty="0">
                        <a:solidFill>
                          <a:srgbClr val="000000"/>
                        </a:solidFill>
                        <a:effectLst/>
                        <a:latin typeface="Trebuchet MS" panose="020B0603020202020204" pitchFamily="34" charset="0"/>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Trebuchet MS" panose="020B0603020202020204" pitchFamily="34" charset="0"/>
                        </a:rPr>
                        <a:t>Technology Coordinator</a:t>
                      </a:r>
                      <a:endParaRPr lang="en-US" sz="2000" dirty="0" smtClean="0">
                        <a:solidFill>
                          <a:srgbClr val="000000"/>
                        </a:solidFill>
                        <a:effectLst/>
                        <a:latin typeface="Trebuchet MS" panose="020B0603020202020204" pitchFamily="34" charset="0"/>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extLst>
                  <a:ext uri="{0D108BD9-81ED-4DB2-BD59-A6C34878D82A}">
                    <a16:rowId xmlns:a16="http://schemas.microsoft.com/office/drawing/2014/main" xmlns="" val="10003"/>
                  </a:ext>
                </a:extLst>
              </a:tr>
              <a:tr h="621236">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smtClean="0">
                          <a:effectLst/>
                          <a:latin typeface="Trebuchet MS" panose="020B0603020202020204" pitchFamily="34" charset="0"/>
                        </a:rPr>
                        <a:t>Test Administrator</a:t>
                      </a:r>
                      <a:endParaRPr lang="en-US" sz="2000" b="0" dirty="0">
                        <a:solidFill>
                          <a:srgbClr val="000000"/>
                        </a:solidFill>
                        <a:effectLst/>
                        <a:latin typeface="Trebuchet MS" panose="020B0603020202020204" pitchFamily="34" charset="0"/>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F0F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smtClean="0">
                          <a:effectLst/>
                          <a:latin typeface="Trebuchet MS" panose="020B0603020202020204" pitchFamily="34" charset="0"/>
                        </a:rPr>
                        <a:t>Test Administrator</a:t>
                      </a:r>
                      <a:endParaRPr lang="en-US" sz="2000" dirty="0">
                        <a:solidFill>
                          <a:srgbClr val="000000"/>
                        </a:solidFill>
                        <a:effectLst/>
                        <a:latin typeface="Trebuchet MS" panose="020B0603020202020204" pitchFamily="34" charset="0"/>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xmlns="" val="10004"/>
                  </a:ext>
                </a:extLst>
              </a:tr>
              <a:tr h="621236">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err="1" smtClean="0">
                          <a:effectLst/>
                          <a:latin typeface="Trebuchet MS" panose="020B0603020202020204" pitchFamily="34" charset="0"/>
                        </a:rPr>
                        <a:t>CoAlt</a:t>
                      </a:r>
                      <a:r>
                        <a:rPr lang="en-US" sz="2000" b="0" dirty="0" smtClean="0">
                          <a:effectLst/>
                          <a:latin typeface="Trebuchet MS" panose="020B0603020202020204" pitchFamily="34" charset="0"/>
                        </a:rPr>
                        <a:t> S/SS Test</a:t>
                      </a:r>
                      <a:r>
                        <a:rPr lang="en-US" sz="2000" b="0" baseline="0" dirty="0" smtClean="0">
                          <a:effectLst/>
                          <a:latin typeface="Trebuchet MS" panose="020B0603020202020204" pitchFamily="34" charset="0"/>
                        </a:rPr>
                        <a:t> Examiner</a:t>
                      </a:r>
                      <a:endParaRPr lang="en-US" sz="2000" b="0" dirty="0">
                        <a:solidFill>
                          <a:srgbClr val="000000"/>
                        </a:solidFill>
                        <a:effectLst/>
                        <a:latin typeface="Trebuchet MS" panose="020B0603020202020204" pitchFamily="34" charset="0"/>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Trebuchet MS" panose="020B0603020202020204" pitchFamily="34" charset="0"/>
                        </a:rPr>
                        <a:t>Test</a:t>
                      </a:r>
                      <a:r>
                        <a:rPr lang="en-US" sz="2000" baseline="0" dirty="0" smtClean="0">
                          <a:effectLst/>
                          <a:latin typeface="Trebuchet MS" panose="020B0603020202020204" pitchFamily="34" charset="0"/>
                        </a:rPr>
                        <a:t> Examiner</a:t>
                      </a:r>
                      <a:endParaRPr lang="en-US" sz="2000" dirty="0">
                        <a:solidFill>
                          <a:srgbClr val="000000"/>
                        </a:solidFill>
                        <a:effectLst/>
                        <a:latin typeface="Trebuchet MS" panose="020B0603020202020204" pitchFamily="34" charset="0"/>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149845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91720" cy="521208"/>
          </a:xfrm>
        </p:spPr>
        <p:txBody>
          <a:bodyPr/>
          <a:lstStyle/>
          <a:p>
            <a:r>
              <a:rPr lang="en-US" dirty="0" smtClean="0"/>
              <a:t>User Account Add-on Roles</a:t>
            </a:r>
            <a:endParaRPr lang="en-US" dirty="0"/>
          </a:p>
        </p:txBody>
      </p:sp>
      <p:sp>
        <p:nvSpPr>
          <p:cNvPr id="5" name="Content Placeholder 7"/>
          <p:cNvSpPr txBox="1">
            <a:spLocks/>
          </p:cNvSpPr>
          <p:nvPr/>
        </p:nvSpPr>
        <p:spPr>
          <a:xfrm>
            <a:off x="419493" y="1136343"/>
            <a:ext cx="8229600" cy="4824082"/>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0" fontAlgn="auto" latinLnBrk="0" hangingPunct="0">
              <a:lnSpc>
                <a:spcPct val="100000"/>
              </a:lnSpc>
              <a:spcBef>
                <a:spcPct val="20000"/>
              </a:spcBef>
              <a:spcAft>
                <a:spcPts val="0"/>
              </a:spcAft>
              <a:buClr>
                <a:srgbClr val="7030A0"/>
              </a:buClr>
              <a:buSzPct val="115000"/>
              <a:buFont typeface="Arial" panose="020B0604020202020204" pitchFamily="34" charset="0"/>
              <a:buNone/>
              <a:tabLst/>
              <a:defRPr/>
            </a:pPr>
            <a:r>
              <a:rPr kumimoji="0" lang="en-US" sz="1800" b="1" i="0" u="none" strike="noStrike" kern="1200" cap="none" spc="0" normalizeH="0" baseline="0" noProof="0" dirty="0" smtClean="0">
                <a:ln>
                  <a:noFill/>
                </a:ln>
                <a:solidFill>
                  <a:srgbClr val="000000"/>
                </a:solidFill>
                <a:effectLst/>
                <a:uLnTx/>
                <a:uFillTx/>
                <a:latin typeface="Trebuchet MS" panose="020B0603020202020204" pitchFamily="34" charset="0"/>
                <a:cs typeface="Arial" charset="0"/>
              </a:rPr>
              <a:t>Add-on Roles Assigned to DACs </a:t>
            </a:r>
          </a:p>
          <a:p>
            <a:pPr marL="342900" marR="0" lvl="0" indent="-342900" algn="l" defTabSz="914400" rtl="0" eaLnBrk="1" fontAlgn="auto" latinLnBrk="0" hangingPunct="1">
              <a:lnSpc>
                <a:spcPct val="107000"/>
              </a:lnSpc>
              <a:spcBef>
                <a:spcPts val="0"/>
              </a:spcBef>
              <a:spcAft>
                <a:spcPts val="800"/>
              </a:spcAft>
              <a:buClrTx/>
              <a:buSzTx/>
              <a:buFont typeface="Arial"/>
              <a:buChar char="•"/>
              <a:tabLst>
                <a:tab pos="914400" algn="l"/>
              </a:tabLst>
              <a:defRPr/>
            </a:pPr>
            <a:r>
              <a:rPr kumimoji="0" lang="en-US" sz="1800" b="1" i="0" u="none" strike="noStrike" kern="1200" cap="none" spc="0" normalizeH="0" baseline="0" noProof="0" dirty="0" smtClean="0">
                <a:ln>
                  <a:noFill/>
                </a:ln>
                <a:solidFill>
                  <a:srgbClr val="000000"/>
                </a:solidFill>
                <a:effectLst/>
                <a:uLnTx/>
                <a:uFillTx/>
                <a:latin typeface="Trebuchet MS" panose="020B0603020202020204" pitchFamily="34" charset="0"/>
                <a:ea typeface="Calibri"/>
                <a:cs typeface="Times New Roman"/>
              </a:rPr>
              <a:t>Sensitive Data Role</a:t>
            </a: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ea typeface="Calibri"/>
                <a:cs typeface="Times New Roman"/>
              </a:rPr>
              <a:t> – View and edit sensitive student data</a:t>
            </a:r>
          </a:p>
          <a:p>
            <a:pPr marL="800100" marR="0" lvl="1" indent="-285750" algn="l" defTabSz="914400" rtl="0" eaLnBrk="1" fontAlgn="auto" latinLnBrk="0" hangingPunct="1">
              <a:lnSpc>
                <a:spcPct val="107000"/>
              </a:lnSpc>
              <a:spcBef>
                <a:spcPts val="0"/>
              </a:spcBef>
              <a:spcAft>
                <a:spcPts val="800"/>
              </a:spcAft>
              <a:buClrTx/>
              <a:buSzTx/>
              <a:buFont typeface="Arial"/>
              <a:buChar char="•"/>
              <a:tabLst>
                <a:tab pos="914400" algn="l"/>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Users</a:t>
            </a:r>
            <a:r>
              <a:rPr kumimoji="0" lang="en-US" sz="1800" b="1" i="0" u="none" strike="noStrike" kern="1200" cap="none" spc="0" normalizeH="0" baseline="0" noProof="0" dirty="0" smtClean="0">
                <a:ln>
                  <a:noFill/>
                </a:ln>
                <a:solidFill>
                  <a:srgbClr val="000000"/>
                </a:solidFill>
                <a:effectLst/>
                <a:uLnTx/>
                <a:uFillTx/>
                <a:latin typeface="Trebuchet MS" panose="020B0603020202020204" pitchFamily="34" charset="0"/>
              </a:rPr>
              <a:t> </a:t>
            </a: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with this PAnext role will have access to PII </a:t>
            </a:r>
          </a:p>
          <a:p>
            <a:pPr marL="800100" marR="0" lvl="1" indent="-285750" algn="l" defTabSz="914400" rtl="0" eaLnBrk="1" fontAlgn="auto" latinLnBrk="0" hangingPunct="1">
              <a:lnSpc>
                <a:spcPct val="107000"/>
              </a:lnSpc>
              <a:spcBef>
                <a:spcPts val="0"/>
              </a:spcBef>
              <a:spcAft>
                <a:spcPts val="800"/>
              </a:spcAft>
              <a:buClrTx/>
              <a:buSzTx/>
              <a:buFont typeface="Arial"/>
              <a:buChar char="•"/>
              <a:tabLst>
                <a:tab pos="914400" algn="l"/>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ea typeface="Calibri"/>
                <a:cs typeface="Times New Roman"/>
              </a:rPr>
              <a:t>Must have this role to import SR/PNP files</a:t>
            </a:r>
          </a:p>
          <a:p>
            <a:pPr marL="342900" marR="0" lvl="0" indent="-342900" algn="l" defTabSz="914400" rtl="0" eaLnBrk="1" fontAlgn="auto" latinLnBrk="0" hangingPunct="1">
              <a:lnSpc>
                <a:spcPct val="107000"/>
              </a:lnSpc>
              <a:spcBef>
                <a:spcPts val="0"/>
              </a:spcBef>
              <a:spcAft>
                <a:spcPts val="800"/>
              </a:spcAft>
              <a:buClrTx/>
              <a:buSzTx/>
              <a:buFont typeface="Arial"/>
              <a:buChar char="•"/>
              <a:tabLst>
                <a:tab pos="914400" algn="l"/>
              </a:tabLst>
              <a:defRPr/>
            </a:pPr>
            <a:r>
              <a:rPr kumimoji="0" lang="en-US" sz="1800" b="1" i="0" u="none" strike="noStrike" kern="1200" cap="none" spc="0" normalizeH="0" baseline="0" noProof="0" dirty="0" smtClean="0">
                <a:ln>
                  <a:noFill/>
                </a:ln>
                <a:solidFill>
                  <a:srgbClr val="000000"/>
                </a:solidFill>
                <a:effectLst/>
                <a:uLnTx/>
                <a:uFillTx/>
                <a:latin typeface="Trebuchet MS" panose="020B0603020202020204" pitchFamily="34" charset="0"/>
                <a:cs typeface="Times New Roman"/>
              </a:rPr>
              <a:t>Delete Student </a:t>
            </a: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cs typeface="Times New Roman"/>
              </a:rPr>
              <a:t>– Delete students</a:t>
            </a:r>
          </a:p>
          <a:p>
            <a:pPr marL="742950" marR="0" lvl="1" indent="-285750" algn="l" defTabSz="914400" rtl="0" eaLnBrk="1" fontAlgn="auto" latinLnBrk="0" hangingPunct="1">
              <a:lnSpc>
                <a:spcPct val="107000"/>
              </a:lnSpc>
              <a:spcBef>
                <a:spcPts val="0"/>
              </a:spcBef>
              <a:spcAft>
                <a:spcPts val="800"/>
              </a:spcAft>
              <a:buClrTx/>
              <a:buSzTx/>
              <a:buFont typeface="Arial"/>
              <a:buChar char="•"/>
              <a:tabLst>
                <a:tab pos="914400" algn="l"/>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CDE will check October Count numbers against test registrations in PAnext	</a:t>
            </a:r>
          </a:p>
          <a:p>
            <a:pPr marL="342900" marR="0" lvl="0" indent="-342900" algn="l" defTabSz="914400" rtl="0" eaLnBrk="1" fontAlgn="auto" latinLnBrk="0" hangingPunct="1">
              <a:lnSpc>
                <a:spcPct val="107000"/>
              </a:lnSpc>
              <a:spcBef>
                <a:spcPts val="0"/>
              </a:spcBef>
              <a:spcAft>
                <a:spcPts val="800"/>
              </a:spcAft>
              <a:buClrTx/>
              <a:buSzTx/>
              <a:buFont typeface="Arial"/>
              <a:buChar char="•"/>
              <a:tabLst>
                <a:tab pos="914400" algn="l"/>
              </a:tabLst>
              <a:defRPr/>
            </a:pPr>
            <a:r>
              <a:rPr kumimoji="0" lang="en-US" sz="1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Published Reports </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Provides access to post-test reports (i.e., results reports) and data files</a:t>
            </a:r>
          </a:p>
          <a:p>
            <a:pPr marL="342900" marR="0" lvl="0" indent="-342900" algn="l" defTabSz="914400" rtl="0" eaLnBrk="1" fontAlgn="auto" latinLnBrk="0" hangingPunct="1">
              <a:lnSpc>
                <a:spcPct val="107000"/>
              </a:lnSpc>
              <a:spcBef>
                <a:spcPts val="0"/>
              </a:spcBef>
              <a:spcAft>
                <a:spcPts val="800"/>
              </a:spcAft>
              <a:buClrTx/>
              <a:buSzTx/>
              <a:buFont typeface="Arial"/>
              <a:buChar char="•"/>
              <a:tabLst>
                <a:tab pos="914400" algn="l"/>
              </a:tabLst>
              <a:defRPr/>
            </a:pPr>
            <a:r>
              <a:rPr lang="en-US" sz="1800" b="1" dirty="0" err="1" smtClean="0">
                <a:solidFill>
                  <a:sysClr val="windowText" lastClr="000000"/>
                </a:solidFill>
                <a:latin typeface="Trebuchet MS" panose="020B0603020202020204" pitchFamily="34" charset="0"/>
              </a:rPr>
              <a:t>OnDemand</a:t>
            </a:r>
            <a:r>
              <a:rPr lang="en-US" sz="1800" b="1" dirty="0" smtClean="0">
                <a:solidFill>
                  <a:sysClr val="windowText" lastClr="000000"/>
                </a:solidFill>
                <a:latin typeface="Trebuchet MS" panose="020B0603020202020204" pitchFamily="34" charset="0"/>
              </a:rPr>
              <a:t> Admin Report Access </a:t>
            </a:r>
            <a:r>
              <a:rPr lang="en-US" sz="1800" dirty="0" smtClean="0">
                <a:solidFill>
                  <a:sysClr val="windowText" lastClr="000000"/>
                </a:solidFill>
                <a:latin typeface="Trebuchet MS" panose="020B0603020202020204" pitchFamily="34" charset="0"/>
              </a:rPr>
              <a:t>– Provides access to post-test on-demand individual student reports – these reports do not include comparative data</a:t>
            </a:r>
            <a:endPar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Arial"/>
              <a:buChar char="•"/>
              <a:tabLst>
                <a:tab pos="914400" algn="l"/>
              </a:tabLst>
              <a:defRPr/>
            </a:pPr>
            <a:r>
              <a:rPr kumimoji="0" lang="en-US" sz="1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Test Update </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Allows export/import of STU file to batch update Void and Not Tested codes/reasons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Note: </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Roles are added/removed from accounts throughout</a:t>
            </a:r>
            <a:r>
              <a:rPr kumimoji="0" lang="en-US" sz="1800" b="0" i="0" u="none" strike="noStrike" kern="1200" cap="none" spc="0" normalizeH="0" noProof="0" dirty="0" smtClean="0">
                <a:ln>
                  <a:noFill/>
                </a:ln>
                <a:solidFill>
                  <a:sysClr val="windowText" lastClr="000000"/>
                </a:solidFill>
                <a:effectLst/>
                <a:uLnTx/>
                <a:uFillTx/>
                <a:latin typeface="Trebuchet MS" panose="020B0603020202020204" pitchFamily="34" charset="0"/>
              </a:rPr>
              <a:t> the year</a:t>
            </a:r>
            <a:endParaRPr kumimoji="0" lang="en-US" sz="18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35229918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1"/>
              </a:buClr>
            </a:pPr>
            <a:r>
              <a:rPr lang="en-US" dirty="0" smtClean="0"/>
              <a:t>The following user roles limit permissions and should not be assigned to users with other roles</a:t>
            </a:r>
          </a:p>
          <a:p>
            <a:pPr lvl="1">
              <a:buClr>
                <a:schemeClr val="tx1"/>
              </a:buClr>
            </a:pPr>
            <a:r>
              <a:rPr lang="en-US" dirty="0" smtClean="0"/>
              <a:t>Test Examiner</a:t>
            </a:r>
          </a:p>
          <a:p>
            <a:pPr lvl="1">
              <a:buClr>
                <a:schemeClr val="tx1"/>
              </a:buClr>
            </a:pPr>
            <a:r>
              <a:rPr lang="en-US" dirty="0" err="1" smtClean="0"/>
              <a:t>OnDemand</a:t>
            </a:r>
            <a:r>
              <a:rPr lang="en-US" dirty="0" smtClean="0"/>
              <a:t> Teacher Report Access Role</a:t>
            </a:r>
          </a:p>
          <a:p>
            <a:pPr>
              <a:buClr>
                <a:schemeClr val="tx1"/>
              </a:buClr>
            </a:pPr>
            <a:r>
              <a:rPr lang="en-US" dirty="0" smtClean="0"/>
              <a:t>Users with these roles </a:t>
            </a:r>
            <a:r>
              <a:rPr lang="en-US" dirty="0"/>
              <a:t>will </a:t>
            </a:r>
            <a:r>
              <a:rPr lang="en-US" dirty="0" smtClean="0"/>
              <a:t>only </a:t>
            </a:r>
            <a:r>
              <a:rPr lang="en-US" dirty="0"/>
              <a:t>be able to see </a:t>
            </a:r>
            <a:r>
              <a:rPr lang="en-US" dirty="0" smtClean="0"/>
              <a:t>students/data to which they are assigned</a:t>
            </a:r>
          </a:p>
          <a:p>
            <a:pPr lvl="1">
              <a:buClr>
                <a:schemeClr val="tx1"/>
              </a:buClr>
            </a:pPr>
            <a:r>
              <a:rPr lang="en-US" b="1" dirty="0" smtClean="0"/>
              <a:t>Example</a:t>
            </a:r>
            <a:r>
              <a:rPr lang="en-US" dirty="0" smtClean="0"/>
              <a:t>: A SAC who is assigned the School Test Coordinator and Test Examiner roles will only see </a:t>
            </a:r>
            <a:r>
              <a:rPr lang="en-US" dirty="0" err="1" smtClean="0"/>
              <a:t>CoAlt</a:t>
            </a:r>
            <a:r>
              <a:rPr lang="en-US" dirty="0" smtClean="0"/>
              <a:t> students to whom they are assigned – will not be able to function as a SAC/School Test Coordinator</a:t>
            </a:r>
            <a:endParaRPr lang="en-US" dirty="0"/>
          </a:p>
        </p:txBody>
      </p:sp>
      <p:sp>
        <p:nvSpPr>
          <p:cNvPr id="3" name="Title 2"/>
          <p:cNvSpPr>
            <a:spLocks noGrp="1"/>
          </p:cNvSpPr>
          <p:nvPr>
            <p:ph type="title"/>
          </p:nvPr>
        </p:nvSpPr>
        <p:spPr/>
        <p:txBody>
          <a:bodyPr/>
          <a:lstStyle/>
          <a:p>
            <a:r>
              <a:rPr lang="en-US" dirty="0" smtClean="0"/>
              <a:t>User Roles</a:t>
            </a:r>
            <a:endParaRPr lang="en-US" dirty="0"/>
          </a:p>
        </p:txBody>
      </p:sp>
    </p:spTree>
    <p:extLst>
      <p:ext uri="{BB962C8B-B14F-4D97-AF65-F5344CB8AC3E}">
        <p14:creationId xmlns:p14="http://schemas.microsoft.com/office/powerpoint/2010/main" val="18440705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Before Testing</a:t>
            </a:r>
            <a:endParaRPr lang="en-US" sz="3200" dirty="0">
              <a:solidFill>
                <a:srgbClr val="000000"/>
              </a:solidFill>
            </a:endParaRPr>
          </a:p>
        </p:txBody>
      </p:sp>
    </p:spTree>
    <p:extLst>
      <p:ext uri="{BB962C8B-B14F-4D97-AF65-F5344CB8AC3E}">
        <p14:creationId xmlns:p14="http://schemas.microsoft.com/office/powerpoint/2010/main" val="17388040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06879" cy="521208"/>
          </a:xfrm>
        </p:spPr>
        <p:txBody>
          <a:bodyPr/>
          <a:lstStyle/>
          <a:p>
            <a:r>
              <a:rPr lang="en-US" dirty="0" smtClean="0"/>
              <a:t>Annual Training Requirement</a:t>
            </a:r>
            <a:endParaRPr lang="en-US" dirty="0"/>
          </a:p>
        </p:txBody>
      </p:sp>
      <p:sp>
        <p:nvSpPr>
          <p:cNvPr id="4" name="Content Placeholder 2"/>
          <p:cNvSpPr txBox="1">
            <a:spLocks/>
          </p:cNvSpPr>
          <p:nvPr/>
        </p:nvSpPr>
        <p:spPr>
          <a:xfrm>
            <a:off x="386504" y="1334804"/>
            <a:ext cx="8358741" cy="44534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3825" marR="0" lvl="0" indent="0" algn="l" defTabSz="914400" rtl="0" eaLnBrk="1" fontAlgn="auto" latinLnBrk="0" hangingPunct="1">
              <a:spcBef>
                <a:spcPts val="600"/>
              </a:spcBef>
              <a:spcAft>
                <a:spcPts val="600"/>
              </a:spcAft>
              <a:buClrTx/>
              <a:buSzTx/>
              <a:buFont typeface="Arial" panose="020B0604020202020204" pitchFamily="34" charset="0"/>
              <a:buNone/>
              <a:tabLst/>
              <a:defRPr/>
            </a:pPr>
            <a:r>
              <a:rPr kumimoji="0" lang="en-US" sz="2400" b="0" i="0" u="sng" strike="noStrike" kern="1200" cap="none" spc="0" normalizeH="0" baseline="0" noProof="0" dirty="0" smtClean="0">
                <a:ln>
                  <a:noFill/>
                </a:ln>
                <a:solidFill>
                  <a:srgbClr val="000000"/>
                </a:solidFill>
                <a:effectLst/>
                <a:uLnTx/>
                <a:uFillTx/>
                <a:latin typeface="Trebuchet MS" panose="020B0603020202020204" pitchFamily="34" charset="0"/>
              </a:rPr>
              <a:t>Everyone</a:t>
            </a: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 involved in CMAS math, ELA,</a:t>
            </a:r>
            <a:r>
              <a:rPr kumimoji="0" lang="en-US" sz="2400" b="0" i="0" u="none" strike="noStrike" kern="1200" cap="none" spc="0" normalizeH="0" noProof="0" dirty="0" smtClean="0">
                <a:ln>
                  <a:noFill/>
                </a:ln>
                <a:solidFill>
                  <a:srgbClr val="000000"/>
                </a:solidFill>
                <a:effectLst/>
                <a:uLnTx/>
                <a:uFillTx/>
                <a:latin typeface="Trebuchet MS" panose="020B0603020202020204" pitchFamily="34" charset="0"/>
              </a:rPr>
              <a:t> </a:t>
            </a: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science, and social studies administration must be trained </a:t>
            </a:r>
            <a:r>
              <a:rPr kumimoji="0" lang="en-US" sz="2400" b="0" i="0" u="sng" strike="noStrike" kern="1200" cap="none" spc="0" normalizeH="0" baseline="0" noProof="0" dirty="0" smtClean="0">
                <a:ln>
                  <a:noFill/>
                </a:ln>
                <a:solidFill>
                  <a:srgbClr val="000000"/>
                </a:solidFill>
                <a:effectLst/>
                <a:uLnTx/>
                <a:uFillTx/>
                <a:latin typeface="Trebuchet MS" panose="020B0603020202020204" pitchFamily="34" charset="0"/>
              </a:rPr>
              <a:t>each year</a:t>
            </a:r>
          </a:p>
          <a:p>
            <a:pPr marL="581025" marR="0" lvl="0" indent="-457200" algn="l" defTabSz="914400" rtl="0" eaLnBrk="1" fontAlgn="auto" latinLnBrk="0" hangingPunct="1">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Includes DACs, SACs, Test Administrators, Test Examiners, technology personnel, and any other school or district staff involved in administration</a:t>
            </a:r>
            <a:endParaRPr kumimoji="0" lang="en-US" sz="2000" b="0" i="0" u="sng" strike="noStrike" kern="1200" cap="none" spc="0" normalizeH="0" baseline="0" noProof="0" dirty="0" smtClean="0">
              <a:ln>
                <a:noFill/>
              </a:ln>
              <a:solidFill>
                <a:srgbClr val="000000"/>
              </a:solidFill>
              <a:effectLst/>
              <a:uLnTx/>
              <a:uFillTx/>
              <a:latin typeface="Trebuchet MS" panose="020B0603020202020204" pitchFamily="34" charset="0"/>
            </a:endParaRPr>
          </a:p>
          <a:p>
            <a:pPr marL="581025" marR="0" lvl="0" indent="-457200" algn="l" defTabSz="914400" rtl="0" eaLnBrk="1" fontAlgn="auto" latinLnBrk="0" hangingPunct="1">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DACs and SACs are responsible for ensuring that all individuals involved in test administration and/or handling secure materials receive training and sign the CMAS and </a:t>
            </a:r>
            <a:r>
              <a:rPr kumimoji="0" lang="en-US" sz="2000" b="0" i="0" u="none" strike="noStrike" kern="1200" cap="none" spc="0" normalizeH="0" baseline="0" noProof="0" dirty="0" err="1" smtClean="0">
                <a:ln>
                  <a:noFill/>
                </a:ln>
                <a:solidFill>
                  <a:srgbClr val="000000"/>
                </a:solidFill>
                <a:effectLst/>
                <a:uLnTx/>
                <a:uFillTx/>
                <a:latin typeface="Trebuchet MS" panose="020B0603020202020204" pitchFamily="34" charset="0"/>
              </a:rPr>
              <a:t>CoAlt</a:t>
            </a: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 Security Agreement</a:t>
            </a:r>
            <a:endParaRPr kumimoji="0" lang="en-US" sz="20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
        <p:nvSpPr>
          <p:cNvPr id="5" name="Flowchart: Punched Tape 4"/>
          <p:cNvSpPr/>
          <p:nvPr/>
        </p:nvSpPr>
        <p:spPr>
          <a:xfrm>
            <a:off x="7602245" y="458351"/>
            <a:ext cx="1143000" cy="514952"/>
          </a:xfrm>
          <a:prstGeom prst="flowChartPunchedTape">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Trebuchet MS" panose="020B0603020202020204" pitchFamily="34" charset="0"/>
              </a:rPr>
              <a:t>Handout</a:t>
            </a:r>
          </a:p>
        </p:txBody>
      </p:sp>
    </p:spTree>
    <p:extLst>
      <p:ext uri="{BB962C8B-B14F-4D97-AF65-F5344CB8AC3E}">
        <p14:creationId xmlns:p14="http://schemas.microsoft.com/office/powerpoint/2010/main" val="28637829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54013" cy="521208"/>
          </a:xfrm>
        </p:spPr>
        <p:txBody>
          <a:bodyPr/>
          <a:lstStyle/>
          <a:p>
            <a:r>
              <a:rPr lang="en-US" dirty="0" smtClean="0"/>
              <a:t>Training</a:t>
            </a:r>
            <a:endParaRPr lang="en-US" dirty="0"/>
          </a:p>
        </p:txBody>
      </p:sp>
      <p:sp>
        <p:nvSpPr>
          <p:cNvPr id="4" name="Content Placeholder 2"/>
          <p:cNvSpPr txBox="1">
            <a:spLocks/>
          </p:cNvSpPr>
          <p:nvPr/>
        </p:nvSpPr>
        <p:spPr>
          <a:xfrm>
            <a:off x="192023" y="113429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Comprehensive training must include:</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Test Security</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Standardized Test Environment</a:t>
            </a:r>
            <a:endParaRPr kumimoji="0" lang="en-US" sz="1200" b="0" i="0" u="none" strike="noStrike" kern="1200" cap="none" spc="0" normalizeH="0" baseline="0" noProof="0" dirty="0" smtClean="0">
              <a:ln>
                <a:noFill/>
              </a:ln>
              <a:solidFill>
                <a:srgbClr val="000000"/>
              </a:solidFill>
              <a:effectLst/>
              <a:uLnTx/>
              <a:uFillTx/>
              <a:latin typeface="Trebuchet MS" panose="020B0603020202020204" pitchFamily="34" charset="0"/>
            </a:endParaRP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Test Administration</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Test Session Management (for appropriate personnel)</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Test Administrator Role vs. Teacher Role</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Opportunity for personnel to ask questions</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endPar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
                <a:sysClr val="windowText" lastClr="000000"/>
              </a:buClr>
              <a:buSzTx/>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CDE will provide a basic PPT that districts may update and use for Test Administrator trainings</a:t>
            </a:r>
          </a:p>
          <a:p>
            <a:pPr marR="0" lvl="1"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Districts will need to add district-specific instructions </a:t>
            </a:r>
            <a:endParaRPr kumimoji="0" lang="en-US" sz="20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42607443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3000" cy="521208"/>
          </a:xfrm>
        </p:spPr>
        <p:txBody>
          <a:bodyPr/>
          <a:lstStyle/>
          <a:p>
            <a:r>
              <a:rPr lang="en-US" dirty="0" smtClean="0"/>
              <a:t>Who Can Administer a Test?</a:t>
            </a:r>
            <a:endParaRPr lang="en-US" dirty="0"/>
          </a:p>
        </p:txBody>
      </p:sp>
      <p:sp>
        <p:nvSpPr>
          <p:cNvPr id="4" name="Content Placeholder 2"/>
          <p:cNvSpPr txBox="1">
            <a:spLocks/>
          </p:cNvSpPr>
          <p:nvPr/>
        </p:nvSpPr>
        <p:spPr>
          <a:xfrm>
            <a:off x="192024" y="1046606"/>
            <a:ext cx="8763000" cy="45434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School and district employees who are trained on this year’s procedures and security</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Long term subs may be Test Administrators </a:t>
            </a:r>
          </a:p>
          <a:p>
            <a:pPr marR="0" lvl="0" algn="l" defTabSz="914400" rtl="0" eaLnBrk="1" fontAlgn="auto" latinLnBrk="0" hangingPunct="1">
              <a:lnSpc>
                <a:spcPct val="100000"/>
              </a:lnSpc>
              <a:spcBef>
                <a:spcPct val="20000"/>
              </a:spcBef>
              <a:spcAft>
                <a:spcPts val="0"/>
              </a:spcAft>
              <a:buClrTx/>
              <a:buSzTx/>
              <a:tabLst/>
              <a:defRPr/>
            </a:pPr>
            <a:endParaRPr kumimoji="0" lang="en-US" sz="1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Teachers are NOT allowed to be the only person in the room or responsible for the administration of the assessment</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teachers may be an additional person (proctor) in the room during testing</a:t>
            </a:r>
            <a:endParaRPr kumimoji="0" lang="en-US" sz="20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8675431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801147" cy="521208"/>
          </a:xfrm>
        </p:spPr>
        <p:txBody>
          <a:bodyPr/>
          <a:lstStyle/>
          <a:p>
            <a:r>
              <a:rPr lang="en-US" dirty="0" smtClean="0"/>
              <a:t>Student Readiness</a:t>
            </a:r>
            <a:endParaRPr lang="en-US" dirty="0"/>
          </a:p>
        </p:txBody>
      </p:sp>
      <p:sp>
        <p:nvSpPr>
          <p:cNvPr id="4" name="Content Placeholder 5"/>
          <p:cNvSpPr txBox="1">
            <a:spLocks/>
          </p:cNvSpPr>
          <p:nvPr/>
        </p:nvSpPr>
        <p:spPr>
          <a:xfrm>
            <a:off x="192023" y="997192"/>
            <a:ext cx="8288954" cy="51328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nSpc>
                <a:spcPct val="120000"/>
              </a:lnSpc>
              <a:buClr>
                <a:sysClr val="windowText" lastClr="000000"/>
              </a:buClr>
              <a:defRPr/>
            </a:pPr>
            <a:r>
              <a:rPr lang="en-US" sz="2000" dirty="0">
                <a:solidFill>
                  <a:sysClr val="windowText" lastClr="000000"/>
                </a:solidFill>
                <a:latin typeface="Trebuchet MS" panose="020B0603020202020204" pitchFamily="34" charset="0"/>
              </a:rPr>
              <a:t>Student tutorials and practice materials are available</a:t>
            </a:r>
          </a:p>
          <a:p>
            <a:pPr lvl="1">
              <a:lnSpc>
                <a:spcPct val="120000"/>
              </a:lnSpc>
              <a:buClr>
                <a:sysClr val="windowText" lastClr="000000"/>
              </a:buClr>
              <a:buFont typeface="Arial" panose="020B0604020202020204" pitchFamily="34" charset="0"/>
              <a:buChar char="•"/>
              <a:defRPr/>
            </a:pPr>
            <a:r>
              <a:rPr lang="en-US" sz="1800" dirty="0" smtClean="0">
                <a:solidFill>
                  <a:sysClr val="windowText" lastClr="000000"/>
                </a:solidFill>
                <a:latin typeface="Trebuchet MS" panose="020B0603020202020204" pitchFamily="34" charset="0"/>
              </a:rPr>
              <a:t>Math and ELA tutorials walk </a:t>
            </a:r>
            <a:r>
              <a:rPr lang="en-US" sz="1800" dirty="0">
                <a:solidFill>
                  <a:sysClr val="windowText" lastClr="000000"/>
                </a:solidFill>
                <a:latin typeface="Trebuchet MS" panose="020B0603020202020204" pitchFamily="34" charset="0"/>
              </a:rPr>
              <a:t>through all item </a:t>
            </a:r>
            <a:r>
              <a:rPr lang="en-US" sz="1800" dirty="0" smtClean="0">
                <a:solidFill>
                  <a:sysClr val="windowText" lastClr="000000"/>
                </a:solidFill>
                <a:latin typeface="Trebuchet MS" panose="020B0603020202020204" pitchFamily="34" charset="0"/>
              </a:rPr>
              <a:t>types</a:t>
            </a:r>
          </a:p>
          <a:p>
            <a:pPr lvl="1">
              <a:lnSpc>
                <a:spcPct val="120000"/>
              </a:lnSpc>
              <a:buClr>
                <a:sysClr val="windowText" lastClr="000000"/>
              </a:buClr>
              <a:buFont typeface="Arial" panose="020B0604020202020204" pitchFamily="34" charset="0"/>
              <a:buChar char="•"/>
              <a:defRPr/>
            </a:pPr>
            <a:r>
              <a:rPr lang="en-US" sz="1800" dirty="0" err="1" smtClean="0">
                <a:solidFill>
                  <a:sysClr val="windowText" lastClr="000000"/>
                </a:solidFill>
                <a:latin typeface="Trebuchet MS" panose="020B0603020202020204" pitchFamily="34" charset="0"/>
              </a:rPr>
              <a:t>ePAT</a:t>
            </a:r>
            <a:r>
              <a:rPr lang="en-US" sz="1800" dirty="0" smtClean="0">
                <a:solidFill>
                  <a:sysClr val="windowText" lastClr="000000"/>
                </a:solidFill>
                <a:latin typeface="Trebuchet MS" panose="020B0603020202020204" pitchFamily="34" charset="0"/>
              </a:rPr>
              <a:t> Guides for science and social studies released items include script for adult and student performance data, rubrics, and sample student responses</a:t>
            </a:r>
            <a:endParaRPr lang="en-US" sz="1800" dirty="0">
              <a:solidFill>
                <a:sysClr val="windowText" lastClr="000000"/>
              </a:solidFill>
              <a:latin typeface="Trebuchet MS" panose="020B0603020202020204" pitchFamily="34" charset="0"/>
            </a:endParaRPr>
          </a:p>
          <a:p>
            <a:pPr marL="342900" marR="0" lvl="0" indent="-342900" algn="l" defTabSz="914400" rtl="0" eaLnBrk="1" fontAlgn="auto" latinLnBrk="0" hangingPunct="1">
              <a:lnSpc>
                <a:spcPct val="12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During testing, Test</a:t>
            </a:r>
            <a:r>
              <a:rPr kumimoji="0" lang="en-US" sz="2000" b="0" i="0" u="none" strike="noStrike" kern="1200" cap="none" spc="0" normalizeH="0" noProof="0" dirty="0" smtClean="0">
                <a:ln>
                  <a:noFill/>
                </a:ln>
                <a:solidFill>
                  <a:sysClr val="windowText" lastClr="000000"/>
                </a:solidFill>
                <a:effectLst/>
                <a:uLnTx/>
                <a:uFillTx/>
                <a:latin typeface="Trebuchet MS" panose="020B0603020202020204" pitchFamily="34" charset="0"/>
              </a:rPr>
              <a:t> Administrator</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 will </a:t>
            </a: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not</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be able to help students with TestNav navigation</a:t>
            </a:r>
          </a:p>
          <a:p>
            <a:pPr marL="742950" marR="0" lvl="1" indent="-285750" algn="l" defTabSz="914400" rtl="0" eaLnBrk="1" fontAlgn="auto" latinLnBrk="0" hangingPunct="1">
              <a:lnSpc>
                <a:spcPct val="120000"/>
              </a:lnSpc>
              <a:spcBef>
                <a:spcPct val="20000"/>
              </a:spcBef>
              <a:spcAft>
                <a:spcPts val="0"/>
              </a:spcAft>
              <a:buClr>
                <a:sysClr val="windowText" lastClr="000000"/>
              </a:buClr>
              <a:buSzTx/>
              <a:buFont typeface="Arial" panose="020B0604020202020204" pitchFamily="34" charset="0"/>
              <a:buBlip>
                <a:blip r:embed="rId2"/>
              </a:buBlip>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May not help with how to answer a question</a:t>
            </a:r>
          </a:p>
          <a:p>
            <a:pPr marL="742950" marR="0" lvl="1" indent="-285750" algn="l" defTabSz="914400" rtl="0" eaLnBrk="1" fontAlgn="auto" latinLnBrk="0" hangingPunct="1">
              <a:lnSpc>
                <a:spcPct val="120000"/>
              </a:lnSpc>
              <a:spcBef>
                <a:spcPct val="20000"/>
              </a:spcBef>
              <a:spcAft>
                <a:spcPts val="0"/>
              </a:spcAft>
              <a:buClr>
                <a:sysClr val="windowText" lastClr="000000"/>
              </a:buClr>
              <a:buSzTx/>
              <a:buFont typeface="Arial" panose="020B0604020202020204" pitchFamily="34" charset="0"/>
              <a:buBlip>
                <a:blip r:embed="rId2"/>
              </a:buBlip>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May not show how to go to the next question or use the review screen</a:t>
            </a:r>
          </a:p>
          <a:p>
            <a:pPr marL="742950" marR="0" lvl="1" indent="-285750" algn="l" defTabSz="914400" rtl="0" eaLnBrk="1" fontAlgn="auto" latinLnBrk="0" hangingPunct="1">
              <a:lnSpc>
                <a:spcPct val="120000"/>
              </a:lnSpc>
              <a:spcBef>
                <a:spcPct val="20000"/>
              </a:spcBef>
              <a:spcAft>
                <a:spcPts val="0"/>
              </a:spcAft>
              <a:buClr>
                <a:sysClr val="windowText" lastClr="000000"/>
              </a:buClr>
              <a:buSzTx/>
              <a:buFont typeface="Arial" panose="020B0604020202020204" pitchFamily="34" charset="0"/>
              <a:buBlip>
                <a:blip r:embed="rId2"/>
              </a:buBlip>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May not assist with drag and drop or other technology enhanced items</a:t>
            </a:r>
          </a:p>
          <a:p>
            <a:pPr marL="342900" marR="0" lvl="0" indent="-342900" algn="l" defTabSz="914400" rtl="0" eaLnBrk="1" fontAlgn="auto" latinLnBrk="0" hangingPunct="1">
              <a:lnSpc>
                <a:spcPct val="120000"/>
              </a:lnSpc>
              <a:spcBef>
                <a:spcPct val="20000"/>
              </a:spcBef>
              <a:spcAft>
                <a:spcPts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Strongly recommend students are provided with access to tutorials, practice tests, and </a:t>
            </a:r>
            <a:r>
              <a:rPr kumimoji="0" lang="en-US" sz="2000" b="0" i="0" u="none" strike="noStrike" kern="1200" cap="none" spc="0" normalizeH="0" baseline="0" noProof="0" dirty="0" err="1" smtClean="0">
                <a:ln>
                  <a:noFill/>
                </a:ln>
                <a:solidFill>
                  <a:sysClr val="windowText" lastClr="000000"/>
                </a:solidFill>
                <a:effectLst/>
                <a:uLnTx/>
                <a:uFillTx/>
                <a:latin typeface="Trebuchet MS" panose="020B0603020202020204" pitchFamily="34" charset="0"/>
              </a:rPr>
              <a:t>ePATs</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prior to testing</a:t>
            </a:r>
          </a:p>
          <a:p>
            <a:pPr lvl="1">
              <a:lnSpc>
                <a:spcPct val="120000"/>
              </a:lnSpc>
              <a:buClr>
                <a:sysClr val="windowText" lastClr="000000"/>
              </a:buClr>
              <a:buFont typeface="Arial" panose="020B0604020202020204" pitchFamily="34" charset="0"/>
              <a:buChar char="•"/>
              <a:defRPr/>
            </a:pPr>
            <a:r>
              <a:rPr lang="en-US" sz="1800" dirty="0">
                <a:solidFill>
                  <a:prstClr val="black"/>
                </a:solidFill>
                <a:latin typeface="Trebuchet MS" panose="020B0603020202020204" pitchFamily="34" charset="0"/>
                <a:ea typeface="ＭＳ Ｐゴシック" pitchFamily="34" charset="-128"/>
              </a:rPr>
              <a:t>Includes</a:t>
            </a:r>
            <a:r>
              <a:rPr lang="en-US" sz="1800" dirty="0">
                <a:solidFill>
                  <a:sysClr val="windowText" lastClr="000000"/>
                </a:solidFill>
                <a:latin typeface="Trebuchet MS" panose="020B0603020202020204" pitchFamily="34" charset="0"/>
              </a:rPr>
              <a:t> forms with accessibility features and </a:t>
            </a:r>
            <a:r>
              <a:rPr lang="en-US" sz="1800" dirty="0" smtClean="0">
                <a:solidFill>
                  <a:sysClr val="windowText" lastClr="000000"/>
                </a:solidFill>
                <a:latin typeface="Trebuchet MS" panose="020B0603020202020204" pitchFamily="34" charset="0"/>
              </a:rPr>
              <a:t>accommodations</a:t>
            </a:r>
            <a:endParaRPr lang="en-US" sz="1800" dirty="0">
              <a:solidFill>
                <a:sysClr val="windowText" lastClr="000000"/>
              </a:solidFill>
              <a:latin typeface="Trebuchet MS" panose="020B0603020202020204" pitchFamily="34" charset="0"/>
            </a:endParaRPr>
          </a:p>
        </p:txBody>
      </p:sp>
    </p:spTree>
    <p:extLst>
      <p:ext uri="{BB962C8B-B14F-4D97-AF65-F5344CB8AC3E}">
        <p14:creationId xmlns:p14="http://schemas.microsoft.com/office/powerpoint/2010/main" val="14470149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3440" cy="521208"/>
          </a:xfrm>
        </p:spPr>
        <p:txBody>
          <a:bodyPr/>
          <a:lstStyle/>
          <a:p>
            <a:r>
              <a:rPr lang="en-US" dirty="0" smtClean="0"/>
              <a:t>Student Readiness</a:t>
            </a:r>
            <a:endParaRPr lang="en-US" dirty="0"/>
          </a:p>
        </p:txBody>
      </p:sp>
      <p:sp>
        <p:nvSpPr>
          <p:cNvPr id="4" name="Rectangle 3"/>
          <p:cNvSpPr/>
          <p:nvPr/>
        </p:nvSpPr>
        <p:spPr>
          <a:xfrm>
            <a:off x="123334" y="966002"/>
            <a:ext cx="8832130" cy="5878532"/>
          </a:xfrm>
          <a:prstGeom prst="rect">
            <a:avLst/>
          </a:prstGeom>
        </p:spPr>
        <p:txBody>
          <a:bodyPr wrap="square">
            <a:spAutoFit/>
          </a:bodyPr>
          <a:lstStyle/>
          <a:p>
            <a:pPr marL="285750" indent="-285750" defTabSz="914400" fontAlgn="base">
              <a:spcBef>
                <a:spcPct val="0"/>
              </a:spcBef>
              <a:spcAft>
                <a:spcPct val="0"/>
              </a:spcAft>
              <a:buFont typeface="Arial" panose="020B0604020202020204" pitchFamily="34" charset="0"/>
              <a:buChar char="•"/>
            </a:pPr>
            <a:r>
              <a:rPr lang="en-US" sz="2000" dirty="0" smtClean="0">
                <a:solidFill>
                  <a:prstClr val="black"/>
                </a:solidFill>
                <a:latin typeface="Trebuchet MS" panose="020B0603020202020204" pitchFamily="34" charset="0"/>
                <a:ea typeface="ＭＳ Ｐゴシック" pitchFamily="34" charset="-128"/>
              </a:rPr>
              <a:t>Practice </a:t>
            </a:r>
            <a:r>
              <a:rPr lang="en-US" sz="2000" dirty="0">
                <a:solidFill>
                  <a:prstClr val="black"/>
                </a:solidFill>
                <a:latin typeface="Trebuchet MS" panose="020B0603020202020204" pitchFamily="34" charset="0"/>
                <a:ea typeface="ＭＳ Ｐゴシック" pitchFamily="34" charset="-128"/>
              </a:rPr>
              <a:t>tests can be </a:t>
            </a:r>
            <a:r>
              <a:rPr lang="en-US" sz="2000" dirty="0" smtClean="0">
                <a:solidFill>
                  <a:prstClr val="black"/>
                </a:solidFill>
                <a:latin typeface="Trebuchet MS" panose="020B0603020202020204" pitchFamily="34" charset="0"/>
                <a:ea typeface="ＭＳ Ｐゴシック" pitchFamily="34" charset="-128"/>
              </a:rPr>
              <a:t>accessed through:</a:t>
            </a:r>
          </a:p>
          <a:p>
            <a:pPr marL="914400" lvl="1" indent="-457200" defTabSz="914400" fontAlgn="base">
              <a:spcBef>
                <a:spcPct val="0"/>
              </a:spcBef>
              <a:spcAft>
                <a:spcPct val="0"/>
              </a:spcAft>
              <a:buFont typeface="+mj-lt"/>
              <a:buAutoNum type="arabicPeriod"/>
            </a:pPr>
            <a:r>
              <a:rPr lang="en-US" sz="2000" dirty="0" smtClean="0">
                <a:solidFill>
                  <a:prstClr val="black"/>
                </a:solidFill>
                <a:latin typeface="Trebuchet MS" panose="020B0603020202020204" pitchFamily="34" charset="0"/>
                <a:ea typeface="ＭＳ Ｐゴシック" pitchFamily="34" charset="-128"/>
              </a:rPr>
              <a:t>Browsers</a:t>
            </a:r>
            <a:endParaRPr lang="en-US" sz="2000" dirty="0">
              <a:solidFill>
                <a:prstClr val="black"/>
              </a:solidFill>
              <a:latin typeface="Trebuchet MS" panose="020B0603020202020204" pitchFamily="34" charset="0"/>
              <a:ea typeface="ＭＳ Ｐゴシック" pitchFamily="34" charset="-128"/>
            </a:endParaRPr>
          </a:p>
          <a:p>
            <a:pPr marL="1200150" lvl="2" indent="-285750" defTabSz="914400" fontAlgn="base">
              <a:spcBef>
                <a:spcPct val="0"/>
              </a:spcBef>
              <a:spcAft>
                <a:spcPct val="0"/>
              </a:spcAft>
              <a:buFont typeface="Arial" panose="020B0604020202020204" pitchFamily="34" charset="0"/>
              <a:buChar char="•"/>
            </a:pPr>
            <a:r>
              <a:rPr lang="en-US" dirty="0" smtClean="0">
                <a:solidFill>
                  <a:prstClr val="black"/>
                </a:solidFill>
                <a:latin typeface="Trebuchet MS" panose="020B0603020202020204" pitchFamily="34" charset="0"/>
                <a:ea typeface="ＭＳ Ｐゴシック" pitchFamily="34" charset="-128"/>
              </a:rPr>
              <a:t>Note: Firefox ESR 52 32-bit is the only browser that can be used for live testing</a:t>
            </a:r>
          </a:p>
          <a:p>
            <a:pPr marL="1200150" lvl="2" indent="-285750" defTabSz="914400" fontAlgn="base">
              <a:spcBef>
                <a:spcPct val="0"/>
              </a:spcBef>
              <a:spcAft>
                <a:spcPct val="0"/>
              </a:spcAft>
              <a:buFont typeface="Arial" panose="020B0604020202020204" pitchFamily="34" charset="0"/>
              <a:buChar char="•"/>
            </a:pPr>
            <a:r>
              <a:rPr lang="en-US" dirty="0" smtClean="0">
                <a:solidFill>
                  <a:sysClr val="windowText" lastClr="000000"/>
                </a:solidFill>
                <a:latin typeface="Trebuchet MS" panose="020B0603020202020204" pitchFamily="34" charset="0"/>
                <a:hlinkClick r:id="rId2"/>
              </a:rPr>
              <a:t>http</a:t>
            </a:r>
            <a:r>
              <a:rPr lang="en-US" dirty="0">
                <a:solidFill>
                  <a:sysClr val="windowText" lastClr="000000"/>
                </a:solidFill>
                <a:latin typeface="Trebuchet MS" panose="020B0603020202020204" pitchFamily="34" charset="0"/>
                <a:hlinkClick r:id="rId2"/>
              </a:rPr>
              <a:t>://</a:t>
            </a:r>
            <a:r>
              <a:rPr lang="en-US" dirty="0" smtClean="0">
                <a:solidFill>
                  <a:sysClr val="windowText" lastClr="000000"/>
                </a:solidFill>
                <a:latin typeface="Trebuchet MS" panose="020B0603020202020204" pitchFamily="34" charset="0"/>
                <a:hlinkClick r:id="rId2"/>
              </a:rPr>
              <a:t>download.pearsonaccessnext.com/co/co-practicetest.html?links=1</a:t>
            </a:r>
            <a:endParaRPr lang="en-US" dirty="0" smtClean="0">
              <a:solidFill>
                <a:sysClr val="windowText" lastClr="000000"/>
              </a:solidFill>
              <a:latin typeface="Trebuchet MS" panose="020B0603020202020204" pitchFamily="34" charset="0"/>
            </a:endParaRPr>
          </a:p>
          <a:p>
            <a:pPr marL="914400" lvl="1" indent="-457200" defTabSz="914400" fontAlgn="base">
              <a:spcBef>
                <a:spcPct val="0"/>
              </a:spcBef>
              <a:spcAft>
                <a:spcPct val="0"/>
              </a:spcAft>
              <a:buFont typeface="+mj-lt"/>
              <a:buAutoNum type="arabicPeriod"/>
            </a:pPr>
            <a:r>
              <a:rPr lang="en-US" sz="2000" dirty="0" err="1" smtClean="0">
                <a:solidFill>
                  <a:prstClr val="black"/>
                </a:solidFill>
                <a:latin typeface="Trebuchet MS" panose="020B0603020202020204" pitchFamily="34" charset="0"/>
                <a:ea typeface="ＭＳ Ｐゴシック" pitchFamily="34" charset="-128"/>
              </a:rPr>
              <a:t>TestNav</a:t>
            </a:r>
            <a:r>
              <a:rPr lang="en-US" sz="2000" dirty="0" smtClean="0">
                <a:solidFill>
                  <a:prstClr val="black"/>
                </a:solidFill>
                <a:latin typeface="Trebuchet MS" panose="020B0603020202020204" pitchFamily="34" charset="0"/>
                <a:ea typeface="ＭＳ Ｐゴシック" pitchFamily="34" charset="-128"/>
              </a:rPr>
              <a:t> App</a:t>
            </a:r>
          </a:p>
          <a:p>
            <a:pPr marL="1200150" lvl="2" indent="-285750" defTabSz="914400" fontAlgn="base">
              <a:spcBef>
                <a:spcPct val="0"/>
              </a:spcBef>
              <a:spcAft>
                <a:spcPct val="0"/>
              </a:spcAft>
              <a:buFont typeface="Arial" panose="020B0604020202020204" pitchFamily="34" charset="0"/>
              <a:buChar char="•"/>
            </a:pPr>
            <a:r>
              <a:rPr lang="en-US" dirty="0" smtClean="0">
                <a:solidFill>
                  <a:prstClr val="black"/>
                </a:solidFill>
                <a:latin typeface="Trebuchet MS" panose="020B0603020202020204" pitchFamily="34" charset="0"/>
                <a:ea typeface="ＭＳ Ｐゴシック" pitchFamily="34" charset="-128"/>
              </a:rPr>
              <a:t>Navigate </a:t>
            </a:r>
            <a:r>
              <a:rPr lang="en-US" dirty="0">
                <a:solidFill>
                  <a:prstClr val="black"/>
                </a:solidFill>
                <a:latin typeface="Trebuchet MS" panose="020B0603020202020204" pitchFamily="34" charset="0"/>
                <a:ea typeface="ＭＳ Ｐゴシック" pitchFamily="34" charset="-128"/>
              </a:rPr>
              <a:t>to </a:t>
            </a:r>
            <a:r>
              <a:rPr lang="en-US" dirty="0" smtClean="0">
                <a:solidFill>
                  <a:prstClr val="black"/>
                </a:solidFill>
                <a:latin typeface="Trebuchet MS" panose="020B0603020202020204" pitchFamily="34" charset="0"/>
                <a:ea typeface="ＭＳ Ｐゴシック" pitchFamily="34" charset="-128"/>
              </a:rPr>
              <a:t>“</a:t>
            </a:r>
            <a:r>
              <a:rPr lang="en-US" dirty="0">
                <a:solidFill>
                  <a:prstClr val="black"/>
                </a:solidFill>
                <a:latin typeface="Trebuchet MS" panose="020B0603020202020204" pitchFamily="34" charset="0"/>
                <a:ea typeface="ＭＳ Ｐゴシック" pitchFamily="34" charset="-128"/>
              </a:rPr>
              <a:t>Colorado” sign in </a:t>
            </a:r>
            <a:r>
              <a:rPr lang="en-US" dirty="0" smtClean="0">
                <a:solidFill>
                  <a:prstClr val="black"/>
                </a:solidFill>
                <a:latin typeface="Trebuchet MS" panose="020B0603020202020204" pitchFamily="34" charset="0"/>
                <a:ea typeface="ＭＳ Ｐゴシック" pitchFamily="34" charset="-128"/>
              </a:rPr>
              <a:t>page </a:t>
            </a:r>
            <a:r>
              <a:rPr lang="en-US" dirty="0">
                <a:solidFill>
                  <a:prstClr val="black"/>
                </a:solidFill>
                <a:latin typeface="Trebuchet MS" panose="020B0603020202020204" pitchFamily="34" charset="0"/>
                <a:ea typeface="ＭＳ Ｐゴシック" pitchFamily="34" charset="-128"/>
              </a:rPr>
              <a:t>and </a:t>
            </a:r>
            <a:r>
              <a:rPr lang="en-US" dirty="0" smtClean="0">
                <a:solidFill>
                  <a:prstClr val="black"/>
                </a:solidFill>
                <a:latin typeface="Trebuchet MS" panose="020B0603020202020204" pitchFamily="34" charset="0"/>
                <a:ea typeface="ＭＳ Ｐゴシック" pitchFamily="34" charset="-128"/>
              </a:rPr>
              <a:t>click “Practice Tests” </a:t>
            </a:r>
            <a:r>
              <a:rPr lang="en-US" dirty="0">
                <a:solidFill>
                  <a:prstClr val="black"/>
                </a:solidFill>
                <a:latin typeface="Trebuchet MS" panose="020B0603020202020204" pitchFamily="34" charset="0"/>
                <a:ea typeface="ＭＳ Ｐゴシック" pitchFamily="34" charset="-128"/>
              </a:rPr>
              <a:t>link</a:t>
            </a:r>
          </a:p>
          <a:p>
            <a:pPr marL="285750" indent="-285750" defTabSz="914400" fontAlgn="base">
              <a:spcBef>
                <a:spcPct val="0"/>
              </a:spcBef>
              <a:spcAft>
                <a:spcPct val="0"/>
              </a:spcAft>
              <a:buFont typeface="Arial" panose="020B0604020202020204" pitchFamily="34" charset="0"/>
              <a:buChar char="•"/>
            </a:pPr>
            <a:endParaRPr lang="en-US" sz="2200" dirty="0" smtClean="0">
              <a:solidFill>
                <a:prstClr val="black"/>
              </a:solidFill>
              <a:latin typeface="Trebuchet MS" panose="020B0603020202020204" pitchFamily="34" charset="0"/>
              <a:ea typeface="ＭＳ Ｐゴシック" pitchFamily="34" charset="-128"/>
            </a:endParaRPr>
          </a:p>
          <a:p>
            <a:pPr marL="285750" indent="-285750" defTabSz="914400" fontAlgn="base">
              <a:spcBef>
                <a:spcPct val="0"/>
              </a:spcBef>
              <a:spcAft>
                <a:spcPct val="0"/>
              </a:spcAft>
              <a:buFont typeface="Arial" panose="020B0604020202020204" pitchFamily="34" charset="0"/>
              <a:buChar char="•"/>
            </a:pPr>
            <a:endParaRPr lang="en-US" sz="2200" dirty="0">
              <a:solidFill>
                <a:prstClr val="black"/>
              </a:solidFill>
              <a:latin typeface="Trebuchet MS" panose="020B0603020202020204" pitchFamily="34" charset="0"/>
              <a:ea typeface="ＭＳ Ｐゴシック" pitchFamily="34" charset="-128"/>
            </a:endParaRPr>
          </a:p>
          <a:p>
            <a:pPr defTabSz="914400" fontAlgn="base">
              <a:spcBef>
                <a:spcPct val="0"/>
              </a:spcBef>
              <a:spcAft>
                <a:spcPct val="0"/>
              </a:spcAft>
            </a:pPr>
            <a:endParaRPr lang="en-US" sz="2200" dirty="0">
              <a:solidFill>
                <a:prstClr val="black"/>
              </a:solidFill>
              <a:latin typeface="Trebuchet MS" panose="020B0603020202020204" pitchFamily="34" charset="0"/>
              <a:ea typeface="ＭＳ Ｐゴシック" pitchFamily="34" charset="-128"/>
            </a:endParaRPr>
          </a:p>
          <a:p>
            <a:pPr marL="285750" indent="-285750" defTabSz="914400" fontAlgn="base">
              <a:spcBef>
                <a:spcPct val="0"/>
              </a:spcBef>
              <a:spcAft>
                <a:spcPct val="0"/>
              </a:spcAft>
              <a:buFont typeface="Arial" panose="020B0604020202020204" pitchFamily="34" charset="0"/>
              <a:buChar char="•"/>
            </a:pPr>
            <a:endParaRPr lang="en-US" sz="2200" dirty="0" smtClean="0">
              <a:solidFill>
                <a:prstClr val="black"/>
              </a:solidFill>
              <a:latin typeface="Trebuchet MS" panose="020B0603020202020204" pitchFamily="34" charset="0"/>
              <a:ea typeface="ＭＳ Ｐゴシック" pitchFamily="34" charset="-128"/>
            </a:endParaRPr>
          </a:p>
          <a:p>
            <a:pPr marL="285750" indent="-285750" defTabSz="914400" fontAlgn="base">
              <a:spcBef>
                <a:spcPct val="0"/>
              </a:spcBef>
              <a:spcAft>
                <a:spcPct val="0"/>
              </a:spcAft>
              <a:buFont typeface="Arial" panose="020B0604020202020204" pitchFamily="34" charset="0"/>
              <a:buChar char="•"/>
            </a:pPr>
            <a:endParaRPr lang="en-US" sz="2200" dirty="0">
              <a:solidFill>
                <a:prstClr val="black"/>
              </a:solidFill>
              <a:latin typeface="Trebuchet MS" panose="020B0603020202020204" pitchFamily="34" charset="0"/>
              <a:ea typeface="ＭＳ Ｐゴシック" pitchFamily="34" charset="-128"/>
            </a:endParaRPr>
          </a:p>
          <a:p>
            <a:pPr marL="914400" lvl="1" indent="-457200" defTabSz="914400" fontAlgn="base">
              <a:spcBef>
                <a:spcPct val="0"/>
              </a:spcBef>
              <a:spcAft>
                <a:spcPct val="0"/>
              </a:spcAft>
              <a:buFont typeface="+mj-lt"/>
              <a:buAutoNum type="arabicPeriod" startAt="3"/>
            </a:pPr>
            <a:r>
              <a:rPr lang="en-US" sz="2000" dirty="0" smtClean="0">
                <a:solidFill>
                  <a:prstClr val="black"/>
                </a:solidFill>
                <a:latin typeface="Trebuchet MS" panose="020B0603020202020204" pitchFamily="34" charset="0"/>
                <a:ea typeface="ＭＳ Ｐゴシック" pitchFamily="34" charset="-128"/>
              </a:rPr>
              <a:t>PAnext Training Center</a:t>
            </a:r>
          </a:p>
          <a:p>
            <a:pPr marL="1200150" lvl="2" indent="-285750" defTabSz="914400" fontAlgn="base">
              <a:spcBef>
                <a:spcPct val="0"/>
              </a:spcBef>
              <a:spcAft>
                <a:spcPct val="0"/>
              </a:spcAft>
              <a:buFont typeface="Arial" panose="020B0604020202020204" pitchFamily="34" charset="0"/>
              <a:buChar char="•"/>
            </a:pPr>
            <a:r>
              <a:rPr lang="en-US" dirty="0" smtClean="0">
                <a:solidFill>
                  <a:prstClr val="black"/>
                </a:solidFill>
                <a:latin typeface="Trebuchet MS" panose="020B0603020202020204" pitchFamily="34" charset="0"/>
                <a:ea typeface="ＭＳ Ｐゴシック" pitchFamily="34" charset="-128"/>
              </a:rPr>
              <a:t>Requires login from student testing ticket</a:t>
            </a:r>
          </a:p>
          <a:p>
            <a:pPr marL="1200150" lvl="2" indent="-285750" defTabSz="914400" fontAlgn="base">
              <a:spcBef>
                <a:spcPct val="0"/>
              </a:spcBef>
              <a:spcAft>
                <a:spcPct val="0"/>
              </a:spcAft>
              <a:buFont typeface="Arial" panose="020B0604020202020204" pitchFamily="34" charset="0"/>
              <a:buChar char="•"/>
            </a:pPr>
            <a:r>
              <a:rPr lang="en-US" dirty="0" smtClean="0">
                <a:solidFill>
                  <a:prstClr val="black"/>
                </a:solidFill>
                <a:latin typeface="Trebuchet MS" panose="020B0603020202020204" pitchFamily="34" charset="0"/>
                <a:ea typeface="ＭＳ Ｐゴシック" pitchFamily="34" charset="-128"/>
              </a:rPr>
              <a:t>Secure practice sessions must be setup in advance</a:t>
            </a:r>
          </a:p>
          <a:p>
            <a:pPr marL="285750" indent="-285750" defTabSz="914400" fontAlgn="base">
              <a:spcBef>
                <a:spcPct val="0"/>
              </a:spcBef>
              <a:spcAft>
                <a:spcPct val="0"/>
              </a:spcAft>
              <a:buFont typeface="Arial" panose="020B0604020202020204" pitchFamily="34" charset="0"/>
              <a:buChar char="•"/>
            </a:pPr>
            <a:endParaRPr lang="en-US" sz="2200" dirty="0" smtClean="0">
              <a:solidFill>
                <a:prstClr val="black"/>
              </a:solidFill>
              <a:latin typeface="Trebuchet MS" panose="020B0603020202020204" pitchFamily="34" charset="0"/>
              <a:ea typeface="ＭＳ Ｐゴシック" pitchFamily="34" charset="-128"/>
            </a:endParaRPr>
          </a:p>
          <a:p>
            <a:pPr marL="285750" indent="-285750" defTabSz="914400" fontAlgn="base">
              <a:spcBef>
                <a:spcPct val="0"/>
              </a:spcBef>
              <a:spcAft>
                <a:spcPct val="0"/>
              </a:spcAft>
              <a:buFont typeface="Arial" panose="020B0604020202020204" pitchFamily="34" charset="0"/>
              <a:buChar char="•"/>
            </a:pPr>
            <a:r>
              <a:rPr lang="en-US" dirty="0" smtClean="0">
                <a:solidFill>
                  <a:prstClr val="black"/>
                </a:solidFill>
                <a:latin typeface="Trebuchet MS" panose="020B0603020202020204" pitchFamily="34" charset="0"/>
                <a:ea typeface="ＭＳ Ｐゴシック" pitchFamily="34" charset="-128"/>
              </a:rPr>
              <a:t>CSLA practice </a:t>
            </a:r>
            <a:r>
              <a:rPr lang="en-US" dirty="0">
                <a:solidFill>
                  <a:prstClr val="black"/>
                </a:solidFill>
                <a:latin typeface="Trebuchet MS" panose="020B0603020202020204" pitchFamily="34" charset="0"/>
                <a:ea typeface="ＭＳ Ｐゴシック" pitchFamily="34" charset="-128"/>
              </a:rPr>
              <a:t>tests available </a:t>
            </a:r>
            <a:r>
              <a:rPr lang="en-US" dirty="0" smtClean="0">
                <a:solidFill>
                  <a:prstClr val="black"/>
                </a:solidFill>
                <a:latin typeface="Trebuchet MS" panose="020B0603020202020204" pitchFamily="34" charset="0"/>
                <a:ea typeface="ＭＳ Ｐゴシック" pitchFamily="34" charset="-128"/>
              </a:rPr>
              <a:t>at </a:t>
            </a:r>
            <a:r>
              <a:rPr lang="en-US" dirty="0" smtClean="0">
                <a:solidFill>
                  <a:prstClr val="black"/>
                </a:solidFill>
                <a:latin typeface="Trebuchet MS" panose="020B0603020202020204" pitchFamily="34" charset="0"/>
                <a:ea typeface="ＭＳ Ｐゴシック" pitchFamily="34" charset="-128"/>
                <a:hlinkClick r:id="rId3"/>
              </a:rPr>
              <a:t>http</a:t>
            </a:r>
            <a:r>
              <a:rPr lang="en-US" dirty="0">
                <a:solidFill>
                  <a:prstClr val="black"/>
                </a:solidFill>
                <a:latin typeface="Trebuchet MS" panose="020B0603020202020204" pitchFamily="34" charset="0"/>
                <a:ea typeface="ＭＳ Ｐゴシック" pitchFamily="34" charset="-128"/>
                <a:hlinkClick r:id="rId3"/>
              </a:rPr>
              <a:t>://www.cde.state.co.us/assessment/csla</a:t>
            </a:r>
            <a:endParaRPr lang="en-US" dirty="0">
              <a:solidFill>
                <a:prstClr val="black"/>
              </a:solidFill>
              <a:latin typeface="Trebuchet MS" panose="020B0603020202020204" pitchFamily="34" charset="0"/>
              <a:ea typeface="ＭＳ Ｐゴシック" pitchFamily="34" charset="-128"/>
            </a:endParaRPr>
          </a:p>
          <a:p>
            <a:pPr marL="285750" indent="-285750" defTabSz="914400" fontAlgn="base">
              <a:spcBef>
                <a:spcPct val="0"/>
              </a:spcBef>
              <a:spcAft>
                <a:spcPct val="0"/>
              </a:spcAft>
              <a:buFont typeface="Arial" panose="020B0604020202020204" pitchFamily="34" charset="0"/>
              <a:buChar char="•"/>
            </a:pPr>
            <a:endParaRPr lang="en-US" sz="2000" dirty="0">
              <a:solidFill>
                <a:prstClr val="black"/>
              </a:solidFill>
              <a:latin typeface="Trebuchet MS" panose="020B0603020202020204" pitchFamily="34" charset="0"/>
              <a:ea typeface="ＭＳ Ｐゴシック" pitchFamily="34" charset="-128"/>
            </a:endParaRPr>
          </a:p>
        </p:txBody>
      </p:sp>
      <p:sp>
        <p:nvSpPr>
          <p:cNvPr id="5" name="TextBox 4"/>
          <p:cNvSpPr txBox="1"/>
          <p:nvPr/>
        </p:nvSpPr>
        <p:spPr>
          <a:xfrm>
            <a:off x="1317095" y="3363137"/>
            <a:ext cx="3502995" cy="369332"/>
          </a:xfrm>
          <a:prstGeom prst="rect">
            <a:avLst/>
          </a:prstGeom>
          <a:noFill/>
        </p:spPr>
        <p:txBody>
          <a:bodyPr wrap="none" rtlCol="0">
            <a:spAutoFit/>
          </a:bodyPr>
          <a:lstStyle/>
          <a:p>
            <a:pPr defTabSz="914400" fontAlgn="base">
              <a:spcBef>
                <a:spcPct val="0"/>
              </a:spcBef>
              <a:spcAft>
                <a:spcPct val="0"/>
              </a:spcAft>
            </a:pPr>
            <a:r>
              <a:rPr lang="en-US" dirty="0" smtClean="0">
                <a:solidFill>
                  <a:prstClr val="black"/>
                </a:solidFill>
                <a:latin typeface="Trebuchet MS" panose="020B0603020202020204" pitchFamily="34" charset="0"/>
                <a:ea typeface="ＭＳ Ｐゴシック" pitchFamily="34" charset="-128"/>
              </a:rPr>
              <a:t>On TestNav Home Screen, click:</a:t>
            </a:r>
            <a:endParaRPr lang="en-US" dirty="0">
              <a:solidFill>
                <a:prstClr val="black"/>
              </a:solidFill>
              <a:latin typeface="Trebuchet MS" panose="020B0603020202020204" pitchFamily="34" charset="0"/>
              <a:ea typeface="ＭＳ Ｐゴシック" pitchFamily="34" charset="-128"/>
            </a:endParaRPr>
          </a:p>
        </p:txBody>
      </p:sp>
      <p:pic>
        <p:nvPicPr>
          <p:cNvPr id="2" name="Picture 1"/>
          <p:cNvPicPr>
            <a:picLocks noChangeAspect="1"/>
          </p:cNvPicPr>
          <p:nvPr/>
        </p:nvPicPr>
        <p:blipFill>
          <a:blip r:embed="rId4"/>
          <a:stretch>
            <a:fillRect/>
          </a:stretch>
        </p:blipFill>
        <p:spPr>
          <a:xfrm>
            <a:off x="5829242" y="3547803"/>
            <a:ext cx="1852912" cy="1578234"/>
          </a:xfrm>
          <a:prstGeom prst="rect">
            <a:avLst/>
          </a:prstGeom>
          <a:ln w="19050">
            <a:solidFill>
              <a:schemeClr val="tx1"/>
            </a:solidFill>
          </a:ln>
        </p:spPr>
      </p:pic>
      <p:pic>
        <p:nvPicPr>
          <p:cNvPr id="8" name="Picture 7"/>
          <p:cNvPicPr>
            <a:picLocks noChangeAspect="1"/>
          </p:cNvPicPr>
          <p:nvPr/>
        </p:nvPicPr>
        <p:blipFill>
          <a:blip r:embed="rId5"/>
          <a:stretch>
            <a:fillRect/>
          </a:stretch>
        </p:blipFill>
        <p:spPr>
          <a:xfrm>
            <a:off x="2058942" y="3772394"/>
            <a:ext cx="2019300" cy="752475"/>
          </a:xfrm>
          <a:prstGeom prst="rect">
            <a:avLst/>
          </a:prstGeom>
          <a:ln w="19050">
            <a:solidFill>
              <a:schemeClr val="tx1"/>
            </a:solidFill>
          </a:ln>
        </p:spPr>
      </p:pic>
    </p:spTree>
    <p:extLst>
      <p:ext uri="{BB962C8B-B14F-4D97-AF65-F5344CB8AC3E}">
        <p14:creationId xmlns:p14="http://schemas.microsoft.com/office/powerpoint/2010/main" val="4238564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515" y="1202400"/>
            <a:ext cx="8331485" cy="5037025"/>
          </a:xfrm>
        </p:spPr>
        <p:txBody>
          <a:bodyPr>
            <a:normAutofit fontScale="85000" lnSpcReduction="20000"/>
          </a:bodyPr>
          <a:lstStyle/>
          <a:p>
            <a:pPr>
              <a:buClr>
                <a:schemeClr val="tx1"/>
              </a:buClr>
            </a:pPr>
            <a:r>
              <a:rPr lang="en-US" dirty="0" smtClean="0"/>
              <a:t>2017-2018 State Assessment Training Requirements Fact Sheet</a:t>
            </a:r>
          </a:p>
          <a:p>
            <a:pPr>
              <a:buClr>
                <a:schemeClr val="tx1"/>
              </a:buClr>
            </a:pPr>
            <a:r>
              <a:rPr lang="en-US" dirty="0"/>
              <a:t>Spring 2018 CMAS Overview</a:t>
            </a:r>
          </a:p>
          <a:p>
            <a:pPr>
              <a:buClr>
                <a:schemeClr val="tx1"/>
              </a:buClr>
            </a:pPr>
            <a:r>
              <a:rPr lang="en-US" dirty="0" smtClean="0"/>
              <a:t>Forms</a:t>
            </a:r>
          </a:p>
          <a:p>
            <a:pPr lvl="1">
              <a:buClr>
                <a:schemeClr val="tx1"/>
              </a:buClr>
            </a:pPr>
            <a:r>
              <a:rPr lang="en-US" sz="2100" dirty="0" smtClean="0"/>
              <a:t>CMAS and </a:t>
            </a:r>
            <a:r>
              <a:rPr lang="en-US" sz="2100" dirty="0" err="1" smtClean="0"/>
              <a:t>CoAlt</a:t>
            </a:r>
            <a:r>
              <a:rPr lang="en-US" sz="2100" dirty="0" smtClean="0"/>
              <a:t> Security Agreement</a:t>
            </a:r>
            <a:endParaRPr lang="en-US" sz="2100" dirty="0"/>
          </a:p>
          <a:p>
            <a:pPr lvl="2">
              <a:buClr>
                <a:schemeClr val="tx1"/>
              </a:buClr>
            </a:pPr>
            <a:r>
              <a:rPr lang="en-US" sz="2100" dirty="0"/>
              <a:t>Sign and return during this </a:t>
            </a:r>
            <a:r>
              <a:rPr lang="en-US" sz="2100" dirty="0" smtClean="0"/>
              <a:t>training</a:t>
            </a:r>
          </a:p>
          <a:p>
            <a:pPr lvl="1">
              <a:buClr>
                <a:schemeClr val="tx1"/>
              </a:buClr>
            </a:pPr>
            <a:r>
              <a:rPr lang="en-US" sz="2100" dirty="0" smtClean="0"/>
              <a:t>Verification of District Training</a:t>
            </a:r>
          </a:p>
          <a:p>
            <a:pPr lvl="1">
              <a:buClr>
                <a:schemeClr val="tx1"/>
              </a:buClr>
            </a:pPr>
            <a:r>
              <a:rPr lang="en-US" sz="2100" dirty="0" smtClean="0"/>
              <a:t>Post Test Compliance</a:t>
            </a:r>
            <a:endParaRPr lang="en-US" sz="2100" dirty="0"/>
          </a:p>
          <a:p>
            <a:pPr>
              <a:buClr>
                <a:schemeClr val="tx1"/>
              </a:buClr>
            </a:pPr>
            <a:r>
              <a:rPr lang="en-US" dirty="0"/>
              <a:t>School List to Indicate Testing Mode and </a:t>
            </a:r>
            <a:r>
              <a:rPr lang="en-US" dirty="0" smtClean="0"/>
              <a:t>Window</a:t>
            </a:r>
            <a:endParaRPr lang="en-US" dirty="0"/>
          </a:p>
          <a:p>
            <a:pPr lvl="1">
              <a:lnSpc>
                <a:spcPct val="100000"/>
              </a:lnSpc>
              <a:buClr>
                <a:schemeClr val="tx1"/>
              </a:buClr>
            </a:pPr>
            <a:r>
              <a:rPr lang="en-US" sz="2100" dirty="0"/>
              <a:t>Requests for </a:t>
            </a:r>
            <a:r>
              <a:rPr lang="en-US" sz="2100" dirty="0" smtClean="0"/>
              <a:t>extended math &amp; ELA computer-based </a:t>
            </a:r>
            <a:r>
              <a:rPr lang="en-US" sz="2100" dirty="0"/>
              <a:t>testing window and early HS </a:t>
            </a:r>
            <a:r>
              <a:rPr lang="en-US" sz="2100" dirty="0" smtClean="0"/>
              <a:t>science window </a:t>
            </a:r>
            <a:r>
              <a:rPr lang="en-US" sz="2100" dirty="0"/>
              <a:t>must be submitted by December 15 </a:t>
            </a:r>
          </a:p>
          <a:p>
            <a:pPr lvl="1">
              <a:lnSpc>
                <a:spcPct val="100000"/>
              </a:lnSpc>
              <a:buClr>
                <a:schemeClr val="tx1"/>
              </a:buClr>
            </a:pPr>
            <a:r>
              <a:rPr lang="en-US" sz="2100" dirty="0"/>
              <a:t>For CDE to indicate paper-based testing in the initial load of students, notification must be sent by December 15</a:t>
            </a:r>
          </a:p>
          <a:p>
            <a:pPr>
              <a:buClr>
                <a:schemeClr val="tx1"/>
              </a:buClr>
            </a:pPr>
            <a:r>
              <a:rPr lang="en-US" dirty="0" smtClean="0"/>
              <a:t>Assessment </a:t>
            </a:r>
            <a:r>
              <a:rPr lang="en-US" dirty="0"/>
              <a:t>Acronyms</a:t>
            </a:r>
          </a:p>
          <a:p>
            <a:pPr>
              <a:buClr>
                <a:schemeClr val="tx1"/>
              </a:buClr>
            </a:pPr>
            <a:r>
              <a:rPr lang="en-US" dirty="0"/>
              <a:t>Creating Sample Students </a:t>
            </a:r>
            <a:r>
              <a:rPr lang="en-US" dirty="0" smtClean="0"/>
              <a:t>in the </a:t>
            </a:r>
            <a:r>
              <a:rPr lang="en-US" dirty="0"/>
              <a:t>PAnext Training </a:t>
            </a:r>
            <a:r>
              <a:rPr lang="en-US" dirty="0" smtClean="0"/>
              <a:t>Center</a:t>
            </a:r>
            <a:endParaRPr lang="en-US" dirty="0"/>
          </a:p>
          <a:p>
            <a:pPr>
              <a:buClr>
                <a:schemeClr val="tx1"/>
              </a:buClr>
            </a:pPr>
            <a:r>
              <a:rPr lang="en-US" dirty="0" smtClean="0"/>
              <a:t>Unit Testing Times and Testing Multiple Groups Guidance</a:t>
            </a:r>
          </a:p>
          <a:p>
            <a:pPr lvl="0">
              <a:buClr>
                <a:schemeClr val="tx1"/>
              </a:buClr>
            </a:pPr>
            <a:r>
              <a:rPr lang="en-US" dirty="0" smtClean="0"/>
              <a:t>Training Evaluation</a:t>
            </a:r>
            <a:endParaRPr lang="en-US" dirty="0"/>
          </a:p>
        </p:txBody>
      </p:sp>
      <p:sp>
        <p:nvSpPr>
          <p:cNvPr id="3" name="Title 2"/>
          <p:cNvSpPr>
            <a:spLocks noGrp="1"/>
          </p:cNvSpPr>
          <p:nvPr>
            <p:ph type="title"/>
          </p:nvPr>
        </p:nvSpPr>
        <p:spPr>
          <a:xfrm>
            <a:off x="192024" y="192024"/>
            <a:ext cx="8735160" cy="521208"/>
          </a:xfrm>
        </p:spPr>
        <p:txBody>
          <a:bodyPr/>
          <a:lstStyle/>
          <a:p>
            <a:r>
              <a:rPr lang="en-US" dirty="0" smtClean="0"/>
              <a:t>Handouts</a:t>
            </a:r>
            <a:endParaRPr lang="en-US" dirty="0"/>
          </a:p>
        </p:txBody>
      </p:sp>
      <p:sp>
        <p:nvSpPr>
          <p:cNvPr id="8" name="Flowchart: Punched Tape 7"/>
          <p:cNvSpPr/>
          <p:nvPr/>
        </p:nvSpPr>
        <p:spPr>
          <a:xfrm>
            <a:off x="7620000" y="676976"/>
            <a:ext cx="1143000" cy="514952"/>
          </a:xfrm>
          <a:prstGeom prst="flowChartPunchedTape">
            <a:avLst/>
          </a:prstGeom>
          <a:solidFill>
            <a:schemeClr val="accent4"/>
          </a:solidFill>
          <a:ln w="25400" cap="flat" cmpd="sng" algn="ctr">
            <a:solidFill>
              <a:schemeClr val="accent4"/>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Trebuchet MS" panose="020B0603020202020204" pitchFamily="34" charset="0"/>
              </a:rPr>
              <a:t>Handout</a:t>
            </a:r>
          </a:p>
        </p:txBody>
      </p:sp>
    </p:spTree>
    <p:extLst>
      <p:ext uri="{BB962C8B-B14F-4D97-AF65-F5344CB8AC3E}">
        <p14:creationId xmlns:p14="http://schemas.microsoft.com/office/powerpoint/2010/main" val="12446774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3440" cy="521208"/>
          </a:xfrm>
        </p:spPr>
        <p:txBody>
          <a:bodyPr/>
          <a:lstStyle/>
          <a:p>
            <a:r>
              <a:rPr lang="en-US" dirty="0" smtClean="0"/>
              <a:t>Student Readiness</a:t>
            </a:r>
            <a:endParaRPr lang="en-US" dirty="0"/>
          </a:p>
        </p:txBody>
      </p:sp>
      <p:pic>
        <p:nvPicPr>
          <p:cNvPr id="9" name="Picture 8"/>
          <p:cNvPicPr>
            <a:picLocks noChangeAspect="1"/>
          </p:cNvPicPr>
          <p:nvPr/>
        </p:nvPicPr>
        <p:blipFill>
          <a:blip r:embed="rId2"/>
          <a:stretch>
            <a:fillRect/>
          </a:stretch>
        </p:blipFill>
        <p:spPr>
          <a:xfrm>
            <a:off x="304306" y="1010391"/>
            <a:ext cx="8538876" cy="5534073"/>
          </a:xfrm>
          <a:prstGeom prst="rect">
            <a:avLst/>
          </a:prstGeom>
          <a:ln w="19050">
            <a:noFill/>
          </a:ln>
        </p:spPr>
      </p:pic>
    </p:spTree>
    <p:extLst>
      <p:ext uri="{BB962C8B-B14F-4D97-AF65-F5344CB8AC3E}">
        <p14:creationId xmlns:p14="http://schemas.microsoft.com/office/powerpoint/2010/main" val="38553575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Registering Students,</a:t>
            </a:r>
            <a:br>
              <a:rPr lang="en-US" sz="3200" dirty="0" smtClean="0">
                <a:solidFill>
                  <a:srgbClr val="000000"/>
                </a:solidFill>
              </a:rPr>
            </a:br>
            <a:r>
              <a:rPr lang="en-US" sz="3200" dirty="0" smtClean="0">
                <a:solidFill>
                  <a:srgbClr val="000000"/>
                </a:solidFill>
              </a:rPr>
              <a:t>Ordering Materials &amp; </a:t>
            </a:r>
            <a:br>
              <a:rPr lang="en-US" sz="3200" dirty="0" smtClean="0">
                <a:solidFill>
                  <a:srgbClr val="000000"/>
                </a:solidFill>
              </a:rPr>
            </a:br>
            <a:r>
              <a:rPr lang="en-US" sz="3200" dirty="0" smtClean="0">
                <a:solidFill>
                  <a:srgbClr val="000000"/>
                </a:solidFill>
              </a:rPr>
              <a:t>Setting Up PAnext Test Sessions</a:t>
            </a:r>
            <a:endParaRPr lang="en-US" sz="3200" dirty="0">
              <a:solidFill>
                <a:srgbClr val="000000"/>
              </a:solidFill>
            </a:endParaRPr>
          </a:p>
        </p:txBody>
      </p:sp>
    </p:spTree>
    <p:extLst>
      <p:ext uri="{BB962C8B-B14F-4D97-AF65-F5344CB8AC3E}">
        <p14:creationId xmlns:p14="http://schemas.microsoft.com/office/powerpoint/2010/main" val="2268626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82294" cy="521208"/>
          </a:xfrm>
        </p:spPr>
        <p:txBody>
          <a:bodyPr/>
          <a:lstStyle/>
          <a:p>
            <a:r>
              <a:rPr lang="en-US" dirty="0" smtClean="0"/>
              <a:t>Student Registration Reminders</a:t>
            </a:r>
            <a:endParaRPr lang="en-US" dirty="0"/>
          </a:p>
        </p:txBody>
      </p:sp>
      <p:sp>
        <p:nvSpPr>
          <p:cNvPr id="4" name="Content Placeholder 2"/>
          <p:cNvSpPr txBox="1">
            <a:spLocks/>
          </p:cNvSpPr>
          <p:nvPr/>
        </p:nvSpPr>
        <p:spPr>
          <a:xfrm>
            <a:off x="410066" y="1241982"/>
            <a:ext cx="8229600" cy="5265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600"/>
              </a:spcAft>
              <a:buClrTx/>
              <a:buSzTx/>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Middle name field can be left blank</a:t>
            </a:r>
          </a:p>
          <a:p>
            <a:pPr marR="0" lvl="0" algn="l" defTabSz="914400" rtl="0" eaLnBrk="1" fontAlgn="auto" latinLnBrk="0" hangingPunct="1">
              <a:lnSpc>
                <a:spcPct val="100000"/>
              </a:lnSpc>
              <a:spcBef>
                <a:spcPct val="20000"/>
              </a:spcBef>
              <a:spcAft>
                <a:spcPts val="600"/>
              </a:spcAft>
              <a:buClrTx/>
              <a:buSzTx/>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New students must be added into PAnext prior to testing, including for PBT</a:t>
            </a:r>
          </a:p>
          <a:p>
            <a:pPr marR="0" lvl="1"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Temporary SASIDs should only be used for homeschool students</a:t>
            </a:r>
          </a:p>
          <a:p>
            <a:pPr marR="0" lvl="1"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Other than for homeschool students, do NOT use temporary SASIDs without permission from Sara Loerzel at CDE</a:t>
            </a:r>
          </a:p>
          <a:p>
            <a:pPr marR="0" lvl="0" algn="l" defTabSz="914400" rtl="0" eaLnBrk="1" fontAlgn="auto" latinLnBrk="0" hangingPunct="1">
              <a:lnSpc>
                <a:spcPct val="100000"/>
              </a:lnSpc>
              <a:spcBef>
                <a:spcPct val="20000"/>
              </a:spcBef>
              <a:spcAft>
                <a:spcPts val="600"/>
              </a:spcAft>
              <a:buClrTx/>
              <a:buSzTx/>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There are several fields in the SR/PNP that are used to validate selected accommodations</a:t>
            </a:r>
          </a:p>
          <a:p>
            <a:pPr marR="0" lvl="1"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If an error is received upon import, check cross-validation fields</a:t>
            </a:r>
          </a:p>
          <a:p>
            <a:pPr marR="0" lvl="1"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These can only be seen by PAnext users with the Sensitive Data role</a:t>
            </a:r>
            <a:endParaRPr kumimoji="0" lang="en-US" sz="1900" b="0" i="0" u="none" strike="noStrike" kern="1200" cap="none" spc="0" normalizeH="0" baseline="0" noProof="0" dirty="0" smtClean="0">
              <a:ln>
                <a:noFill/>
              </a:ln>
              <a:solidFill>
                <a:prstClr val="black"/>
              </a:solidFill>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9046978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29221" cy="521208"/>
          </a:xfrm>
        </p:spPr>
        <p:txBody>
          <a:bodyPr/>
          <a:lstStyle/>
          <a:p>
            <a:r>
              <a:rPr lang="en-US" dirty="0" smtClean="0"/>
              <a:t>Registering for PBT</a:t>
            </a:r>
            <a:endParaRPr lang="en-US" dirty="0"/>
          </a:p>
        </p:txBody>
      </p:sp>
      <p:sp>
        <p:nvSpPr>
          <p:cNvPr id="4" name="Content Placeholder 6"/>
          <p:cNvSpPr txBox="1">
            <a:spLocks/>
          </p:cNvSpPr>
          <p:nvPr/>
        </p:nvSpPr>
        <p:spPr>
          <a:xfrm>
            <a:off x="192024" y="1100831"/>
            <a:ext cx="8729221" cy="532660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914400" rtl="0" eaLnBrk="1" fontAlgn="base" latinLnBrk="0" hangingPunct="1">
              <a:lnSpc>
                <a:spcPct val="100000"/>
              </a:lnSpc>
              <a:spcBef>
                <a:spcPct val="20000"/>
              </a:spcBef>
              <a:spcAft>
                <a:spcPts val="600"/>
              </a:spcAft>
              <a:buClrTx/>
              <a:buSzTx/>
              <a:tabLst/>
              <a:defRPr/>
            </a:pPr>
            <a:r>
              <a:rPr lang="en-US" sz="2000" dirty="0" smtClean="0">
                <a:solidFill>
                  <a:prstClr val="black"/>
                </a:solidFill>
                <a:latin typeface="Trebuchet MS" panose="020B0603020202020204" pitchFamily="34" charset="0"/>
              </a:rPr>
              <a:t>Initial o</a:t>
            </a:r>
            <a:r>
              <a:rPr kumimoji="0" lang="en-US" sz="2000" b="0" i="0" u="none" strike="noStrike" kern="1200" cap="none" spc="0" normalizeH="0" baseline="0" noProof="0" dirty="0" err="1" smtClean="0">
                <a:ln>
                  <a:noFill/>
                </a:ln>
                <a:solidFill>
                  <a:prstClr val="black"/>
                </a:solidFill>
                <a:effectLst/>
                <a:uLnTx/>
                <a:uFillTx/>
                <a:latin typeface="Trebuchet MS" panose="020B0603020202020204" pitchFamily="34" charset="0"/>
              </a:rPr>
              <a:t>rders</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for PBT materials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are generated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using information indicated for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students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in the SR/PNP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as of </a:t>
            </a:r>
            <a:r>
              <a:rPr kumimoji="0" lang="en-US" sz="2000" b="0" i="0" u="none" strike="noStrike" kern="1200" cap="none" spc="0" normalizeH="0" baseline="0" noProof="0" dirty="0" smtClean="0">
                <a:ln>
                  <a:noFill/>
                </a:ln>
                <a:effectLst/>
                <a:uLnTx/>
                <a:uFillTx/>
                <a:latin typeface="Trebuchet MS" panose="020B0603020202020204" pitchFamily="34" charset="0"/>
              </a:rPr>
              <a:t>January 26</a:t>
            </a:r>
          </a:p>
          <a:p>
            <a:pPr lvl="1" fontAlgn="base">
              <a:spcAft>
                <a:spcPts val="600"/>
              </a:spcAft>
              <a:buFont typeface="Arial" panose="020B0604020202020204" pitchFamily="34" charset="0"/>
              <a:buChar char="•"/>
              <a:defRPr/>
            </a:pPr>
            <a:r>
              <a:rPr lang="en-US" sz="2000" dirty="0" smtClean="0">
                <a:latin typeface="Trebuchet MS" panose="020B0603020202020204" pitchFamily="34" charset="0"/>
              </a:rPr>
              <a:t>PBT for district/school/grade/content area</a:t>
            </a:r>
          </a:p>
          <a:p>
            <a:pPr lvl="2" fontAlgn="base">
              <a:spcAft>
                <a:spcPts val="600"/>
              </a:spcAft>
              <a:defRPr/>
            </a:pPr>
            <a:r>
              <a:rPr lang="en-US" sz="1800" dirty="0" smtClean="0">
                <a:latin typeface="Trebuchet MS" panose="020B0603020202020204" pitchFamily="34" charset="0"/>
              </a:rPr>
              <a:t>Paper format will be indicated for you if intent to use PBT is sent to CDE by December 15</a:t>
            </a:r>
          </a:p>
          <a:p>
            <a:pPr lvl="2" fontAlgn="base">
              <a:spcAft>
                <a:spcPts val="600"/>
              </a:spcAft>
              <a:defRPr/>
            </a:pPr>
            <a:r>
              <a:rPr lang="en-US" sz="1800" dirty="0" smtClean="0">
                <a:solidFill>
                  <a:prstClr val="black"/>
                </a:solidFill>
                <a:latin typeface="Trebuchet MS" panose="020B0603020202020204" pitchFamily="34" charset="0"/>
              </a:rPr>
              <a:t>If PBT selection is not </a:t>
            </a:r>
            <a:r>
              <a:rPr lang="en-US" sz="1800" dirty="0">
                <a:solidFill>
                  <a:prstClr val="black"/>
                </a:solidFill>
                <a:latin typeface="Trebuchet MS" panose="020B0603020202020204" pitchFamily="34" charset="0"/>
              </a:rPr>
              <a:t>provided to CDE by December </a:t>
            </a:r>
            <a:r>
              <a:rPr lang="en-US" sz="1800" dirty="0" smtClean="0">
                <a:solidFill>
                  <a:prstClr val="black"/>
                </a:solidFill>
                <a:latin typeface="Trebuchet MS" panose="020B0603020202020204" pitchFamily="34" charset="0"/>
              </a:rPr>
              <a:t>15, district/school needs to indicate </a:t>
            </a:r>
          </a:p>
          <a:p>
            <a:pPr lvl="2" fontAlgn="base">
              <a:spcAft>
                <a:spcPts val="600"/>
              </a:spcAft>
              <a:defRPr/>
            </a:pPr>
            <a:r>
              <a:rPr lang="en-US" sz="1800" dirty="0" smtClean="0">
                <a:solidFill>
                  <a:prstClr val="black"/>
                </a:solidFill>
                <a:latin typeface="Trebuchet MS" panose="020B0603020202020204" pitchFamily="34" charset="0"/>
              </a:rPr>
              <a:t>Additional </a:t>
            </a:r>
            <a:r>
              <a:rPr lang="en-US" sz="1800" dirty="0">
                <a:solidFill>
                  <a:prstClr val="black"/>
                </a:solidFill>
                <a:latin typeface="Trebuchet MS" panose="020B0603020202020204" pitchFamily="34" charset="0"/>
              </a:rPr>
              <a:t>orders for whole </a:t>
            </a:r>
            <a:r>
              <a:rPr lang="en-US" sz="1800" dirty="0" smtClean="0">
                <a:solidFill>
                  <a:prstClr val="black"/>
                </a:solidFill>
                <a:latin typeface="Trebuchet MS" panose="020B0603020202020204" pitchFamily="34" charset="0"/>
              </a:rPr>
              <a:t>districts/schools/grades/content areas </a:t>
            </a:r>
            <a:r>
              <a:rPr lang="en-US" sz="1800" dirty="0">
                <a:solidFill>
                  <a:prstClr val="black"/>
                </a:solidFill>
                <a:latin typeface="Trebuchet MS" panose="020B0603020202020204" pitchFamily="34" charset="0"/>
              </a:rPr>
              <a:t>will not be </a:t>
            </a:r>
            <a:r>
              <a:rPr lang="en-US" sz="1800" dirty="0" smtClean="0">
                <a:solidFill>
                  <a:prstClr val="black"/>
                </a:solidFill>
                <a:latin typeface="Trebuchet MS" panose="020B0603020202020204" pitchFamily="34" charset="0"/>
              </a:rPr>
              <a:t>approved</a:t>
            </a:r>
          </a:p>
          <a:p>
            <a:pPr lvl="2" fontAlgn="base">
              <a:spcAft>
                <a:spcPts val="600"/>
              </a:spcAft>
              <a:defRPr/>
            </a:pPr>
            <a:r>
              <a:rPr lang="en-US" sz="1800" dirty="0" smtClean="0">
                <a:solidFill>
                  <a:prstClr val="black"/>
                </a:solidFill>
                <a:latin typeface="Trebuchet MS" panose="020B0603020202020204" pitchFamily="34" charset="0"/>
              </a:rPr>
              <a:t>Ensure charter school selections are indicated</a:t>
            </a:r>
            <a:endParaRPr lang="en-US" sz="1800" dirty="0">
              <a:solidFill>
                <a:prstClr val="black"/>
              </a:solidFill>
              <a:latin typeface="Trebuchet MS" panose="020B0603020202020204" pitchFamily="34" charset="0"/>
            </a:endParaRPr>
          </a:p>
          <a:p>
            <a:pPr lvl="1" fontAlgn="base">
              <a:spcAft>
                <a:spcPts val="600"/>
              </a:spcAft>
              <a:buFont typeface="Arial" panose="020B0604020202020204" pitchFamily="34" charset="0"/>
              <a:buChar char="•"/>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Individual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students using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PBT accommodated forms</a:t>
            </a:r>
          </a:p>
          <a:p>
            <a:pPr lvl="2" fontAlgn="base">
              <a:spcAft>
                <a:spcPts val="600"/>
              </a:spcAft>
              <a:defRPr/>
            </a:pPr>
            <a:r>
              <a:rPr lang="en-US" sz="1800" dirty="0" smtClean="0">
                <a:latin typeface="Trebuchet MS" panose="020B0603020202020204" pitchFamily="34" charset="0"/>
              </a:rPr>
              <a:t>CDE will add braille registrations into the initial upload for students who were assigned to braille last year</a:t>
            </a:r>
          </a:p>
          <a:p>
            <a:pPr lvl="3" fontAlgn="base">
              <a:spcAft>
                <a:spcPts val="600"/>
              </a:spcAft>
              <a:buFont typeface="Arial" panose="020B0604020202020204" pitchFamily="34" charset="0"/>
              <a:buChar char="•"/>
              <a:defRPr/>
            </a:pPr>
            <a:r>
              <a:rPr lang="en-US" sz="1800" dirty="0" smtClean="0">
                <a:latin typeface="Trebuchet MS" panose="020B0603020202020204" pitchFamily="34" charset="0"/>
              </a:rPr>
              <a:t>District/school </a:t>
            </a:r>
            <a:r>
              <a:rPr lang="en-US" sz="1800" dirty="0">
                <a:latin typeface="Trebuchet MS" panose="020B0603020202020204" pitchFamily="34" charset="0"/>
              </a:rPr>
              <a:t>needs to confirm </a:t>
            </a:r>
            <a:r>
              <a:rPr lang="en-US" sz="1800" dirty="0" smtClean="0">
                <a:latin typeface="Trebuchet MS" panose="020B0603020202020204" pitchFamily="34" charset="0"/>
              </a:rPr>
              <a:t>braille grades 4-8 and </a:t>
            </a:r>
            <a:r>
              <a:rPr lang="en-US" sz="1800" dirty="0">
                <a:latin typeface="Trebuchet MS" panose="020B0603020202020204" pitchFamily="34" charset="0"/>
              </a:rPr>
              <a:t>add </a:t>
            </a:r>
            <a:r>
              <a:rPr lang="en-US" sz="1800" dirty="0" smtClean="0">
                <a:latin typeface="Trebuchet MS" panose="020B0603020202020204" pitchFamily="34" charset="0"/>
              </a:rPr>
              <a:t>braille for grades 3, 11 and new students</a:t>
            </a:r>
            <a:endParaRPr lang="en-US" sz="1800" dirty="0">
              <a:latin typeface="Trebuchet MS" panose="020B0603020202020204" pitchFamily="34" charset="0"/>
            </a:endParaRPr>
          </a:p>
        </p:txBody>
      </p:sp>
      <p:sp>
        <p:nvSpPr>
          <p:cNvPr id="5" name="Flowchart: Punched Tape 4"/>
          <p:cNvSpPr/>
          <p:nvPr/>
        </p:nvSpPr>
        <p:spPr>
          <a:xfrm>
            <a:off x="7602245" y="458351"/>
            <a:ext cx="1143000" cy="514952"/>
          </a:xfrm>
          <a:prstGeom prst="flowChartPunchedTape">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Trebuchet MS" panose="020B0603020202020204" pitchFamily="34" charset="0"/>
              </a:rPr>
              <a:t>Handout</a:t>
            </a:r>
          </a:p>
        </p:txBody>
      </p:sp>
    </p:spTree>
    <p:extLst>
      <p:ext uri="{BB962C8B-B14F-4D97-AF65-F5344CB8AC3E}">
        <p14:creationId xmlns:p14="http://schemas.microsoft.com/office/powerpoint/2010/main" val="817765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54013" cy="521208"/>
          </a:xfrm>
        </p:spPr>
        <p:txBody>
          <a:bodyPr/>
          <a:lstStyle/>
          <a:p>
            <a:r>
              <a:rPr lang="en-US" dirty="0" smtClean="0"/>
              <a:t>Accommodated Forms Ordering by January 26*</a:t>
            </a:r>
            <a:endParaRPr lang="en-US" dirty="0"/>
          </a:p>
        </p:txBody>
      </p:sp>
      <p:sp>
        <p:nvSpPr>
          <p:cNvPr id="4" name="Content Placeholder 6"/>
          <p:cNvSpPr txBox="1">
            <a:spLocks/>
          </p:cNvSpPr>
          <p:nvPr/>
        </p:nvSpPr>
        <p:spPr>
          <a:xfrm>
            <a:off x="192023" y="1150070"/>
            <a:ext cx="8754013" cy="53149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Ensure that all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large print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and braille registrations are in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PAnext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Oral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scripts must be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indicated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CSLA and other Spanish forms </a:t>
            </a:r>
            <a:r>
              <a:rPr kumimoji="0" lang="en-US" sz="2400" b="0" i="0" u="none" strike="noStrike" kern="1200" cap="none" spc="0" normalizeH="0" noProof="0" dirty="0" smtClean="0">
                <a:ln>
                  <a:noFill/>
                </a:ln>
                <a:solidFill>
                  <a:prstClr val="black"/>
                </a:solidFill>
                <a:effectLst/>
                <a:uLnTx/>
                <a:uFillTx/>
                <a:latin typeface="Trebuchet MS" panose="020B0603020202020204" pitchFamily="34" charset="0"/>
              </a:rPr>
              <a:t>must be identified</a:t>
            </a:r>
            <a:endPar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CDE will indicate UAR-dependent accommodations</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ndParaRPr>
          </a:p>
          <a:p>
            <a:pPr marR="0" lvl="1"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Must meet December 15 UAR deadline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 Exception for new students who arrive </a:t>
            </a:r>
            <a:r>
              <a:rPr kumimoji="0" lang="en-US" sz="2000" b="0" i="0" u="none" strike="noStrike" kern="1200" cap="none" spc="0" normalizeH="0" baseline="0" noProof="0" dirty="0" smtClean="0">
                <a:ln>
                  <a:noFill/>
                </a:ln>
                <a:effectLst/>
                <a:uLnTx/>
                <a:uFillTx/>
                <a:latin typeface="Trebuchet MS" panose="020B0603020202020204" pitchFamily="34" charset="0"/>
              </a:rPr>
              <a:t>after January deadline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 DACs will need to place an additional order for PBT</a:t>
            </a:r>
            <a:r>
              <a:rPr kumimoji="0" lang="en-US" sz="2000" b="0" i="0" u="none" strike="noStrike" kern="1200" cap="none" spc="0" normalizeH="0" noProof="0" dirty="0" smtClean="0">
                <a:ln>
                  <a:noFill/>
                </a:ln>
                <a:solidFill>
                  <a:prstClr val="black"/>
                </a:solidFill>
                <a:effectLst/>
                <a:uLnTx/>
                <a:uFillTx/>
                <a:latin typeface="Trebuchet MS" panose="020B0603020202020204" pitchFamily="34" charset="0"/>
              </a:rPr>
              <a:t> or accommodated materials after updating student registration</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val 6"/>
          <p:cNvSpPr/>
          <p:nvPr/>
        </p:nvSpPr>
        <p:spPr>
          <a:xfrm>
            <a:off x="7803036" y="713232"/>
            <a:ext cx="1143000" cy="52195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rebuchet MS" panose="020B0603020202020204" pitchFamily="34" charset="0"/>
              </a:rPr>
              <a:t>DEMO</a:t>
            </a:r>
            <a:endParaRPr lang="en-US"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7966828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82293" cy="521208"/>
          </a:xfrm>
        </p:spPr>
        <p:txBody>
          <a:bodyPr/>
          <a:lstStyle/>
          <a:p>
            <a:r>
              <a:rPr lang="en-US" dirty="0" smtClean="0"/>
              <a:t>Registering a Student in PAnext</a:t>
            </a:r>
            <a:endParaRPr lang="en-US" dirty="0"/>
          </a:p>
        </p:txBody>
      </p:sp>
      <p:pic>
        <p:nvPicPr>
          <p:cNvPr id="4" name="Picture 3" descr="Screen Shot 2016-11-04 at 9.35.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80" y="1186598"/>
            <a:ext cx="2163868" cy="4038600"/>
          </a:xfrm>
          <a:prstGeom prst="rect">
            <a:avLst/>
          </a:prstGeom>
          <a:ln w="25400">
            <a:solidFill>
              <a:sysClr val="windowText" lastClr="000000"/>
            </a:solidFill>
          </a:ln>
        </p:spPr>
      </p:pic>
      <p:pic>
        <p:nvPicPr>
          <p:cNvPr id="5" name="Picture 4" descr="Screen Shot 2016-11-04 at 9.39.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717" y="3205898"/>
            <a:ext cx="6145600" cy="3104155"/>
          </a:xfrm>
          <a:prstGeom prst="rect">
            <a:avLst/>
          </a:prstGeom>
          <a:ln w="25400">
            <a:solidFill>
              <a:sysClr val="windowText" lastClr="000000"/>
            </a:solidFill>
          </a:ln>
        </p:spPr>
      </p:pic>
      <p:sp>
        <p:nvSpPr>
          <p:cNvPr id="6" name="TextBox 5"/>
          <p:cNvSpPr txBox="1"/>
          <p:nvPr/>
        </p:nvSpPr>
        <p:spPr>
          <a:xfrm>
            <a:off x="406022" y="5459367"/>
            <a:ext cx="2422695" cy="646331"/>
          </a:xfrm>
          <a:prstGeom prst="rect">
            <a:avLst/>
          </a:prstGeom>
          <a:noFill/>
        </p:spPr>
        <p:txBody>
          <a:bodyPr wrap="square" rtlCol="0">
            <a:spAutoFit/>
          </a:bodyPr>
          <a:lstStyle/>
          <a:p>
            <a:pPr marL="285750" indent="-285750" defTabSz="914400" fontAlgn="base">
              <a:spcBef>
                <a:spcPct val="0"/>
              </a:spcBef>
              <a:spcAft>
                <a:spcPct val="0"/>
              </a:spcAft>
              <a:buFont typeface="Arial" panose="020B0604020202020204" pitchFamily="34" charset="0"/>
              <a:buChar char="•"/>
            </a:pPr>
            <a:r>
              <a:rPr lang="en-US" dirty="0" smtClean="0">
                <a:solidFill>
                  <a:prstClr val="black"/>
                </a:solidFill>
                <a:latin typeface="Trebuchet MS" panose="020B0603020202020204" pitchFamily="34" charset="0"/>
                <a:ea typeface="ＭＳ Ｐゴシック" pitchFamily="34" charset="-128"/>
              </a:rPr>
              <a:t>Choose the </a:t>
            </a:r>
            <a:r>
              <a:rPr lang="en-US" b="1" dirty="0" smtClean="0">
                <a:solidFill>
                  <a:prstClr val="black"/>
                </a:solidFill>
                <a:latin typeface="Trebuchet MS" panose="020B0603020202020204" pitchFamily="34" charset="0"/>
                <a:ea typeface="ＭＳ Ｐゴシック" pitchFamily="34" charset="-128"/>
              </a:rPr>
              <a:t>Tasks</a:t>
            </a:r>
            <a:r>
              <a:rPr lang="en-US" dirty="0" smtClean="0">
                <a:solidFill>
                  <a:prstClr val="black"/>
                </a:solidFill>
                <a:latin typeface="Trebuchet MS" panose="020B0603020202020204" pitchFamily="34" charset="0"/>
                <a:ea typeface="ＭＳ Ｐゴシック" pitchFamily="34" charset="-128"/>
              </a:rPr>
              <a:t> and click </a:t>
            </a:r>
            <a:r>
              <a:rPr lang="en-US" b="1" dirty="0" smtClean="0">
                <a:solidFill>
                  <a:prstClr val="black"/>
                </a:solidFill>
                <a:latin typeface="Trebuchet MS" panose="020B0603020202020204" pitchFamily="34" charset="0"/>
                <a:ea typeface="ＭＳ Ｐゴシック" pitchFamily="34" charset="-128"/>
              </a:rPr>
              <a:t>Start</a:t>
            </a:r>
            <a:endParaRPr lang="en-US" dirty="0">
              <a:solidFill>
                <a:prstClr val="black"/>
              </a:solidFill>
              <a:latin typeface="Trebuchet MS" panose="020B0603020202020204" pitchFamily="34" charset="0"/>
              <a:ea typeface="ＭＳ Ｐゴシック" pitchFamily="34" charset="-128"/>
            </a:endParaRPr>
          </a:p>
        </p:txBody>
      </p:sp>
      <p:sp>
        <p:nvSpPr>
          <p:cNvPr id="7" name="TextBox 6"/>
          <p:cNvSpPr txBox="1"/>
          <p:nvPr/>
        </p:nvSpPr>
        <p:spPr>
          <a:xfrm>
            <a:off x="2828717" y="1728732"/>
            <a:ext cx="5578771" cy="400110"/>
          </a:xfrm>
          <a:prstGeom prst="rect">
            <a:avLst/>
          </a:prstGeom>
          <a:noFill/>
        </p:spPr>
        <p:txBody>
          <a:bodyPr wrap="none" rtlCol="0">
            <a:spAutoFit/>
          </a:bodyPr>
          <a:lstStyle/>
          <a:p>
            <a:pPr marL="285750" indent="-285750" defTabSz="914400" fontAlgn="base">
              <a:spcBef>
                <a:spcPct val="0"/>
              </a:spcBef>
              <a:spcAft>
                <a:spcPct val="0"/>
              </a:spcAft>
              <a:buFont typeface="Arial" panose="020B0604020202020204" pitchFamily="34" charset="0"/>
              <a:buChar char="•"/>
            </a:pPr>
            <a:r>
              <a:rPr lang="en-US" sz="2000" dirty="0" smtClean="0">
                <a:solidFill>
                  <a:prstClr val="black"/>
                </a:solidFill>
                <a:latin typeface="Trebuchet MS" panose="020B0603020202020204" pitchFamily="34" charset="0"/>
                <a:ea typeface="ＭＳ Ｐゴシック" pitchFamily="34" charset="-128"/>
              </a:rPr>
              <a:t>Select the </a:t>
            </a:r>
            <a:r>
              <a:rPr lang="en-US" sz="2000" b="1" dirty="0" smtClean="0">
                <a:solidFill>
                  <a:prstClr val="black"/>
                </a:solidFill>
                <a:latin typeface="Trebuchet MS" panose="020B0603020202020204" pitchFamily="34" charset="0"/>
                <a:ea typeface="ＭＳ Ｐゴシック" pitchFamily="34" charset="-128"/>
              </a:rPr>
              <a:t>Setup</a:t>
            </a:r>
            <a:r>
              <a:rPr lang="en-US" sz="2000" dirty="0" smtClean="0">
                <a:solidFill>
                  <a:prstClr val="black"/>
                </a:solidFill>
                <a:latin typeface="Trebuchet MS" panose="020B0603020202020204" pitchFamily="34" charset="0"/>
                <a:ea typeface="ＭＳ Ｐゴシック" pitchFamily="34" charset="-128"/>
              </a:rPr>
              <a:t> menu and choose </a:t>
            </a:r>
            <a:r>
              <a:rPr lang="en-US" sz="2000" b="1" dirty="0" smtClean="0">
                <a:solidFill>
                  <a:prstClr val="black"/>
                </a:solidFill>
                <a:latin typeface="Trebuchet MS" panose="020B0603020202020204" pitchFamily="34" charset="0"/>
                <a:ea typeface="ＭＳ Ｐゴシック" pitchFamily="34" charset="-128"/>
              </a:rPr>
              <a:t>Students</a:t>
            </a:r>
            <a:endParaRPr lang="en-US" sz="2000" dirty="0">
              <a:solidFill>
                <a:prstClr val="black"/>
              </a:solidFill>
              <a:latin typeface="Trebuchet MS" panose="020B0603020202020204" pitchFamily="34" charset="0"/>
              <a:ea typeface="ＭＳ Ｐゴシック" pitchFamily="34" charset="-128"/>
            </a:endParaRPr>
          </a:p>
        </p:txBody>
      </p:sp>
      <p:sp>
        <p:nvSpPr>
          <p:cNvPr id="9" name="Oval 8"/>
          <p:cNvSpPr/>
          <p:nvPr/>
        </p:nvSpPr>
        <p:spPr>
          <a:xfrm>
            <a:off x="7803036" y="713232"/>
            <a:ext cx="1143000" cy="52195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rebuchet MS" panose="020B0603020202020204" pitchFamily="34" charset="0"/>
              </a:rPr>
              <a:t>DEMO</a:t>
            </a:r>
            <a:endParaRPr lang="en-US"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9631434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53" y="192024"/>
            <a:ext cx="8504533" cy="521208"/>
          </a:xfrm>
        </p:spPr>
        <p:txBody>
          <a:bodyPr>
            <a:normAutofit fontScale="90000"/>
          </a:bodyPr>
          <a:lstStyle/>
          <a:p>
            <a:r>
              <a:rPr lang="en-US" dirty="0" smtClean="0"/>
              <a:t>Operational Reports within PAnext – </a:t>
            </a:r>
            <a:br>
              <a:rPr lang="en-US" dirty="0" smtClean="0"/>
            </a:br>
            <a:r>
              <a:rPr lang="en-US" dirty="0" smtClean="0"/>
              <a:t>Help with Registration</a:t>
            </a:r>
            <a:endParaRPr lang="en-US" dirty="0"/>
          </a:p>
        </p:txBody>
      </p:sp>
      <p:sp>
        <p:nvSpPr>
          <p:cNvPr id="4" name="Content Placeholder 6"/>
          <p:cNvSpPr txBox="1">
            <a:spLocks/>
          </p:cNvSpPr>
          <p:nvPr/>
        </p:nvSpPr>
        <p:spPr>
          <a:xfrm>
            <a:off x="471340" y="1327148"/>
            <a:ext cx="8455352" cy="46291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Recommended reports</a:t>
            </a:r>
          </a:p>
          <a:p>
            <a:pPr lvl="1" indent="-342900" fontAlgn="base">
              <a:spcAft>
                <a:spcPct val="0"/>
              </a:spcAft>
              <a:buFont typeface="Arial" pitchFamily="34" charset="0"/>
              <a:buChar char="•"/>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PNP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Report – accessibility features and accommodations for student tests</a:t>
            </a:r>
          </a:p>
          <a:p>
            <a:pPr lvl="1" indent="-342900" fontAlgn="base">
              <a:spcAft>
                <a:spcPct val="0"/>
              </a:spcAft>
              <a:buFont typeface="Arial" pitchFamily="34" charset="0"/>
              <a:buChar char="•"/>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Students with multiple tests of same subject area</a:t>
            </a:r>
          </a:p>
          <a:p>
            <a:pPr lvl="1" indent="-342900" fontAlgn="base">
              <a:spcAft>
                <a:spcPct val="0"/>
              </a:spcAft>
              <a:buFont typeface="Arial" pitchFamily="34" charset="0"/>
              <a:buChar char="•"/>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Students with only one subject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test (</a:t>
            </a:r>
            <a:r>
              <a:rPr lang="en-US" sz="2000" dirty="0" smtClean="0">
                <a:solidFill>
                  <a:prstClr val="black"/>
                </a:solidFill>
                <a:latin typeface="Trebuchet MS" panose="020B0603020202020204" pitchFamily="34" charset="0"/>
              </a:rPr>
              <a:t>math/ELA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only)</a:t>
            </a:r>
          </a:p>
          <a:p>
            <a:pPr lvl="1" indent="-342900" fontAlgn="base">
              <a:spcAft>
                <a:spcPct val="0"/>
              </a:spcAft>
              <a:buFont typeface="Arial" pitchFamily="34" charset="0"/>
              <a:buChar char="•"/>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Students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where responsible district/school is different from testing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district/school – use for transfer students</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a:p>
            <a:pPr lvl="1" indent="-342900" fontAlgn="base">
              <a:spcAft>
                <a:spcPct val="0"/>
              </a:spcAft>
              <a:buFont typeface="Arial" pitchFamily="34" charset="0"/>
              <a:buChar char="•"/>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Students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registered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but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not assigned to a test</a:t>
            </a:r>
          </a:p>
          <a:p>
            <a:pPr lvl="1" indent="-342900" fontAlgn="base">
              <a:spcAft>
                <a:spcPct val="0"/>
              </a:spcAft>
              <a:buFont typeface="Arial" pitchFamily="34" charset="0"/>
              <a:buChar char="•"/>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Students with online test but not assigned to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session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400" dirty="0" smtClean="0">
                <a:solidFill>
                  <a:prstClr val="black"/>
                </a:solidFill>
                <a:latin typeface="Trebuchet MS" panose="020B0603020202020204" pitchFamily="34" charset="0"/>
                <a:ea typeface="+mn-ea"/>
                <a:cs typeface="+mn-cs"/>
              </a:rPr>
              <a:t>Additional reports may be available </a:t>
            </a:r>
            <a:r>
              <a:rPr lang="en-US" sz="2400" dirty="0" smtClean="0">
                <a:solidFill>
                  <a:prstClr val="black"/>
                </a:solidFill>
                <a:latin typeface="Trebuchet MS" panose="020B0603020202020204" pitchFamily="34" charset="0"/>
              </a:rPr>
              <a:t>this spring</a:t>
            </a:r>
          </a:p>
          <a:p>
            <a:pPr lvl="1" indent="-342900" fontAlgn="base">
              <a:spcAft>
                <a:spcPct val="0"/>
              </a:spcAft>
              <a:buFont typeface="Arial" pitchFamily="34" charset="0"/>
              <a:buChar char="•"/>
              <a:defRPr/>
            </a:pPr>
            <a:r>
              <a:rPr lang="en-US" sz="2000" dirty="0" smtClean="0">
                <a:solidFill>
                  <a:prstClr val="black"/>
                </a:solidFill>
                <a:latin typeface="Trebuchet MS" panose="020B0603020202020204" pitchFamily="34" charset="0"/>
              </a:rPr>
              <a:t>Information will be shared during CMAS Office Hours and in DAC emails when available</a:t>
            </a: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val 5"/>
          <p:cNvSpPr/>
          <p:nvPr/>
        </p:nvSpPr>
        <p:spPr>
          <a:xfrm>
            <a:off x="7803036" y="713232"/>
            <a:ext cx="1143000" cy="52195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rebuchet MS" panose="020B0603020202020204" pitchFamily="34" charset="0"/>
              </a:rPr>
              <a:t>DEMO</a:t>
            </a:r>
            <a:endParaRPr lang="en-US"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710354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54013" cy="521208"/>
          </a:xfrm>
        </p:spPr>
        <p:txBody>
          <a:bodyPr/>
          <a:lstStyle/>
          <a:p>
            <a:r>
              <a:rPr lang="en-US" dirty="0" smtClean="0"/>
              <a:t>Online Testing Management</a:t>
            </a:r>
            <a:endParaRPr lang="en-US" dirty="0"/>
          </a:p>
        </p:txBody>
      </p:sp>
      <p:pic>
        <p:nvPicPr>
          <p:cNvPr id="5" name="Picture 4" descr="Screen Shot 2016-11-04 at 2.45.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24" y="1395772"/>
            <a:ext cx="2701383" cy="3581824"/>
          </a:xfrm>
          <a:prstGeom prst="rect">
            <a:avLst/>
          </a:prstGeom>
          <a:noFill/>
          <a:ln w="25400">
            <a:solidFill>
              <a:sysClr val="windowText" lastClr="000000"/>
            </a:solidFill>
          </a:ln>
        </p:spPr>
      </p:pic>
      <p:pic>
        <p:nvPicPr>
          <p:cNvPr id="6" name="Picture 5" descr="Screen Shot 2016-11-04 at 2.48.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664" y="3490274"/>
            <a:ext cx="5722692" cy="2819400"/>
          </a:xfrm>
          <a:prstGeom prst="rect">
            <a:avLst/>
          </a:prstGeom>
          <a:ln w="25400">
            <a:solidFill>
              <a:sysClr val="windowText" lastClr="000000"/>
            </a:solidFill>
          </a:ln>
        </p:spPr>
      </p:pic>
      <p:sp>
        <p:nvSpPr>
          <p:cNvPr id="7" name="TextBox 6"/>
          <p:cNvSpPr txBox="1"/>
          <p:nvPr/>
        </p:nvSpPr>
        <p:spPr>
          <a:xfrm>
            <a:off x="192024" y="5330072"/>
            <a:ext cx="2701383" cy="707886"/>
          </a:xfrm>
          <a:prstGeom prst="rect">
            <a:avLst/>
          </a:prstGeom>
          <a:noFill/>
        </p:spPr>
        <p:txBody>
          <a:bodyPr wrap="square" rtlCol="0">
            <a:spAutoFit/>
          </a:bodyPr>
          <a:lstStyle/>
          <a:p>
            <a:pPr marL="285750" indent="-285750" defTabSz="914400" fontAlgn="base">
              <a:spcBef>
                <a:spcPct val="0"/>
              </a:spcBef>
              <a:spcAft>
                <a:spcPct val="0"/>
              </a:spcAft>
              <a:buFont typeface="Arial" panose="020B0604020202020204" pitchFamily="34" charset="0"/>
              <a:buChar char="•"/>
            </a:pPr>
            <a:r>
              <a:rPr lang="en-US" sz="2000" dirty="0" smtClean="0">
                <a:solidFill>
                  <a:prstClr val="black"/>
                </a:solidFill>
                <a:latin typeface="Trebuchet MS" panose="020B0603020202020204" pitchFamily="34" charset="0"/>
                <a:ea typeface="ＭＳ Ｐゴシック" pitchFamily="34" charset="-128"/>
              </a:rPr>
              <a:t>Choose the </a:t>
            </a:r>
            <a:r>
              <a:rPr lang="en-US" sz="2000" b="1" dirty="0" smtClean="0">
                <a:solidFill>
                  <a:prstClr val="black"/>
                </a:solidFill>
                <a:latin typeface="Trebuchet MS" panose="020B0603020202020204" pitchFamily="34" charset="0"/>
                <a:ea typeface="ＭＳ Ｐゴシック" pitchFamily="34" charset="-128"/>
              </a:rPr>
              <a:t>Tasks</a:t>
            </a:r>
            <a:r>
              <a:rPr lang="en-US" sz="2000" dirty="0" smtClean="0">
                <a:solidFill>
                  <a:prstClr val="black"/>
                </a:solidFill>
                <a:latin typeface="Trebuchet MS" panose="020B0603020202020204" pitchFamily="34" charset="0"/>
                <a:ea typeface="ＭＳ Ｐゴシック" pitchFamily="34" charset="-128"/>
              </a:rPr>
              <a:t> and click </a:t>
            </a:r>
            <a:r>
              <a:rPr lang="en-US" sz="2000" b="1" dirty="0" smtClean="0">
                <a:solidFill>
                  <a:prstClr val="black"/>
                </a:solidFill>
                <a:latin typeface="Trebuchet MS" panose="020B0603020202020204" pitchFamily="34" charset="0"/>
                <a:ea typeface="ＭＳ Ｐゴシック" pitchFamily="34" charset="-128"/>
              </a:rPr>
              <a:t>Start</a:t>
            </a:r>
            <a:endParaRPr lang="en-US" sz="2000" dirty="0">
              <a:solidFill>
                <a:prstClr val="black"/>
              </a:solidFill>
              <a:latin typeface="Trebuchet MS" panose="020B0603020202020204" pitchFamily="34" charset="0"/>
              <a:ea typeface="ＭＳ Ｐゴシック" pitchFamily="34" charset="-128"/>
            </a:endParaRPr>
          </a:p>
        </p:txBody>
      </p:sp>
      <p:sp>
        <p:nvSpPr>
          <p:cNvPr id="8" name="TextBox 7"/>
          <p:cNvSpPr txBox="1"/>
          <p:nvPr/>
        </p:nvSpPr>
        <p:spPr>
          <a:xfrm>
            <a:off x="3008987" y="2091365"/>
            <a:ext cx="5681812" cy="400110"/>
          </a:xfrm>
          <a:prstGeom prst="rect">
            <a:avLst/>
          </a:prstGeom>
          <a:noFill/>
        </p:spPr>
        <p:txBody>
          <a:bodyPr wrap="none" rtlCol="0">
            <a:spAutoFit/>
          </a:bodyPr>
          <a:lstStyle/>
          <a:p>
            <a:pPr marL="285750" indent="-285750" defTabSz="914400" fontAlgn="base">
              <a:spcBef>
                <a:spcPct val="0"/>
              </a:spcBef>
              <a:spcAft>
                <a:spcPct val="0"/>
              </a:spcAft>
              <a:buFont typeface="Arial" panose="020B0604020202020204" pitchFamily="34" charset="0"/>
              <a:buChar char="•"/>
            </a:pPr>
            <a:r>
              <a:rPr lang="en-US" sz="2000" dirty="0" smtClean="0">
                <a:solidFill>
                  <a:prstClr val="black"/>
                </a:solidFill>
                <a:latin typeface="Trebuchet MS" panose="020B0603020202020204" pitchFamily="34" charset="0"/>
                <a:ea typeface="ＭＳ Ｐゴシック" pitchFamily="34" charset="-128"/>
              </a:rPr>
              <a:t>Select the </a:t>
            </a:r>
            <a:r>
              <a:rPr lang="en-US" sz="2000" b="1" dirty="0" smtClean="0">
                <a:solidFill>
                  <a:prstClr val="black"/>
                </a:solidFill>
                <a:latin typeface="Trebuchet MS" panose="020B0603020202020204" pitchFamily="34" charset="0"/>
                <a:ea typeface="ＭＳ Ｐゴシック" pitchFamily="34" charset="-128"/>
              </a:rPr>
              <a:t>Testing</a:t>
            </a:r>
            <a:r>
              <a:rPr lang="en-US" sz="2000" dirty="0" smtClean="0">
                <a:solidFill>
                  <a:prstClr val="black"/>
                </a:solidFill>
                <a:latin typeface="Trebuchet MS" panose="020B0603020202020204" pitchFamily="34" charset="0"/>
                <a:ea typeface="ＭＳ Ｐゴシック" pitchFamily="34" charset="-128"/>
              </a:rPr>
              <a:t> menu and choose </a:t>
            </a:r>
            <a:r>
              <a:rPr lang="en-US" sz="2000" b="1" dirty="0" smtClean="0">
                <a:solidFill>
                  <a:prstClr val="black"/>
                </a:solidFill>
                <a:latin typeface="Trebuchet MS" panose="020B0603020202020204" pitchFamily="34" charset="0"/>
                <a:ea typeface="ＭＳ Ｐゴシック" pitchFamily="34" charset="-128"/>
              </a:rPr>
              <a:t>Sessions</a:t>
            </a:r>
            <a:endParaRPr lang="en-US" sz="2000" dirty="0">
              <a:solidFill>
                <a:prstClr val="black"/>
              </a:solidFill>
              <a:latin typeface="Trebuchet MS" panose="020B0603020202020204" pitchFamily="34" charset="0"/>
              <a:ea typeface="ＭＳ Ｐゴシック" pitchFamily="34" charset="-128"/>
            </a:endParaRPr>
          </a:p>
        </p:txBody>
      </p:sp>
      <p:sp>
        <p:nvSpPr>
          <p:cNvPr id="9" name="Oval 8"/>
          <p:cNvSpPr/>
          <p:nvPr/>
        </p:nvSpPr>
        <p:spPr>
          <a:xfrm>
            <a:off x="7803036" y="713232"/>
            <a:ext cx="1143000" cy="52195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rebuchet MS" panose="020B0603020202020204" pitchFamily="34" charset="0"/>
              </a:rPr>
              <a:t>DEMO</a:t>
            </a:r>
            <a:endParaRPr lang="en-US"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9058457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99576" cy="521208"/>
          </a:xfrm>
        </p:spPr>
        <p:txBody>
          <a:bodyPr/>
          <a:lstStyle/>
          <a:p>
            <a:r>
              <a:rPr lang="en-US" dirty="0" smtClean="0"/>
              <a:t>New Students </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2566329691"/>
              </p:ext>
            </p:extLst>
          </p:nvPr>
        </p:nvGraphicFramePr>
        <p:xfrm>
          <a:off x="152400" y="1074656"/>
          <a:ext cx="8763001" cy="914400"/>
        </p:xfrm>
        <a:graphic>
          <a:graphicData uri="http://schemas.openxmlformats.org/drawingml/2006/table">
            <a:tbl>
              <a:tblPr firstRow="1" bandRow="1"/>
              <a:tblGrid>
                <a:gridCol w="2975598"/>
                <a:gridCol w="2760184"/>
                <a:gridCol w="3027219"/>
              </a:tblGrid>
              <a:tr h="68815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latin typeface="Trebuchet MS" panose="020B0603020202020204" pitchFamily="34" charset="0"/>
                        </a:rPr>
                        <a:t>Student arrives</a:t>
                      </a:r>
                      <a:endParaRPr lang="en-US" sz="2000" dirty="0">
                        <a:latin typeface="Trebuchet MS" panose="020B0603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latin typeface="Trebuchet MS" panose="020B0603020202020204" pitchFamily="34" charset="0"/>
                        </a:rPr>
                        <a:t>Action</a:t>
                      </a:r>
                      <a:endParaRPr lang="en-US" sz="2000" dirty="0">
                        <a:latin typeface="Trebuchet MS" panose="020B0603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smtClean="0">
                          <a:latin typeface="Trebuchet MS" panose="020B0603020202020204" pitchFamily="34" charset="0"/>
                        </a:rPr>
                        <a:t>Example: ELA initial testing window is</a:t>
                      </a:r>
                    </a:p>
                    <a:p>
                      <a:pPr algn="ctr"/>
                      <a:r>
                        <a:rPr lang="en-US" sz="1800" dirty="0" smtClean="0">
                          <a:latin typeface="Trebuchet MS" panose="020B0603020202020204" pitchFamily="34" charset="0"/>
                        </a:rPr>
                        <a:t>April 9-12</a:t>
                      </a:r>
                      <a:endParaRPr lang="en-US" sz="1800" dirty="0">
                        <a:latin typeface="Trebuchet MS" panose="020B0603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tr>
            </a:tbl>
          </a:graphicData>
        </a:graphic>
      </p:graphicFrame>
      <p:graphicFrame>
        <p:nvGraphicFramePr>
          <p:cNvPr id="5" name="Diagram 4"/>
          <p:cNvGraphicFramePr/>
          <p:nvPr>
            <p:extLst>
              <p:ext uri="{D42A27DB-BD31-4B8C-83A1-F6EECF244321}">
                <p14:modId xmlns:p14="http://schemas.microsoft.com/office/powerpoint/2010/main" val="2860036591"/>
              </p:ext>
            </p:extLst>
          </p:nvPr>
        </p:nvGraphicFramePr>
        <p:xfrm>
          <a:off x="152400" y="1887718"/>
          <a:ext cx="8839200" cy="350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2400" y="5392132"/>
            <a:ext cx="8458940" cy="923330"/>
          </a:xfrm>
          <a:prstGeom prst="rect">
            <a:avLst/>
          </a:prstGeom>
          <a:noFill/>
        </p:spPr>
        <p:txBody>
          <a:bodyPr wrap="square" rtlCol="0">
            <a:spAutoFit/>
          </a:bodyPr>
          <a:lstStyle/>
          <a:p>
            <a:pPr defTabSz="914400" fontAlgn="base">
              <a:spcBef>
                <a:spcPct val="0"/>
              </a:spcBef>
              <a:spcAft>
                <a:spcPct val="0"/>
              </a:spcAft>
            </a:pPr>
            <a:r>
              <a:rPr lang="en-US" b="1" dirty="0" smtClean="0">
                <a:solidFill>
                  <a:prstClr val="black"/>
                </a:solidFill>
                <a:latin typeface="Trebuchet MS" panose="020B0603020202020204" pitchFamily="34" charset="0"/>
                <a:ea typeface="ＭＳ Ｐゴシック" pitchFamily="34" charset="-128"/>
              </a:rPr>
              <a:t>Note</a:t>
            </a:r>
            <a:r>
              <a:rPr lang="en-US" dirty="0" smtClean="0">
                <a:solidFill>
                  <a:prstClr val="black"/>
                </a:solidFill>
                <a:latin typeface="Trebuchet MS" panose="020B0603020202020204" pitchFamily="34" charset="0"/>
                <a:ea typeface="ＭＳ Ｐゴシック" pitchFamily="34" charset="-128"/>
              </a:rPr>
              <a:t>: Registrations and online test assignments for students who transfer from another school district (did not complete testing before transfer) can be transferred using the Work Request process  </a:t>
            </a:r>
            <a:endParaRPr lang="en-US" dirty="0">
              <a:solidFill>
                <a:prstClr val="black"/>
              </a:solidFill>
              <a:latin typeface="Trebuchet MS" panose="020B0603020202020204" pitchFamily="34" charset="0"/>
              <a:ea typeface="ＭＳ Ｐゴシック" pitchFamily="34" charset="-128"/>
            </a:endParaRPr>
          </a:p>
        </p:txBody>
      </p:sp>
    </p:spTree>
    <p:extLst>
      <p:ext uri="{BB962C8B-B14F-4D97-AF65-F5344CB8AC3E}">
        <p14:creationId xmlns:p14="http://schemas.microsoft.com/office/powerpoint/2010/main" val="35037206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2517" y="4323455"/>
            <a:ext cx="3969507" cy="1651907"/>
          </a:xfrm>
          <a:prstGeom prst="rect">
            <a:avLst/>
          </a:prstGeom>
        </p:spPr>
      </p:pic>
      <p:sp>
        <p:nvSpPr>
          <p:cNvPr id="3" name="Title 2"/>
          <p:cNvSpPr>
            <a:spLocks noGrp="1"/>
          </p:cNvSpPr>
          <p:nvPr>
            <p:ph type="title"/>
          </p:nvPr>
        </p:nvSpPr>
        <p:spPr>
          <a:xfrm>
            <a:off x="192024" y="192024"/>
            <a:ext cx="8820000" cy="521208"/>
          </a:xfrm>
        </p:spPr>
        <p:txBody>
          <a:bodyPr/>
          <a:lstStyle/>
          <a:p>
            <a:r>
              <a:rPr lang="en-US" dirty="0" smtClean="0"/>
              <a:t>Work Request – Student Transfer Process</a:t>
            </a:r>
            <a:endParaRPr lang="en-US" dirty="0"/>
          </a:p>
        </p:txBody>
      </p:sp>
      <p:sp>
        <p:nvSpPr>
          <p:cNvPr id="4" name="Content Placeholder 6"/>
          <p:cNvSpPr txBox="1">
            <a:spLocks/>
          </p:cNvSpPr>
          <p:nvPr/>
        </p:nvSpPr>
        <p:spPr>
          <a:xfrm>
            <a:off x="289599" y="1109377"/>
            <a:ext cx="8722425" cy="5192442"/>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000" b="0" i="0" u="none" strike="noStrike" kern="1200" cap="none" spc="0" normalizeH="0" baseline="0" noProof="0" dirty="0">
                <a:ln w="0"/>
                <a:solidFill>
                  <a:prstClr val="black"/>
                </a:solidFill>
                <a:effectLst/>
                <a:uLnTx/>
                <a:uFillTx/>
                <a:latin typeface="Trebuchet MS" panose="020B0603020202020204" pitchFamily="34" charset="0"/>
              </a:rPr>
              <a:t>Student transfers from District A to District B prior to beginning testing: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w="0"/>
                <a:solidFill>
                  <a:prstClr val="black"/>
                </a:solidFill>
                <a:effectLst/>
                <a:uLnTx/>
                <a:uFillTx/>
                <a:latin typeface="Trebuchet MS" panose="020B0603020202020204" pitchFamily="34" charset="0"/>
              </a:rPr>
              <a:t>District B attempts to register student in PAnext, but receives </a:t>
            </a:r>
            <a:r>
              <a:rPr kumimoji="0" lang="en-US" sz="2000" b="0" i="0" u="none" strike="noStrike" kern="1200" cap="none" spc="0" normalizeH="0" baseline="0" noProof="0" dirty="0" smtClean="0">
                <a:ln w="0"/>
                <a:solidFill>
                  <a:prstClr val="black"/>
                </a:solidFill>
                <a:effectLst/>
                <a:uLnTx/>
                <a:uFillTx/>
                <a:latin typeface="Trebuchet MS" panose="020B0603020202020204" pitchFamily="34" charset="0"/>
              </a:rPr>
              <a:t>an error stating, </a:t>
            </a:r>
            <a:r>
              <a:rPr kumimoji="0" lang="en-US" sz="2000" b="1" i="0" u="none" strike="noStrike" kern="1200" cap="none" spc="0" normalizeH="0" baseline="0" noProof="0" dirty="0" smtClean="0">
                <a:ln w="0"/>
                <a:solidFill>
                  <a:prstClr val="black"/>
                </a:solidFill>
                <a:effectLst/>
                <a:uLnTx/>
                <a:uFillTx/>
                <a:latin typeface="Trebuchet MS" panose="020B0603020202020204" pitchFamily="34" charset="0"/>
              </a:rPr>
              <a:t>“The </a:t>
            </a:r>
            <a:r>
              <a:rPr kumimoji="0" lang="en-US" sz="2000" b="1" i="0" u="none" strike="noStrike" kern="1200" cap="none" spc="0" normalizeH="0" baseline="0" noProof="0" dirty="0">
                <a:ln w="0"/>
                <a:solidFill>
                  <a:prstClr val="black"/>
                </a:solidFill>
                <a:effectLst/>
                <a:uLnTx/>
                <a:uFillTx/>
                <a:latin typeface="Trebuchet MS" panose="020B0603020202020204" pitchFamily="34" charset="0"/>
              </a:rPr>
              <a:t>student </a:t>
            </a:r>
            <a:r>
              <a:rPr kumimoji="0" lang="en-US" sz="2000" b="1" i="0" u="none" strike="noStrike" kern="1200" cap="none" spc="0" normalizeH="0" baseline="0" noProof="0" dirty="0" smtClean="0">
                <a:ln w="0"/>
                <a:solidFill>
                  <a:prstClr val="black"/>
                </a:solidFill>
                <a:effectLst/>
                <a:uLnTx/>
                <a:uFillTx/>
                <a:latin typeface="Trebuchet MS" panose="020B0603020202020204" pitchFamily="34" charset="0"/>
              </a:rPr>
              <a:t>can only be enrolled in 1 organization.”</a:t>
            </a:r>
            <a:endParaRPr kumimoji="0" lang="en-US" sz="2000" b="1" i="0" u="none" strike="noStrike" kern="1200" cap="none" spc="0" normalizeH="0" baseline="0" noProof="0" dirty="0">
              <a:ln w="0"/>
              <a:solidFill>
                <a:prstClr val="black"/>
              </a:solidFill>
              <a:effectLst/>
              <a:uLnTx/>
              <a:uFillTx/>
              <a:latin typeface="Trebuchet MS" panose="020B0603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w="0"/>
                <a:solidFill>
                  <a:prstClr val="black"/>
                </a:solidFill>
                <a:effectLst/>
                <a:uLnTx/>
                <a:uFillTx/>
                <a:latin typeface="Trebuchet MS" panose="020B0603020202020204" pitchFamily="34" charset="0"/>
              </a:rPr>
              <a:t>For each admin in PAnext, District </a:t>
            </a:r>
            <a:r>
              <a:rPr kumimoji="0" lang="en-US" sz="2000" b="0" i="0" u="none" strike="noStrike" kern="1200" cap="none" spc="0" normalizeH="0" baseline="0" noProof="0" dirty="0">
                <a:ln w="0"/>
                <a:solidFill>
                  <a:prstClr val="black"/>
                </a:solidFill>
                <a:effectLst/>
                <a:uLnTx/>
                <a:uFillTx/>
                <a:latin typeface="Trebuchet MS" panose="020B0603020202020204" pitchFamily="34" charset="0"/>
              </a:rPr>
              <a:t>B completes a Work Request </a:t>
            </a:r>
            <a:r>
              <a:rPr kumimoji="0" lang="en-US" sz="2000" b="0" i="0" u="none" strike="noStrike" kern="1200" cap="none" spc="0" normalizeH="0" baseline="0" noProof="0" dirty="0" smtClean="0">
                <a:ln w="0"/>
                <a:solidFill>
                  <a:prstClr val="black"/>
                </a:solidFill>
                <a:effectLst/>
                <a:uLnTx/>
                <a:uFillTx/>
                <a:latin typeface="Trebuchet MS" panose="020B0603020202020204" pitchFamily="34" charset="0"/>
              </a:rPr>
              <a:t>to </a:t>
            </a:r>
            <a:r>
              <a:rPr kumimoji="0" lang="en-US" sz="2000" b="0" i="0" u="none" strike="noStrike" kern="1200" cap="none" spc="0" normalizeH="0" baseline="0" noProof="0" dirty="0">
                <a:ln w="0"/>
                <a:solidFill>
                  <a:prstClr val="black"/>
                </a:solidFill>
                <a:effectLst/>
                <a:uLnTx/>
                <a:uFillTx/>
                <a:latin typeface="Trebuchet MS" panose="020B0603020202020204" pitchFamily="34" charset="0"/>
              </a:rPr>
              <a:t>transfer the student to District </a:t>
            </a:r>
            <a:r>
              <a:rPr kumimoji="0" lang="en-US" sz="2000" b="0" i="0" u="none" strike="noStrike" kern="1200" cap="none" spc="0" normalizeH="0" baseline="0" noProof="0" dirty="0" smtClean="0">
                <a:ln w="0"/>
                <a:solidFill>
                  <a:prstClr val="black"/>
                </a:solidFill>
                <a:effectLst/>
                <a:uLnTx/>
                <a:uFillTx/>
                <a:latin typeface="Trebuchet MS" panose="020B0603020202020204" pitchFamily="34" charset="0"/>
              </a:rPr>
              <a:t>B (through UI or file import)</a:t>
            </a:r>
            <a:endParaRPr kumimoji="0" lang="en-US" sz="2000" b="0" i="0" u="none" strike="noStrike" kern="1200" cap="none" spc="0" normalizeH="0" baseline="0" noProof="0" dirty="0">
              <a:ln w="0"/>
              <a:solidFill>
                <a:prstClr val="black"/>
              </a:solidFill>
              <a:effectLst/>
              <a:uLnTx/>
              <a:uFillTx/>
              <a:latin typeface="Trebuchet MS" panose="020B0603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w="0"/>
                <a:solidFill>
                  <a:prstClr val="black"/>
                </a:solidFill>
                <a:effectLst/>
                <a:uLnTx/>
                <a:uFillTx/>
                <a:latin typeface="Trebuchet MS" panose="020B0603020202020204" pitchFamily="34" charset="0"/>
              </a:rPr>
              <a:t>An email is sent to District A’s Work Request contact and a </a:t>
            </a:r>
            <a:r>
              <a:rPr kumimoji="0" lang="en-US" sz="2000" b="0" i="0" u="none" strike="noStrike" kern="1200" cap="none" spc="0" normalizeH="0" baseline="0" noProof="0" dirty="0">
                <a:ln w="0"/>
                <a:solidFill>
                  <a:prstClr val="black"/>
                </a:solidFill>
                <a:effectLst/>
                <a:uLnTx/>
                <a:uFillTx/>
                <a:latin typeface="Trebuchet MS" panose="020B0603020202020204" pitchFamily="34" charset="0"/>
              </a:rPr>
              <a:t>red </a:t>
            </a:r>
            <a:r>
              <a:rPr kumimoji="0" lang="en-US" sz="2000" b="0" i="0" u="none" strike="noStrike" kern="1200" cap="none" spc="0" normalizeH="0" baseline="0" noProof="0" dirty="0" smtClean="0">
                <a:ln w="0"/>
                <a:solidFill>
                  <a:prstClr val="black"/>
                </a:solidFill>
                <a:effectLst/>
                <a:uLnTx/>
                <a:uFillTx/>
                <a:latin typeface="Trebuchet MS" panose="020B0603020202020204" pitchFamily="34" charset="0"/>
              </a:rPr>
              <a:t>bell appears at the top of District A’s home screen</a:t>
            </a:r>
          </a:p>
          <a:p>
            <a:pPr marL="800100" marR="0" lvl="1"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rPr>
              <a:t>In applicable admin(s), District A confirms that student transferred and approves the request (through</a:t>
            </a:r>
            <a:r>
              <a:rPr kumimoji="0" lang="en-US" sz="1800" b="0" i="0" u="none" strike="noStrike" kern="1200" cap="none" spc="0" normalizeH="0" noProof="0" dirty="0" smtClean="0">
                <a:ln w="0"/>
                <a:solidFill>
                  <a:prstClr val="black"/>
                </a:solidFill>
                <a:effectLst/>
                <a:uLnTx/>
                <a:uFillTx/>
                <a:latin typeface="Trebuchet MS" panose="020B0603020202020204" pitchFamily="34" charset="0"/>
              </a:rPr>
              <a:t> UI or file import)</a:t>
            </a:r>
            <a:endPar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endParaRPr>
          </a:p>
          <a:p>
            <a:pPr marL="1257300" marR="0" lvl="2"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rPr>
              <a:t>The </a:t>
            </a:r>
            <a:r>
              <a:rPr kumimoji="0" lang="en-US" sz="1800" b="0" i="0" u="none" strike="noStrike" kern="1200" cap="none" spc="0" normalizeH="0" baseline="0" noProof="0" dirty="0">
                <a:ln w="0"/>
                <a:solidFill>
                  <a:prstClr val="black"/>
                </a:solidFill>
                <a:effectLst/>
                <a:uLnTx/>
                <a:uFillTx/>
                <a:latin typeface="Trebuchet MS" panose="020B0603020202020204" pitchFamily="34" charset="0"/>
              </a:rPr>
              <a:t>student’s record is moved to District B</a:t>
            </a:r>
          </a:p>
          <a:p>
            <a:pPr marL="1257300" marR="0" lvl="2"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1200" cap="none" spc="0" normalizeH="0" baseline="0" noProof="0" dirty="0">
                <a:ln w="0"/>
                <a:solidFill>
                  <a:prstClr val="black"/>
                </a:solidFill>
                <a:effectLst/>
                <a:uLnTx/>
                <a:uFillTx/>
                <a:latin typeface="Trebuchet MS" panose="020B0603020202020204" pitchFamily="34" charset="0"/>
              </a:rPr>
              <a:t>District B must go into the </a:t>
            </a:r>
            <a:r>
              <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rPr>
              <a:t/>
            </a:r>
            <a:br>
              <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rPr>
            </a:br>
            <a:r>
              <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rPr>
              <a:t>student </a:t>
            </a:r>
            <a:r>
              <a:rPr kumimoji="0" lang="en-US" sz="1800" b="0" i="0" u="none" strike="noStrike" kern="1200" cap="none" spc="0" normalizeH="0" baseline="0" noProof="0" dirty="0">
                <a:ln w="0"/>
                <a:solidFill>
                  <a:prstClr val="black"/>
                </a:solidFill>
                <a:effectLst/>
                <a:uLnTx/>
                <a:uFillTx/>
                <a:latin typeface="Trebuchet MS" panose="020B0603020202020204" pitchFamily="34" charset="0"/>
              </a:rPr>
              <a:t>registration screen and </a:t>
            </a:r>
            <a:r>
              <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rPr>
              <a:t/>
            </a:r>
            <a:br>
              <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rPr>
            </a:br>
            <a:r>
              <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rPr>
              <a:t>make </a:t>
            </a:r>
            <a:r>
              <a:rPr kumimoji="0" lang="en-US" sz="1800" b="0" i="0" u="none" strike="noStrike" kern="1200" cap="none" spc="0" normalizeH="0" baseline="0" noProof="0" dirty="0">
                <a:ln w="0"/>
                <a:solidFill>
                  <a:prstClr val="black"/>
                </a:solidFill>
                <a:effectLst/>
                <a:uLnTx/>
                <a:uFillTx/>
                <a:latin typeface="Trebuchet MS" panose="020B0603020202020204" pitchFamily="34" charset="0"/>
              </a:rPr>
              <a:t>necessary changes to the </a:t>
            </a:r>
            <a:r>
              <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rPr>
              <a:t/>
            </a:r>
            <a:br>
              <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rPr>
            </a:br>
            <a:r>
              <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rPr>
              <a:t>Responsible School Code field</a:t>
            </a:r>
          </a:p>
          <a:p>
            <a:pPr marL="1257300" marR="0" lvl="2"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endParaRPr>
          </a:p>
          <a:p>
            <a:pPr marL="800100" marR="0" lvl="1"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rPr>
              <a:t>In applicable admin(s), if District </a:t>
            </a:r>
            <a:r>
              <a:rPr kumimoji="0" lang="en-US" sz="1800" b="0" i="0" u="none" strike="noStrike" kern="1200" cap="none" spc="0" normalizeH="0" baseline="0" noProof="0" dirty="0">
                <a:ln w="0"/>
                <a:solidFill>
                  <a:prstClr val="black"/>
                </a:solidFill>
                <a:effectLst/>
                <a:uLnTx/>
                <a:uFillTx/>
                <a:latin typeface="Trebuchet MS" panose="020B0603020202020204" pitchFamily="34" charset="0"/>
              </a:rPr>
              <a:t>A does not approve the transfer – the student’s record remains with District A</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2580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45990" y="1205845"/>
            <a:ext cx="8517924" cy="4741847"/>
          </a:xfrm>
        </p:spPr>
        <p:txBody>
          <a:bodyPr numCol="3">
            <a:noAutofit/>
          </a:bodyPr>
          <a:lstStyle/>
          <a:p>
            <a:pPr marL="169863" indent="-169863">
              <a:spcAft>
                <a:spcPts val="600"/>
              </a:spcAft>
              <a:buClr>
                <a:schemeClr val="tx1"/>
              </a:buClr>
            </a:pPr>
            <a:r>
              <a:rPr lang="en-US" sz="1800" b="1" dirty="0" smtClean="0"/>
              <a:t>AO</a:t>
            </a:r>
            <a:r>
              <a:rPr lang="en-US" sz="1800" b="1" dirty="0"/>
              <a:t>: </a:t>
            </a:r>
            <a:r>
              <a:rPr lang="en-US" sz="1800" dirty="0"/>
              <a:t>Additional Order</a:t>
            </a:r>
          </a:p>
          <a:p>
            <a:pPr marL="169863" indent="-169863">
              <a:spcAft>
                <a:spcPts val="600"/>
              </a:spcAft>
              <a:buClr>
                <a:schemeClr val="tx1"/>
              </a:buClr>
            </a:pPr>
            <a:r>
              <a:rPr lang="en-US" sz="1800" b="1" dirty="0"/>
              <a:t>CBT: </a:t>
            </a:r>
            <a:r>
              <a:rPr lang="en-US" sz="1800" dirty="0"/>
              <a:t>Computer-Based Test</a:t>
            </a:r>
          </a:p>
          <a:p>
            <a:pPr marL="169863" indent="-169863">
              <a:spcAft>
                <a:spcPts val="600"/>
              </a:spcAft>
              <a:buClr>
                <a:schemeClr val="tx1"/>
              </a:buClr>
            </a:pPr>
            <a:r>
              <a:rPr lang="en-US" sz="1800" b="1" dirty="0" smtClean="0"/>
              <a:t>CMAS: </a:t>
            </a:r>
            <a:r>
              <a:rPr lang="en-US" sz="1800" dirty="0" smtClean="0"/>
              <a:t>Colorado Measures of Academic Success</a:t>
            </a:r>
          </a:p>
          <a:p>
            <a:pPr marL="169863" indent="-169863">
              <a:spcAft>
                <a:spcPts val="600"/>
              </a:spcAft>
              <a:buClr>
                <a:schemeClr val="tx1"/>
              </a:buClr>
            </a:pPr>
            <a:r>
              <a:rPr lang="en-US" sz="1800" b="1" dirty="0" err="1" smtClean="0"/>
              <a:t>CoAlt</a:t>
            </a:r>
            <a:r>
              <a:rPr lang="en-US" sz="1800" b="1" dirty="0" smtClean="0"/>
              <a:t>: </a:t>
            </a:r>
            <a:r>
              <a:rPr lang="en-US" sz="1800" dirty="0" smtClean="0"/>
              <a:t>Colorado Alternate</a:t>
            </a:r>
          </a:p>
          <a:p>
            <a:pPr marL="169863" indent="-169863">
              <a:spcAft>
                <a:spcPts val="600"/>
              </a:spcAft>
              <a:buClr>
                <a:schemeClr val="tx1"/>
              </a:buClr>
            </a:pPr>
            <a:r>
              <a:rPr lang="en-US" sz="1800" b="1" dirty="0" smtClean="0"/>
              <a:t>CSLA: </a:t>
            </a:r>
            <a:r>
              <a:rPr lang="en-US" sz="1800" dirty="0" smtClean="0"/>
              <a:t>Colorado Spanish Language Arts</a:t>
            </a:r>
          </a:p>
          <a:p>
            <a:pPr marL="169863" indent="-169863">
              <a:spcAft>
                <a:spcPts val="600"/>
              </a:spcAft>
              <a:buClr>
                <a:schemeClr val="tx1"/>
              </a:buClr>
            </a:pPr>
            <a:r>
              <a:rPr lang="en-US" sz="1800" b="1" dirty="0" smtClean="0"/>
              <a:t>DAC</a:t>
            </a:r>
            <a:r>
              <a:rPr lang="en-US" sz="1800" b="1" dirty="0"/>
              <a:t>: </a:t>
            </a:r>
            <a:r>
              <a:rPr lang="en-US" sz="1800" dirty="0"/>
              <a:t>District Assessment Coordinator</a:t>
            </a:r>
          </a:p>
          <a:p>
            <a:pPr marL="169863" indent="-169863">
              <a:spcAft>
                <a:spcPts val="600"/>
              </a:spcAft>
              <a:buClr>
                <a:schemeClr val="tx1"/>
              </a:buClr>
            </a:pPr>
            <a:r>
              <a:rPr lang="en-US" sz="1800" b="1" dirty="0" smtClean="0"/>
              <a:t>DTC: </a:t>
            </a:r>
            <a:r>
              <a:rPr lang="en-US" sz="1800" dirty="0" smtClean="0"/>
              <a:t>District Technology Coordinator</a:t>
            </a:r>
          </a:p>
          <a:p>
            <a:pPr marL="169863" indent="-169863">
              <a:spcAft>
                <a:spcPts val="600"/>
              </a:spcAft>
              <a:buClr>
                <a:schemeClr val="tx1"/>
              </a:buClr>
            </a:pPr>
            <a:endParaRPr lang="en-US" sz="1800" b="1" dirty="0" smtClean="0"/>
          </a:p>
          <a:p>
            <a:pPr marL="169863" indent="-169863">
              <a:spcAft>
                <a:spcPts val="600"/>
              </a:spcAft>
              <a:buClr>
                <a:schemeClr val="tx1"/>
              </a:buClr>
            </a:pPr>
            <a:r>
              <a:rPr lang="en-US" sz="1800" b="1" dirty="0" smtClean="0"/>
              <a:t>EL</a:t>
            </a:r>
            <a:r>
              <a:rPr lang="en-US" sz="1800" b="1" dirty="0"/>
              <a:t>: </a:t>
            </a:r>
            <a:r>
              <a:rPr lang="en-US" sz="1800" dirty="0"/>
              <a:t>English Learner</a:t>
            </a:r>
          </a:p>
          <a:p>
            <a:pPr marL="169863" indent="-169863">
              <a:spcAft>
                <a:spcPts val="600"/>
              </a:spcAft>
              <a:buClr>
                <a:schemeClr val="tx1"/>
              </a:buClr>
            </a:pPr>
            <a:r>
              <a:rPr lang="en-US" sz="1800" b="1" dirty="0" smtClean="0"/>
              <a:t>ELA</a:t>
            </a:r>
            <a:r>
              <a:rPr lang="en-US" sz="1800" b="1" dirty="0"/>
              <a:t>: </a:t>
            </a:r>
            <a:r>
              <a:rPr lang="en-US" sz="1800" dirty="0"/>
              <a:t>English Language </a:t>
            </a:r>
            <a:r>
              <a:rPr lang="en-US" sz="1800" dirty="0" smtClean="0"/>
              <a:t>Arts/Literacy</a:t>
            </a:r>
            <a:endParaRPr lang="en-US" sz="1800" dirty="0"/>
          </a:p>
          <a:p>
            <a:pPr marL="169863" indent="-169863">
              <a:spcAft>
                <a:spcPts val="600"/>
              </a:spcAft>
              <a:buClr>
                <a:schemeClr val="tx1"/>
              </a:buClr>
            </a:pPr>
            <a:r>
              <a:rPr lang="en-US" sz="1800" b="1" dirty="0" smtClean="0"/>
              <a:t>ET</a:t>
            </a:r>
            <a:r>
              <a:rPr lang="en-US" sz="1800" b="1" dirty="0"/>
              <a:t>: </a:t>
            </a:r>
            <a:r>
              <a:rPr lang="en-US" sz="1800" dirty="0"/>
              <a:t>Extended Time</a:t>
            </a:r>
          </a:p>
          <a:p>
            <a:pPr marL="169863" indent="-169863">
              <a:spcAft>
                <a:spcPts val="600"/>
              </a:spcAft>
              <a:buClr>
                <a:schemeClr val="tx1"/>
              </a:buClr>
            </a:pPr>
            <a:r>
              <a:rPr lang="en-US" sz="1800" b="1" dirty="0" smtClean="0"/>
              <a:t>HS:</a:t>
            </a:r>
            <a:r>
              <a:rPr lang="en-US" sz="1800" dirty="0" smtClean="0"/>
              <a:t> High School</a:t>
            </a:r>
          </a:p>
          <a:p>
            <a:pPr marL="169863" indent="-169863">
              <a:spcAft>
                <a:spcPts val="600"/>
              </a:spcAft>
              <a:buClr>
                <a:schemeClr val="tx1"/>
              </a:buClr>
            </a:pPr>
            <a:r>
              <a:rPr lang="en-US" sz="1800" b="1" dirty="0" smtClean="0"/>
              <a:t>PAnext</a:t>
            </a:r>
            <a:r>
              <a:rPr lang="en-US" sz="1800" b="1" dirty="0"/>
              <a:t>: </a:t>
            </a:r>
            <a:r>
              <a:rPr lang="en-US" sz="1800" dirty="0" err="1"/>
              <a:t>PearsonAccess</a:t>
            </a:r>
            <a:r>
              <a:rPr lang="en-US" sz="1800" baseline="30000" dirty="0" err="1"/>
              <a:t>next</a:t>
            </a:r>
            <a:endParaRPr lang="en-US" sz="1800" baseline="30000" dirty="0"/>
          </a:p>
          <a:p>
            <a:pPr marL="169863" indent="-169863">
              <a:spcAft>
                <a:spcPts val="600"/>
              </a:spcAft>
              <a:buClr>
                <a:schemeClr val="tx1"/>
              </a:buClr>
            </a:pPr>
            <a:r>
              <a:rPr lang="en-US" sz="1800" b="1" dirty="0"/>
              <a:t>PBT: </a:t>
            </a:r>
            <a:r>
              <a:rPr lang="en-US" sz="1800" dirty="0"/>
              <a:t>Paper-Based Test</a:t>
            </a:r>
          </a:p>
          <a:p>
            <a:pPr marL="169863" indent="-169863">
              <a:spcAft>
                <a:spcPts val="600"/>
              </a:spcAft>
              <a:buClr>
                <a:schemeClr val="tx1"/>
              </a:buClr>
            </a:pPr>
            <a:r>
              <a:rPr lang="en-US" sz="1800" b="1" dirty="0"/>
              <a:t>PII: </a:t>
            </a:r>
            <a:r>
              <a:rPr lang="en-US" sz="1800" dirty="0"/>
              <a:t>Personally Identifiable </a:t>
            </a:r>
            <a:r>
              <a:rPr lang="en-US" sz="1800" dirty="0" smtClean="0"/>
              <a:t>Information</a:t>
            </a:r>
            <a:endParaRPr lang="en-US" sz="1800" b="1" dirty="0" smtClean="0"/>
          </a:p>
          <a:p>
            <a:pPr marL="169863" indent="-169863">
              <a:spcAft>
                <a:spcPts val="600"/>
              </a:spcAft>
              <a:buClr>
                <a:schemeClr val="tx1"/>
              </a:buClr>
            </a:pPr>
            <a:r>
              <a:rPr lang="en-US" sz="1800" b="1" dirty="0"/>
              <a:t>S</a:t>
            </a:r>
            <a:r>
              <a:rPr lang="en-US" sz="1800" b="1" dirty="0" smtClean="0"/>
              <a:t>AC</a:t>
            </a:r>
            <a:r>
              <a:rPr lang="en-US" sz="1800" b="1" dirty="0"/>
              <a:t>: </a:t>
            </a:r>
            <a:r>
              <a:rPr lang="en-US" sz="1800" dirty="0"/>
              <a:t>School Assessment Coordinator</a:t>
            </a:r>
          </a:p>
          <a:p>
            <a:pPr marL="169863" indent="-169863">
              <a:spcAft>
                <a:spcPts val="600"/>
              </a:spcAft>
              <a:buClr>
                <a:schemeClr val="tx1"/>
              </a:buClr>
            </a:pPr>
            <a:endParaRPr lang="en-US" sz="1800" b="1" dirty="0" smtClean="0"/>
          </a:p>
          <a:p>
            <a:pPr marL="169863" indent="-169863">
              <a:spcAft>
                <a:spcPts val="600"/>
              </a:spcAft>
              <a:buClr>
                <a:schemeClr val="tx1"/>
              </a:buClr>
            </a:pPr>
            <a:endParaRPr lang="en-US" sz="1800" b="1" dirty="0"/>
          </a:p>
          <a:p>
            <a:pPr marL="169863" indent="-169863">
              <a:spcAft>
                <a:spcPts val="600"/>
              </a:spcAft>
              <a:buClr>
                <a:schemeClr val="tx1"/>
              </a:buClr>
            </a:pPr>
            <a:r>
              <a:rPr lang="en-US" sz="1800" b="1" dirty="0" smtClean="0"/>
              <a:t>SR/PNP</a:t>
            </a:r>
            <a:r>
              <a:rPr lang="en-US" sz="1800" b="1" dirty="0"/>
              <a:t>: </a:t>
            </a:r>
            <a:r>
              <a:rPr lang="en-US" sz="1800" dirty="0"/>
              <a:t>Student Registration/ Personal Needs Profile</a:t>
            </a:r>
          </a:p>
          <a:p>
            <a:pPr marL="169863" indent="-169863">
              <a:spcAft>
                <a:spcPts val="600"/>
              </a:spcAft>
              <a:buClr>
                <a:schemeClr val="tx1"/>
              </a:buClr>
            </a:pPr>
            <a:r>
              <a:rPr lang="en-US" sz="1800" b="1" dirty="0"/>
              <a:t>S/SS: </a:t>
            </a:r>
            <a:r>
              <a:rPr lang="en-US" sz="1800" dirty="0"/>
              <a:t>Science and Social Studies</a:t>
            </a:r>
          </a:p>
          <a:p>
            <a:pPr marL="169863" indent="-169863">
              <a:spcAft>
                <a:spcPts val="600"/>
              </a:spcAft>
              <a:buClr>
                <a:schemeClr val="tx1"/>
              </a:buClr>
            </a:pPr>
            <a:r>
              <a:rPr lang="en-US" sz="1800" b="1" dirty="0" smtClean="0"/>
              <a:t>SWD: </a:t>
            </a:r>
            <a:r>
              <a:rPr lang="en-US" sz="1800" dirty="0" smtClean="0"/>
              <a:t>Students with Disabilities</a:t>
            </a:r>
          </a:p>
          <a:p>
            <a:pPr marL="169863" indent="-169863">
              <a:spcAft>
                <a:spcPts val="600"/>
              </a:spcAft>
              <a:buClr>
                <a:schemeClr val="tx1"/>
              </a:buClr>
            </a:pPr>
            <a:r>
              <a:rPr lang="en-US" sz="1800" b="1" dirty="0" smtClean="0"/>
              <a:t>TAM</a:t>
            </a:r>
            <a:r>
              <a:rPr lang="en-US" sz="1800" b="1" dirty="0"/>
              <a:t>: </a:t>
            </a:r>
            <a:r>
              <a:rPr lang="en-US" sz="1800" dirty="0"/>
              <a:t>Test Administrator Manual</a:t>
            </a:r>
          </a:p>
          <a:p>
            <a:pPr marL="169863" indent="-169863">
              <a:spcAft>
                <a:spcPts val="600"/>
              </a:spcAft>
              <a:buClr>
                <a:schemeClr val="tx1"/>
              </a:buClr>
            </a:pPr>
            <a:r>
              <a:rPr lang="en-US" sz="1800" b="1" dirty="0"/>
              <a:t>TTS: </a:t>
            </a:r>
            <a:r>
              <a:rPr lang="en-US" sz="1800" dirty="0"/>
              <a:t>Text-to-Speech</a:t>
            </a:r>
          </a:p>
          <a:p>
            <a:pPr marL="169863" indent="-169863">
              <a:spcAft>
                <a:spcPts val="600"/>
              </a:spcAft>
              <a:buClr>
                <a:schemeClr val="tx1"/>
              </a:buClr>
            </a:pPr>
            <a:r>
              <a:rPr lang="en-US" sz="1800" b="1" dirty="0"/>
              <a:t>UAR: </a:t>
            </a:r>
            <a:r>
              <a:rPr lang="en-US" sz="1800" dirty="0"/>
              <a:t>Unique Accommodation Request</a:t>
            </a:r>
          </a:p>
          <a:p>
            <a:pPr marL="169863" indent="-169863">
              <a:spcAft>
                <a:spcPts val="600"/>
              </a:spcAft>
              <a:buClr>
                <a:schemeClr val="tx1"/>
              </a:buClr>
            </a:pPr>
            <a:r>
              <a:rPr lang="en-US" sz="1800" b="1" dirty="0"/>
              <a:t>UI</a:t>
            </a:r>
            <a:r>
              <a:rPr lang="en-US" sz="1800" dirty="0"/>
              <a:t>: User Interface</a:t>
            </a:r>
          </a:p>
          <a:p>
            <a:pPr marL="169863" indent="-169863">
              <a:lnSpc>
                <a:spcPct val="110000"/>
              </a:lnSpc>
              <a:spcAft>
                <a:spcPts val="600"/>
              </a:spcAft>
              <a:buClr>
                <a:schemeClr val="tx1"/>
              </a:buClr>
            </a:pPr>
            <a:endParaRPr lang="en-US" sz="1800" dirty="0"/>
          </a:p>
          <a:p>
            <a:pPr marL="0" indent="0">
              <a:buClr>
                <a:schemeClr val="tx1"/>
              </a:buClr>
              <a:buNone/>
            </a:pPr>
            <a:endParaRPr lang="en-US" sz="1800" dirty="0"/>
          </a:p>
        </p:txBody>
      </p:sp>
      <p:sp>
        <p:nvSpPr>
          <p:cNvPr id="3" name="Title 2"/>
          <p:cNvSpPr>
            <a:spLocks noGrp="1"/>
          </p:cNvSpPr>
          <p:nvPr>
            <p:ph type="title"/>
          </p:nvPr>
        </p:nvSpPr>
        <p:spPr>
          <a:xfrm>
            <a:off x="192024" y="192024"/>
            <a:ext cx="8744586" cy="521208"/>
          </a:xfrm>
        </p:spPr>
        <p:txBody>
          <a:bodyPr/>
          <a:lstStyle/>
          <a:p>
            <a:r>
              <a:rPr lang="en-US" dirty="0" smtClean="0"/>
              <a:t>Assessment Acronyms*</a:t>
            </a:r>
            <a:endParaRPr lang="en-US" dirty="0"/>
          </a:p>
        </p:txBody>
      </p:sp>
      <p:sp>
        <p:nvSpPr>
          <p:cNvPr id="9" name="TextBox 8"/>
          <p:cNvSpPr txBox="1"/>
          <p:nvPr/>
        </p:nvSpPr>
        <p:spPr>
          <a:xfrm>
            <a:off x="192024" y="6251118"/>
            <a:ext cx="5780690" cy="378373"/>
          </a:xfrm>
          <a:prstGeom prst="rect">
            <a:avLst/>
          </a:prstGeom>
          <a:noFill/>
        </p:spPr>
        <p:txBody>
          <a:bodyPr wrap="square" rtlCol="0">
            <a:spAutoFit/>
          </a:bodyPr>
          <a:lstStyle/>
          <a:p>
            <a:r>
              <a:rPr lang="en-US" dirty="0" smtClean="0"/>
              <a:t>*See handout for additional acronyms and definitions</a:t>
            </a:r>
            <a:endParaRPr lang="en-US" dirty="0"/>
          </a:p>
        </p:txBody>
      </p:sp>
      <p:sp>
        <p:nvSpPr>
          <p:cNvPr id="8" name="Flowchart: Punched Tape 7"/>
          <p:cNvSpPr/>
          <p:nvPr/>
        </p:nvSpPr>
        <p:spPr>
          <a:xfrm>
            <a:off x="7620000" y="676976"/>
            <a:ext cx="1143000" cy="514952"/>
          </a:xfrm>
          <a:prstGeom prst="flowChartPunchedTape">
            <a:avLst/>
          </a:prstGeom>
          <a:solidFill>
            <a:schemeClr val="accent4"/>
          </a:solidFill>
          <a:ln w="25400" cap="flat" cmpd="sng" algn="ctr">
            <a:solidFill>
              <a:schemeClr val="accent4"/>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Trebuchet MS" panose="020B0603020202020204" pitchFamily="34" charset="0"/>
              </a:rPr>
              <a:t>Handout</a:t>
            </a:r>
          </a:p>
        </p:txBody>
      </p:sp>
    </p:spTree>
    <p:extLst>
      <p:ext uri="{BB962C8B-B14F-4D97-AF65-F5344CB8AC3E}">
        <p14:creationId xmlns:p14="http://schemas.microsoft.com/office/powerpoint/2010/main" val="12102825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1212674"/>
            <a:ext cx="7886700" cy="5037025"/>
          </a:xfrm>
        </p:spPr>
        <p:txBody>
          <a:bodyPr/>
          <a:lstStyle/>
          <a:p>
            <a:pPr marL="0" indent="0">
              <a:buClr>
                <a:schemeClr val="tx1"/>
              </a:buClr>
              <a:buNone/>
            </a:pPr>
            <a:r>
              <a:rPr lang="en-US" dirty="0" smtClean="0"/>
              <a:t>New to Work Requests</a:t>
            </a:r>
          </a:p>
          <a:p>
            <a:pPr>
              <a:buClr>
                <a:schemeClr val="tx1"/>
              </a:buClr>
            </a:pPr>
            <a:r>
              <a:rPr lang="en-US" dirty="0" smtClean="0"/>
              <a:t>Ability to add requests via file upload</a:t>
            </a:r>
          </a:p>
          <a:p>
            <a:pPr>
              <a:buClr>
                <a:schemeClr val="tx1"/>
              </a:buClr>
            </a:pPr>
            <a:r>
              <a:rPr lang="en-US" dirty="0" smtClean="0"/>
              <a:t>Ability to approve/reject requests via file upload</a:t>
            </a:r>
            <a:endParaRPr lang="en-US" dirty="0"/>
          </a:p>
        </p:txBody>
      </p:sp>
      <p:sp>
        <p:nvSpPr>
          <p:cNvPr id="4" name="Title 2"/>
          <p:cNvSpPr>
            <a:spLocks noGrp="1"/>
          </p:cNvSpPr>
          <p:nvPr>
            <p:ph type="title"/>
          </p:nvPr>
        </p:nvSpPr>
        <p:spPr/>
        <p:txBody>
          <a:bodyPr/>
          <a:lstStyle/>
          <a:p>
            <a:r>
              <a:rPr lang="en-US" dirty="0" smtClean="0"/>
              <a:t>Work Request – Student Transfer Process</a:t>
            </a:r>
            <a:endParaRPr lang="en-US" dirty="0"/>
          </a:p>
        </p:txBody>
      </p:sp>
      <p:pic>
        <p:nvPicPr>
          <p:cNvPr id="5" name="Picture 4"/>
          <p:cNvPicPr>
            <a:picLocks noChangeAspect="1"/>
          </p:cNvPicPr>
          <p:nvPr/>
        </p:nvPicPr>
        <p:blipFill>
          <a:blip r:embed="rId2"/>
          <a:stretch>
            <a:fillRect/>
          </a:stretch>
        </p:blipFill>
        <p:spPr>
          <a:xfrm>
            <a:off x="2562225" y="2849269"/>
            <a:ext cx="4019550" cy="2952750"/>
          </a:xfrm>
          <a:prstGeom prst="rect">
            <a:avLst/>
          </a:prstGeom>
        </p:spPr>
      </p:pic>
    </p:spTree>
    <p:extLst>
      <p:ext uri="{BB962C8B-B14F-4D97-AF65-F5344CB8AC3E}">
        <p14:creationId xmlns:p14="http://schemas.microsoft.com/office/powerpoint/2010/main" val="10798364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91720" cy="521208"/>
          </a:xfrm>
        </p:spPr>
        <p:txBody>
          <a:bodyPr>
            <a:normAutofit fontScale="90000"/>
          </a:bodyPr>
          <a:lstStyle/>
          <a:p>
            <a:r>
              <a:rPr lang="en-US" dirty="0" smtClean="0"/>
              <a:t>Work Request – Student Transfer Process</a:t>
            </a:r>
            <a:br>
              <a:rPr lang="en-US" dirty="0" smtClean="0"/>
            </a:br>
            <a:r>
              <a:rPr lang="en-US" dirty="0" smtClean="0"/>
              <a:t>(CBT/PBT) During Testing</a:t>
            </a:r>
            <a:endParaRPr lang="en-US" dirty="0"/>
          </a:p>
        </p:txBody>
      </p:sp>
      <p:sp>
        <p:nvSpPr>
          <p:cNvPr id="5" name="Content Placeholder 6"/>
          <p:cNvSpPr txBox="1">
            <a:spLocks/>
          </p:cNvSpPr>
          <p:nvPr/>
        </p:nvSpPr>
        <p:spPr>
          <a:xfrm>
            <a:off x="264737" y="1115824"/>
            <a:ext cx="8436203" cy="4740275"/>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200" b="0" i="0" u="none" strike="noStrike" kern="1200" cap="none" spc="0" normalizeH="0" baseline="0" noProof="0" dirty="0" smtClean="0">
                <a:ln w="0"/>
                <a:solidFill>
                  <a:srgbClr val="000000"/>
                </a:solidFill>
                <a:effectLst/>
                <a:uLnTx/>
                <a:uFillTx/>
                <a:latin typeface="Trebuchet MS" panose="020B0603020202020204" pitchFamily="34" charset="0"/>
              </a:rPr>
              <a:t>The </a:t>
            </a:r>
            <a:r>
              <a:rPr kumimoji="0" lang="en-US" sz="2200" b="0" i="0" u="none" strike="noStrike" kern="1200" cap="none" spc="0" normalizeH="0" baseline="0" noProof="0" dirty="0">
                <a:ln w="0"/>
                <a:solidFill>
                  <a:srgbClr val="000000"/>
                </a:solidFill>
                <a:effectLst/>
                <a:uLnTx/>
                <a:uFillTx/>
                <a:latin typeface="Trebuchet MS" panose="020B0603020202020204" pitchFamily="34" charset="0"/>
              </a:rPr>
              <a:t>student </a:t>
            </a:r>
            <a:r>
              <a:rPr kumimoji="0" lang="en-US" sz="2200" b="0" i="0" u="none" strike="noStrike" kern="1200" cap="none" spc="0" normalizeH="0" baseline="0" noProof="0" dirty="0" smtClean="0">
                <a:ln w="0"/>
                <a:solidFill>
                  <a:srgbClr val="000000"/>
                </a:solidFill>
                <a:effectLst/>
                <a:uLnTx/>
                <a:uFillTx/>
                <a:latin typeface="Trebuchet MS" panose="020B0603020202020204" pitchFamily="34" charset="0"/>
              </a:rPr>
              <a:t>started </a:t>
            </a:r>
            <a:r>
              <a:rPr kumimoji="0" lang="en-US" sz="2200" b="0" i="0" u="none" strike="noStrike" kern="1200" cap="none" spc="0" normalizeH="0" baseline="0" noProof="0" dirty="0">
                <a:ln w="0"/>
                <a:solidFill>
                  <a:srgbClr val="000000"/>
                </a:solidFill>
                <a:effectLst/>
                <a:uLnTx/>
                <a:uFillTx/>
                <a:latin typeface="Trebuchet MS" panose="020B0603020202020204" pitchFamily="34" charset="0"/>
              </a:rPr>
              <a:t>an online test: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w="0"/>
                <a:solidFill>
                  <a:srgbClr val="000000"/>
                </a:solidFill>
                <a:effectLst/>
                <a:uLnTx/>
                <a:uFillTx/>
                <a:latin typeface="Trebuchet MS" panose="020B0603020202020204" pitchFamily="34" charset="0"/>
              </a:rPr>
              <a:t>District B completes a work request within </a:t>
            </a:r>
            <a:r>
              <a:rPr kumimoji="0" lang="en-US" sz="2000" b="0" i="0" u="none" strike="noStrike" kern="1200" cap="none" spc="0" normalizeH="0" baseline="0" noProof="0" dirty="0" smtClean="0">
                <a:ln w="0"/>
                <a:solidFill>
                  <a:srgbClr val="000000"/>
                </a:solidFill>
                <a:effectLst/>
                <a:uLnTx/>
                <a:uFillTx/>
                <a:latin typeface="Trebuchet MS" panose="020B0603020202020204" pitchFamily="34" charset="0"/>
              </a:rPr>
              <a:t>PAnext</a:t>
            </a:r>
            <a:endParaRPr kumimoji="0" lang="en-US" sz="2000" b="0" i="0" u="none" strike="noStrike" kern="1200" cap="none" spc="0" normalizeH="0" baseline="0" noProof="0" dirty="0">
              <a:ln w="0"/>
              <a:solidFill>
                <a:srgbClr val="000000"/>
              </a:solidFill>
              <a:effectLst/>
              <a:uLnTx/>
              <a:uFillTx/>
              <a:latin typeface="Trebuchet MS" panose="020B0603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w="0"/>
                <a:solidFill>
                  <a:prstClr val="black"/>
                </a:solidFill>
                <a:effectLst/>
                <a:uLnTx/>
                <a:uFillTx/>
                <a:latin typeface="Trebuchet MS" panose="020B0603020202020204" pitchFamily="34" charset="0"/>
              </a:rPr>
              <a:t>District A approves the work request</a:t>
            </a:r>
          </a:p>
          <a:p>
            <a:pPr marL="800100" marR="0" lvl="1"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w="0"/>
                <a:solidFill>
                  <a:srgbClr val="000000"/>
                </a:solidFill>
                <a:effectLst/>
                <a:uLnTx/>
                <a:uFillTx/>
                <a:latin typeface="Trebuchet MS" panose="020B0603020202020204" pitchFamily="34" charset="0"/>
              </a:rPr>
              <a:t>The online tests assigned to the student are automatically transferred to District </a:t>
            </a:r>
            <a:r>
              <a:rPr kumimoji="0" lang="en-US" sz="2000" b="0" i="0" u="none" strike="noStrike" kern="1200" cap="none" spc="0" normalizeH="0" baseline="0" noProof="0" dirty="0" smtClean="0">
                <a:ln w="0"/>
                <a:solidFill>
                  <a:srgbClr val="000000"/>
                </a:solidFill>
                <a:effectLst/>
                <a:uLnTx/>
                <a:uFillTx/>
                <a:latin typeface="Trebuchet MS" panose="020B0603020202020204" pitchFamily="34" charset="0"/>
              </a:rPr>
              <a:t>B</a:t>
            </a:r>
            <a:endParaRPr kumimoji="0" lang="en-US" sz="2000" b="0" i="0" u="none" strike="noStrike" kern="1200" cap="none" spc="0" normalizeH="0" baseline="0" noProof="0" dirty="0">
              <a:ln w="0"/>
              <a:solidFill>
                <a:srgbClr val="000000"/>
              </a:solidFill>
              <a:effectLst/>
              <a:uLnTx/>
              <a:uFillTx/>
              <a:latin typeface="Trebuchet MS" panose="020B0603020202020204" pitchFamily="34" charset="0"/>
            </a:endParaRPr>
          </a:p>
          <a:p>
            <a:pPr marL="1257300" marR="0" lvl="2"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1200" cap="none" spc="0" normalizeH="0" baseline="0" noProof="0" dirty="0">
                <a:ln w="0"/>
                <a:solidFill>
                  <a:prstClr val="black"/>
                </a:solidFill>
                <a:effectLst/>
                <a:uLnTx/>
                <a:uFillTx/>
                <a:latin typeface="Trebuchet MS" panose="020B0603020202020204" pitchFamily="34" charset="0"/>
              </a:rPr>
              <a:t>The tests are placed in </a:t>
            </a:r>
            <a:r>
              <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rPr>
              <a:t>test sessions named </a:t>
            </a:r>
            <a:r>
              <a:rPr kumimoji="0" lang="en-US" sz="1800" b="0" i="0" u="none" strike="noStrike" kern="1200" cap="none" spc="0" normalizeH="0" baseline="0" noProof="0" dirty="0">
                <a:ln w="0"/>
                <a:solidFill>
                  <a:prstClr val="black"/>
                </a:solidFill>
                <a:effectLst/>
                <a:uLnTx/>
                <a:uFillTx/>
                <a:latin typeface="Trebuchet MS" panose="020B0603020202020204" pitchFamily="34" charset="0"/>
              </a:rPr>
              <a:t>“Transferred </a:t>
            </a:r>
            <a:r>
              <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rPr>
              <a:t>[Grade - Subject]”</a:t>
            </a:r>
          </a:p>
          <a:p>
            <a:pPr marL="1257300" marR="0" lvl="2"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rPr>
              <a:t>The tests </a:t>
            </a:r>
            <a:r>
              <a:rPr kumimoji="0" lang="en-US" sz="1800" b="1" i="0" u="none" strike="noStrike" kern="1200" cap="none" spc="0" normalizeH="0" baseline="0" noProof="0" dirty="0" smtClean="0">
                <a:ln w="0"/>
                <a:solidFill>
                  <a:prstClr val="black"/>
                </a:solidFill>
                <a:effectLst/>
                <a:uLnTx/>
                <a:uFillTx/>
                <a:latin typeface="Trebuchet MS" panose="020B0603020202020204" pitchFamily="34" charset="0"/>
              </a:rPr>
              <a:t>must be moved </a:t>
            </a:r>
            <a:r>
              <a:rPr kumimoji="0" lang="en-US" sz="1800" b="0" i="0" u="none" strike="noStrike" kern="1200" cap="none" spc="0" normalizeH="0" baseline="0" noProof="0" dirty="0" smtClean="0">
                <a:ln w="0"/>
                <a:solidFill>
                  <a:prstClr val="black"/>
                </a:solidFill>
                <a:effectLst/>
                <a:uLnTx/>
                <a:uFillTx/>
                <a:latin typeface="Trebuchet MS" panose="020B0603020202020204" pitchFamily="34" charset="0"/>
              </a:rPr>
              <a:t>into another test session</a:t>
            </a:r>
            <a:endParaRPr kumimoji="0" lang="en-US" sz="1800" b="0" i="0" u="none" strike="noStrike" kern="1200" cap="none" spc="0" normalizeH="0" baseline="0" noProof="0" dirty="0">
              <a:ln w="0"/>
              <a:solidFill>
                <a:prstClr val="black"/>
              </a:solidFill>
              <a:effectLst/>
              <a:uLnTx/>
              <a:uFillTx/>
              <a:latin typeface="Trebuchet MS" panose="020B0603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w="0"/>
                <a:solidFill>
                  <a:prstClr val="black"/>
                </a:solidFill>
                <a:effectLst/>
                <a:uLnTx/>
                <a:uFillTx/>
                <a:latin typeface="Trebuchet MS" panose="020B0603020202020204" pitchFamily="34" charset="0"/>
              </a:rPr>
              <a:t>DO </a:t>
            </a:r>
            <a:r>
              <a:rPr kumimoji="0" lang="en-US" sz="2000" b="0" i="0" u="none" strike="noStrike" kern="1200" cap="none" spc="0" normalizeH="0" baseline="0" noProof="0" dirty="0" smtClean="0">
                <a:ln w="0"/>
                <a:solidFill>
                  <a:prstClr val="black"/>
                </a:solidFill>
                <a:effectLst/>
                <a:uLnTx/>
                <a:uFillTx/>
                <a:latin typeface="Trebuchet MS" panose="020B0603020202020204" pitchFamily="34" charset="0"/>
              </a:rPr>
              <a:t>NOT add </a:t>
            </a:r>
            <a:r>
              <a:rPr kumimoji="0" lang="en-US" sz="2000" b="0" i="0" u="none" strike="noStrike" kern="1200" cap="none" spc="0" normalizeH="0" baseline="0" noProof="0" dirty="0">
                <a:ln w="0"/>
                <a:solidFill>
                  <a:prstClr val="black"/>
                </a:solidFill>
                <a:effectLst/>
                <a:uLnTx/>
                <a:uFillTx/>
                <a:latin typeface="Trebuchet MS" panose="020B0603020202020204" pitchFamily="34" charset="0"/>
              </a:rPr>
              <a:t>fake or temporary </a:t>
            </a:r>
            <a:r>
              <a:rPr kumimoji="0" lang="en-US" sz="2000" b="0" i="0" u="none" strike="noStrike" kern="1200" cap="none" spc="0" normalizeH="0" baseline="0" noProof="0" dirty="0" smtClean="0">
                <a:ln w="0"/>
                <a:solidFill>
                  <a:prstClr val="black"/>
                </a:solidFill>
                <a:effectLst/>
                <a:uLnTx/>
                <a:uFillTx/>
                <a:latin typeface="Trebuchet MS" panose="020B0603020202020204" pitchFamily="34" charset="0"/>
              </a:rPr>
              <a:t>SASIDs </a:t>
            </a:r>
            <a:r>
              <a:rPr kumimoji="0" lang="en-US" sz="2000" b="0" i="0" u="none" strike="noStrike" kern="1200" cap="none" spc="0" normalizeH="0" baseline="0" noProof="0" dirty="0">
                <a:ln w="0"/>
                <a:solidFill>
                  <a:prstClr val="black"/>
                </a:solidFill>
                <a:effectLst/>
                <a:uLnTx/>
                <a:uFillTx/>
                <a:latin typeface="Trebuchet MS" panose="020B0603020202020204" pitchFamily="34" charset="0"/>
              </a:rPr>
              <a:t>into PAnext unless </a:t>
            </a:r>
            <a:r>
              <a:rPr kumimoji="0" lang="en-US" sz="2000" b="0" i="0" u="none" strike="noStrike" kern="1200" cap="none" spc="0" normalizeH="0" baseline="0" noProof="0" dirty="0">
                <a:ln w="0"/>
                <a:solidFill>
                  <a:srgbClr val="000000"/>
                </a:solidFill>
                <a:effectLst/>
                <a:uLnTx/>
                <a:uFillTx/>
                <a:latin typeface="Trebuchet MS" panose="020B0603020202020204" pitchFamily="34" charset="0"/>
              </a:rPr>
              <a:t>CDE approves </a:t>
            </a:r>
            <a:r>
              <a:rPr kumimoji="0" lang="en-US" sz="2000" b="0" i="0" u="none" strike="noStrike" kern="1200" cap="none" spc="0" normalizeH="0" baseline="0" noProof="0" dirty="0" smtClean="0">
                <a:ln w="0"/>
                <a:solidFill>
                  <a:srgbClr val="000000"/>
                </a:solidFill>
                <a:effectLst/>
                <a:uLnTx/>
                <a:uFillTx/>
                <a:latin typeface="Trebuchet MS" panose="020B0603020202020204" pitchFamily="34" charset="0"/>
              </a:rPr>
              <a:t>their use; u</a:t>
            </a:r>
            <a:r>
              <a:rPr kumimoji="0" lang="en-US" sz="2000" b="0" i="0" u="none" strike="noStrike" kern="1200" cap="none" spc="0" normalizeH="0" baseline="0" noProof="0" dirty="0" smtClean="0">
                <a:ln w="0"/>
                <a:solidFill>
                  <a:prstClr val="black"/>
                </a:solidFill>
                <a:effectLst/>
                <a:uLnTx/>
                <a:uFillTx/>
                <a:latin typeface="Trebuchet MS" panose="020B0603020202020204" pitchFamily="34" charset="0"/>
              </a:rPr>
              <a:t>se </a:t>
            </a:r>
            <a:r>
              <a:rPr kumimoji="0" lang="en-US" sz="2000" b="0" i="0" u="none" strike="noStrike" kern="1200" cap="none" spc="0" normalizeH="0" baseline="0" noProof="0" dirty="0">
                <a:ln w="0"/>
                <a:solidFill>
                  <a:prstClr val="black"/>
                </a:solidFill>
                <a:effectLst/>
                <a:uLnTx/>
                <a:uFillTx/>
                <a:latin typeface="Trebuchet MS" panose="020B0603020202020204" pitchFamily="34" charset="0"/>
              </a:rPr>
              <a:t>the transfer </a:t>
            </a:r>
            <a:r>
              <a:rPr kumimoji="0" lang="en-US" sz="2000" b="0" i="0" u="none" strike="noStrike" kern="1200" cap="none" spc="0" normalizeH="0" baseline="0" noProof="0" dirty="0" smtClean="0">
                <a:ln w="0"/>
                <a:solidFill>
                  <a:prstClr val="black"/>
                </a:solidFill>
                <a:effectLst/>
                <a:uLnTx/>
                <a:uFillTx/>
                <a:latin typeface="Trebuchet MS" panose="020B0603020202020204" pitchFamily="34" charset="0"/>
              </a:rPr>
              <a:t>process</a:t>
            </a:r>
            <a:endParaRPr kumimoji="0" lang="en-US" sz="2000" b="0" i="0" u="none" strike="noStrike" kern="1200" cap="none" spc="0" normalizeH="0" baseline="0" noProof="0" dirty="0">
              <a:ln w="0"/>
              <a:solidFill>
                <a:prstClr val="black"/>
              </a:solidFill>
              <a:effectLst/>
              <a:uLnTx/>
              <a:uFillTx/>
              <a:latin typeface="Trebuchet MS" panose="020B0603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w="0"/>
                <a:solidFill>
                  <a:prstClr val="black"/>
                </a:solidFill>
                <a:effectLst/>
                <a:uLnTx/>
                <a:uFillTx/>
                <a:latin typeface="Trebuchet MS" panose="020B0603020202020204" pitchFamily="34" charset="0"/>
              </a:rPr>
              <a:t>If </a:t>
            </a:r>
            <a:r>
              <a:rPr kumimoji="0" lang="en-US" sz="2000" b="0" i="0" u="none" strike="noStrike" kern="1200" cap="none" spc="0" normalizeH="0" baseline="0" noProof="0" dirty="0">
                <a:ln w="0"/>
                <a:solidFill>
                  <a:prstClr val="black"/>
                </a:solidFill>
                <a:effectLst/>
                <a:uLnTx/>
                <a:uFillTx/>
                <a:latin typeface="Trebuchet MS" panose="020B0603020202020204" pitchFamily="34" charset="0"/>
              </a:rPr>
              <a:t>you cannot find the student in PAnext, contact CDE for assistance. </a:t>
            </a:r>
            <a:r>
              <a:rPr kumimoji="0" lang="en-US" sz="2000" b="0" i="0" u="none" strike="noStrike" kern="1200" cap="none" spc="0" normalizeH="0" baseline="0" noProof="0" dirty="0" smtClean="0">
                <a:ln w="0"/>
                <a:solidFill>
                  <a:prstClr val="black"/>
                </a:solidFill>
                <a:effectLst/>
                <a:uLnTx/>
                <a:uFillTx/>
                <a:latin typeface="Trebuchet MS" panose="020B0603020202020204" pitchFamily="34" charset="0"/>
              </a:rPr>
              <a:t>Typical </a:t>
            </a:r>
            <a:r>
              <a:rPr kumimoji="0" lang="en-US" sz="2000" b="0" i="0" u="none" strike="noStrike" kern="1200" cap="none" spc="0" normalizeH="0" baseline="0" noProof="0" dirty="0">
                <a:ln w="0"/>
                <a:solidFill>
                  <a:prstClr val="black"/>
                </a:solidFill>
                <a:effectLst/>
                <a:uLnTx/>
                <a:uFillTx/>
                <a:latin typeface="Trebuchet MS" panose="020B0603020202020204" pitchFamily="34" charset="0"/>
              </a:rPr>
              <a:t>errors involve </a:t>
            </a:r>
            <a:r>
              <a:rPr kumimoji="0" lang="en-US" sz="2000" b="0" i="0" u="none" strike="noStrike" kern="1200" cap="none" spc="0" normalizeH="0" baseline="0" noProof="0" dirty="0" smtClean="0">
                <a:ln w="0"/>
                <a:solidFill>
                  <a:prstClr val="black"/>
                </a:solidFill>
                <a:effectLst/>
                <a:uLnTx/>
                <a:uFillTx/>
                <a:latin typeface="Trebuchet MS" panose="020B0603020202020204" pitchFamily="34" charset="0"/>
              </a:rPr>
              <a:t>hyphenated names, nicknames instead of birth names (e.g., Liz instead of Elizabeth), and DOB format (</a:t>
            </a:r>
            <a:r>
              <a:rPr kumimoji="0" lang="en-US" sz="2000" b="0" i="0" u="none" strike="noStrike" kern="1200" cap="none" spc="0" normalizeH="0" baseline="0" noProof="0" dirty="0" err="1" smtClean="0">
                <a:ln w="0"/>
                <a:solidFill>
                  <a:prstClr val="black"/>
                </a:solidFill>
                <a:effectLst/>
                <a:uLnTx/>
                <a:uFillTx/>
                <a:latin typeface="Trebuchet MS" panose="020B0603020202020204" pitchFamily="34" charset="0"/>
              </a:rPr>
              <a:t>yyyy</a:t>
            </a:r>
            <a:r>
              <a:rPr kumimoji="0" lang="en-US" sz="2000" b="0" i="0" u="none" strike="noStrike" kern="1200" cap="none" spc="0" normalizeH="0" baseline="0" noProof="0" dirty="0" smtClean="0">
                <a:ln w="0"/>
                <a:solidFill>
                  <a:prstClr val="black"/>
                </a:solidFill>
                <a:effectLst/>
                <a:uLnTx/>
                <a:uFillTx/>
                <a:latin typeface="Trebuchet MS" panose="020B0603020202020204" pitchFamily="34" charset="0"/>
              </a:rPr>
              <a:t>-mm-</a:t>
            </a:r>
            <a:r>
              <a:rPr kumimoji="0" lang="en-US" sz="2000" b="0" i="0" u="none" strike="noStrike" kern="1200" cap="none" spc="0" normalizeH="0" baseline="0" noProof="0" dirty="0" err="1" smtClean="0">
                <a:ln w="0"/>
                <a:solidFill>
                  <a:prstClr val="black"/>
                </a:solidFill>
                <a:effectLst/>
                <a:uLnTx/>
                <a:uFillTx/>
                <a:latin typeface="Trebuchet MS" panose="020B0603020202020204" pitchFamily="34" charset="0"/>
              </a:rPr>
              <a:t>dd</a:t>
            </a:r>
            <a:r>
              <a:rPr kumimoji="0" lang="en-US" sz="2000" b="0" i="0" u="none" strike="noStrike" kern="1200" cap="none" spc="0" normalizeH="0" baseline="0" noProof="0" dirty="0" smtClean="0">
                <a:ln w="0"/>
                <a:solidFill>
                  <a:prstClr val="black"/>
                </a:solidFill>
                <a:effectLst/>
                <a:uLnTx/>
                <a:uFillTx/>
                <a:latin typeface="Trebuchet MS" panose="020B0603020202020204" pitchFamily="34" charset="0"/>
              </a:rPr>
              <a:t>) </a:t>
            </a:r>
            <a:endParaRPr kumimoji="0" lang="en-US" sz="2000" b="0" i="0" u="none" strike="noStrike" kern="1200" cap="none" spc="0" normalizeH="0" baseline="0" noProof="0" dirty="0">
              <a:ln w="0"/>
              <a:solidFill>
                <a:srgbClr val="000000"/>
              </a:solidFill>
              <a:effectLst/>
              <a:uLnTx/>
              <a:uFillTx/>
              <a:latin typeface="Trebuchet MS" panose="020B060302020202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09684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29428" cy="521208"/>
          </a:xfrm>
        </p:spPr>
        <p:txBody>
          <a:bodyPr/>
          <a:lstStyle/>
          <a:p>
            <a:r>
              <a:rPr lang="en-US" dirty="0" smtClean="0"/>
              <a:t>Work Request – Releasing District</a:t>
            </a:r>
            <a:endParaRPr lang="en-US" dirty="0"/>
          </a:p>
        </p:txBody>
      </p:sp>
      <p:sp>
        <p:nvSpPr>
          <p:cNvPr id="4" name="Content Placeholder 6"/>
          <p:cNvSpPr txBox="1">
            <a:spLocks/>
          </p:cNvSpPr>
          <p:nvPr/>
        </p:nvSpPr>
        <p:spPr>
          <a:xfrm>
            <a:off x="192024" y="1153121"/>
            <a:ext cx="8559538" cy="5019989"/>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914400" rtl="0" eaLnBrk="1" fontAlgn="base" latinLnBrk="0" hangingPunct="1">
              <a:lnSpc>
                <a:spcPct val="100000"/>
              </a:lnSpc>
              <a:spcBef>
                <a:spcPct val="20000"/>
              </a:spcBef>
              <a:spcAft>
                <a:spcPct val="0"/>
              </a:spcAft>
              <a:buClrTx/>
              <a:buSzTx/>
              <a:tabLst/>
              <a:defRPr/>
            </a:pP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Check email and PAnext periodically</a:t>
            </a:r>
          </a:p>
          <a:p>
            <a:pPr marR="0" lvl="0" algn="l" defTabSz="914400" rtl="0" eaLnBrk="1" fontAlgn="base" latinLnBrk="0" hangingPunct="1">
              <a:lnSpc>
                <a:spcPct val="100000"/>
              </a:lnSpc>
              <a:spcBef>
                <a:spcPct val="20000"/>
              </a:spcBef>
              <a:spcAft>
                <a:spcPct val="0"/>
              </a:spcAft>
              <a:buClrTx/>
              <a:buSzTx/>
              <a:tabLst/>
              <a:defRPr/>
            </a:pP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Look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for the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red bell at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the top of the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PAnext home screen</a:t>
            </a: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ndParaRPr>
          </a:p>
          <a:p>
            <a:pPr marR="0" lvl="1"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Click on the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bell to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go to the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pending requests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for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transfer</a:t>
            </a: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ndParaRPr>
          </a:p>
          <a:p>
            <a:pPr marR="0" lvl="1"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Verify that the student listed in the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Work Request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has moved from your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district and</a:t>
            </a:r>
          </a:p>
          <a:p>
            <a:pPr marR="0" lvl="2" algn="l" defTabSz="914400" rtl="0" eaLnBrk="1" fontAlgn="base" latinLnBrk="0" hangingPunct="1">
              <a:lnSpc>
                <a:spcPct val="100000"/>
              </a:lnSpc>
              <a:spcBef>
                <a:spcPct val="20000"/>
              </a:spcBef>
              <a:spcAft>
                <a:spcPct val="0"/>
              </a:spcAft>
              <a:buClrTx/>
              <a:buSzTx/>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rPr>
              <a:t>Approve the transfer</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	</a:t>
            </a:r>
          </a:p>
          <a:p>
            <a:pPr marR="0" lvl="1"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If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the student has not moved from your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district</a:t>
            </a:r>
          </a:p>
          <a:p>
            <a:pPr marR="0" lvl="2" algn="l" defTabSz="914400" rtl="0" eaLnBrk="1" fontAlgn="base" latinLnBrk="0" hangingPunct="1">
              <a:lnSpc>
                <a:spcPct val="100000"/>
              </a:lnSpc>
              <a:spcBef>
                <a:spcPct val="20000"/>
              </a:spcBef>
              <a:spcAft>
                <a:spcPct val="0"/>
              </a:spcAft>
              <a:buClrTx/>
              <a:buSzTx/>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rPr>
              <a:t>Reject the transfer</a:t>
            </a:r>
            <a:endPar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ndParaRPr>
          </a:p>
          <a:p>
            <a:pPr marR="0" lvl="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Will have to provide reason (e.g., student did not move)</a:t>
            </a: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ndParaRPr>
          </a:p>
          <a:p>
            <a:pPr marR="0" lvl="2" algn="l" defTabSz="914400" rtl="0" eaLnBrk="1" fontAlgn="base" latinLnBrk="0" hangingPunct="1">
              <a:lnSpc>
                <a:spcPct val="100000"/>
              </a:lnSpc>
              <a:spcBef>
                <a:spcPct val="20000"/>
              </a:spcBef>
              <a:spcAft>
                <a:spcPct val="0"/>
              </a:spcAft>
              <a:buClrTx/>
              <a:buSzTx/>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The other district may have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requested the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wrong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student</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a:p>
            <a:pPr marR="0" lvl="1"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1" i="0" u="none" strike="noStrike" kern="1200" cap="none" spc="0" normalizeH="0" baseline="0" noProof="0" dirty="0" smtClean="0">
                <a:ln>
                  <a:noFill/>
                </a:ln>
                <a:solidFill>
                  <a:prstClr val="black"/>
                </a:solidFill>
                <a:effectLst/>
                <a:uLnTx/>
                <a:uFillTx/>
                <a:latin typeface="Trebuchet MS" panose="020B0603020202020204" pitchFamily="34" charset="0"/>
              </a:rPr>
              <a:t>If there </a:t>
            </a:r>
            <a:r>
              <a:rPr kumimoji="0" lang="en-US" sz="2200" b="1" i="0" u="none" strike="noStrike" kern="1200" cap="none" spc="0" normalizeH="0" baseline="0" noProof="0" dirty="0">
                <a:ln>
                  <a:noFill/>
                </a:ln>
                <a:solidFill>
                  <a:prstClr val="black"/>
                </a:solidFill>
                <a:effectLst/>
                <a:uLnTx/>
                <a:uFillTx/>
                <a:latin typeface="Trebuchet MS" panose="020B0603020202020204" pitchFamily="34" charset="0"/>
              </a:rPr>
              <a:t>is an error in the school </a:t>
            </a:r>
            <a:r>
              <a:rPr kumimoji="0" lang="en-US" sz="2200" b="1" i="0" u="none" strike="noStrike" kern="1200" cap="none" spc="0" normalizeH="0" baseline="0" noProof="0" dirty="0" smtClean="0">
                <a:ln>
                  <a:noFill/>
                </a:ln>
                <a:solidFill>
                  <a:prstClr val="black"/>
                </a:solidFill>
                <a:effectLst/>
                <a:uLnTx/>
                <a:uFillTx/>
                <a:latin typeface="Trebuchet MS" panose="020B0603020202020204" pitchFamily="34" charset="0"/>
              </a:rPr>
              <a:t>field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upon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opening the work request,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decline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the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request (the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student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was previously removed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from your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district)</a:t>
            </a: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61266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3440" cy="521208"/>
          </a:xfrm>
        </p:spPr>
        <p:txBody>
          <a:bodyPr/>
          <a:lstStyle/>
          <a:p>
            <a:r>
              <a:rPr lang="en-US" dirty="0" smtClean="0"/>
              <a:t>Work Request – Receiving District</a:t>
            </a:r>
            <a:endParaRPr lang="en-US" dirty="0"/>
          </a:p>
        </p:txBody>
      </p:sp>
      <p:sp>
        <p:nvSpPr>
          <p:cNvPr id="4" name="Content Placeholder 6"/>
          <p:cNvSpPr txBox="1">
            <a:spLocks/>
          </p:cNvSpPr>
          <p:nvPr/>
        </p:nvSpPr>
        <p:spPr>
          <a:xfrm>
            <a:off x="283295" y="971569"/>
            <a:ext cx="8540194" cy="4863786"/>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Review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the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student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registration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in all applicable administrations and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update the responsible school and district (if needed – BOCES might not need to update this field</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ndParaRPr>
          </a:p>
          <a:p>
            <a:pPr marL="514350" marR="0" lvl="0"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Updates to a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responsible school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that is not within your district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must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be done via a file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upload or by CDE (call Sara Loerzel)</a:t>
            </a: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ndParaRPr>
          </a:p>
          <a:p>
            <a:pPr marL="514350" marR="0" lvl="0"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Updates to schools within your district can be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made through the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UI or via a file upload</a:t>
            </a:r>
          </a:p>
          <a:p>
            <a:pPr marL="514350" marR="0" lvl="0"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Use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the Operational Report</a:t>
            </a:r>
            <a:r>
              <a:rPr kumimoji="0" lang="en-US" sz="2200" b="0" i="0" u="none" strike="noStrike" kern="1200" cap="none" spc="0" normalizeH="0" baseline="0" noProof="0" dirty="0">
                <a:ln>
                  <a:noFill/>
                </a:ln>
                <a:solidFill>
                  <a:srgbClr val="FF0000"/>
                </a:solidFill>
                <a:effectLst/>
                <a:uLnTx/>
                <a:uFillTx/>
                <a:latin typeface="Trebuchet MS" panose="020B0603020202020204" pitchFamily="34" charset="0"/>
              </a:rPr>
              <a:t>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“Students Where Responsible District/School is different from Testing District/School</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a:t>
            </a: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ndParaRPr>
          </a:p>
          <a:p>
            <a:pPr marL="97155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If your district should be the responsible district, change this in the student’s registration either via the UI or through a SR/PNP file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upload </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p:txBody>
      </p:sp>
    </p:spTree>
    <p:extLst>
      <p:ext uri="{BB962C8B-B14F-4D97-AF65-F5344CB8AC3E}">
        <p14:creationId xmlns:p14="http://schemas.microsoft.com/office/powerpoint/2010/main" val="8923548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44586" cy="521208"/>
          </a:xfrm>
        </p:spPr>
        <p:txBody>
          <a:bodyPr/>
          <a:lstStyle/>
          <a:p>
            <a:r>
              <a:rPr lang="en-US" dirty="0" smtClean="0"/>
              <a:t>Work Request – PBT Student Transfer</a:t>
            </a:r>
            <a:endParaRPr lang="en-US" dirty="0"/>
          </a:p>
        </p:txBody>
      </p:sp>
      <p:sp>
        <p:nvSpPr>
          <p:cNvPr id="4" name="Content Placeholder 6"/>
          <p:cNvSpPr txBox="1">
            <a:spLocks/>
          </p:cNvSpPr>
          <p:nvPr/>
        </p:nvSpPr>
        <p:spPr>
          <a:xfrm>
            <a:off x="273400" y="1097440"/>
            <a:ext cx="8550089" cy="47402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914400" rtl="0" eaLnBrk="1" fontAlgn="base" latinLnBrk="0" hangingPunct="1">
              <a:lnSpc>
                <a:spcPct val="100000"/>
              </a:lnSpc>
              <a:spcBef>
                <a:spcPct val="20000"/>
              </a:spcBef>
              <a:spcAft>
                <a:spcPct val="0"/>
              </a:spcAft>
              <a:buClrTx/>
              <a:buSzTx/>
              <a:tabLst/>
              <a:defRPr/>
            </a:pP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Complete a Work Request in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PAnext</a:t>
            </a: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For a non-started test, no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physical material transfers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are necessary</a:t>
            </a:r>
          </a:p>
          <a:p>
            <a:pPr marR="0" lvl="1"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The new school can provide a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test book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or can assign the student to an online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assessment</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If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the transferred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student started testing on PBT: </a:t>
            </a:r>
          </a:p>
          <a:p>
            <a:pPr marR="0" lvl="1"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Contact the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other district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and arrange for </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rPr>
              <a:t>secure transfer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of the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test book</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a:p>
            <a:pPr marR="0" lvl="2" algn="l" defTabSz="914400" rtl="0" eaLnBrk="1" fontAlgn="base" latinLnBrk="0" hangingPunct="1">
              <a:lnSpc>
                <a:spcPct val="100000"/>
              </a:lnSpc>
              <a:spcBef>
                <a:spcPct val="20000"/>
              </a:spcBef>
              <a:spcAft>
                <a:spcPct val="0"/>
              </a:spcAft>
              <a:buClrTx/>
              <a:buSzTx/>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In-person DAC to DAC hand-off</a:t>
            </a: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ndParaRPr>
          </a:p>
          <a:p>
            <a:pPr marR="0" lvl="2" algn="l" defTabSz="914400" rtl="0" eaLnBrk="1" fontAlgn="base" latinLnBrk="0" hangingPunct="1">
              <a:lnSpc>
                <a:spcPct val="100000"/>
              </a:lnSpc>
              <a:spcBef>
                <a:spcPct val="20000"/>
              </a:spcBef>
              <a:spcAft>
                <a:spcPct val="0"/>
              </a:spcAft>
              <a:buClrTx/>
              <a:buSzTx/>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rPr>
              <a:t>Via Fed Ex or UPS – </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track shipment</a:t>
            </a:r>
          </a:p>
          <a:p>
            <a:pPr marR="0" lvl="1"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Students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should not retest a unit that they took in a previous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school</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a:p>
            <a:pPr marR="0" lvl="1"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Provide a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chain of custody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rPr>
              <a:t>for the transferred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test materials  </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a:p>
            <a:pPr marR="0" lvl="2" algn="l" defTabSz="914400" rtl="0" eaLnBrk="1" fontAlgn="base" latinLnBrk="0" hangingPunct="1">
              <a:lnSpc>
                <a:spcPct val="100000"/>
              </a:lnSpc>
              <a:spcBef>
                <a:spcPct val="20000"/>
              </a:spcBef>
              <a:spcAft>
                <a:spcPct val="0"/>
              </a:spcAft>
              <a:buClrTx/>
              <a:buSzTx/>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rPr>
              <a:t>Both districts </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must keep </a:t>
            </a: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rPr>
              <a:t>a </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copy of chain of custody documents </a:t>
            </a: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ndParaRPr>
          </a:p>
        </p:txBody>
      </p:sp>
      <p:sp>
        <p:nvSpPr>
          <p:cNvPr id="6" name="Oval 5"/>
          <p:cNvSpPr/>
          <p:nvPr/>
        </p:nvSpPr>
        <p:spPr>
          <a:xfrm>
            <a:off x="7803036" y="713232"/>
            <a:ext cx="1143000" cy="52195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rebuchet MS" panose="020B0603020202020204" pitchFamily="34" charset="0"/>
              </a:rPr>
              <a:t>DEMO</a:t>
            </a:r>
            <a:endParaRPr lang="en-US"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4027509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Technology Readiness for Administrators</a:t>
            </a:r>
            <a:endParaRPr lang="en-US" sz="3200" dirty="0">
              <a:solidFill>
                <a:srgbClr val="000000"/>
              </a:solidFill>
            </a:endParaRPr>
          </a:p>
        </p:txBody>
      </p:sp>
    </p:spTree>
    <p:extLst>
      <p:ext uri="{BB962C8B-B14F-4D97-AF65-F5344CB8AC3E}">
        <p14:creationId xmlns:p14="http://schemas.microsoft.com/office/powerpoint/2010/main" val="19032939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82294" cy="521208"/>
          </a:xfrm>
        </p:spPr>
        <p:txBody>
          <a:bodyPr/>
          <a:lstStyle/>
          <a:p>
            <a:r>
              <a:rPr lang="en-US" dirty="0" smtClean="0"/>
              <a:t>Technology Readiness</a:t>
            </a:r>
            <a:endParaRPr lang="en-US" dirty="0"/>
          </a:p>
        </p:txBody>
      </p:sp>
      <p:sp>
        <p:nvSpPr>
          <p:cNvPr id="4" name="Content Placeholder 6"/>
          <p:cNvSpPr txBox="1">
            <a:spLocks/>
          </p:cNvSpPr>
          <p:nvPr/>
        </p:nvSpPr>
        <p:spPr>
          <a:xfrm>
            <a:off x="468371" y="1161826"/>
            <a:ext cx="8229600" cy="4305054"/>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prstClr val="black"/>
              </a:buClr>
              <a:defRPr/>
            </a:pPr>
            <a:r>
              <a:rPr lang="en-US" sz="2400" dirty="0">
                <a:solidFill>
                  <a:prstClr val="black"/>
                </a:solidFill>
                <a:latin typeface="Trebuchet MS" panose="020B0603020202020204" pitchFamily="34" charset="0"/>
              </a:rPr>
              <a:t>New Proctor Caching Software v2017.16</a:t>
            </a:r>
          </a:p>
          <a:p>
            <a:pPr lvl="1" fontAlgn="base">
              <a:buFont typeface="Arial" panose="020B0604020202020204" pitchFamily="34" charset="0"/>
              <a:buChar char="•"/>
            </a:pPr>
            <a:r>
              <a:rPr lang="en-US" sz="2000" dirty="0">
                <a:solidFill>
                  <a:prstClr val="black"/>
                </a:solidFill>
                <a:latin typeface="Trebuchet MS" panose="020B0603020202020204" pitchFamily="34" charset="0"/>
              </a:rPr>
              <a:t>Update to support changes made in </a:t>
            </a:r>
            <a:r>
              <a:rPr lang="en-US" sz="2000" dirty="0" err="1">
                <a:solidFill>
                  <a:prstClr val="black"/>
                </a:solidFill>
                <a:latin typeface="Trebuchet MS" panose="020B0603020202020204" pitchFamily="34" charset="0"/>
              </a:rPr>
              <a:t>TestNav</a:t>
            </a:r>
            <a:r>
              <a:rPr lang="en-US" sz="2000" dirty="0">
                <a:solidFill>
                  <a:prstClr val="black"/>
                </a:solidFill>
                <a:latin typeface="Trebuchet MS" panose="020B0603020202020204" pitchFamily="34" charset="0"/>
              </a:rPr>
              <a:t> 8.9 to better handle republished </a:t>
            </a:r>
            <a:r>
              <a:rPr lang="en-US" sz="2000" dirty="0" smtClean="0">
                <a:solidFill>
                  <a:prstClr val="black"/>
                </a:solidFill>
                <a:latin typeface="Trebuchet MS" panose="020B0603020202020204" pitchFamily="34" charset="0"/>
              </a:rPr>
              <a:t>content</a:t>
            </a:r>
            <a:endParaRPr lang="en-US" sz="2000" dirty="0">
              <a:solidFill>
                <a:prstClr val="black"/>
              </a:solidFill>
              <a:latin typeface="Trebuchet MS" panose="020B0603020202020204" pitchFamily="34" charset="0"/>
            </a:endParaRPr>
          </a:p>
          <a:p>
            <a:pPr lvl="1" fontAlgn="base">
              <a:buFont typeface="Arial" panose="020B0604020202020204" pitchFamily="34" charset="0"/>
              <a:buChar char="•"/>
            </a:pPr>
            <a:r>
              <a:rPr lang="en-US" sz="2000" dirty="0">
                <a:solidFill>
                  <a:prstClr val="black"/>
                </a:solidFill>
                <a:latin typeface="Trebuchet MS" panose="020B0603020202020204" pitchFamily="34" charset="0"/>
              </a:rPr>
              <a:t>Removed the Reload button from proctor </a:t>
            </a:r>
            <a:r>
              <a:rPr lang="en-US" sz="2000" dirty="0" smtClean="0">
                <a:solidFill>
                  <a:prstClr val="black"/>
                </a:solidFill>
                <a:latin typeface="Trebuchet MS" panose="020B0603020202020204" pitchFamily="34" charset="0"/>
              </a:rPr>
              <a:t>caching</a:t>
            </a:r>
            <a:endParaRPr lang="en-US" sz="2000" dirty="0">
              <a:solidFill>
                <a:prstClr val="black"/>
              </a:solidFill>
              <a:latin typeface="Trebuchet MS" panose="020B0603020202020204" pitchFamily="34" charset="0"/>
            </a:endParaRPr>
          </a:p>
          <a:p>
            <a:pPr lvl="1" fontAlgn="base">
              <a:buFont typeface="Arial" panose="020B0604020202020204" pitchFamily="34" charset="0"/>
              <a:buChar char="•"/>
            </a:pPr>
            <a:r>
              <a:rPr lang="en-US" sz="2000" dirty="0">
                <a:solidFill>
                  <a:prstClr val="black"/>
                </a:solidFill>
                <a:latin typeface="Trebuchet MS" panose="020B0603020202020204" pitchFamily="34" charset="0"/>
              </a:rPr>
              <a:t>Updated the Refresh button to only pull test content that failed to load </a:t>
            </a:r>
            <a:r>
              <a:rPr lang="en-US" sz="2000" dirty="0" smtClean="0">
                <a:solidFill>
                  <a:prstClr val="black"/>
                </a:solidFill>
                <a:latin typeface="Trebuchet MS" panose="020B0603020202020204" pitchFamily="34" charset="0"/>
              </a:rPr>
              <a:t>successfully</a:t>
            </a:r>
            <a:endParaRPr lang="en-US" sz="2000" dirty="0">
              <a:solidFill>
                <a:prstClr val="black"/>
              </a:solidFill>
              <a:latin typeface="Trebuchet MS" panose="020B0603020202020204" pitchFamily="34" charset="0"/>
            </a:endParaRPr>
          </a:p>
          <a:p>
            <a:pPr lvl="1" fontAlgn="base">
              <a:buFont typeface="Arial" panose="020B0604020202020204" pitchFamily="34" charset="0"/>
              <a:buChar char="•"/>
            </a:pPr>
            <a:r>
              <a:rPr lang="en-US" sz="2000" dirty="0">
                <a:solidFill>
                  <a:prstClr val="black"/>
                </a:solidFill>
                <a:latin typeface="Trebuchet MS" panose="020B0603020202020204" pitchFamily="34" charset="0"/>
              </a:rPr>
              <a:t>Fix for an issue where the proctor caching password was displayed on the error page when invalid XML was </a:t>
            </a:r>
            <a:r>
              <a:rPr lang="en-US" sz="2000" dirty="0" smtClean="0">
                <a:solidFill>
                  <a:prstClr val="black"/>
                </a:solidFill>
                <a:latin typeface="Trebuchet MS" panose="020B0603020202020204" pitchFamily="34" charset="0"/>
              </a:rPr>
              <a:t>pre-cached</a:t>
            </a:r>
            <a:endParaRPr lang="en-US" sz="2000" dirty="0">
              <a:solidFill>
                <a:prstClr val="black"/>
              </a:solidFill>
              <a:latin typeface="Trebuchet MS" panose="020B0603020202020204" pitchFamily="34" charset="0"/>
            </a:endParaRPr>
          </a:p>
          <a:p>
            <a:pPr lvl="1" fontAlgn="base">
              <a:buFont typeface="Arial" panose="020B0604020202020204" pitchFamily="34" charset="0"/>
              <a:buChar char="•"/>
            </a:pPr>
            <a:r>
              <a:rPr lang="en-US" sz="2000" dirty="0">
                <a:solidFill>
                  <a:prstClr val="black"/>
                </a:solidFill>
                <a:latin typeface="Trebuchet MS" panose="020B0603020202020204" pitchFamily="34" charset="0"/>
              </a:rPr>
              <a:t>Updated the code-signing certificate for proctor caching </a:t>
            </a:r>
            <a:r>
              <a:rPr lang="en-US" sz="2000" dirty="0" smtClean="0">
                <a:solidFill>
                  <a:prstClr val="black"/>
                </a:solidFill>
                <a:latin typeface="Trebuchet MS" panose="020B0603020202020204" pitchFamily="34" charset="0"/>
              </a:rPr>
              <a:t>installers</a:t>
            </a:r>
            <a:endParaRPr lang="en-US" sz="2000"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10145873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82294" cy="521208"/>
          </a:xfrm>
        </p:spPr>
        <p:txBody>
          <a:bodyPr/>
          <a:lstStyle/>
          <a:p>
            <a:r>
              <a:rPr lang="en-US" dirty="0" smtClean="0"/>
              <a:t>Technology Updates for 2017-18</a:t>
            </a:r>
            <a:endParaRPr lang="en-US" dirty="0"/>
          </a:p>
        </p:txBody>
      </p:sp>
      <p:sp>
        <p:nvSpPr>
          <p:cNvPr id="4" name="Content Placeholder 3"/>
          <p:cNvSpPr txBox="1">
            <a:spLocks/>
          </p:cNvSpPr>
          <p:nvPr/>
        </p:nvSpPr>
        <p:spPr>
          <a:xfrm>
            <a:off x="391212" y="128204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2400" dirty="0" err="1">
                <a:solidFill>
                  <a:srgbClr val="000000"/>
                </a:solidFill>
                <a:latin typeface="Trebuchet MS" panose="020B0603020202020204" pitchFamily="34" charset="0"/>
              </a:rPr>
              <a:t>TestNav</a:t>
            </a:r>
            <a:r>
              <a:rPr lang="en-US" sz="2400" dirty="0">
                <a:solidFill>
                  <a:srgbClr val="000000"/>
                </a:solidFill>
                <a:latin typeface="Trebuchet MS" panose="020B0603020202020204" pitchFamily="34" charset="0"/>
              </a:rPr>
              <a:t> 8.10 </a:t>
            </a:r>
            <a:r>
              <a:rPr lang="en-US" sz="2400" dirty="0" smtClean="0">
                <a:solidFill>
                  <a:srgbClr val="000000"/>
                </a:solidFill>
                <a:latin typeface="Trebuchet MS" panose="020B0603020202020204" pitchFamily="34" charset="0"/>
              </a:rPr>
              <a:t>– January</a:t>
            </a:r>
            <a:endParaRPr lang="en-US" sz="2400" dirty="0">
              <a:solidFill>
                <a:srgbClr val="000000"/>
              </a:solidFill>
              <a:latin typeface="Trebuchet MS" panose="020B0603020202020204" pitchFamily="34" charset="0"/>
            </a:endParaRPr>
          </a:p>
          <a:p>
            <a:pPr lvl="1">
              <a:buFont typeface="Arial" panose="020B0604020202020204" pitchFamily="34" charset="0"/>
              <a:buChar char="•"/>
              <a:defRPr/>
            </a:pPr>
            <a:r>
              <a:rPr lang="en-US" sz="2000" dirty="0">
                <a:solidFill>
                  <a:srgbClr val="000000"/>
                </a:solidFill>
                <a:latin typeface="Trebuchet MS" panose="020B0603020202020204" pitchFamily="34" charset="0"/>
              </a:rPr>
              <a:t>No new apps </a:t>
            </a:r>
            <a:r>
              <a:rPr lang="en-US" sz="2000" dirty="0" smtClean="0">
                <a:solidFill>
                  <a:srgbClr val="000000"/>
                </a:solidFill>
                <a:latin typeface="Trebuchet MS" panose="020B0603020202020204" pitchFamily="34" charset="0"/>
              </a:rPr>
              <a:t>required</a:t>
            </a:r>
          </a:p>
          <a:p>
            <a:pPr lvl="1">
              <a:buFont typeface="Arial" panose="020B0604020202020204" pitchFamily="34" charset="0"/>
              <a:buChar char="•"/>
              <a:defRPr/>
            </a:pPr>
            <a:r>
              <a:rPr lang="en-US" sz="2000" dirty="0" smtClean="0">
                <a:solidFill>
                  <a:srgbClr val="000000"/>
                </a:solidFill>
                <a:latin typeface="Trebuchet MS" panose="020B0603020202020204" pitchFamily="34" charset="0"/>
              </a:rPr>
              <a:t>The </a:t>
            </a:r>
            <a:r>
              <a:rPr lang="en-US" sz="2000" dirty="0">
                <a:solidFill>
                  <a:srgbClr val="000000"/>
                </a:solidFill>
                <a:latin typeface="Trebuchet MS" panose="020B0603020202020204" pitchFamily="34" charset="0"/>
              </a:rPr>
              <a:t>current apps will be used with </a:t>
            </a:r>
            <a:r>
              <a:rPr lang="en-US" sz="2000" dirty="0" err="1">
                <a:solidFill>
                  <a:srgbClr val="000000"/>
                </a:solidFill>
                <a:latin typeface="Trebuchet MS" panose="020B0603020202020204" pitchFamily="34" charset="0"/>
              </a:rPr>
              <a:t>TestNav</a:t>
            </a:r>
            <a:r>
              <a:rPr lang="en-US" sz="2000" dirty="0">
                <a:solidFill>
                  <a:srgbClr val="000000"/>
                </a:solidFill>
                <a:latin typeface="Trebuchet MS" panose="020B0603020202020204" pitchFamily="34" charset="0"/>
              </a:rPr>
              <a:t> </a:t>
            </a:r>
            <a:r>
              <a:rPr lang="en-US" sz="2000" dirty="0" smtClean="0">
                <a:solidFill>
                  <a:srgbClr val="000000"/>
                </a:solidFill>
                <a:latin typeface="Trebuchet MS" panose="020B0603020202020204" pitchFamily="34" charset="0"/>
              </a:rPr>
              <a:t>8.10</a:t>
            </a:r>
          </a:p>
          <a:p>
            <a:pPr lvl="2">
              <a:defRPr/>
            </a:pPr>
            <a:r>
              <a:rPr lang="en-US" sz="1800" dirty="0" smtClean="0">
                <a:solidFill>
                  <a:srgbClr val="000000"/>
                </a:solidFill>
                <a:latin typeface="Trebuchet MS" panose="020B0603020202020204" pitchFamily="34" charset="0"/>
              </a:rPr>
              <a:t>Available </a:t>
            </a:r>
            <a:r>
              <a:rPr lang="en-US" sz="1800" dirty="0">
                <a:solidFill>
                  <a:srgbClr val="000000"/>
                </a:solidFill>
                <a:latin typeface="Trebuchet MS" panose="020B0603020202020204" pitchFamily="34" charset="0"/>
              </a:rPr>
              <a:t>on </a:t>
            </a:r>
            <a:r>
              <a:rPr lang="en-US" sz="1800" dirty="0">
                <a:solidFill>
                  <a:srgbClr val="000000"/>
                </a:solidFill>
                <a:latin typeface="Trebuchet MS" panose="020B0603020202020204" pitchFamily="34" charset="0"/>
                <a:hlinkClick r:id="rId2"/>
              </a:rPr>
              <a:t>http://</a:t>
            </a:r>
            <a:r>
              <a:rPr lang="en-US" sz="1800" dirty="0" smtClean="0">
                <a:solidFill>
                  <a:srgbClr val="000000"/>
                </a:solidFill>
                <a:latin typeface="Trebuchet MS" panose="020B0603020202020204" pitchFamily="34" charset="0"/>
                <a:hlinkClick r:id="rId2"/>
              </a:rPr>
              <a:t>download.testnav.com</a:t>
            </a:r>
            <a:endParaRPr lang="en-US" sz="1800" dirty="0">
              <a:solidFill>
                <a:srgbClr val="000000"/>
              </a:solidFill>
              <a:latin typeface="Trebuchet MS" panose="020B0603020202020204" pitchFamily="34" charset="0"/>
            </a:endParaRPr>
          </a:p>
          <a:p>
            <a:pPr>
              <a:defRPr/>
            </a:pPr>
            <a:endParaRPr lang="en-US" sz="2400" dirty="0">
              <a:solidFill>
                <a:srgbClr val="000000"/>
              </a:solidFill>
              <a:latin typeface="Trebuchet MS" panose="020B0603020202020204" pitchFamily="34" charset="0"/>
            </a:endParaRPr>
          </a:p>
          <a:p>
            <a:pPr>
              <a:defRPr/>
            </a:pPr>
            <a:r>
              <a:rPr lang="en-US" sz="2400" dirty="0" err="1">
                <a:solidFill>
                  <a:srgbClr val="000000"/>
                </a:solidFill>
                <a:latin typeface="Trebuchet MS" panose="020B0603020202020204" pitchFamily="34" charset="0"/>
              </a:rPr>
              <a:t>PearsonAccess</a:t>
            </a:r>
            <a:r>
              <a:rPr lang="en-US" sz="2400" dirty="0">
                <a:solidFill>
                  <a:srgbClr val="000000"/>
                </a:solidFill>
                <a:latin typeface="Trebuchet MS" panose="020B0603020202020204" pitchFamily="34" charset="0"/>
              </a:rPr>
              <a:t> Next 4.2 will update in September </a:t>
            </a:r>
            <a:r>
              <a:rPr lang="en-US" sz="2400" dirty="0" smtClean="0">
                <a:solidFill>
                  <a:srgbClr val="000000"/>
                </a:solidFill>
                <a:latin typeface="Trebuchet MS" panose="020B0603020202020204" pitchFamily="34" charset="0"/>
              </a:rPr>
              <a:t>2017 </a:t>
            </a:r>
            <a:endParaRPr lang="en-US" sz="2400" dirty="0">
              <a:solidFill>
                <a:srgbClr val="000000"/>
              </a:solidFill>
              <a:latin typeface="Trebuchet MS" panose="020B0603020202020204" pitchFamily="34" charset="0"/>
            </a:endParaRPr>
          </a:p>
          <a:p>
            <a:pPr>
              <a:defRPr/>
            </a:pPr>
            <a:endParaRPr lang="en-US" sz="2400" dirty="0">
              <a:solidFill>
                <a:srgbClr val="000000"/>
              </a:solidFill>
              <a:latin typeface="Trebuchet MS" panose="020B0603020202020204" pitchFamily="34" charset="0"/>
            </a:endParaRPr>
          </a:p>
          <a:p>
            <a:pPr>
              <a:defRPr/>
            </a:pPr>
            <a:r>
              <a:rPr lang="en-US" sz="2400" dirty="0" smtClean="0">
                <a:solidFill>
                  <a:srgbClr val="000000"/>
                </a:solidFill>
                <a:latin typeface="Trebuchet MS" panose="020B0603020202020204" pitchFamily="34" charset="0"/>
              </a:rPr>
              <a:t>Minimal product changes</a:t>
            </a:r>
          </a:p>
          <a:p>
            <a:pPr lvl="1">
              <a:buFont typeface="Arial" panose="020B0604020202020204" pitchFamily="34" charset="0"/>
              <a:buChar char="•"/>
              <a:defRPr/>
            </a:pPr>
            <a:r>
              <a:rPr lang="en-US" sz="2000" dirty="0" smtClean="0">
                <a:solidFill>
                  <a:srgbClr val="000000"/>
                </a:solidFill>
                <a:latin typeface="Trebuchet MS" panose="020B0603020202020204" pitchFamily="34" charset="0"/>
              </a:rPr>
              <a:t>Additional information shared </a:t>
            </a:r>
            <a:r>
              <a:rPr lang="en-US" sz="2000" dirty="0">
                <a:solidFill>
                  <a:srgbClr val="000000"/>
                </a:solidFill>
                <a:latin typeface="Trebuchet MS" panose="020B0603020202020204" pitchFamily="34" charset="0"/>
              </a:rPr>
              <a:t>in the DTC Technology and DAC </a:t>
            </a:r>
            <a:r>
              <a:rPr lang="en-US" sz="2000" dirty="0" smtClean="0">
                <a:solidFill>
                  <a:srgbClr val="000000"/>
                </a:solidFill>
                <a:latin typeface="Trebuchet MS" panose="020B0603020202020204" pitchFamily="34" charset="0"/>
              </a:rPr>
              <a:t>emails</a:t>
            </a: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 </a:t>
            </a:r>
            <a:endParaRPr kumimoji="0" lang="en-US" sz="2000" b="0" i="0" u="none" strike="noStrike" kern="1200" cap="none" spc="0" normalizeH="0" baseline="0" noProof="0" dirty="0" smtClean="0">
              <a:ln>
                <a:noFill/>
              </a:ln>
              <a:solidFill>
                <a:srgbClr val="FF0000"/>
              </a:solidFill>
              <a:effectLst/>
              <a:uLnTx/>
              <a:uFillTx/>
              <a:latin typeface="Trebuchet MS" panose="020B0603020202020204" pitchFamily="34" charset="0"/>
            </a:endParaRPr>
          </a:p>
          <a:p>
            <a:pPr marR="0" lvl="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6741221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91720" cy="521208"/>
          </a:xfrm>
        </p:spPr>
        <p:txBody>
          <a:bodyPr/>
          <a:lstStyle/>
          <a:p>
            <a:r>
              <a:rPr lang="en-US" dirty="0" smtClean="0"/>
              <a:t>TestNav Updates</a:t>
            </a:r>
            <a:endParaRPr lang="en-US" dirty="0"/>
          </a:p>
        </p:txBody>
      </p:sp>
      <p:sp>
        <p:nvSpPr>
          <p:cNvPr id="4" name="Content Placeholder 1"/>
          <p:cNvSpPr txBox="1">
            <a:spLocks/>
          </p:cNvSpPr>
          <p:nvPr/>
        </p:nvSpPr>
        <p:spPr>
          <a:xfrm>
            <a:off x="283311" y="1046713"/>
            <a:ext cx="8609145" cy="5568067"/>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solidFill>
                  <a:prstClr val="black"/>
                </a:solidFill>
                <a:latin typeface="Trebuchet MS" panose="020B0603020202020204" pitchFamily="34" charset="0"/>
              </a:rPr>
              <a:t>No longer supported:</a:t>
            </a:r>
            <a:endParaRPr lang="en-US" sz="2000" dirty="0">
              <a:solidFill>
                <a:prstClr val="black"/>
              </a:solidFill>
              <a:latin typeface="Trebuchet MS" panose="020B0603020202020204" pitchFamily="34" charset="0"/>
            </a:endParaRPr>
          </a:p>
          <a:p>
            <a:pPr lvl="1">
              <a:buFont typeface="Arial" panose="020B0604020202020204" pitchFamily="34" charset="0"/>
              <a:buChar char="•"/>
            </a:pPr>
            <a:r>
              <a:rPr lang="en-US" sz="1800" dirty="0">
                <a:solidFill>
                  <a:prstClr val="black"/>
                </a:solidFill>
                <a:latin typeface="Trebuchet MS" panose="020B0603020202020204" pitchFamily="34" charset="0"/>
              </a:rPr>
              <a:t>iOS 9</a:t>
            </a:r>
          </a:p>
          <a:p>
            <a:pPr lvl="1">
              <a:buFont typeface="Arial" panose="020B0604020202020204" pitchFamily="34" charset="0"/>
              <a:buChar char="•"/>
            </a:pPr>
            <a:r>
              <a:rPr lang="en-US" sz="1800" dirty="0">
                <a:solidFill>
                  <a:prstClr val="black"/>
                </a:solidFill>
                <a:latin typeface="Trebuchet MS" panose="020B0603020202020204" pitchFamily="34" charset="0"/>
              </a:rPr>
              <a:t>iPad 2 and 3</a:t>
            </a:r>
          </a:p>
          <a:p>
            <a:pPr lvl="1">
              <a:buFont typeface="Arial" panose="020B0604020202020204" pitchFamily="34" charset="0"/>
              <a:buChar char="•"/>
            </a:pPr>
            <a:r>
              <a:rPr lang="en-US" sz="1800" dirty="0">
                <a:solidFill>
                  <a:prstClr val="black"/>
                </a:solidFill>
                <a:latin typeface="Trebuchet MS" panose="020B0603020202020204" pitchFamily="34" charset="0"/>
              </a:rPr>
              <a:t>Android 5 and 6</a:t>
            </a:r>
          </a:p>
          <a:p>
            <a:pPr lvl="1">
              <a:buFont typeface="Arial" panose="020B0604020202020204" pitchFamily="34" charset="0"/>
              <a:buChar char="•"/>
            </a:pPr>
            <a:r>
              <a:rPr lang="en-US" sz="1800" dirty="0">
                <a:solidFill>
                  <a:prstClr val="black"/>
                </a:solidFill>
                <a:latin typeface="Trebuchet MS" panose="020B0603020202020204" pitchFamily="34" charset="0"/>
              </a:rPr>
              <a:t>Chrome OS 50-56</a:t>
            </a:r>
          </a:p>
          <a:p>
            <a:r>
              <a:rPr lang="en-US" sz="2000" dirty="0" smtClean="0">
                <a:solidFill>
                  <a:prstClr val="black"/>
                </a:solidFill>
                <a:latin typeface="Trebuchet MS" panose="020B0603020202020204" pitchFamily="34" charset="0"/>
              </a:rPr>
              <a:t>Increased requirements:</a:t>
            </a:r>
            <a:endParaRPr lang="en-US" sz="2000" dirty="0">
              <a:solidFill>
                <a:prstClr val="black"/>
              </a:solidFill>
              <a:latin typeface="Trebuchet MS" panose="020B0603020202020204" pitchFamily="34" charset="0"/>
            </a:endParaRPr>
          </a:p>
          <a:p>
            <a:pPr lvl="1">
              <a:buFont typeface="Arial" panose="020B0604020202020204" pitchFamily="34" charset="0"/>
              <a:buChar char="•"/>
            </a:pPr>
            <a:r>
              <a:rPr lang="en-US" sz="1800" b="1" dirty="0">
                <a:solidFill>
                  <a:prstClr val="black"/>
                </a:solidFill>
                <a:latin typeface="Trebuchet MS" panose="020B0603020202020204" pitchFamily="34" charset="0"/>
              </a:rPr>
              <a:t>Minimum</a:t>
            </a:r>
            <a:endParaRPr lang="en-US" sz="1800" dirty="0">
              <a:solidFill>
                <a:prstClr val="black"/>
              </a:solidFill>
              <a:latin typeface="Trebuchet MS" panose="020B0603020202020204" pitchFamily="34" charset="0"/>
            </a:endParaRPr>
          </a:p>
          <a:p>
            <a:pPr lvl="2"/>
            <a:r>
              <a:rPr lang="en-US" sz="1800" dirty="0">
                <a:solidFill>
                  <a:prstClr val="black"/>
                </a:solidFill>
                <a:latin typeface="Trebuchet MS" panose="020B0603020202020204" pitchFamily="34" charset="0"/>
              </a:rPr>
              <a:t>1GB - iOS</a:t>
            </a:r>
          </a:p>
          <a:p>
            <a:pPr lvl="2"/>
            <a:r>
              <a:rPr lang="en-US" sz="1800" dirty="0">
                <a:solidFill>
                  <a:prstClr val="black"/>
                </a:solidFill>
                <a:latin typeface="Trebuchet MS" panose="020B0603020202020204" pitchFamily="34" charset="0"/>
              </a:rPr>
              <a:t>2GB - Android, </a:t>
            </a:r>
            <a:r>
              <a:rPr lang="en-US" sz="1800" dirty="0" err="1" smtClean="0">
                <a:solidFill>
                  <a:prstClr val="black"/>
                </a:solidFill>
                <a:latin typeface="Trebuchet MS" panose="020B0603020202020204" pitchFamily="34" charset="0"/>
              </a:rPr>
              <a:t>MacOS</a:t>
            </a:r>
            <a:r>
              <a:rPr lang="en-US" sz="1800" dirty="0">
                <a:solidFill>
                  <a:prstClr val="black"/>
                </a:solidFill>
                <a:latin typeface="Trebuchet MS" panose="020B0603020202020204" pitchFamily="34" charset="0"/>
              </a:rPr>
              <a:t>, Windows</a:t>
            </a:r>
          </a:p>
          <a:p>
            <a:pPr lvl="1">
              <a:buFont typeface="Arial" panose="020B0604020202020204" pitchFamily="34" charset="0"/>
              <a:buChar char="•"/>
            </a:pPr>
            <a:r>
              <a:rPr lang="en-US" sz="1800" b="1" dirty="0">
                <a:solidFill>
                  <a:prstClr val="black"/>
                </a:solidFill>
                <a:latin typeface="Trebuchet MS" panose="020B0603020202020204" pitchFamily="34" charset="0"/>
              </a:rPr>
              <a:t>Recommended</a:t>
            </a:r>
            <a:endParaRPr lang="en-US" sz="1800" dirty="0">
              <a:solidFill>
                <a:prstClr val="black"/>
              </a:solidFill>
              <a:latin typeface="Trebuchet MS" panose="020B0603020202020204" pitchFamily="34" charset="0"/>
            </a:endParaRPr>
          </a:p>
          <a:p>
            <a:pPr lvl="2"/>
            <a:r>
              <a:rPr lang="en-US" sz="1800" dirty="0">
                <a:solidFill>
                  <a:prstClr val="black"/>
                </a:solidFill>
                <a:latin typeface="Trebuchet MS" panose="020B0603020202020204" pitchFamily="34" charset="0"/>
              </a:rPr>
              <a:t>2GB - iOS</a:t>
            </a:r>
          </a:p>
          <a:p>
            <a:pPr lvl="2"/>
            <a:r>
              <a:rPr lang="en-US" sz="1800" dirty="0">
                <a:solidFill>
                  <a:prstClr val="black"/>
                </a:solidFill>
                <a:latin typeface="Trebuchet MS" panose="020B0603020202020204" pitchFamily="34" charset="0"/>
              </a:rPr>
              <a:t>4 GB - Android, </a:t>
            </a:r>
            <a:r>
              <a:rPr lang="en-US" sz="1800" dirty="0" err="1" smtClean="0">
                <a:solidFill>
                  <a:prstClr val="black"/>
                </a:solidFill>
                <a:latin typeface="Trebuchet MS" panose="020B0603020202020204" pitchFamily="34" charset="0"/>
              </a:rPr>
              <a:t>MacOS</a:t>
            </a:r>
            <a:r>
              <a:rPr lang="en-US" sz="1800" dirty="0">
                <a:solidFill>
                  <a:prstClr val="black"/>
                </a:solidFill>
                <a:latin typeface="Trebuchet MS" panose="020B0603020202020204" pitchFamily="34" charset="0"/>
              </a:rPr>
              <a:t>, Windows</a:t>
            </a:r>
          </a:p>
          <a:p>
            <a:r>
              <a:rPr lang="en-US" sz="2000" dirty="0">
                <a:solidFill>
                  <a:prstClr val="black"/>
                </a:solidFill>
                <a:latin typeface="Trebuchet MS" panose="020B0603020202020204" pitchFamily="34" charset="0"/>
              </a:rPr>
              <a:t>Added support for </a:t>
            </a:r>
            <a:r>
              <a:rPr lang="en-US" sz="2000" dirty="0" err="1" smtClean="0">
                <a:solidFill>
                  <a:prstClr val="black"/>
                </a:solidFill>
                <a:latin typeface="Trebuchet MS" panose="020B0603020202020204" pitchFamily="34" charset="0"/>
              </a:rPr>
              <a:t>MacOS</a:t>
            </a:r>
            <a:r>
              <a:rPr lang="en-US" sz="2000" dirty="0" smtClean="0">
                <a:solidFill>
                  <a:prstClr val="black"/>
                </a:solidFill>
                <a:latin typeface="Trebuchet MS" panose="020B0603020202020204" pitchFamily="34" charset="0"/>
              </a:rPr>
              <a:t> </a:t>
            </a:r>
            <a:r>
              <a:rPr lang="en-US" sz="2000" dirty="0">
                <a:solidFill>
                  <a:prstClr val="black"/>
                </a:solidFill>
                <a:latin typeface="Trebuchet MS" panose="020B0603020202020204" pitchFamily="34" charset="0"/>
              </a:rPr>
              <a:t>Sierra 10.12 with the </a:t>
            </a:r>
            <a:r>
              <a:rPr lang="en-US" sz="2000" dirty="0" err="1">
                <a:solidFill>
                  <a:prstClr val="black"/>
                </a:solidFill>
                <a:latin typeface="Trebuchet MS" panose="020B0603020202020204" pitchFamily="34" charset="0"/>
              </a:rPr>
              <a:t>TestNav</a:t>
            </a:r>
            <a:r>
              <a:rPr lang="en-US" sz="2000" dirty="0">
                <a:solidFill>
                  <a:prstClr val="black"/>
                </a:solidFill>
                <a:latin typeface="Trebuchet MS" panose="020B0603020202020204" pitchFamily="34" charset="0"/>
              </a:rPr>
              <a:t> </a:t>
            </a:r>
            <a:r>
              <a:rPr lang="en-US" sz="2000" dirty="0" smtClean="0">
                <a:solidFill>
                  <a:prstClr val="black"/>
                </a:solidFill>
                <a:latin typeface="Trebuchet MS" panose="020B0603020202020204" pitchFamily="34" charset="0"/>
              </a:rPr>
              <a:t>desktop app</a:t>
            </a:r>
            <a:endParaRPr lang="en-US" sz="2000" dirty="0">
              <a:solidFill>
                <a:prstClr val="black"/>
              </a:solidFill>
              <a:latin typeface="Trebuchet MS" panose="020B0603020202020204" pitchFamily="34" charset="0"/>
            </a:endParaRPr>
          </a:p>
          <a:p>
            <a:r>
              <a:rPr lang="en-US" sz="2000" dirty="0">
                <a:solidFill>
                  <a:prstClr val="black"/>
                </a:solidFill>
                <a:latin typeface="Trebuchet MS" panose="020B0603020202020204" pitchFamily="34" charset="0"/>
              </a:rPr>
              <a:t>I</a:t>
            </a:r>
            <a:r>
              <a:rPr lang="en-US" sz="2000" dirty="0" smtClean="0">
                <a:solidFill>
                  <a:prstClr val="black"/>
                </a:solidFill>
                <a:latin typeface="Trebuchet MS" panose="020B0603020202020204" pitchFamily="34" charset="0"/>
              </a:rPr>
              <a:t>nstructions </a:t>
            </a:r>
            <a:r>
              <a:rPr lang="en-US" sz="2000" dirty="0">
                <a:solidFill>
                  <a:prstClr val="black"/>
                </a:solidFill>
                <a:latin typeface="Trebuchet MS" panose="020B0603020202020204" pitchFamily="34" charset="0"/>
              </a:rPr>
              <a:t>for installing </a:t>
            </a:r>
            <a:r>
              <a:rPr lang="en-US" sz="2000" dirty="0" err="1">
                <a:solidFill>
                  <a:prstClr val="black"/>
                </a:solidFill>
                <a:latin typeface="Trebuchet MS" panose="020B0603020202020204" pitchFamily="34" charset="0"/>
              </a:rPr>
              <a:t>TestNav</a:t>
            </a:r>
            <a:r>
              <a:rPr lang="en-US" sz="2000" dirty="0">
                <a:solidFill>
                  <a:prstClr val="black"/>
                </a:solidFill>
                <a:latin typeface="Trebuchet MS" panose="020B0603020202020204" pitchFamily="34" charset="0"/>
              </a:rPr>
              <a:t> from the Windows </a:t>
            </a:r>
            <a:r>
              <a:rPr lang="en-US" sz="2000" dirty="0" smtClean="0">
                <a:solidFill>
                  <a:prstClr val="black"/>
                </a:solidFill>
                <a:latin typeface="Trebuchet MS" panose="020B0603020202020204" pitchFamily="34" charset="0"/>
              </a:rPr>
              <a:t>Store </a:t>
            </a:r>
            <a:r>
              <a:rPr lang="en-US" sz="2000" i="1" dirty="0" smtClean="0">
                <a:solidFill>
                  <a:prstClr val="black"/>
                </a:solidFill>
                <a:latin typeface="Trebuchet MS" panose="020B0603020202020204" pitchFamily="34" charset="0"/>
              </a:rPr>
              <a:t>(Only</a:t>
            </a:r>
            <a:r>
              <a:rPr lang="en-US" sz="2000" i="1" dirty="0">
                <a:solidFill>
                  <a:prstClr val="black"/>
                </a:solidFill>
                <a:latin typeface="Trebuchet MS" panose="020B0603020202020204" pitchFamily="34" charset="0"/>
              </a:rPr>
              <a:t> Windows 10S Anniversary update - version 1607 or later)</a:t>
            </a:r>
            <a:endParaRPr lang="en-US" sz="2000"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5388857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10574" cy="521208"/>
          </a:xfrm>
        </p:spPr>
        <p:txBody>
          <a:bodyPr/>
          <a:lstStyle/>
          <a:p>
            <a:r>
              <a:rPr lang="en-US" dirty="0" smtClean="0"/>
              <a:t>TestNav Updates</a:t>
            </a:r>
            <a:endParaRPr lang="en-US" dirty="0"/>
          </a:p>
        </p:txBody>
      </p:sp>
      <p:sp>
        <p:nvSpPr>
          <p:cNvPr id="4" name="Content Placeholder 1"/>
          <p:cNvSpPr txBox="1">
            <a:spLocks/>
          </p:cNvSpPr>
          <p:nvPr/>
        </p:nvSpPr>
        <p:spPr>
          <a:xfrm>
            <a:off x="400639" y="1255336"/>
            <a:ext cx="8229600" cy="531758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400"/>
              </a:spcBef>
              <a:spcAft>
                <a:spcPts val="400"/>
              </a:spcAft>
              <a:defRPr/>
            </a:pPr>
            <a:r>
              <a:rPr lang="en-US" sz="2800" dirty="0" smtClean="0">
                <a:solidFill>
                  <a:srgbClr val="000000"/>
                </a:solidFill>
                <a:latin typeface="Trebuchet MS" panose="020B0603020202020204" pitchFamily="34" charset="0"/>
              </a:rPr>
              <a:t>Firefox Extended Support Release (ESR)</a:t>
            </a:r>
          </a:p>
          <a:p>
            <a:pPr lvl="1">
              <a:spcBef>
                <a:spcPts val="400"/>
              </a:spcBef>
              <a:spcAft>
                <a:spcPts val="400"/>
              </a:spcAft>
              <a:buFont typeface="Arial" panose="020B0604020202020204" pitchFamily="34" charset="0"/>
              <a:buChar char="•"/>
              <a:defRPr/>
            </a:pPr>
            <a:r>
              <a:rPr lang="en-US" sz="2600" dirty="0" smtClean="0">
                <a:solidFill>
                  <a:srgbClr val="000000"/>
                </a:solidFill>
                <a:latin typeface="Trebuchet MS" panose="020B0603020202020204" pitchFamily="34" charset="0"/>
              </a:rPr>
              <a:t>Firefox 52 ESR 32-bit browser is the only supported browser</a:t>
            </a:r>
          </a:p>
          <a:p>
            <a:pPr lvl="2">
              <a:spcBef>
                <a:spcPts val="400"/>
              </a:spcBef>
              <a:spcAft>
                <a:spcPts val="400"/>
              </a:spcAft>
              <a:defRPr/>
            </a:pPr>
            <a:r>
              <a:rPr lang="en-US" dirty="0" smtClean="0">
                <a:solidFill>
                  <a:srgbClr val="000000"/>
                </a:solidFill>
                <a:latin typeface="Trebuchet MS" panose="020B0603020202020204" pitchFamily="34" charset="0"/>
              </a:rPr>
              <a:t>Available at </a:t>
            </a:r>
            <a:r>
              <a:rPr lang="en-US" dirty="0" smtClean="0">
                <a:solidFill>
                  <a:srgbClr val="000000"/>
                </a:solidFill>
                <a:latin typeface="Trebuchet MS" panose="020B0603020202020204" pitchFamily="34" charset="0"/>
                <a:hlinkClick r:id="rId2"/>
              </a:rPr>
              <a:t>http://download.testnav.com</a:t>
            </a:r>
            <a:r>
              <a:rPr lang="en-US" dirty="0" smtClean="0">
                <a:solidFill>
                  <a:srgbClr val="000000"/>
                </a:solidFill>
                <a:latin typeface="Trebuchet MS" panose="020B0603020202020204" pitchFamily="34" charset="0"/>
              </a:rPr>
              <a:t> </a:t>
            </a:r>
          </a:p>
          <a:p>
            <a:pPr lvl="1">
              <a:spcBef>
                <a:spcPts val="400"/>
              </a:spcBef>
              <a:spcAft>
                <a:spcPts val="400"/>
              </a:spcAft>
              <a:buFont typeface="Arial" panose="020B0604020202020204" pitchFamily="34" charset="0"/>
              <a:buChar char="•"/>
              <a:defRPr/>
            </a:pPr>
            <a:r>
              <a:rPr lang="en-US" sz="2600" dirty="0" smtClean="0">
                <a:solidFill>
                  <a:srgbClr val="000000"/>
                </a:solidFill>
                <a:latin typeface="Trebuchet MS" panose="020B0603020202020204" pitchFamily="34" charset="0"/>
              </a:rPr>
              <a:t>Students using a standard input peripheral as an accommodation must test with the Firefox </a:t>
            </a:r>
            <a:r>
              <a:rPr lang="en-US" sz="2600" dirty="0" smtClean="0">
                <a:solidFill>
                  <a:prstClr val="black"/>
                </a:solidFill>
                <a:latin typeface="Trebuchet MS" panose="020B0603020202020204" pitchFamily="34" charset="0"/>
              </a:rPr>
              <a:t>52</a:t>
            </a:r>
            <a:r>
              <a:rPr lang="en-US" sz="2600" dirty="0" smtClean="0">
                <a:solidFill>
                  <a:srgbClr val="FF0000"/>
                </a:solidFill>
                <a:latin typeface="Trebuchet MS" panose="020B0603020202020204" pitchFamily="34" charset="0"/>
              </a:rPr>
              <a:t> </a:t>
            </a:r>
            <a:r>
              <a:rPr lang="en-US" sz="2600" dirty="0" smtClean="0">
                <a:solidFill>
                  <a:srgbClr val="000000"/>
                </a:solidFill>
                <a:latin typeface="Trebuchet MS" panose="020B0603020202020204" pitchFamily="34" charset="0"/>
              </a:rPr>
              <a:t>ESR 32-bit browser</a:t>
            </a:r>
          </a:p>
          <a:p>
            <a:pPr lvl="2">
              <a:spcBef>
                <a:spcPts val="400"/>
              </a:spcBef>
              <a:spcAft>
                <a:spcPts val="400"/>
              </a:spcAft>
              <a:defRPr/>
            </a:pPr>
            <a:r>
              <a:rPr lang="en-US" dirty="0" smtClean="0">
                <a:solidFill>
                  <a:sysClr val="windowText" lastClr="000000"/>
                </a:solidFill>
                <a:latin typeface="Trebuchet MS" panose="020B0603020202020204" pitchFamily="34" charset="0"/>
              </a:rPr>
              <a:t>Examples: special </a:t>
            </a:r>
            <a:r>
              <a:rPr lang="en-US" dirty="0">
                <a:solidFill>
                  <a:sysClr val="windowText" lastClr="000000"/>
                </a:solidFill>
                <a:latin typeface="Trebuchet MS" panose="020B0603020202020204" pitchFamily="34" charset="0"/>
              </a:rPr>
              <a:t>keyboard or </a:t>
            </a:r>
            <a:r>
              <a:rPr lang="en-US" dirty="0" smtClean="0">
                <a:solidFill>
                  <a:sysClr val="windowText" lastClr="000000"/>
                </a:solidFill>
                <a:latin typeface="Trebuchet MS" panose="020B0603020202020204" pitchFamily="34" charset="0"/>
              </a:rPr>
              <a:t>joystick</a:t>
            </a:r>
            <a:endParaRPr lang="en-US" dirty="0">
              <a:solidFill>
                <a:sysClr val="windowText" lastClr="000000"/>
              </a:solidFill>
              <a:latin typeface="Trebuchet MS" panose="020B0603020202020204" pitchFamily="34" charset="0"/>
            </a:endParaRPr>
          </a:p>
          <a:p>
            <a:pPr lvl="2">
              <a:spcBef>
                <a:spcPts val="400"/>
              </a:spcBef>
              <a:spcAft>
                <a:spcPts val="400"/>
              </a:spcAft>
              <a:defRPr/>
            </a:pPr>
            <a:r>
              <a:rPr lang="en-US" dirty="0" smtClean="0">
                <a:solidFill>
                  <a:srgbClr val="000000"/>
                </a:solidFill>
                <a:latin typeface="Trebuchet MS" panose="020B0603020202020204" pitchFamily="34" charset="0"/>
              </a:rPr>
              <a:t>Only available on Windows and Mac</a:t>
            </a:r>
            <a:r>
              <a:rPr lang="en-US" dirty="0" smtClean="0">
                <a:solidFill>
                  <a:srgbClr val="FF0000"/>
                </a:solidFill>
                <a:latin typeface="Trebuchet MS" panose="020B0603020202020204" pitchFamily="34" charset="0"/>
              </a:rPr>
              <a:t> </a:t>
            </a:r>
          </a:p>
          <a:p>
            <a:pPr lvl="2">
              <a:spcBef>
                <a:spcPts val="400"/>
              </a:spcBef>
              <a:spcAft>
                <a:spcPts val="400"/>
              </a:spcAft>
              <a:defRPr/>
            </a:pPr>
            <a:r>
              <a:rPr lang="en-US" dirty="0" smtClean="0">
                <a:solidFill>
                  <a:sysClr val="windowText" lastClr="000000"/>
                </a:solidFill>
                <a:latin typeface="Trebuchet MS" panose="020B0603020202020204" pitchFamily="34" charset="0"/>
                <a:hlinkClick r:id="rId3"/>
              </a:rPr>
              <a:t>http://pearsononlinetesting.com/TestNav/AT/</a:t>
            </a:r>
            <a:r>
              <a:rPr lang="en-US" dirty="0" smtClean="0">
                <a:solidFill>
                  <a:sysClr val="windowText" lastClr="000000"/>
                </a:solidFill>
                <a:latin typeface="Trebuchet MS" panose="020B0603020202020204" pitchFamily="34" charset="0"/>
              </a:rPr>
              <a:t> </a:t>
            </a:r>
          </a:p>
          <a:p>
            <a:pPr lvl="1">
              <a:spcBef>
                <a:spcPts val="400"/>
              </a:spcBef>
              <a:spcAft>
                <a:spcPts val="400"/>
              </a:spcAft>
              <a:buFont typeface="Arial" panose="020B0604020202020204" pitchFamily="34" charset="0"/>
              <a:buChar char="•"/>
              <a:defRPr/>
            </a:pPr>
            <a:r>
              <a:rPr lang="en-US" sz="2600" dirty="0" smtClean="0">
                <a:solidFill>
                  <a:srgbClr val="000000"/>
                </a:solidFill>
                <a:latin typeface="Trebuchet MS" panose="020B0603020202020204" pitchFamily="34" charset="0"/>
              </a:rPr>
              <a:t>Note: Oracle Corporation posted notice that Java updates are scheduled on the following dates:</a:t>
            </a:r>
          </a:p>
          <a:p>
            <a:pPr lvl="2">
              <a:spcBef>
                <a:spcPts val="400"/>
              </a:spcBef>
              <a:spcAft>
                <a:spcPts val="400"/>
              </a:spcAft>
              <a:defRPr/>
            </a:pPr>
            <a:r>
              <a:rPr lang="en-US" dirty="0">
                <a:solidFill>
                  <a:srgbClr val="000000"/>
                </a:solidFill>
                <a:latin typeface="Trebuchet MS" panose="020B0603020202020204" pitchFamily="34" charset="0"/>
              </a:rPr>
              <a:t>October 17, 2017</a:t>
            </a:r>
          </a:p>
          <a:p>
            <a:pPr lvl="2">
              <a:spcBef>
                <a:spcPts val="400"/>
              </a:spcBef>
              <a:spcAft>
                <a:spcPts val="400"/>
              </a:spcAft>
              <a:defRPr/>
            </a:pPr>
            <a:r>
              <a:rPr lang="en-US" dirty="0">
                <a:solidFill>
                  <a:srgbClr val="000000"/>
                </a:solidFill>
                <a:latin typeface="Trebuchet MS" panose="020B0603020202020204" pitchFamily="34" charset="0"/>
              </a:rPr>
              <a:t>January 16, 2018</a:t>
            </a:r>
          </a:p>
          <a:p>
            <a:pPr lvl="2">
              <a:spcBef>
                <a:spcPts val="400"/>
              </a:spcBef>
              <a:spcAft>
                <a:spcPts val="400"/>
              </a:spcAft>
              <a:defRPr/>
            </a:pPr>
            <a:r>
              <a:rPr lang="en-US" dirty="0">
                <a:solidFill>
                  <a:srgbClr val="000000"/>
                </a:solidFill>
                <a:latin typeface="Trebuchet MS" panose="020B0603020202020204" pitchFamily="34" charset="0"/>
              </a:rPr>
              <a:t>April 17, 2018</a:t>
            </a:r>
          </a:p>
          <a:p>
            <a:pPr>
              <a:defRPr/>
            </a:pPr>
            <a:endParaRPr lang="en-US" dirty="0">
              <a:solidFill>
                <a:sysClr val="windowText" lastClr="000000"/>
              </a:solidFill>
            </a:endParaRPr>
          </a:p>
        </p:txBody>
      </p:sp>
    </p:spTree>
    <p:extLst>
      <p:ext uri="{BB962C8B-B14F-4D97-AF65-F5344CB8AC3E}">
        <p14:creationId xmlns:p14="http://schemas.microsoft.com/office/powerpoint/2010/main" val="1492599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3" y="1000462"/>
            <a:ext cx="8855158" cy="5238964"/>
          </a:xfrm>
        </p:spPr>
        <p:txBody>
          <a:bodyPr>
            <a:noAutofit/>
          </a:bodyPr>
          <a:lstStyle/>
          <a:p>
            <a:pPr>
              <a:lnSpc>
                <a:spcPct val="100000"/>
              </a:lnSpc>
              <a:spcBef>
                <a:spcPts val="200"/>
              </a:spcBef>
              <a:spcAft>
                <a:spcPts val="200"/>
              </a:spcAft>
            </a:pPr>
            <a:r>
              <a:rPr lang="en-US" sz="1800" dirty="0" smtClean="0"/>
              <a:t>CMAS Math, ELA, Science and Social Studies</a:t>
            </a:r>
          </a:p>
          <a:p>
            <a:pPr lvl="1">
              <a:lnSpc>
                <a:spcPct val="100000"/>
              </a:lnSpc>
              <a:spcBef>
                <a:spcPts val="200"/>
              </a:spcBef>
              <a:spcAft>
                <a:spcPts val="200"/>
              </a:spcAft>
            </a:pPr>
            <a:r>
              <a:rPr lang="en-US" sz="1800" dirty="0" smtClean="0"/>
              <a:t>Combined CDE webpage for all resources </a:t>
            </a:r>
            <a:r>
              <a:rPr lang="en-US" sz="1800" dirty="0" smtClean="0">
                <a:hlinkClick r:id="rId2"/>
              </a:rPr>
              <a:t>http</a:t>
            </a:r>
            <a:r>
              <a:rPr lang="en-US" sz="1800" dirty="0">
                <a:hlinkClick r:id="rId2"/>
              </a:rPr>
              <a:t>://</a:t>
            </a:r>
            <a:r>
              <a:rPr lang="en-US" sz="1800" dirty="0" smtClean="0">
                <a:hlinkClick r:id="rId2"/>
              </a:rPr>
              <a:t>www.cde.state.co.us/assessment/cmas</a:t>
            </a:r>
            <a:r>
              <a:rPr lang="en-US" sz="1800" dirty="0" smtClean="0"/>
              <a:t> </a:t>
            </a:r>
            <a:endParaRPr lang="en-US" sz="1800" dirty="0"/>
          </a:p>
          <a:p>
            <a:pPr lvl="1">
              <a:lnSpc>
                <a:spcPct val="100000"/>
              </a:lnSpc>
              <a:spcBef>
                <a:spcPts val="200"/>
              </a:spcBef>
              <a:spcAft>
                <a:spcPts val="200"/>
              </a:spcAft>
            </a:pPr>
            <a:r>
              <a:rPr lang="en-US" sz="1800" dirty="0" smtClean="0"/>
              <a:t>Pearson </a:t>
            </a:r>
            <a:r>
              <a:rPr lang="en-US" sz="1800" dirty="0"/>
              <a:t>Customer Service combined for all content areas</a:t>
            </a:r>
          </a:p>
          <a:p>
            <a:pPr lvl="1">
              <a:lnSpc>
                <a:spcPct val="100000"/>
              </a:lnSpc>
              <a:spcBef>
                <a:spcPts val="200"/>
              </a:spcBef>
              <a:spcAft>
                <a:spcPts val="200"/>
              </a:spcAft>
            </a:pPr>
            <a:r>
              <a:rPr lang="en-US" sz="1800" dirty="0" smtClean="0"/>
              <a:t>TAMs combined </a:t>
            </a:r>
            <a:r>
              <a:rPr lang="en-US" sz="1800" dirty="0"/>
              <a:t>for all </a:t>
            </a:r>
            <a:r>
              <a:rPr lang="en-US" sz="1800" dirty="0" smtClean="0"/>
              <a:t>content areas</a:t>
            </a:r>
          </a:p>
          <a:p>
            <a:pPr lvl="2">
              <a:lnSpc>
                <a:spcPct val="100000"/>
              </a:lnSpc>
              <a:spcBef>
                <a:spcPts val="200"/>
              </a:spcBef>
              <a:spcAft>
                <a:spcPts val="200"/>
              </a:spcAft>
            </a:pPr>
            <a:r>
              <a:rPr lang="en-US" dirty="0" smtClean="0"/>
              <a:t>PBT and CBT PDFs (available in January)</a:t>
            </a:r>
            <a:endParaRPr lang="en-US" dirty="0"/>
          </a:p>
          <a:p>
            <a:pPr lvl="1">
              <a:lnSpc>
                <a:spcPct val="100000"/>
              </a:lnSpc>
              <a:spcBef>
                <a:spcPts val="200"/>
              </a:spcBef>
              <a:spcAft>
                <a:spcPts val="200"/>
              </a:spcAft>
            </a:pPr>
            <a:r>
              <a:rPr lang="en-US" sz="1800" dirty="0"/>
              <a:t>PARCC manuals and reference documents must </a:t>
            </a:r>
            <a:r>
              <a:rPr lang="en-US" sz="1800" u="sng" dirty="0"/>
              <a:t>not</a:t>
            </a:r>
            <a:r>
              <a:rPr lang="en-US" sz="1800" dirty="0"/>
              <a:t> be </a:t>
            </a:r>
            <a:r>
              <a:rPr lang="en-US" sz="1800" dirty="0" smtClean="0"/>
              <a:t>used</a:t>
            </a:r>
          </a:p>
          <a:p>
            <a:pPr lvl="2">
              <a:lnSpc>
                <a:spcPct val="100000"/>
              </a:lnSpc>
              <a:spcBef>
                <a:spcPts val="200"/>
              </a:spcBef>
              <a:spcAft>
                <a:spcPts val="200"/>
              </a:spcAft>
            </a:pPr>
            <a:r>
              <a:rPr lang="en-US" dirty="0">
                <a:solidFill>
                  <a:srgbClr val="000000"/>
                </a:solidFill>
              </a:rPr>
              <a:t>Use the </a:t>
            </a:r>
            <a:r>
              <a:rPr lang="en-US" i="1" dirty="0">
                <a:solidFill>
                  <a:srgbClr val="000000"/>
                </a:solidFill>
              </a:rPr>
              <a:t>CMAS and </a:t>
            </a:r>
            <a:r>
              <a:rPr lang="en-US" i="1" dirty="0" err="1">
                <a:solidFill>
                  <a:srgbClr val="000000"/>
                </a:solidFill>
              </a:rPr>
              <a:t>CoAlt</a:t>
            </a:r>
            <a:r>
              <a:rPr lang="en-US" i="1" dirty="0">
                <a:solidFill>
                  <a:srgbClr val="000000"/>
                </a:solidFill>
              </a:rPr>
              <a:t> Procedures Manual </a:t>
            </a:r>
            <a:r>
              <a:rPr lang="en-US" dirty="0">
                <a:solidFill>
                  <a:srgbClr val="000000"/>
                </a:solidFill>
              </a:rPr>
              <a:t>for all </a:t>
            </a:r>
            <a:r>
              <a:rPr lang="en-US" dirty="0" smtClean="0">
                <a:solidFill>
                  <a:srgbClr val="000000"/>
                </a:solidFill>
              </a:rPr>
              <a:t>administration</a:t>
            </a:r>
            <a:r>
              <a:rPr lang="en-US" dirty="0">
                <a:solidFill>
                  <a:srgbClr val="000000"/>
                </a:solidFill>
              </a:rPr>
              <a:t>, accommodations, and </a:t>
            </a:r>
            <a:r>
              <a:rPr lang="en-US" dirty="0" smtClean="0">
                <a:solidFill>
                  <a:srgbClr val="000000"/>
                </a:solidFill>
              </a:rPr>
              <a:t>scheduling </a:t>
            </a:r>
            <a:r>
              <a:rPr lang="en-US" dirty="0">
                <a:solidFill>
                  <a:srgbClr val="000000"/>
                </a:solidFill>
              </a:rPr>
              <a:t>guidance (</a:t>
            </a:r>
            <a:r>
              <a:rPr lang="en-US" dirty="0" smtClean="0">
                <a:solidFill>
                  <a:srgbClr val="000000"/>
                </a:solidFill>
              </a:rPr>
              <a:t>currently available)</a:t>
            </a:r>
          </a:p>
          <a:p>
            <a:pPr lvl="2">
              <a:lnSpc>
                <a:spcPct val="100000"/>
              </a:lnSpc>
              <a:spcBef>
                <a:spcPts val="200"/>
              </a:spcBef>
              <a:spcAft>
                <a:spcPts val="200"/>
              </a:spcAft>
            </a:pPr>
            <a:r>
              <a:rPr lang="en-US" dirty="0" smtClean="0">
                <a:solidFill>
                  <a:srgbClr val="000000"/>
                </a:solidFill>
              </a:rPr>
              <a:t>Use Colorado Avocet</a:t>
            </a:r>
          </a:p>
          <a:p>
            <a:pPr lvl="2">
              <a:lnSpc>
                <a:spcPct val="100000"/>
              </a:lnSpc>
              <a:spcBef>
                <a:spcPts val="200"/>
              </a:spcBef>
              <a:spcAft>
                <a:spcPts val="200"/>
              </a:spcAft>
            </a:pPr>
            <a:r>
              <a:rPr lang="en-US" dirty="0" smtClean="0">
                <a:solidFill>
                  <a:srgbClr val="000000"/>
                </a:solidFill>
              </a:rPr>
              <a:t>PARCC forms will not be accepted</a:t>
            </a:r>
            <a:endParaRPr lang="en-US" dirty="0"/>
          </a:p>
          <a:p>
            <a:pPr lvl="1">
              <a:lnSpc>
                <a:spcPct val="100000"/>
              </a:lnSpc>
              <a:spcBef>
                <a:spcPts val="200"/>
              </a:spcBef>
              <a:spcAft>
                <a:spcPts val="200"/>
              </a:spcAft>
            </a:pPr>
            <a:r>
              <a:rPr lang="en-US" sz="1800" dirty="0" smtClean="0"/>
              <a:t>Transfer/Work Request – </a:t>
            </a:r>
            <a:r>
              <a:rPr lang="en-US" sz="1800" dirty="0"/>
              <a:t>ability to batch import/export</a:t>
            </a:r>
          </a:p>
          <a:p>
            <a:pPr lvl="1">
              <a:lnSpc>
                <a:spcPct val="100000"/>
              </a:lnSpc>
              <a:spcBef>
                <a:spcPts val="200"/>
              </a:spcBef>
              <a:spcAft>
                <a:spcPts val="200"/>
              </a:spcAft>
            </a:pPr>
            <a:r>
              <a:rPr lang="en-US" sz="1800" dirty="0" smtClean="0"/>
              <a:t>All </a:t>
            </a:r>
            <a:r>
              <a:rPr lang="en-US" sz="1800" dirty="0"/>
              <a:t>CMAS content </a:t>
            </a:r>
            <a:r>
              <a:rPr lang="en-US" sz="1800" dirty="0" smtClean="0"/>
              <a:t>area materials </a:t>
            </a:r>
            <a:r>
              <a:rPr lang="en-US" sz="1800" dirty="0"/>
              <a:t>returned </a:t>
            </a:r>
            <a:r>
              <a:rPr lang="en-US" sz="1800" dirty="0" smtClean="0"/>
              <a:t>together after testing, </a:t>
            </a:r>
            <a:r>
              <a:rPr lang="en-US" sz="1800" dirty="0"/>
              <a:t>except CSLA</a:t>
            </a:r>
          </a:p>
          <a:p>
            <a:pPr>
              <a:lnSpc>
                <a:spcPct val="100000"/>
              </a:lnSpc>
              <a:spcBef>
                <a:spcPts val="200"/>
              </a:spcBef>
              <a:spcAft>
                <a:spcPts val="200"/>
              </a:spcAft>
            </a:pPr>
            <a:r>
              <a:rPr lang="en-US" sz="1800" dirty="0" smtClean="0"/>
              <a:t>Policy Alignment</a:t>
            </a:r>
          </a:p>
          <a:p>
            <a:pPr lvl="1">
              <a:lnSpc>
                <a:spcPct val="100000"/>
              </a:lnSpc>
              <a:spcBef>
                <a:spcPts val="200"/>
              </a:spcBef>
              <a:spcAft>
                <a:spcPts val="200"/>
              </a:spcAft>
            </a:pPr>
            <a:r>
              <a:rPr lang="en-US" sz="1800" dirty="0"/>
              <a:t>Out of order testing is not allowed for any content area including make-up sessions – this will be restricted by PAnext</a:t>
            </a:r>
          </a:p>
          <a:p>
            <a:pPr lvl="1">
              <a:lnSpc>
                <a:spcPct val="100000"/>
              </a:lnSpc>
              <a:spcBef>
                <a:spcPts val="200"/>
              </a:spcBef>
              <a:spcAft>
                <a:spcPts val="200"/>
              </a:spcAft>
            </a:pPr>
            <a:r>
              <a:rPr lang="en-US" sz="1800" u="sng" dirty="0" smtClean="0"/>
              <a:t>Used</a:t>
            </a:r>
            <a:r>
              <a:rPr lang="en-US" sz="1800" dirty="0" smtClean="0"/>
              <a:t> </a:t>
            </a:r>
            <a:r>
              <a:rPr lang="en-US" sz="1800" dirty="0"/>
              <a:t>scratch paper must be returned in secure return envelopes for all content </a:t>
            </a:r>
            <a:r>
              <a:rPr lang="en-US" sz="1800" dirty="0" smtClean="0"/>
              <a:t>areas</a:t>
            </a:r>
          </a:p>
        </p:txBody>
      </p:sp>
      <p:sp>
        <p:nvSpPr>
          <p:cNvPr id="3" name="Title 2"/>
          <p:cNvSpPr>
            <a:spLocks noGrp="1"/>
          </p:cNvSpPr>
          <p:nvPr>
            <p:ph type="title"/>
          </p:nvPr>
        </p:nvSpPr>
        <p:spPr/>
        <p:txBody>
          <a:bodyPr/>
          <a:lstStyle/>
          <a:p>
            <a:r>
              <a:rPr lang="en-US" dirty="0" smtClean="0"/>
              <a:t>Overview of What’s New this Year</a:t>
            </a:r>
            <a:endParaRPr lang="en-US" dirty="0"/>
          </a:p>
        </p:txBody>
      </p:sp>
    </p:spTree>
    <p:extLst>
      <p:ext uri="{BB962C8B-B14F-4D97-AF65-F5344CB8AC3E}">
        <p14:creationId xmlns:p14="http://schemas.microsoft.com/office/powerpoint/2010/main" val="37330513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820001" cy="521208"/>
          </a:xfrm>
        </p:spPr>
        <p:txBody>
          <a:bodyPr/>
          <a:lstStyle/>
          <a:p>
            <a:r>
              <a:rPr lang="en-US" dirty="0" smtClean="0"/>
              <a:t>Site Readiness Checks</a:t>
            </a:r>
            <a:endParaRPr lang="en-US" dirty="0"/>
          </a:p>
        </p:txBody>
      </p:sp>
      <p:sp>
        <p:nvSpPr>
          <p:cNvPr id="4" name="Content Placeholder 6"/>
          <p:cNvSpPr txBox="1">
            <a:spLocks/>
          </p:cNvSpPr>
          <p:nvPr/>
        </p:nvSpPr>
        <p:spPr>
          <a:xfrm>
            <a:off x="438346" y="1268848"/>
            <a:ext cx="8229600" cy="48310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2920" lvl="1" indent="-457200" fontAlgn="base">
              <a:spcAft>
                <a:spcPct val="0"/>
              </a:spcAft>
              <a:buFont typeface="Arial" panose="020B0604020202020204" pitchFamily="34" charset="0"/>
              <a:buChar char="•"/>
              <a:defRPr/>
            </a:pPr>
            <a:r>
              <a:rPr lang="en-US" sz="2400" dirty="0" smtClean="0">
                <a:solidFill>
                  <a:srgbClr val="000000"/>
                </a:solidFill>
                <a:latin typeface="Trebuchet MS" panose="020B0603020202020204" pitchFamily="34" charset="0"/>
              </a:rPr>
              <a:t>Recommended: Run the </a:t>
            </a:r>
            <a:r>
              <a:rPr lang="en-US" sz="2400" b="1" dirty="0">
                <a:solidFill>
                  <a:srgbClr val="000000"/>
                </a:solidFill>
                <a:latin typeface="Trebuchet MS" panose="020B0603020202020204" pitchFamily="34" charset="0"/>
              </a:rPr>
              <a:t>Assess Testing Capacity </a:t>
            </a:r>
            <a:r>
              <a:rPr lang="en-US" sz="2400" dirty="0">
                <a:solidFill>
                  <a:srgbClr val="000000"/>
                </a:solidFill>
                <a:latin typeface="Trebuchet MS" panose="020B0603020202020204" pitchFamily="34" charset="0"/>
              </a:rPr>
              <a:t>task in </a:t>
            </a:r>
            <a:r>
              <a:rPr lang="en-US" sz="2400" dirty="0" smtClean="0">
                <a:solidFill>
                  <a:srgbClr val="000000"/>
                </a:solidFill>
                <a:latin typeface="Trebuchet MS" panose="020B0603020202020204" pitchFamily="34" charset="0"/>
              </a:rPr>
              <a:t>PAnext</a:t>
            </a:r>
          </a:p>
          <a:p>
            <a:pPr marL="902970" lvl="2" indent="-457200" fontAlgn="base">
              <a:spcAft>
                <a:spcPct val="0"/>
              </a:spcAft>
              <a:defRPr/>
            </a:pPr>
            <a:r>
              <a:rPr lang="en-US" sz="2200" b="1" dirty="0" smtClean="0">
                <a:solidFill>
                  <a:srgbClr val="000000"/>
                </a:solidFill>
                <a:latin typeface="Trebuchet MS" panose="020B0603020202020204" pitchFamily="34" charset="0"/>
              </a:rPr>
              <a:t>Organizations &gt; Test </a:t>
            </a:r>
            <a:r>
              <a:rPr lang="en-US" sz="2200" b="1" dirty="0">
                <a:solidFill>
                  <a:srgbClr val="000000"/>
                </a:solidFill>
                <a:latin typeface="Trebuchet MS" panose="020B0603020202020204" pitchFamily="34" charset="0"/>
              </a:rPr>
              <a:t>Administration</a:t>
            </a:r>
            <a:r>
              <a:rPr lang="en-US" sz="2200" dirty="0">
                <a:solidFill>
                  <a:srgbClr val="000000"/>
                </a:solidFill>
                <a:latin typeface="Trebuchet MS" panose="020B0603020202020204" pitchFamily="34" charset="0"/>
              </a:rPr>
              <a:t> task </a:t>
            </a:r>
            <a:r>
              <a:rPr lang="en-US" sz="2200" dirty="0" smtClean="0">
                <a:solidFill>
                  <a:srgbClr val="000000"/>
                </a:solidFill>
                <a:latin typeface="Trebuchet MS" panose="020B0603020202020204" pitchFamily="34" charset="0"/>
              </a:rPr>
              <a:t>dropdown menu</a:t>
            </a:r>
            <a:endParaRPr lang="en-US" sz="2200" dirty="0">
              <a:solidFill>
                <a:srgbClr val="000000"/>
              </a:solidFill>
              <a:latin typeface="Trebuchet MS" panose="020B0603020202020204" pitchFamily="34" charset="0"/>
            </a:endParaRPr>
          </a:p>
          <a:p>
            <a:pPr marL="571500" indent="-457200" fontAlgn="base">
              <a:spcAft>
                <a:spcPct val="0"/>
              </a:spcAft>
              <a:defRPr/>
            </a:pPr>
            <a:r>
              <a:rPr lang="en-US" sz="2400" dirty="0" smtClean="0">
                <a:solidFill>
                  <a:srgbClr val="000000"/>
                </a:solidFill>
                <a:latin typeface="Trebuchet MS" panose="020B0603020202020204" pitchFamily="34" charset="0"/>
              </a:rPr>
              <a:t>CMAS Site Readiness </a:t>
            </a:r>
            <a:r>
              <a:rPr lang="en-US" sz="2400" dirty="0">
                <a:solidFill>
                  <a:srgbClr val="000000"/>
                </a:solidFill>
                <a:latin typeface="Trebuchet MS" panose="020B0603020202020204" pitchFamily="34" charset="0"/>
              </a:rPr>
              <a:t>form </a:t>
            </a:r>
            <a:r>
              <a:rPr lang="en-US" sz="2400" dirty="0" smtClean="0">
                <a:solidFill>
                  <a:srgbClr val="000000"/>
                </a:solidFill>
                <a:latin typeface="Trebuchet MS" panose="020B0603020202020204" pitchFamily="34" charset="0"/>
              </a:rPr>
              <a:t>includes all types of items/questions used on CMAS assessments</a:t>
            </a:r>
          </a:p>
          <a:p>
            <a:pPr marL="971550" lvl="1" indent="-457200" fontAlgn="base">
              <a:spcAft>
                <a:spcPct val="0"/>
              </a:spcAft>
              <a:buFont typeface="Arial" panose="020B0604020202020204" pitchFamily="34" charset="0"/>
              <a:buChar char="•"/>
              <a:defRPr/>
            </a:pPr>
            <a:r>
              <a:rPr lang="en-US" sz="2200" dirty="0" smtClean="0">
                <a:solidFill>
                  <a:srgbClr val="000000"/>
                </a:solidFill>
                <a:latin typeface="Trebuchet MS" panose="020B0603020202020204" pitchFamily="34" charset="0"/>
              </a:rPr>
              <a:t>Strongly </a:t>
            </a:r>
            <a:r>
              <a:rPr lang="en-US" sz="2200" dirty="0">
                <a:solidFill>
                  <a:srgbClr val="000000"/>
                </a:solidFill>
                <a:latin typeface="Trebuchet MS" panose="020B0603020202020204" pitchFamily="34" charset="0"/>
              </a:rPr>
              <a:t>suggest that </a:t>
            </a:r>
            <a:r>
              <a:rPr lang="en-US" sz="2200" dirty="0" smtClean="0">
                <a:solidFill>
                  <a:srgbClr val="000000"/>
                </a:solidFill>
                <a:latin typeface="Trebuchet MS" panose="020B0603020202020204" pitchFamily="34" charset="0"/>
              </a:rPr>
              <a:t>schools </a:t>
            </a:r>
            <a:r>
              <a:rPr lang="en-US" sz="2200" dirty="0">
                <a:solidFill>
                  <a:srgbClr val="000000"/>
                </a:solidFill>
                <a:latin typeface="Trebuchet MS" panose="020B0603020202020204" pitchFamily="34" charset="0"/>
              </a:rPr>
              <a:t>test their equipment with this </a:t>
            </a:r>
            <a:r>
              <a:rPr lang="en-US" sz="2200" dirty="0" smtClean="0">
                <a:solidFill>
                  <a:srgbClr val="000000"/>
                </a:solidFill>
                <a:latin typeface="Trebuchet MS" panose="020B0603020202020204" pitchFamily="34" charset="0"/>
              </a:rPr>
              <a:t>form</a:t>
            </a:r>
            <a:endParaRPr lang="en-US" sz="2200" dirty="0">
              <a:solidFill>
                <a:srgbClr val="000000"/>
              </a:solidFill>
              <a:latin typeface="Trebuchet MS" panose="020B0603020202020204" pitchFamily="34" charset="0"/>
            </a:endParaRPr>
          </a:p>
          <a:p>
            <a:pPr marL="457200" lvl="1" indent="0">
              <a:buFont typeface="Arial" pitchFamily="34" charset="0"/>
              <a:buNone/>
              <a:defRPr/>
            </a:pPr>
            <a:endParaRPr lang="en-US" sz="2400" dirty="0" smtClean="0">
              <a:solidFill>
                <a:prstClr val="black"/>
              </a:solidFill>
            </a:endParaRPr>
          </a:p>
        </p:txBody>
      </p:sp>
    </p:spTree>
    <p:extLst>
      <p:ext uri="{BB962C8B-B14F-4D97-AF65-F5344CB8AC3E}">
        <p14:creationId xmlns:p14="http://schemas.microsoft.com/office/powerpoint/2010/main" val="40634321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335" y="153430"/>
            <a:ext cx="8896263" cy="521208"/>
          </a:xfrm>
        </p:spPr>
        <p:txBody>
          <a:bodyPr>
            <a:normAutofit/>
          </a:bodyPr>
          <a:lstStyle/>
          <a:p>
            <a:r>
              <a:rPr lang="en-US" dirty="0" smtClean="0"/>
              <a:t>CMAS Computer OS System Support – Windows</a:t>
            </a:r>
            <a:endParaRPr lang="en-US" dirty="0"/>
          </a:p>
        </p:txBody>
      </p:sp>
      <p:graphicFrame>
        <p:nvGraphicFramePr>
          <p:cNvPr id="4" name="Diagram 3"/>
          <p:cNvGraphicFramePr/>
          <p:nvPr>
            <p:extLst>
              <p:ext uri="{D42A27DB-BD31-4B8C-83A1-F6EECF244321}">
                <p14:modId xmlns:p14="http://schemas.microsoft.com/office/powerpoint/2010/main" val="1970300954"/>
              </p:ext>
            </p:extLst>
          </p:nvPr>
        </p:nvGraphicFramePr>
        <p:xfrm>
          <a:off x="1124140" y="1111971"/>
          <a:ext cx="7077075" cy="5122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91296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67310"/>
            <a:ext cx="8725733" cy="521208"/>
          </a:xfrm>
        </p:spPr>
        <p:txBody>
          <a:bodyPr>
            <a:normAutofit/>
          </a:bodyPr>
          <a:lstStyle/>
          <a:p>
            <a:r>
              <a:rPr lang="en-US" dirty="0" smtClean="0"/>
              <a:t>CMAS Computer OS System Support – Mac OS</a:t>
            </a:r>
            <a:endParaRPr lang="en-US" dirty="0"/>
          </a:p>
        </p:txBody>
      </p:sp>
      <p:graphicFrame>
        <p:nvGraphicFramePr>
          <p:cNvPr id="4" name="Diagram 3"/>
          <p:cNvGraphicFramePr/>
          <p:nvPr>
            <p:extLst>
              <p:ext uri="{D42A27DB-BD31-4B8C-83A1-F6EECF244321}">
                <p14:modId xmlns:p14="http://schemas.microsoft.com/office/powerpoint/2010/main" val="2429614026"/>
              </p:ext>
            </p:extLst>
          </p:nvPr>
        </p:nvGraphicFramePr>
        <p:xfrm>
          <a:off x="1186738" y="1086393"/>
          <a:ext cx="6962775" cy="5276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1449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09002" cy="521208"/>
          </a:xfrm>
        </p:spPr>
        <p:txBody>
          <a:bodyPr/>
          <a:lstStyle/>
          <a:p>
            <a:r>
              <a:rPr lang="en-US" dirty="0" smtClean="0"/>
              <a:t>CMAS Computer OS System Support – Linux</a:t>
            </a:r>
            <a:endParaRPr lang="en-US" dirty="0"/>
          </a:p>
        </p:txBody>
      </p:sp>
      <p:graphicFrame>
        <p:nvGraphicFramePr>
          <p:cNvPr id="4" name="Diagram 3"/>
          <p:cNvGraphicFramePr/>
          <p:nvPr>
            <p:extLst>
              <p:ext uri="{D42A27DB-BD31-4B8C-83A1-F6EECF244321}">
                <p14:modId xmlns:p14="http://schemas.microsoft.com/office/powerpoint/2010/main" val="3763379858"/>
              </p:ext>
            </p:extLst>
          </p:nvPr>
        </p:nvGraphicFramePr>
        <p:xfrm>
          <a:off x="1304613" y="1345784"/>
          <a:ext cx="6648449" cy="4457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0870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56628" cy="521208"/>
          </a:xfrm>
        </p:spPr>
        <p:txBody>
          <a:bodyPr/>
          <a:lstStyle/>
          <a:p>
            <a:r>
              <a:rPr lang="en-US" dirty="0" smtClean="0"/>
              <a:t>CMAS Computer/Tablet System Support</a:t>
            </a:r>
            <a:endParaRPr lang="en-US" dirty="0"/>
          </a:p>
        </p:txBody>
      </p:sp>
      <p:graphicFrame>
        <p:nvGraphicFramePr>
          <p:cNvPr id="4" name="Diagram 3"/>
          <p:cNvGraphicFramePr/>
          <p:nvPr>
            <p:extLst>
              <p:ext uri="{D42A27DB-BD31-4B8C-83A1-F6EECF244321}">
                <p14:modId xmlns:p14="http://schemas.microsoft.com/office/powerpoint/2010/main" val="1939525380"/>
              </p:ext>
            </p:extLst>
          </p:nvPr>
        </p:nvGraphicFramePr>
        <p:xfrm>
          <a:off x="192024" y="1086439"/>
          <a:ext cx="6312471" cy="1543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nvPr>
        </p:nvGraphicFramePr>
        <p:xfrm>
          <a:off x="-467412" y="2804474"/>
          <a:ext cx="7396112" cy="19654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192209163"/>
              </p:ext>
            </p:extLst>
          </p:nvPr>
        </p:nvGraphicFramePr>
        <p:xfrm>
          <a:off x="293801" y="4944359"/>
          <a:ext cx="6210694" cy="15008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Text Placeholder 6"/>
          <p:cNvSpPr txBox="1">
            <a:spLocks/>
          </p:cNvSpPr>
          <p:nvPr/>
        </p:nvSpPr>
        <p:spPr>
          <a:xfrm>
            <a:off x="6712772" y="1796526"/>
            <a:ext cx="2235880" cy="3998695"/>
          </a:xfrm>
          <a:prstGeom prst="rect">
            <a:avLst/>
          </a:prstGeom>
        </p:spPr>
        <p:txBody>
          <a:bodyPr vert="horz" lIns="91440" tIns="0" rIns="91440" bIns="45720" rtlCol="0">
            <a:normAutofit/>
          </a:bodyPr>
          <a:lstStyle>
            <a:lvl1pPr marL="0" indent="0" algn="l" defTabSz="914400" rtl="0" eaLnBrk="1" latinLnBrk="0" hangingPunct="1">
              <a:spcBef>
                <a:spcPct val="20000"/>
              </a:spcBef>
              <a:buFont typeface="Arial" panose="020B0604020202020204" pitchFamily="34" charset="0"/>
              <a:buNone/>
              <a:defRPr sz="1800" b="0" kern="1200" spc="0">
                <a:solidFill>
                  <a:srgbClr val="FFFFFF"/>
                </a:solidFill>
                <a:latin typeface="+mn-lt"/>
                <a:ea typeface="+mn-ea"/>
                <a:cs typeface="+mn-cs"/>
              </a:defRPr>
            </a:lvl1pPr>
            <a:lvl2pPr marL="457177"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353"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53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706"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5883"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06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236"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413"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defRPr/>
            </a:pPr>
            <a:r>
              <a:rPr lang="en-US" sz="2400" dirty="0" smtClean="0">
                <a:solidFill>
                  <a:srgbClr val="FFC000">
                    <a:lumMod val="75000"/>
                  </a:srgbClr>
                </a:solidFill>
                <a:latin typeface="Trebuchet MS" panose="020B0603020202020204" pitchFamily="34" charset="0"/>
              </a:rPr>
              <a:t>Chromebooks</a:t>
            </a:r>
          </a:p>
          <a:p>
            <a:pPr>
              <a:defRPr/>
            </a:pPr>
            <a:endParaRPr lang="en-US" sz="2400" dirty="0" smtClean="0">
              <a:solidFill>
                <a:srgbClr val="FFC000">
                  <a:lumMod val="75000"/>
                </a:srgbClr>
              </a:solidFill>
              <a:latin typeface="Trebuchet MS" panose="020B0603020202020204" pitchFamily="34" charset="0"/>
            </a:endParaRPr>
          </a:p>
          <a:p>
            <a:pPr>
              <a:defRPr/>
            </a:pPr>
            <a:endParaRPr lang="en-US" sz="2400" dirty="0">
              <a:solidFill>
                <a:srgbClr val="FFC000">
                  <a:lumMod val="75000"/>
                </a:srgbClr>
              </a:solidFill>
              <a:latin typeface="Trebuchet MS" panose="020B0603020202020204" pitchFamily="34" charset="0"/>
            </a:endParaRPr>
          </a:p>
          <a:p>
            <a:pPr>
              <a:defRPr/>
            </a:pPr>
            <a:endParaRPr lang="en-US" sz="2400" dirty="0" smtClean="0">
              <a:solidFill>
                <a:srgbClr val="FFC000">
                  <a:lumMod val="75000"/>
                </a:srgbClr>
              </a:solidFill>
              <a:latin typeface="Trebuchet MS" panose="020B0603020202020204" pitchFamily="34" charset="0"/>
            </a:endParaRPr>
          </a:p>
          <a:p>
            <a:pPr>
              <a:defRPr/>
            </a:pPr>
            <a:r>
              <a:rPr lang="en-US" sz="2400" dirty="0" smtClean="0">
                <a:solidFill>
                  <a:srgbClr val="FFC000">
                    <a:lumMod val="75000"/>
                  </a:srgbClr>
                </a:solidFill>
                <a:latin typeface="Trebuchet MS" panose="020B0603020202020204" pitchFamily="34" charset="0"/>
              </a:rPr>
              <a:t>iPads</a:t>
            </a:r>
          </a:p>
          <a:p>
            <a:pPr>
              <a:defRPr/>
            </a:pPr>
            <a:endParaRPr lang="en-US" sz="2400" dirty="0" smtClean="0">
              <a:solidFill>
                <a:srgbClr val="FFC000">
                  <a:lumMod val="75000"/>
                </a:srgbClr>
              </a:solidFill>
              <a:latin typeface="Trebuchet MS" panose="020B0603020202020204" pitchFamily="34" charset="0"/>
            </a:endParaRPr>
          </a:p>
          <a:p>
            <a:pPr>
              <a:defRPr/>
            </a:pPr>
            <a:endParaRPr lang="en-US" sz="2400" dirty="0">
              <a:solidFill>
                <a:srgbClr val="FFC000">
                  <a:lumMod val="75000"/>
                </a:srgbClr>
              </a:solidFill>
              <a:latin typeface="Trebuchet MS" panose="020B0603020202020204" pitchFamily="34" charset="0"/>
            </a:endParaRPr>
          </a:p>
          <a:p>
            <a:pPr>
              <a:defRPr/>
            </a:pPr>
            <a:endParaRPr lang="en-US" sz="2400" dirty="0" smtClean="0">
              <a:solidFill>
                <a:srgbClr val="FFC000">
                  <a:lumMod val="75000"/>
                </a:srgbClr>
              </a:solidFill>
              <a:latin typeface="Trebuchet MS" panose="020B0603020202020204" pitchFamily="34" charset="0"/>
            </a:endParaRPr>
          </a:p>
          <a:p>
            <a:pPr>
              <a:defRPr/>
            </a:pPr>
            <a:r>
              <a:rPr lang="en-US" sz="2400" dirty="0" smtClean="0">
                <a:solidFill>
                  <a:srgbClr val="FFC000">
                    <a:lumMod val="75000"/>
                  </a:srgbClr>
                </a:solidFill>
                <a:latin typeface="Trebuchet MS" panose="020B0603020202020204" pitchFamily="34" charset="0"/>
              </a:rPr>
              <a:t>Androids</a:t>
            </a:r>
            <a:endParaRPr lang="en-US" sz="2400" dirty="0">
              <a:solidFill>
                <a:srgbClr val="FFC000">
                  <a:lumMod val="75000"/>
                </a:srgbClr>
              </a:solidFill>
              <a:latin typeface="Trebuchet MS" panose="020B0603020202020204" pitchFamily="34" charset="0"/>
            </a:endParaRPr>
          </a:p>
        </p:txBody>
      </p:sp>
    </p:spTree>
    <p:extLst>
      <p:ext uri="{BB962C8B-B14F-4D97-AF65-F5344CB8AC3E}">
        <p14:creationId xmlns:p14="http://schemas.microsoft.com/office/powerpoint/2010/main" val="17330413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Administrative Considerations, Accessibility Features &amp; Accommodations</a:t>
            </a:r>
            <a:endParaRPr lang="en-US" sz="3200" dirty="0">
              <a:solidFill>
                <a:srgbClr val="000000"/>
              </a:solidFill>
            </a:endParaRPr>
          </a:p>
        </p:txBody>
      </p:sp>
    </p:spTree>
    <p:extLst>
      <p:ext uri="{BB962C8B-B14F-4D97-AF65-F5344CB8AC3E}">
        <p14:creationId xmlns:p14="http://schemas.microsoft.com/office/powerpoint/2010/main" val="19492526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820001" cy="521208"/>
          </a:xfrm>
        </p:spPr>
        <p:txBody>
          <a:bodyPr/>
          <a:lstStyle/>
          <a:p>
            <a:r>
              <a:rPr lang="en-US" dirty="0" smtClean="0"/>
              <a:t>Accessibility Features and Accommodations</a:t>
            </a:r>
            <a:endParaRPr lang="en-US" dirty="0"/>
          </a:p>
        </p:txBody>
      </p:sp>
      <p:sp>
        <p:nvSpPr>
          <p:cNvPr id="4" name="Content Placeholder 6"/>
          <p:cNvSpPr txBox="1">
            <a:spLocks/>
          </p:cNvSpPr>
          <p:nvPr/>
        </p:nvSpPr>
        <p:spPr>
          <a:xfrm>
            <a:off x="410066" y="1174579"/>
            <a:ext cx="8229600" cy="48310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prstClr val="black"/>
              </a:buClr>
              <a:buSzTx/>
              <a:buFont typeface="Arial"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Resources</a:t>
            </a:r>
            <a:endPar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endParaRPr>
          </a:p>
          <a:p>
            <a:pPr>
              <a:buClr>
                <a:prstClr val="black"/>
              </a:buClr>
              <a:defRPr/>
            </a:pPr>
            <a:r>
              <a:rPr lang="en-US" sz="2200" dirty="0" smtClean="0">
                <a:solidFill>
                  <a:prstClr val="black"/>
                </a:solidFill>
                <a:latin typeface="Trebuchet MS" panose="020B0603020202020204" pitchFamily="34" charset="0"/>
              </a:rPr>
              <a:t>Accommodations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webinars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posted on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hlinkClick r:id="rId2"/>
              </a:rPr>
              <a:t>http://www.cde.state.co.us/assessment/trainings</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rPr>
              <a:t> </a:t>
            </a:r>
          </a:p>
          <a:p>
            <a:pPr marL="342900" marR="0" lvl="0" indent="-342900" algn="l" defTabSz="914400" rtl="0" eaLnBrk="1" fontAlgn="auto" latinLnBrk="0" hangingPunct="1">
              <a:lnSpc>
                <a:spcPct val="100000"/>
              </a:lnSpc>
              <a:spcBef>
                <a:spcPct val="20000"/>
              </a:spcBef>
              <a:spcAft>
                <a:spcPts val="0"/>
              </a:spcAft>
              <a:buClr>
                <a:prstClr val="black"/>
              </a:buClr>
              <a:buSzTx/>
              <a:buFont typeface="Arial"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rPr>
              <a:t>Accommodations Crosswalk</a:t>
            </a:r>
          </a:p>
          <a:p>
            <a:pPr marL="342900" marR="0" lvl="0" indent="-342900" algn="l" defTabSz="914400" rtl="0" eaLnBrk="1" fontAlgn="auto" latinLnBrk="0" hangingPunct="1">
              <a:lnSpc>
                <a:spcPct val="100000"/>
              </a:lnSpc>
              <a:spcBef>
                <a:spcPct val="20000"/>
              </a:spcBef>
              <a:spcAft>
                <a:spcPts val="0"/>
              </a:spcAft>
              <a:buClr>
                <a:prstClr val="black"/>
              </a:buClr>
              <a:buSzTx/>
              <a:buFont typeface="Arial" pitchFamily="34" charset="0"/>
              <a:buChar char="•"/>
              <a:tabLst/>
              <a:defRPr/>
            </a:pPr>
            <a:r>
              <a:rPr lang="en-US" sz="2200" i="1" dirty="0" smtClean="0">
                <a:solidFill>
                  <a:prstClr val="black"/>
                </a:solidFill>
                <a:latin typeface="Trebuchet MS" panose="020B0603020202020204" pitchFamily="34" charset="0"/>
              </a:rPr>
              <a:t>CMAS and CoAlt Procedures Manual Section 6.0</a:t>
            </a:r>
            <a:endParaRPr kumimoji="0" lang="en-US" sz="2200" b="0" i="1" u="none" strike="noStrike" kern="1200" cap="none" spc="0" normalizeH="0" baseline="0" noProof="0" dirty="0" smtClean="0">
              <a:ln>
                <a:noFill/>
              </a:ln>
              <a:solidFill>
                <a:prstClr val="black"/>
              </a:solidFill>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Tx/>
              <a:buFont typeface="Arial" pitchFamily="34" charset="0"/>
              <a:buChar char="•"/>
              <a:tabLst/>
              <a:defRPr/>
            </a:pPr>
            <a:endParaRPr kumimoji="0" lang="en-US" sz="2200" b="0" i="0" u="none" strike="noStrike" kern="1200" cap="none" spc="0" normalizeH="0" baseline="0" noProof="0" dirty="0">
              <a:ln>
                <a:noFill/>
              </a:ln>
              <a:solidFill>
                <a:srgbClr val="FF0000"/>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
                <a:srgbClr val="7030A0"/>
              </a:buClr>
              <a:buSzTx/>
              <a:buFont typeface="Arial" pitchFamily="34" charset="0"/>
              <a:buNone/>
              <a:tabLst/>
              <a:defRPr/>
            </a:pPr>
            <a:endParaRPr kumimoji="0" lang="en-US" sz="22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0240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931491" y="358922"/>
            <a:ext cx="6802453" cy="6271747"/>
          </a:xfrm>
          <a:prstGeom prst="triangl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3670419" y="1713011"/>
            <a:ext cx="1363054"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3031621" y="2683379"/>
            <a:ext cx="2585102" cy="1709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34442" y="3828348"/>
            <a:ext cx="3764477" cy="2038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25368" y="5335719"/>
            <a:ext cx="1982624" cy="954107"/>
          </a:xfrm>
          <a:prstGeom prst="rect">
            <a:avLst/>
          </a:prstGeom>
          <a:noFill/>
        </p:spPr>
        <p:txBody>
          <a:bodyPr wrap="square" rtlCol="0">
            <a:spAutoFit/>
          </a:bodyPr>
          <a:lstStyle/>
          <a:p>
            <a:pPr algn="ctr"/>
            <a:r>
              <a:rPr lang="en-US" sz="2800" dirty="0" smtClean="0">
                <a:solidFill>
                  <a:schemeClr val="bg1"/>
                </a:solidFill>
                <a:latin typeface="Trebuchet MS" panose="020B0603020202020204" pitchFamily="34" charset="0"/>
              </a:rPr>
              <a:t>All Students</a:t>
            </a:r>
            <a:endParaRPr lang="en-US" sz="2800" dirty="0">
              <a:solidFill>
                <a:schemeClr val="bg1"/>
              </a:solidFill>
              <a:latin typeface="Trebuchet MS" panose="020B0603020202020204" pitchFamily="34" charset="0"/>
            </a:endParaRPr>
          </a:p>
        </p:txBody>
      </p:sp>
      <p:sp>
        <p:nvSpPr>
          <p:cNvPr id="20" name="TextBox 19"/>
          <p:cNvSpPr txBox="1"/>
          <p:nvPr/>
        </p:nvSpPr>
        <p:spPr>
          <a:xfrm>
            <a:off x="3332860" y="1112879"/>
            <a:ext cx="1982624" cy="523220"/>
          </a:xfrm>
          <a:prstGeom prst="rect">
            <a:avLst/>
          </a:prstGeom>
          <a:noFill/>
        </p:spPr>
        <p:txBody>
          <a:bodyPr wrap="square" rtlCol="0">
            <a:spAutoFit/>
          </a:bodyPr>
          <a:lstStyle/>
          <a:p>
            <a:pPr algn="ctr"/>
            <a:r>
              <a:rPr lang="en-US" sz="2800" dirty="0" smtClean="0">
                <a:solidFill>
                  <a:schemeClr val="bg1"/>
                </a:solidFill>
                <a:latin typeface="Trebuchet MS" panose="020B0603020202020204" pitchFamily="34" charset="0"/>
              </a:rPr>
              <a:t>UARs</a:t>
            </a:r>
            <a:endParaRPr lang="en-US" sz="2800" dirty="0">
              <a:solidFill>
                <a:schemeClr val="bg1"/>
              </a:solidFill>
              <a:latin typeface="Trebuchet MS" panose="020B0603020202020204" pitchFamily="34" charset="0"/>
            </a:endParaRPr>
          </a:p>
        </p:txBody>
      </p:sp>
      <p:sp>
        <p:nvSpPr>
          <p:cNvPr id="21" name="TextBox 20"/>
          <p:cNvSpPr txBox="1"/>
          <p:nvPr/>
        </p:nvSpPr>
        <p:spPr>
          <a:xfrm>
            <a:off x="3277311" y="2061935"/>
            <a:ext cx="2110811" cy="400110"/>
          </a:xfrm>
          <a:prstGeom prst="rect">
            <a:avLst/>
          </a:prstGeom>
          <a:noFill/>
        </p:spPr>
        <p:txBody>
          <a:bodyPr wrap="square" rtlCol="0">
            <a:spAutoFit/>
          </a:bodyPr>
          <a:lstStyle/>
          <a:p>
            <a:pPr algn="ctr"/>
            <a:r>
              <a:rPr lang="en-US" sz="2000" dirty="0" smtClean="0">
                <a:solidFill>
                  <a:schemeClr val="bg1"/>
                </a:solidFill>
                <a:latin typeface="Trebuchet MS" panose="020B0603020202020204" pitchFamily="34" charset="0"/>
              </a:rPr>
              <a:t>Accommodations</a:t>
            </a:r>
            <a:endParaRPr lang="en-US" sz="2000" dirty="0">
              <a:solidFill>
                <a:schemeClr val="bg1"/>
              </a:solidFill>
              <a:latin typeface="Trebuchet MS" panose="020B0603020202020204" pitchFamily="34" charset="0"/>
            </a:endParaRPr>
          </a:p>
        </p:txBody>
      </p:sp>
      <p:sp>
        <p:nvSpPr>
          <p:cNvPr id="22" name="TextBox 21"/>
          <p:cNvSpPr txBox="1"/>
          <p:nvPr/>
        </p:nvSpPr>
        <p:spPr>
          <a:xfrm>
            <a:off x="3231388" y="2786195"/>
            <a:ext cx="2241116" cy="954107"/>
          </a:xfrm>
          <a:prstGeom prst="rect">
            <a:avLst/>
          </a:prstGeom>
          <a:noFill/>
        </p:spPr>
        <p:txBody>
          <a:bodyPr wrap="square" rtlCol="0">
            <a:spAutoFit/>
          </a:bodyPr>
          <a:lstStyle/>
          <a:p>
            <a:pPr algn="ctr"/>
            <a:r>
              <a:rPr lang="en-US" sz="2800" dirty="0" smtClean="0">
                <a:solidFill>
                  <a:schemeClr val="bg1"/>
                </a:solidFill>
                <a:latin typeface="Trebuchet MS" panose="020B0603020202020204" pitchFamily="34" charset="0"/>
              </a:rPr>
              <a:t>Accessibility Features</a:t>
            </a:r>
            <a:endParaRPr lang="en-US" sz="2800" dirty="0">
              <a:solidFill>
                <a:schemeClr val="bg1"/>
              </a:solidFill>
              <a:latin typeface="Trebuchet MS" panose="020B0603020202020204" pitchFamily="34" charset="0"/>
            </a:endParaRPr>
          </a:p>
        </p:txBody>
      </p:sp>
      <p:sp>
        <p:nvSpPr>
          <p:cNvPr id="23" name="TextBox 22"/>
          <p:cNvSpPr txBox="1"/>
          <p:nvPr/>
        </p:nvSpPr>
        <p:spPr>
          <a:xfrm>
            <a:off x="3031621" y="3994140"/>
            <a:ext cx="2585102" cy="954107"/>
          </a:xfrm>
          <a:prstGeom prst="rect">
            <a:avLst/>
          </a:prstGeom>
          <a:noFill/>
        </p:spPr>
        <p:txBody>
          <a:bodyPr wrap="square" rtlCol="0">
            <a:spAutoFit/>
          </a:bodyPr>
          <a:lstStyle/>
          <a:p>
            <a:pPr algn="ctr"/>
            <a:r>
              <a:rPr lang="en-US" sz="2800" dirty="0" smtClean="0">
                <a:solidFill>
                  <a:schemeClr val="bg1"/>
                </a:solidFill>
                <a:latin typeface="Trebuchet MS" panose="020B0603020202020204" pitchFamily="34" charset="0"/>
              </a:rPr>
              <a:t>Administrative Considerations</a:t>
            </a:r>
            <a:endParaRPr lang="en-US" sz="2800" dirty="0">
              <a:solidFill>
                <a:schemeClr val="bg1"/>
              </a:solidFill>
              <a:latin typeface="Trebuchet MS" panose="020B0603020202020204" pitchFamily="34" charset="0"/>
            </a:endParaRPr>
          </a:p>
        </p:txBody>
      </p:sp>
      <p:cxnSp>
        <p:nvCxnSpPr>
          <p:cNvPr id="39" name="Straight Arrow Connector 38"/>
          <p:cNvCxnSpPr/>
          <p:nvPr/>
        </p:nvCxnSpPr>
        <p:spPr>
          <a:xfrm>
            <a:off x="2294546" y="2313175"/>
            <a:ext cx="918670" cy="85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21884" y="1713011"/>
            <a:ext cx="2016808" cy="1569660"/>
          </a:xfrm>
          <a:prstGeom prst="rect">
            <a:avLst/>
          </a:prstGeom>
          <a:noFill/>
        </p:spPr>
        <p:txBody>
          <a:bodyPr wrap="square" rtlCol="0">
            <a:spAutoFit/>
          </a:bodyPr>
          <a:lstStyle/>
          <a:p>
            <a:pPr algn="ctr"/>
            <a:r>
              <a:rPr lang="en-US" sz="2400" dirty="0" smtClean="0">
                <a:solidFill>
                  <a:srgbClr val="000000"/>
                </a:solidFill>
                <a:latin typeface="Trebuchet MS" panose="020B0603020202020204" pitchFamily="34" charset="0"/>
              </a:rPr>
              <a:t>Students </a:t>
            </a:r>
            <a:r>
              <a:rPr lang="en-US" sz="2400" b="1" i="1" u="sng" dirty="0" smtClean="0">
                <a:solidFill>
                  <a:srgbClr val="000000"/>
                </a:solidFill>
                <a:latin typeface="Trebuchet MS" panose="020B0603020202020204" pitchFamily="34" charset="0"/>
              </a:rPr>
              <a:t>must </a:t>
            </a:r>
            <a:r>
              <a:rPr lang="en-US" sz="2400" dirty="0" smtClean="0">
                <a:solidFill>
                  <a:srgbClr val="000000"/>
                </a:solidFill>
                <a:latin typeface="Trebuchet MS" panose="020B0603020202020204" pitchFamily="34" charset="0"/>
              </a:rPr>
              <a:t>have an active IEP/504/ELP</a:t>
            </a:r>
            <a:endParaRPr lang="en-US" sz="2400" dirty="0">
              <a:solidFill>
                <a:srgbClr val="000000"/>
              </a:solidFill>
              <a:latin typeface="Trebuchet MS" panose="020B0603020202020204" pitchFamily="34" charset="0"/>
            </a:endParaRPr>
          </a:p>
        </p:txBody>
      </p:sp>
      <p:sp>
        <p:nvSpPr>
          <p:cNvPr id="49" name="TextBox 48"/>
          <p:cNvSpPr txBox="1"/>
          <p:nvPr/>
        </p:nvSpPr>
        <p:spPr>
          <a:xfrm>
            <a:off x="6819544" y="2503918"/>
            <a:ext cx="2016808" cy="2308324"/>
          </a:xfrm>
          <a:prstGeom prst="rect">
            <a:avLst/>
          </a:prstGeom>
          <a:noFill/>
        </p:spPr>
        <p:txBody>
          <a:bodyPr wrap="square" rtlCol="0">
            <a:spAutoFit/>
          </a:bodyPr>
          <a:lstStyle/>
          <a:p>
            <a:pPr algn="ctr"/>
            <a:r>
              <a:rPr lang="en-US" sz="2400" b="1" i="1" u="sng" dirty="0">
                <a:solidFill>
                  <a:srgbClr val="000000"/>
                </a:solidFill>
                <a:latin typeface="Trebuchet MS" panose="020B0603020202020204" pitchFamily="34" charset="0"/>
              </a:rPr>
              <a:t>M</a:t>
            </a:r>
            <a:r>
              <a:rPr lang="en-US" sz="2400" b="1" i="1" u="sng" dirty="0" smtClean="0">
                <a:solidFill>
                  <a:srgbClr val="000000"/>
                </a:solidFill>
                <a:latin typeface="Trebuchet MS" panose="020B0603020202020204" pitchFamily="34" charset="0"/>
              </a:rPr>
              <a:t>ay </a:t>
            </a:r>
            <a:r>
              <a:rPr lang="en-US" sz="2400" dirty="0" smtClean="0">
                <a:solidFill>
                  <a:srgbClr val="000000"/>
                </a:solidFill>
                <a:latin typeface="Trebuchet MS" panose="020B0603020202020204" pitchFamily="34" charset="0"/>
              </a:rPr>
              <a:t>include students with active IEP/504/ELP (but not required)</a:t>
            </a:r>
            <a:endParaRPr lang="en-US" sz="2400" dirty="0">
              <a:solidFill>
                <a:srgbClr val="000000"/>
              </a:solidFill>
              <a:latin typeface="Trebuchet MS" panose="020B0603020202020204" pitchFamily="34" charset="0"/>
            </a:endParaRPr>
          </a:p>
        </p:txBody>
      </p:sp>
      <p:cxnSp>
        <p:nvCxnSpPr>
          <p:cNvPr id="50" name="Straight Arrow Connector 49"/>
          <p:cNvCxnSpPr/>
          <p:nvPr/>
        </p:nvCxnSpPr>
        <p:spPr>
          <a:xfrm flipH="1" flipV="1">
            <a:off x="5964196" y="3263248"/>
            <a:ext cx="921253" cy="2400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6461683" y="3503341"/>
            <a:ext cx="415529" cy="671569"/>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28622" y="127491"/>
            <a:ext cx="3507729" cy="1938992"/>
          </a:xfrm>
          <a:prstGeom prst="rect">
            <a:avLst/>
          </a:prstGeom>
          <a:noFill/>
        </p:spPr>
        <p:txBody>
          <a:bodyPr wrap="square" rtlCol="0">
            <a:spAutoFit/>
          </a:bodyPr>
          <a:lstStyle/>
          <a:p>
            <a:pPr algn="ctr"/>
            <a:r>
              <a:rPr lang="en-US" sz="2400" dirty="0" smtClean="0">
                <a:solidFill>
                  <a:srgbClr val="000000"/>
                </a:solidFill>
                <a:latin typeface="Trebuchet MS" panose="020B0603020202020204" pitchFamily="34" charset="0"/>
              </a:rPr>
              <a:t>For Unique Accommodation Requests, students </a:t>
            </a:r>
            <a:r>
              <a:rPr lang="en-US" sz="2400" b="1" i="1" u="sng" dirty="0" smtClean="0">
                <a:solidFill>
                  <a:srgbClr val="000000"/>
                </a:solidFill>
                <a:latin typeface="Trebuchet MS" panose="020B0603020202020204" pitchFamily="34" charset="0"/>
              </a:rPr>
              <a:t>must </a:t>
            </a:r>
            <a:r>
              <a:rPr lang="en-US" sz="2400" dirty="0" smtClean="0">
                <a:solidFill>
                  <a:srgbClr val="000000"/>
                </a:solidFill>
                <a:latin typeface="Trebuchet MS" panose="020B0603020202020204" pitchFamily="34" charset="0"/>
              </a:rPr>
              <a:t>have an active IEP or 504</a:t>
            </a:r>
            <a:endParaRPr lang="en-US" sz="2400" dirty="0">
              <a:solidFill>
                <a:srgbClr val="000000"/>
              </a:solidFill>
              <a:latin typeface="Trebuchet MS" panose="020B0603020202020204" pitchFamily="34" charset="0"/>
            </a:endParaRPr>
          </a:p>
        </p:txBody>
      </p:sp>
      <p:cxnSp>
        <p:nvCxnSpPr>
          <p:cNvPr id="25" name="Straight Arrow Connector 24"/>
          <p:cNvCxnSpPr/>
          <p:nvPr/>
        </p:nvCxnSpPr>
        <p:spPr>
          <a:xfrm flipH="1">
            <a:off x="4865582" y="993710"/>
            <a:ext cx="834096" cy="24313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757548" y="5083624"/>
            <a:ext cx="5153891"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812668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10574" cy="521208"/>
          </a:xfrm>
        </p:spPr>
        <p:txBody>
          <a:bodyPr/>
          <a:lstStyle/>
          <a:p>
            <a:r>
              <a:rPr lang="en-US" dirty="0" smtClean="0"/>
              <a:t>Administrative Considerations</a:t>
            </a:r>
            <a:endParaRPr lang="en-US" dirty="0"/>
          </a:p>
        </p:txBody>
      </p:sp>
      <p:sp>
        <p:nvSpPr>
          <p:cNvPr id="4" name="Content Placeholder 2"/>
          <p:cNvSpPr txBox="1">
            <a:spLocks/>
          </p:cNvSpPr>
          <p:nvPr/>
        </p:nvSpPr>
        <p:spPr>
          <a:xfrm>
            <a:off x="523187" y="1241982"/>
            <a:ext cx="82296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Available to any student: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Adaptive and specialized equipment or furniture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Frequent breaks (</a:t>
            </a:r>
            <a:r>
              <a:rPr kumimoji="0" lang="en-US" sz="2000" b="0" i="0" u="none" strike="noStrike" kern="0" cap="none" spc="0" normalizeH="0" baseline="0" noProof="0" dirty="0" smtClean="0">
                <a:ln>
                  <a:noFill/>
                </a:ln>
                <a:solidFill>
                  <a:sysClr val="windowText" lastClr="000000"/>
                </a:solidFill>
                <a:effectLst/>
                <a:uLnTx/>
                <a:uFillTx/>
                <a:latin typeface="Trebuchet MS" panose="020B0603020202020204" pitchFamily="34" charset="0"/>
              </a:rPr>
              <a:t>do not stop the clock</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Noise buffers/headphones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Small group testing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Specified, separate, or alternate area or seating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Time of day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Administrative </a:t>
            </a:r>
            <a:r>
              <a:rPr lang="en-US" sz="2000" dirty="0" smtClean="0">
                <a:solidFill>
                  <a:sysClr val="windowText" lastClr="000000"/>
                </a:solidFill>
                <a:latin typeface="Trebuchet MS" panose="020B0603020202020204" pitchFamily="34" charset="0"/>
              </a:rPr>
              <a:t>considerations </a:t>
            </a:r>
            <a:r>
              <a:rPr kumimoji="0" lang="en-US" sz="200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do not </a:t>
            </a:r>
            <a:r>
              <a:rPr kumimoji="0" lang="en-US" sz="20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need</a:t>
            </a: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to be captured on the SR/PNP </a:t>
            </a:r>
            <a:endParaRPr kumimoji="0" lang="en-US" sz="20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1646107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72867" cy="521208"/>
          </a:xfrm>
        </p:spPr>
        <p:txBody>
          <a:bodyPr/>
          <a:lstStyle/>
          <a:p>
            <a:r>
              <a:rPr lang="en-US" dirty="0" smtClean="0"/>
              <a:t>Accessibility Features Identified in Advance</a:t>
            </a:r>
            <a:endParaRPr lang="en-US" dirty="0"/>
          </a:p>
        </p:txBody>
      </p:sp>
      <p:sp>
        <p:nvSpPr>
          <p:cNvPr id="4" name="Content Placeholder 2"/>
          <p:cNvSpPr txBox="1">
            <a:spLocks/>
          </p:cNvSpPr>
          <p:nvPr/>
        </p:nvSpPr>
        <p:spPr>
          <a:xfrm>
            <a:off x="352131" y="1138239"/>
            <a:ext cx="8515350" cy="407801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None/>
              <a:tabLst/>
              <a:defRPr/>
            </a:pPr>
            <a:r>
              <a:rPr kumimoji="0" lang="en-US" sz="240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Available to any student and </a:t>
            </a:r>
            <a:r>
              <a:rPr kumimoji="0" lang="en-US" sz="24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must</a:t>
            </a:r>
            <a:r>
              <a:rPr kumimoji="0" lang="en-US" sz="24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be marked in the SR/PNP:</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200" b="0" i="0" u="none" strike="noStrike" kern="1200" cap="none" spc="0" normalizeH="0" baseline="0" noProof="0" dirty="0" smtClean="0">
                <a:ln>
                  <a:noFill/>
                </a:ln>
                <a:effectLst/>
                <a:uLnTx/>
                <a:uFillTx/>
                <a:latin typeface="Trebuchet MS" panose="020B0603020202020204" pitchFamily="34" charset="0"/>
              </a:rPr>
              <a:t>Auditory Presentation:</a:t>
            </a:r>
          </a:p>
          <a:p>
            <a:pPr lvl="1" indent="-342900">
              <a:buClr>
                <a:sysClr val="windowText" lastClr="000000"/>
              </a:buClr>
              <a:buFont typeface="Arial" panose="020B0604020202020204" pitchFamily="34" charset="0"/>
              <a:buChar char="•"/>
              <a:defRPr/>
            </a:pPr>
            <a:r>
              <a:rPr kumimoji="0" lang="en-US" sz="2000" b="0" i="0" u="none" strike="noStrike" kern="1200" cap="none" spc="0" normalizeH="0" baseline="0" noProof="0" dirty="0" smtClean="0">
                <a:ln>
                  <a:noFill/>
                </a:ln>
                <a:effectLst/>
                <a:uLnTx/>
                <a:uFillTx/>
                <a:latin typeface="Trebuchet MS" panose="020B0603020202020204" pitchFamily="34" charset="0"/>
              </a:rPr>
              <a:t>Text-To-Speech (CBT)</a:t>
            </a:r>
            <a:r>
              <a:rPr kumimoji="0" lang="en-US" sz="2000" b="0" i="0" u="none" strike="noStrike" kern="1200" cap="none" spc="0" normalizeH="0" noProof="0" dirty="0" smtClean="0">
                <a:ln>
                  <a:noFill/>
                </a:ln>
                <a:effectLst/>
                <a:uLnTx/>
                <a:uFillTx/>
                <a:latin typeface="Trebuchet MS" panose="020B0603020202020204" pitchFamily="34" charset="0"/>
              </a:rPr>
              <a:t> </a:t>
            </a:r>
            <a:r>
              <a:rPr kumimoji="0" lang="en-US" sz="2000" b="0" i="0" u="none" strike="noStrike" kern="1200" cap="none" spc="0" normalizeH="0" baseline="0" noProof="0" dirty="0" smtClean="0">
                <a:ln>
                  <a:noFill/>
                </a:ln>
                <a:effectLst/>
                <a:uLnTx/>
                <a:uFillTx/>
                <a:latin typeface="Trebuchet MS" panose="020B0603020202020204" pitchFamily="34" charset="0"/>
              </a:rPr>
              <a:t>Math, Science, Social Studies</a:t>
            </a:r>
          </a:p>
          <a:p>
            <a:pPr lvl="1" indent="-342900">
              <a:buClr>
                <a:sysClr val="windowText" lastClr="000000"/>
              </a:buClr>
              <a:buFont typeface="Arial" panose="020B0604020202020204" pitchFamily="34" charset="0"/>
              <a:buChar char="•"/>
              <a:defRPr/>
            </a:pPr>
            <a:r>
              <a:rPr kumimoji="0" lang="en-US" sz="2000" b="0" i="0" u="none" strike="noStrike" kern="1200" cap="none" spc="0" normalizeH="0" baseline="0" noProof="0" dirty="0" smtClean="0">
                <a:ln>
                  <a:noFill/>
                </a:ln>
                <a:effectLst/>
                <a:uLnTx/>
                <a:uFillTx/>
                <a:latin typeface="Trebuchet MS" panose="020B0603020202020204" pitchFamily="34" charset="0"/>
              </a:rPr>
              <a:t>Oral Script (PBT) Math, Science, Social</a:t>
            </a:r>
            <a:r>
              <a:rPr kumimoji="0" lang="en-US" sz="2000" b="0" i="0" u="none" strike="noStrike" kern="1200" cap="none" spc="0" normalizeH="0" noProof="0" dirty="0" smtClean="0">
                <a:ln>
                  <a:noFill/>
                </a:ln>
                <a:effectLst/>
                <a:uLnTx/>
                <a:uFillTx/>
                <a:latin typeface="Trebuchet MS" panose="020B0603020202020204" pitchFamily="34" charset="0"/>
              </a:rPr>
              <a:t> Studies</a:t>
            </a:r>
            <a:endParaRPr kumimoji="0" lang="en-US" sz="2000" b="0" i="0" u="none" strike="noStrike" kern="1200" cap="none" spc="0" normalizeH="0" baseline="0" noProof="0" dirty="0" smtClean="0">
              <a:ln>
                <a:noFill/>
              </a:ln>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200" b="0" i="0" u="none" strike="noStrike" kern="1200" cap="none" spc="0" normalizeH="0" baseline="0" noProof="0" dirty="0" smtClean="0">
                <a:ln>
                  <a:noFill/>
                </a:ln>
                <a:effectLst/>
                <a:uLnTx/>
                <a:uFillTx/>
                <a:latin typeface="Trebuchet MS" panose="020B0603020202020204" pitchFamily="34" charset="0"/>
              </a:rPr>
              <a:t>Color Contrast</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endParaRPr kumimoji="0" lang="en-US" sz="2400" b="0" i="0" u="none" strike="noStrike" kern="1200" cap="none" spc="0" normalizeH="0" baseline="0" noProof="0" dirty="0" smtClean="0">
              <a:ln>
                <a:noFill/>
              </a:ln>
              <a:solidFill>
                <a:srgbClr val="6C1B89"/>
              </a:solidFill>
              <a:effectLst/>
              <a:uLnTx/>
              <a:uFillTx/>
              <a:latin typeface="Trebuchet MS" panose="020B0603020202020204" pitchFamily="34" charset="0"/>
            </a:endParaRPr>
          </a:p>
          <a:p>
            <a:pPr marL="0" marR="0" lvl="0" indent="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None/>
              <a:tabLst/>
              <a:defRPr/>
            </a:pPr>
            <a:r>
              <a:rPr kumimoji="0" lang="en-US" sz="2000" b="1" i="0" u="none" strike="noStrike" kern="1200" cap="none" spc="0" normalizeH="0" baseline="0" noProof="0" dirty="0" smtClean="0">
                <a:ln>
                  <a:noFill/>
                </a:ln>
                <a:effectLst/>
                <a:uLnTx/>
                <a:uFillTx/>
                <a:latin typeface="Trebuchet MS" panose="020B0603020202020204" pitchFamily="34" charset="0"/>
              </a:rPr>
              <a:t>Note</a:t>
            </a:r>
            <a:r>
              <a:rPr kumimoji="0" lang="en-US" sz="2000" b="0" i="0" u="none" strike="noStrike" kern="1200" cap="none" spc="0" normalizeH="0" baseline="0" noProof="0" dirty="0" smtClean="0">
                <a:ln>
                  <a:noFill/>
                </a:ln>
                <a:effectLst/>
                <a:uLnTx/>
                <a:uFillTx/>
                <a:latin typeface="Trebuchet MS" panose="020B0603020202020204" pitchFamily="34" charset="0"/>
              </a:rPr>
              <a:t>: Auditory Presentation of ELA is a unique accommodation that requires a</a:t>
            </a:r>
            <a:r>
              <a:rPr kumimoji="0" lang="en-US" sz="2000" b="0" i="0" u="none" strike="noStrike" kern="1200" cap="none" spc="0" normalizeH="0" noProof="0" dirty="0" smtClean="0">
                <a:ln>
                  <a:noFill/>
                </a:ln>
                <a:effectLst/>
                <a:uLnTx/>
                <a:uFillTx/>
                <a:latin typeface="Trebuchet MS" panose="020B0603020202020204" pitchFamily="34" charset="0"/>
              </a:rPr>
              <a:t> CDE Assessment Unit-</a:t>
            </a:r>
            <a:r>
              <a:rPr kumimoji="0" lang="en-US" sz="2000" b="0" i="0" u="none" strike="noStrike" kern="1200" cap="none" spc="0" normalizeH="0" baseline="0" noProof="0" dirty="0" smtClean="0">
                <a:ln>
                  <a:noFill/>
                </a:ln>
                <a:effectLst/>
                <a:uLnTx/>
                <a:uFillTx/>
                <a:latin typeface="Trebuchet MS" panose="020B0603020202020204" pitchFamily="34" charset="0"/>
              </a:rPr>
              <a:t>approved UAR</a:t>
            </a:r>
            <a:endParaRPr kumimoji="0" lang="en-US" sz="2000" b="0" i="0" u="none" strike="noStrike" kern="1200" cap="none" spc="0" normalizeH="0" baseline="0" noProof="0" dirty="0">
              <a:ln>
                <a:noFill/>
              </a:ln>
              <a:effectLst/>
              <a:uLnTx/>
              <a:uFillTx/>
              <a:latin typeface="Trebuchet MS" panose="020B0603020202020204" pitchFamily="34" charset="0"/>
            </a:endParaRPr>
          </a:p>
        </p:txBody>
      </p:sp>
      <p:sp>
        <p:nvSpPr>
          <p:cNvPr id="2" name="TextBox 1"/>
          <p:cNvSpPr txBox="1"/>
          <p:nvPr/>
        </p:nvSpPr>
        <p:spPr>
          <a:xfrm>
            <a:off x="192023" y="5354255"/>
            <a:ext cx="8675458" cy="923330"/>
          </a:xfrm>
          <a:prstGeom prst="rect">
            <a:avLst/>
          </a:prstGeom>
          <a:solidFill>
            <a:schemeClr val="accent4"/>
          </a:solidFill>
        </p:spPr>
        <p:txBody>
          <a:bodyPr wrap="square" rtlCol="0">
            <a:spAutoFit/>
          </a:bodyPr>
          <a:lstStyle/>
          <a:p>
            <a:pPr lvl="0" algn="ctr"/>
            <a:r>
              <a:rPr lang="en-US" b="1" dirty="0">
                <a:latin typeface="Trebuchet MS" panose="020B0603020202020204" pitchFamily="34" charset="0"/>
              </a:rPr>
              <a:t>While accessibility features are available to any student, they </a:t>
            </a:r>
            <a:r>
              <a:rPr lang="en-US" b="1" i="1" dirty="0">
                <a:latin typeface="Trebuchet MS" panose="020B0603020202020204" pitchFamily="34" charset="0"/>
              </a:rPr>
              <a:t>may not be appropriate </a:t>
            </a:r>
            <a:r>
              <a:rPr lang="en-US" b="1" dirty="0">
                <a:latin typeface="Trebuchet MS" panose="020B0603020202020204" pitchFamily="34" charset="0"/>
              </a:rPr>
              <a:t>for all students. Students should use similar access strategies during instruction</a:t>
            </a:r>
            <a:r>
              <a:rPr lang="en-US" b="1" dirty="0" smtClean="0">
                <a:latin typeface="Trebuchet MS" panose="020B0603020202020204" pitchFamily="34" charset="0"/>
              </a:rPr>
              <a:t>.</a:t>
            </a:r>
            <a:endParaRPr lang="en-US" b="1" dirty="0">
              <a:latin typeface="Trebuchet MS" panose="020B0603020202020204" pitchFamily="34" charset="0"/>
            </a:endParaRPr>
          </a:p>
        </p:txBody>
      </p:sp>
    </p:spTree>
    <p:extLst>
      <p:ext uri="{BB962C8B-B14F-4D97-AF65-F5344CB8AC3E}">
        <p14:creationId xmlns:p14="http://schemas.microsoft.com/office/powerpoint/2010/main" val="1392785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76" y="950058"/>
            <a:ext cx="9036424" cy="5701553"/>
          </a:xfrm>
        </p:spPr>
        <p:txBody>
          <a:bodyPr>
            <a:noAutofit/>
          </a:bodyPr>
          <a:lstStyle/>
          <a:p>
            <a:pPr>
              <a:spcBef>
                <a:spcPts val="0"/>
              </a:spcBef>
              <a:spcAft>
                <a:spcPts val="400"/>
              </a:spcAft>
              <a:buClr>
                <a:schemeClr val="tx1"/>
              </a:buClr>
            </a:pPr>
            <a:r>
              <a:rPr lang="en-US" sz="2000" b="1" dirty="0" smtClean="0"/>
              <a:t>Math and ELA</a:t>
            </a:r>
          </a:p>
          <a:p>
            <a:pPr lvl="1">
              <a:spcBef>
                <a:spcPts val="0"/>
              </a:spcBef>
              <a:spcAft>
                <a:spcPts val="400"/>
              </a:spcAft>
              <a:buClr>
                <a:schemeClr val="tx1"/>
              </a:buClr>
            </a:pPr>
            <a:r>
              <a:rPr lang="en-US" dirty="0" smtClean="0"/>
              <a:t>No </a:t>
            </a:r>
            <a:r>
              <a:rPr lang="en-US" dirty="0"/>
              <a:t>CMAS testing in grade 9 (now PSAT)</a:t>
            </a:r>
          </a:p>
          <a:p>
            <a:pPr lvl="1">
              <a:spcBef>
                <a:spcPts val="0"/>
              </a:spcBef>
              <a:spcAft>
                <a:spcPts val="400"/>
              </a:spcAft>
              <a:buClr>
                <a:schemeClr val="tx1"/>
              </a:buClr>
            </a:pPr>
            <a:r>
              <a:rPr lang="en-US" dirty="0" smtClean="0"/>
              <a:t>CSLA </a:t>
            </a:r>
            <a:r>
              <a:rPr lang="en-US" dirty="0"/>
              <a:t>is included in the math and ELA </a:t>
            </a:r>
            <a:r>
              <a:rPr lang="en-US" dirty="0" smtClean="0"/>
              <a:t>administration </a:t>
            </a:r>
            <a:r>
              <a:rPr lang="en-US" dirty="0"/>
              <a:t>as an </a:t>
            </a:r>
            <a:r>
              <a:rPr lang="en-US" dirty="0" smtClean="0"/>
              <a:t>ELA accommodation</a:t>
            </a:r>
          </a:p>
          <a:p>
            <a:pPr lvl="2">
              <a:spcBef>
                <a:spcPts val="0"/>
              </a:spcBef>
              <a:spcAft>
                <a:spcPts val="400"/>
              </a:spcAft>
              <a:buClr>
                <a:schemeClr val="tx1"/>
              </a:buClr>
            </a:pPr>
            <a:r>
              <a:rPr lang="en-US" dirty="0" smtClean="0"/>
              <a:t>Indicate Spanish Transadaptation for ELA for eligible English learners in grades 3 and 4</a:t>
            </a:r>
          </a:p>
          <a:p>
            <a:pPr lvl="1">
              <a:spcBef>
                <a:spcPts val="0"/>
              </a:spcBef>
              <a:spcAft>
                <a:spcPts val="400"/>
              </a:spcAft>
              <a:buClr>
                <a:schemeClr val="tx1"/>
              </a:buClr>
            </a:pPr>
            <a:r>
              <a:rPr lang="en-US" dirty="0" smtClean="0"/>
              <a:t>No standalone ELA field test units</a:t>
            </a:r>
          </a:p>
          <a:p>
            <a:pPr lvl="1">
              <a:spcBef>
                <a:spcPts val="0"/>
              </a:spcBef>
              <a:spcAft>
                <a:spcPts val="400"/>
              </a:spcAft>
              <a:buClr>
                <a:schemeClr val="tx1"/>
              </a:buClr>
            </a:pPr>
            <a:r>
              <a:rPr lang="en-US" dirty="0" smtClean="0"/>
              <a:t>Consumable test books for grades 3-8 (answer documents only used for advanced math)</a:t>
            </a:r>
          </a:p>
          <a:p>
            <a:pPr lvl="1">
              <a:spcBef>
                <a:spcPts val="0"/>
              </a:spcBef>
              <a:spcAft>
                <a:spcPts val="400"/>
              </a:spcAft>
              <a:buClr>
                <a:schemeClr val="tx1"/>
              </a:buClr>
            </a:pPr>
            <a:r>
              <a:rPr lang="en-US" dirty="0" smtClean="0"/>
              <a:t>Grades 6-8 Math Unit 1 structure now the same </a:t>
            </a:r>
            <a:r>
              <a:rPr lang="en-US" i="1" dirty="0" smtClean="0"/>
              <a:t>(non-calculator/calculator)</a:t>
            </a:r>
          </a:p>
          <a:p>
            <a:pPr lvl="1">
              <a:spcBef>
                <a:spcPts val="0"/>
              </a:spcBef>
              <a:spcAft>
                <a:spcPts val="400"/>
              </a:spcAft>
              <a:buClr>
                <a:schemeClr val="tx1"/>
              </a:buClr>
            </a:pPr>
            <a:r>
              <a:rPr lang="en-US" dirty="0" smtClean="0"/>
              <a:t>Updated unit testing times</a:t>
            </a:r>
          </a:p>
          <a:p>
            <a:pPr lvl="2">
              <a:spcBef>
                <a:spcPts val="0"/>
              </a:spcBef>
              <a:spcAft>
                <a:spcPts val="400"/>
              </a:spcAft>
              <a:buClr>
                <a:schemeClr val="tx1"/>
              </a:buClr>
            </a:pPr>
            <a:r>
              <a:rPr lang="en-US" dirty="0" smtClean="0"/>
              <a:t>ELA unit testing times aligned</a:t>
            </a:r>
          </a:p>
          <a:p>
            <a:pPr lvl="2">
              <a:spcBef>
                <a:spcPts val="0"/>
              </a:spcBef>
              <a:spcAft>
                <a:spcPts val="400"/>
              </a:spcAft>
              <a:buClr>
                <a:schemeClr val="tx1"/>
              </a:buClr>
            </a:pPr>
            <a:r>
              <a:rPr lang="en-US" dirty="0" smtClean="0"/>
              <a:t>Math grades 3-5 reduced from four units to three units</a:t>
            </a:r>
          </a:p>
          <a:p>
            <a:pPr lvl="1">
              <a:spcBef>
                <a:spcPts val="0"/>
              </a:spcBef>
              <a:spcAft>
                <a:spcPts val="400"/>
              </a:spcAft>
              <a:buClr>
                <a:schemeClr val="tx1"/>
              </a:buClr>
            </a:pPr>
            <a:r>
              <a:rPr lang="en-US" dirty="0" smtClean="0"/>
              <a:t>No overage materials</a:t>
            </a:r>
          </a:p>
          <a:p>
            <a:pPr lvl="1">
              <a:spcBef>
                <a:spcPts val="0"/>
              </a:spcBef>
              <a:spcAft>
                <a:spcPts val="400"/>
              </a:spcAft>
              <a:buClr>
                <a:schemeClr val="tx1"/>
              </a:buClr>
            </a:pPr>
            <a:r>
              <a:rPr lang="en-US" dirty="0" smtClean="0"/>
              <a:t>AOs - Do not need to order test books, answer documents, rulers/protractors, and math reference sheets separately</a:t>
            </a:r>
            <a:endParaRPr lang="en-US" dirty="0"/>
          </a:p>
          <a:p>
            <a:pPr>
              <a:spcBef>
                <a:spcPts val="0"/>
              </a:spcBef>
              <a:spcAft>
                <a:spcPts val="400"/>
              </a:spcAft>
              <a:buClr>
                <a:schemeClr val="tx1"/>
              </a:buClr>
            </a:pPr>
            <a:r>
              <a:rPr lang="en-US" sz="2000" b="1" dirty="0" smtClean="0"/>
              <a:t>Science and Social Studies</a:t>
            </a:r>
          </a:p>
          <a:p>
            <a:pPr lvl="1">
              <a:spcBef>
                <a:spcPts val="0"/>
              </a:spcBef>
              <a:spcAft>
                <a:spcPts val="400"/>
              </a:spcAft>
              <a:buClr>
                <a:schemeClr val="tx1"/>
              </a:buClr>
            </a:pPr>
            <a:r>
              <a:rPr lang="en-US" dirty="0" smtClean="0"/>
              <a:t>High school unit testing times reduced</a:t>
            </a:r>
          </a:p>
        </p:txBody>
      </p:sp>
      <p:sp>
        <p:nvSpPr>
          <p:cNvPr id="3" name="Title 2"/>
          <p:cNvSpPr>
            <a:spLocks noGrp="1"/>
          </p:cNvSpPr>
          <p:nvPr>
            <p:ph type="title"/>
          </p:nvPr>
        </p:nvSpPr>
        <p:spPr/>
        <p:txBody>
          <a:bodyPr/>
          <a:lstStyle/>
          <a:p>
            <a:r>
              <a:rPr lang="en-US" dirty="0" smtClean="0"/>
              <a:t>Overview of What’s New this Year</a:t>
            </a:r>
            <a:endParaRPr lang="en-US" dirty="0"/>
          </a:p>
        </p:txBody>
      </p:sp>
    </p:spTree>
    <p:extLst>
      <p:ext uri="{BB962C8B-B14F-4D97-AF65-F5344CB8AC3E}">
        <p14:creationId xmlns:p14="http://schemas.microsoft.com/office/powerpoint/2010/main" val="10019833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Text-to-Speech Usage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984092412"/>
              </p:ext>
            </p:extLst>
          </p:nvPr>
        </p:nvGraphicFramePr>
        <p:xfrm>
          <a:off x="0" y="958788"/>
          <a:ext cx="9144000" cy="56817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1763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35160" cy="521208"/>
          </a:xfrm>
        </p:spPr>
        <p:txBody>
          <a:bodyPr/>
          <a:lstStyle/>
          <a:p>
            <a:r>
              <a:rPr lang="en-US" dirty="0" smtClean="0"/>
              <a:t>Extended Time</a:t>
            </a:r>
            <a:endParaRPr lang="en-US" dirty="0"/>
          </a:p>
        </p:txBody>
      </p:sp>
      <p:sp>
        <p:nvSpPr>
          <p:cNvPr id="4" name="Rectangle 3"/>
          <p:cNvSpPr/>
          <p:nvPr/>
        </p:nvSpPr>
        <p:spPr>
          <a:xfrm>
            <a:off x="276519" y="1111264"/>
            <a:ext cx="8763000" cy="5047536"/>
          </a:xfrm>
          <a:prstGeom prst="rect">
            <a:avLst/>
          </a:prstGeom>
          <a:noFill/>
        </p:spPr>
        <p:txBody>
          <a:bodyPr wrap="square">
            <a:spAutoFit/>
          </a:bodyPr>
          <a:lstStyle/>
          <a:p>
            <a:pPr marL="285750" indent="-285750" defTabSz="914400" fontAlgn="base">
              <a:spcBef>
                <a:spcPct val="0"/>
              </a:spcBef>
              <a:spcAft>
                <a:spcPct val="0"/>
              </a:spcAft>
              <a:buFont typeface="Arial" panose="020B0604020202020204" pitchFamily="34" charset="0"/>
              <a:buChar char="•"/>
            </a:pPr>
            <a:r>
              <a:rPr lang="en-US" sz="2400" dirty="0">
                <a:solidFill>
                  <a:prstClr val="black"/>
                </a:solidFill>
                <a:latin typeface="Trebuchet MS" panose="020B0603020202020204" pitchFamily="34" charset="0"/>
                <a:ea typeface="ＭＳ Ｐゴシック" pitchFamily="34" charset="-128"/>
              </a:rPr>
              <a:t>Extended time </a:t>
            </a:r>
            <a:r>
              <a:rPr lang="en-US" sz="2400" dirty="0" smtClean="0">
                <a:solidFill>
                  <a:prstClr val="black"/>
                </a:solidFill>
                <a:latin typeface="Trebuchet MS" panose="020B0603020202020204" pitchFamily="34" charset="0"/>
                <a:ea typeface="ＭＳ Ｐゴシック" pitchFamily="34" charset="-128"/>
              </a:rPr>
              <a:t>accommodations must be administered </a:t>
            </a:r>
            <a:r>
              <a:rPr lang="en-US" sz="2400" dirty="0">
                <a:solidFill>
                  <a:prstClr val="black"/>
                </a:solidFill>
                <a:latin typeface="Trebuchet MS" panose="020B0603020202020204" pitchFamily="34" charset="0"/>
                <a:ea typeface="ＭＳ Ｐゴシック" pitchFamily="34" charset="-128"/>
              </a:rPr>
              <a:t>in a separate room from </a:t>
            </a:r>
            <a:r>
              <a:rPr lang="en-US" sz="2400" dirty="0" smtClean="0">
                <a:solidFill>
                  <a:prstClr val="black"/>
                </a:solidFill>
                <a:latin typeface="Trebuchet MS" panose="020B0603020202020204" pitchFamily="34" charset="0"/>
                <a:ea typeface="ＭＳ Ｐゴシック" pitchFamily="34" charset="-128"/>
              </a:rPr>
              <a:t>standard unit testing time administrations</a:t>
            </a:r>
            <a:endParaRPr lang="en-US" sz="2400" dirty="0">
              <a:solidFill>
                <a:prstClr val="black"/>
              </a:solidFill>
              <a:latin typeface="Trebuchet MS" panose="020B0603020202020204" pitchFamily="34" charset="0"/>
              <a:ea typeface="ＭＳ Ｐゴシック" pitchFamily="34" charset="-128"/>
            </a:endParaRPr>
          </a:p>
          <a:p>
            <a:pPr marL="285750" indent="-285750" defTabSz="914400" fontAlgn="base">
              <a:spcBef>
                <a:spcPct val="0"/>
              </a:spcBef>
              <a:spcAft>
                <a:spcPct val="0"/>
              </a:spcAft>
              <a:buFont typeface="Arial" panose="020B0604020202020204" pitchFamily="34" charset="0"/>
              <a:buChar char="•"/>
            </a:pPr>
            <a:r>
              <a:rPr lang="en-US" sz="2400" dirty="0" smtClean="0">
                <a:solidFill>
                  <a:prstClr val="black"/>
                </a:solidFill>
                <a:latin typeface="Trebuchet MS" panose="020B0603020202020204" pitchFamily="34" charset="0"/>
                <a:ea typeface="ＭＳ Ｐゴシック" pitchFamily="34" charset="-128"/>
              </a:rPr>
              <a:t>CDE does not recommend providing more than </a:t>
            </a:r>
            <a:r>
              <a:rPr lang="en-US" sz="2400" dirty="0">
                <a:solidFill>
                  <a:prstClr val="black"/>
                </a:solidFill>
                <a:latin typeface="Trebuchet MS" panose="020B0603020202020204" pitchFamily="34" charset="0"/>
                <a:ea typeface="ＭＳ Ｐゴシック" pitchFamily="34" charset="-128"/>
              </a:rPr>
              <a:t>double </a:t>
            </a:r>
            <a:r>
              <a:rPr lang="en-US" sz="2400" dirty="0" smtClean="0">
                <a:solidFill>
                  <a:prstClr val="black"/>
                </a:solidFill>
                <a:latin typeface="Trebuchet MS" panose="020B0603020202020204" pitchFamily="34" charset="0"/>
                <a:ea typeface="ＭＳ Ｐゴシック" pitchFamily="34" charset="-128"/>
              </a:rPr>
              <a:t>time</a:t>
            </a:r>
          </a:p>
          <a:p>
            <a:pPr marL="285750" indent="-285750" defTabSz="914400" fontAlgn="base">
              <a:spcBef>
                <a:spcPct val="0"/>
              </a:spcBef>
              <a:spcAft>
                <a:spcPct val="0"/>
              </a:spcAft>
              <a:buFont typeface="Arial" panose="020B0604020202020204" pitchFamily="34" charset="0"/>
              <a:buChar char="•"/>
            </a:pPr>
            <a:r>
              <a:rPr lang="en-US" sz="2400" dirty="0">
                <a:solidFill>
                  <a:prstClr val="black"/>
                </a:solidFill>
                <a:latin typeface="Trebuchet MS" panose="020B0603020202020204" pitchFamily="34" charset="0"/>
                <a:ea typeface="ＭＳ Ｐゴシック" pitchFamily="34" charset="-128"/>
              </a:rPr>
              <a:t>U</a:t>
            </a:r>
            <a:r>
              <a:rPr lang="en-US" sz="2400" dirty="0" smtClean="0">
                <a:solidFill>
                  <a:prstClr val="black"/>
                </a:solidFill>
                <a:latin typeface="Trebuchet MS" panose="020B0603020202020204" pitchFamily="34" charset="0"/>
                <a:ea typeface="ＭＳ Ｐゴシック" pitchFamily="34" charset="-128"/>
              </a:rPr>
              <a:t>nit </a:t>
            </a:r>
            <a:r>
              <a:rPr lang="en-US" sz="2400" dirty="0">
                <a:solidFill>
                  <a:prstClr val="black"/>
                </a:solidFill>
                <a:latin typeface="Trebuchet MS" panose="020B0603020202020204" pitchFamily="34" charset="0"/>
                <a:ea typeface="ＭＳ Ｐゴシック" pitchFamily="34" charset="-128"/>
              </a:rPr>
              <a:t>must be completed on the day it was </a:t>
            </a:r>
            <a:r>
              <a:rPr lang="en-US" sz="2400" dirty="0" smtClean="0">
                <a:solidFill>
                  <a:prstClr val="black"/>
                </a:solidFill>
                <a:latin typeface="Trebuchet MS" panose="020B0603020202020204" pitchFamily="34" charset="0"/>
                <a:ea typeface="ＭＳ Ｐゴシック" pitchFamily="34" charset="-128"/>
              </a:rPr>
              <a:t>started</a:t>
            </a:r>
            <a:endParaRPr lang="en-US" sz="2400" dirty="0">
              <a:solidFill>
                <a:prstClr val="black"/>
              </a:solidFill>
              <a:latin typeface="Trebuchet MS" panose="020B0603020202020204" pitchFamily="34" charset="0"/>
              <a:ea typeface="ＭＳ Ｐゴシック" pitchFamily="34" charset="-128"/>
            </a:endParaRPr>
          </a:p>
          <a:p>
            <a:pPr marL="285750" indent="-285750" defTabSz="914400" fontAlgn="base">
              <a:spcBef>
                <a:spcPct val="0"/>
              </a:spcBef>
              <a:spcAft>
                <a:spcPct val="0"/>
              </a:spcAft>
              <a:buFont typeface="Arial" panose="020B0604020202020204" pitchFamily="34" charset="0"/>
              <a:buChar char="•"/>
            </a:pPr>
            <a:endParaRPr lang="en-US" sz="2400" dirty="0" smtClean="0">
              <a:solidFill>
                <a:prstClr val="black"/>
              </a:solidFill>
              <a:latin typeface="Trebuchet MS" panose="020B0603020202020204" pitchFamily="34" charset="0"/>
              <a:ea typeface="ＭＳ Ｐゴシック" pitchFamily="34" charset="-128"/>
            </a:endParaRPr>
          </a:p>
          <a:p>
            <a:pPr marL="285750" indent="-285750" defTabSz="914400" fontAlgn="base">
              <a:spcBef>
                <a:spcPct val="0"/>
              </a:spcBef>
              <a:spcAft>
                <a:spcPct val="0"/>
              </a:spcAft>
              <a:buFont typeface="Arial" panose="020B0604020202020204" pitchFamily="34" charset="0"/>
              <a:buChar char="•"/>
            </a:pPr>
            <a:r>
              <a:rPr lang="en-US" sz="2400" dirty="0" smtClean="0">
                <a:solidFill>
                  <a:prstClr val="black"/>
                </a:solidFill>
                <a:latin typeface="Trebuchet MS" panose="020B0603020202020204" pitchFamily="34" charset="0"/>
                <a:ea typeface="ＭＳ Ｐゴシック" pitchFamily="34" charset="-128"/>
              </a:rPr>
              <a:t>Science and social studies</a:t>
            </a:r>
          </a:p>
          <a:p>
            <a:pPr marL="742950" lvl="1" indent="-285750" defTabSz="914400" fontAlgn="base">
              <a:spcBef>
                <a:spcPct val="0"/>
              </a:spcBef>
              <a:spcAft>
                <a:spcPct val="0"/>
              </a:spcAft>
              <a:buFont typeface="Arial" panose="020B0604020202020204" pitchFamily="34" charset="0"/>
              <a:buChar char="•"/>
            </a:pPr>
            <a:r>
              <a:rPr lang="en-US" sz="2200" dirty="0" smtClean="0">
                <a:solidFill>
                  <a:prstClr val="black"/>
                </a:solidFill>
                <a:latin typeface="Trebuchet MS" panose="020B0603020202020204" pitchFamily="34" charset="0"/>
                <a:ea typeface="ＭＳ Ｐゴシック" pitchFamily="34" charset="-128"/>
              </a:rPr>
              <a:t>Time-and-a-half built </a:t>
            </a:r>
            <a:r>
              <a:rPr lang="en-US" sz="2200" dirty="0">
                <a:solidFill>
                  <a:prstClr val="black"/>
                </a:solidFill>
                <a:latin typeface="Trebuchet MS" panose="020B0603020202020204" pitchFamily="34" charset="0"/>
                <a:ea typeface="ＭＳ Ｐゴシック" pitchFamily="34" charset="-128"/>
              </a:rPr>
              <a:t>into unit </a:t>
            </a:r>
            <a:r>
              <a:rPr lang="en-US" sz="2200" dirty="0" smtClean="0">
                <a:solidFill>
                  <a:prstClr val="black"/>
                </a:solidFill>
                <a:latin typeface="Trebuchet MS" panose="020B0603020202020204" pitchFamily="34" charset="0"/>
                <a:ea typeface="ＭＳ Ｐゴシック" pitchFamily="34" charset="-128"/>
              </a:rPr>
              <a:t>time</a:t>
            </a:r>
          </a:p>
          <a:p>
            <a:pPr marL="742950" lvl="1" indent="-285750" defTabSz="914400" fontAlgn="base">
              <a:spcBef>
                <a:spcPct val="0"/>
              </a:spcBef>
              <a:spcAft>
                <a:spcPct val="0"/>
              </a:spcAft>
              <a:buFont typeface="Arial" panose="020B0604020202020204" pitchFamily="34" charset="0"/>
              <a:buChar char="•"/>
            </a:pPr>
            <a:r>
              <a:rPr lang="en-US" sz="2200" dirty="0" smtClean="0">
                <a:solidFill>
                  <a:prstClr val="black"/>
                </a:solidFill>
                <a:latin typeface="Trebuchet MS" panose="020B0603020202020204" pitchFamily="34" charset="0"/>
                <a:ea typeface="ＭＳ Ｐゴシック" pitchFamily="34" charset="-128"/>
              </a:rPr>
              <a:t>Double time as an accommodation</a:t>
            </a:r>
          </a:p>
          <a:p>
            <a:pPr marL="1200150" lvl="2" indent="-285750" defTabSz="914400" fontAlgn="base">
              <a:spcBef>
                <a:spcPct val="0"/>
              </a:spcBef>
              <a:spcAft>
                <a:spcPct val="0"/>
              </a:spcAft>
              <a:buFont typeface="Arial" panose="020B0604020202020204" pitchFamily="34" charset="0"/>
              <a:buChar char="•"/>
            </a:pPr>
            <a:r>
              <a:rPr lang="en-US" sz="2000" dirty="0" smtClean="0">
                <a:solidFill>
                  <a:prstClr val="black"/>
                </a:solidFill>
                <a:latin typeface="Trebuchet MS" panose="020B0603020202020204" pitchFamily="34" charset="0"/>
                <a:ea typeface="ＭＳ Ｐゴシック" pitchFamily="34" charset="-128"/>
              </a:rPr>
              <a:t>Elementary and middle school </a:t>
            </a:r>
            <a:r>
              <a:rPr lang="en-US" sz="2000" dirty="0">
                <a:solidFill>
                  <a:prstClr val="black"/>
                </a:solidFill>
                <a:latin typeface="Trebuchet MS" panose="020B0603020202020204" pitchFamily="34" charset="0"/>
                <a:ea typeface="ＭＳ Ｐゴシック" pitchFamily="34" charset="-128"/>
              </a:rPr>
              <a:t>–</a:t>
            </a:r>
            <a:r>
              <a:rPr lang="en-US" sz="2000" dirty="0" smtClean="0">
                <a:solidFill>
                  <a:prstClr val="black"/>
                </a:solidFill>
                <a:latin typeface="Trebuchet MS" panose="020B0603020202020204" pitchFamily="34" charset="0"/>
                <a:ea typeface="ＭＳ Ｐゴシック" pitchFamily="34" charset="-128"/>
              </a:rPr>
              <a:t> 110 minutes</a:t>
            </a:r>
          </a:p>
          <a:p>
            <a:pPr marL="1200150" lvl="2" indent="-285750" defTabSz="914400" fontAlgn="base">
              <a:spcBef>
                <a:spcPct val="0"/>
              </a:spcBef>
              <a:spcAft>
                <a:spcPct val="0"/>
              </a:spcAft>
              <a:buFont typeface="Arial" panose="020B0604020202020204" pitchFamily="34" charset="0"/>
              <a:buChar char="•"/>
            </a:pPr>
            <a:r>
              <a:rPr lang="en-US" sz="2000" dirty="0" smtClean="0">
                <a:latin typeface="Trebuchet MS" panose="020B0603020202020204" pitchFamily="34" charset="0"/>
                <a:ea typeface="ＭＳ Ｐゴシック" pitchFamily="34" charset="-128"/>
              </a:rPr>
              <a:t>High school – 70 minutes</a:t>
            </a:r>
          </a:p>
          <a:p>
            <a:pPr marL="742950" lvl="1" indent="-285750" defTabSz="914400" fontAlgn="base">
              <a:spcBef>
                <a:spcPct val="0"/>
              </a:spcBef>
              <a:spcAft>
                <a:spcPct val="0"/>
              </a:spcAft>
              <a:buFont typeface="Arial" panose="020B0604020202020204" pitchFamily="34" charset="0"/>
              <a:buChar char="•"/>
            </a:pPr>
            <a:endParaRPr lang="en-US" sz="2400" dirty="0">
              <a:solidFill>
                <a:prstClr val="black"/>
              </a:solidFill>
              <a:latin typeface="Trebuchet MS" panose="020B0603020202020204" pitchFamily="34" charset="0"/>
              <a:ea typeface="ＭＳ Ｐゴシック" pitchFamily="34" charset="-128"/>
            </a:endParaRPr>
          </a:p>
          <a:p>
            <a:pPr marL="285750" indent="-285750" defTabSz="914400" fontAlgn="base">
              <a:spcBef>
                <a:spcPct val="0"/>
              </a:spcBef>
              <a:spcAft>
                <a:spcPct val="0"/>
              </a:spcAft>
              <a:buFont typeface="Arial" panose="020B0604020202020204" pitchFamily="34" charset="0"/>
              <a:buChar char="•"/>
            </a:pPr>
            <a:r>
              <a:rPr lang="en-US" sz="2400" dirty="0" smtClean="0">
                <a:latin typeface="Trebuchet MS" panose="020B0603020202020204" pitchFamily="34" charset="0"/>
                <a:ea typeface="ＭＳ Ｐゴシック" pitchFamily="34" charset="-128"/>
              </a:rPr>
              <a:t>Math and ELA</a:t>
            </a:r>
          </a:p>
          <a:p>
            <a:pPr marL="742950" lvl="1" indent="-285750" defTabSz="914400" fontAlgn="base">
              <a:spcBef>
                <a:spcPct val="0"/>
              </a:spcBef>
              <a:spcAft>
                <a:spcPct val="0"/>
              </a:spcAft>
              <a:buFont typeface="Arial" panose="020B0604020202020204" pitchFamily="34" charset="0"/>
              <a:buChar char="•"/>
            </a:pPr>
            <a:r>
              <a:rPr lang="en-US" sz="2200" dirty="0" smtClean="0">
                <a:latin typeface="Trebuchet MS" panose="020B0603020202020204" pitchFamily="34" charset="0"/>
                <a:ea typeface="ＭＳ Ｐゴシック" pitchFamily="34" charset="-128"/>
              </a:rPr>
              <a:t>Extended time is </a:t>
            </a:r>
            <a:r>
              <a:rPr lang="en-US" sz="2200" b="1" dirty="0" smtClean="0">
                <a:latin typeface="Trebuchet MS" panose="020B0603020202020204" pitchFamily="34" charset="0"/>
                <a:ea typeface="ＭＳ Ｐゴシック" pitchFamily="34" charset="-128"/>
              </a:rPr>
              <a:t>not</a:t>
            </a:r>
            <a:r>
              <a:rPr lang="en-US" sz="2200" dirty="0" smtClean="0">
                <a:latin typeface="Trebuchet MS" panose="020B0603020202020204" pitchFamily="34" charset="0"/>
                <a:ea typeface="ＭＳ Ｐゴシック" pitchFamily="34" charset="-128"/>
              </a:rPr>
              <a:t> included in unit time</a:t>
            </a:r>
            <a:endParaRPr lang="en-US" sz="2200" dirty="0">
              <a:latin typeface="Trebuchet MS" panose="020B0603020202020204" pitchFamily="34" charset="0"/>
              <a:ea typeface="ＭＳ Ｐゴシック" pitchFamily="34" charset="-128"/>
            </a:endParaRPr>
          </a:p>
        </p:txBody>
      </p:sp>
    </p:spTree>
    <p:extLst>
      <p:ext uri="{BB962C8B-B14F-4D97-AF65-F5344CB8AC3E}">
        <p14:creationId xmlns:p14="http://schemas.microsoft.com/office/powerpoint/2010/main" val="1610609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10574" cy="521208"/>
          </a:xfrm>
        </p:spPr>
        <p:txBody>
          <a:bodyPr/>
          <a:lstStyle/>
          <a:p>
            <a:r>
              <a:rPr lang="en-US" dirty="0" smtClean="0"/>
              <a:t>Speech-to-Text</a:t>
            </a:r>
            <a:endParaRPr lang="en-US" dirty="0"/>
          </a:p>
        </p:txBody>
      </p:sp>
      <p:sp>
        <p:nvSpPr>
          <p:cNvPr id="4" name="Content Placeholder 2"/>
          <p:cNvSpPr txBox="1">
            <a:spLocks/>
          </p:cNvSpPr>
          <p:nvPr/>
        </p:nvSpPr>
        <p:spPr>
          <a:xfrm>
            <a:off x="457200" y="1227438"/>
            <a:ext cx="8229600" cy="48987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effectLst/>
                <a:uLnTx/>
                <a:uFillTx/>
                <a:latin typeface="Trebuchet MS" panose="020B0603020202020204" pitchFamily="34" charset="0"/>
              </a:rPr>
              <a:t>Use of internet-based speech-to-text (STT) devices/software is not allowed</a:t>
            </a:r>
          </a:p>
          <a:p>
            <a:pPr lvl="1" indent="-342900">
              <a:buFont typeface="Arial" panose="020B0604020202020204" pitchFamily="34" charset="0"/>
              <a:buChar char="•"/>
              <a:defRPr/>
            </a:pPr>
            <a:r>
              <a:rPr kumimoji="0" lang="en-US" sz="2400" b="0" i="0" u="none" strike="noStrike" kern="1200" cap="none" spc="0" normalizeH="0" baseline="0" noProof="0" dirty="0" smtClean="0">
                <a:ln>
                  <a:noFill/>
                </a:ln>
                <a:effectLst/>
                <a:uLnTx/>
                <a:uFillTx/>
                <a:latin typeface="Trebuchet MS" panose="020B0603020202020204" pitchFamily="34" charset="0"/>
              </a:rPr>
              <a:t>Privacy</a:t>
            </a:r>
            <a:r>
              <a:rPr kumimoji="0" lang="en-US" sz="2400" b="0" i="0" u="none" strike="noStrike" kern="1200" cap="none" spc="0" normalizeH="0" noProof="0" dirty="0" smtClean="0">
                <a:ln>
                  <a:noFill/>
                </a:ln>
                <a:effectLst/>
                <a:uLnTx/>
                <a:uFillTx/>
                <a:latin typeface="Trebuchet MS" panose="020B0603020202020204" pitchFamily="34" charset="0"/>
              </a:rPr>
              <a:t> and security </a:t>
            </a:r>
            <a:r>
              <a:rPr kumimoji="0" lang="en-US" sz="2400" b="0" i="0" u="none" strike="noStrike" kern="1200" cap="none" spc="0" normalizeH="0" baseline="0" noProof="0" dirty="0" smtClean="0">
                <a:ln>
                  <a:noFill/>
                </a:ln>
                <a:effectLst/>
                <a:uLnTx/>
                <a:uFillTx/>
                <a:latin typeface="Trebuchet MS" panose="020B0603020202020204" pitchFamily="34" charset="0"/>
              </a:rPr>
              <a:t>issues</a:t>
            </a:r>
          </a:p>
          <a:p>
            <a:pPr lvl="2" indent="-342900">
              <a:defRPr/>
            </a:pPr>
            <a:r>
              <a:rPr lang="en-US" sz="2000" dirty="0" smtClean="0">
                <a:latin typeface="Trebuchet MS" panose="020B0603020202020204" pitchFamily="34" charset="0"/>
              </a:rPr>
              <a:t>A student’s voice is PII</a:t>
            </a:r>
          </a:p>
          <a:p>
            <a:pPr lvl="2" indent="-342900">
              <a:defRPr/>
            </a:pPr>
            <a:r>
              <a:rPr kumimoji="0" lang="en-US" sz="2000" b="0" i="0" u="none" strike="noStrike" kern="1200" cap="none" spc="0" normalizeH="0" baseline="0" noProof="0" dirty="0" smtClean="0">
                <a:ln>
                  <a:noFill/>
                </a:ln>
                <a:effectLst/>
                <a:uLnTx/>
                <a:uFillTx/>
                <a:latin typeface="Trebuchet MS" panose="020B0603020202020204" pitchFamily="34" charset="0"/>
              </a:rPr>
              <a:t>Exposure</a:t>
            </a:r>
            <a:r>
              <a:rPr kumimoji="0" lang="en-US" sz="2000" b="0" i="0" u="none" strike="noStrike" kern="1200" cap="none" spc="0" normalizeH="0" noProof="0" dirty="0" smtClean="0">
                <a:ln>
                  <a:noFill/>
                </a:ln>
                <a:effectLst/>
                <a:uLnTx/>
                <a:uFillTx/>
                <a:latin typeface="Trebuchet MS" panose="020B0603020202020204" pitchFamily="34" charset="0"/>
              </a:rPr>
              <a:t> of test content to STT provider</a:t>
            </a:r>
          </a:p>
          <a:p>
            <a:pPr marL="857250" lvl="1" indent="-457200">
              <a:buFont typeface="Arial" panose="020B0604020202020204" pitchFamily="34" charset="0"/>
              <a:buChar char="•"/>
              <a:defRPr/>
            </a:pPr>
            <a:r>
              <a:rPr kumimoji="0" lang="en-US" sz="2400" b="0" i="0" u="none" strike="noStrike" kern="1200" cap="none" spc="0" normalizeH="0" baseline="0" noProof="0" dirty="0" smtClean="0">
                <a:ln>
                  <a:noFill/>
                </a:ln>
                <a:effectLst/>
                <a:uLnTx/>
                <a:uFillTx/>
                <a:latin typeface="Trebuchet MS" panose="020B0603020202020204" pitchFamily="34" charset="0"/>
              </a:rPr>
              <a:t>Embedded</a:t>
            </a:r>
            <a:r>
              <a:rPr kumimoji="0" lang="en-US" sz="2400" b="0" i="0" u="none" strike="noStrike" kern="1200" cap="none" spc="0" normalizeH="0" noProof="0" dirty="0" smtClean="0">
                <a:ln>
                  <a:noFill/>
                </a:ln>
                <a:effectLst/>
                <a:uLnTx/>
                <a:uFillTx/>
                <a:latin typeface="Trebuchet MS" panose="020B0603020202020204" pitchFamily="34" charset="0"/>
              </a:rPr>
              <a:t> operating system accessibility features may not be used</a:t>
            </a:r>
          </a:p>
        </p:txBody>
      </p:sp>
    </p:spTree>
    <p:extLst>
      <p:ext uri="{BB962C8B-B14F-4D97-AF65-F5344CB8AC3E}">
        <p14:creationId xmlns:p14="http://schemas.microsoft.com/office/powerpoint/2010/main" val="18388005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3000" cy="521208"/>
          </a:xfrm>
        </p:spPr>
        <p:txBody>
          <a:bodyPr>
            <a:normAutofit/>
          </a:bodyPr>
          <a:lstStyle/>
          <a:p>
            <a:r>
              <a:rPr lang="en-US" dirty="0" smtClean="0"/>
              <a:t>Clarifications</a:t>
            </a:r>
            <a:endParaRPr lang="en-US" dirty="0"/>
          </a:p>
        </p:txBody>
      </p:sp>
      <p:sp>
        <p:nvSpPr>
          <p:cNvPr id="4" name="Rectangle 3"/>
          <p:cNvSpPr/>
          <p:nvPr/>
        </p:nvSpPr>
        <p:spPr>
          <a:xfrm>
            <a:off x="192024" y="988161"/>
            <a:ext cx="8763000" cy="5632311"/>
          </a:xfrm>
          <a:prstGeom prst="rect">
            <a:avLst/>
          </a:prstGeom>
          <a:noFill/>
        </p:spPr>
        <p:txBody>
          <a:bodyPr wrap="square">
            <a:spAutoFit/>
          </a:bodyPr>
          <a:lstStyle/>
          <a:p>
            <a:pPr marL="4572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Differences between Text-to-Speech</a:t>
            </a:r>
            <a:r>
              <a:rPr kumimoji="0" lang="en-US" sz="2000" b="0" i="0" u="none" strike="noStrike" kern="0" cap="none" spc="0" normalizeH="0" noProof="0" dirty="0" smtClean="0">
                <a:ln>
                  <a:noFill/>
                </a:ln>
                <a:solidFill>
                  <a:prstClr val="black"/>
                </a:solidFill>
                <a:effectLst/>
                <a:uLnTx/>
                <a:uFillTx/>
                <a:latin typeface="Trebuchet MS" panose="020B0603020202020204" pitchFamily="34" charset="0"/>
                <a:ea typeface="ＭＳ Ｐゴシック" pitchFamily="34" charset="-128"/>
              </a:rPr>
              <a:t> and</a:t>
            </a:r>
            <a:r>
              <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 Oral Script</a:t>
            </a: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endParaRP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Auditory Presentation: Text-to-Speech (TTS) </a:t>
            </a:r>
            <a:r>
              <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a:t>
            </a:r>
            <a:r>
              <a:rPr kumimoji="0" lang="en-US" sz="2000" b="1"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 </a:t>
            </a:r>
            <a:r>
              <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TestNav reads the content via the embedded TTS functionality</a:t>
            </a:r>
          </a:p>
          <a:p>
            <a:pPr marL="800100" lvl="1" indent="-342900" defTabSz="914400" fontAlgn="base">
              <a:spcBef>
                <a:spcPct val="0"/>
              </a:spcBef>
              <a:spcAft>
                <a:spcPct val="0"/>
              </a:spcAft>
              <a:buFont typeface="Arial" panose="020B0604020202020204" pitchFamily="34" charset="0"/>
              <a:buChar char="•"/>
              <a:defRPr/>
            </a:pPr>
            <a: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Computer-based testing</a:t>
            </a:r>
          </a:p>
          <a:p>
            <a:pPr marL="800100" lvl="1" indent="-342900" defTabSz="914400" fontAlgn="base">
              <a:spcBef>
                <a:spcPct val="0"/>
              </a:spcBef>
              <a:spcAft>
                <a:spcPct val="0"/>
              </a:spcAft>
              <a:buFont typeface="Arial" panose="020B0604020202020204" pitchFamily="34" charset="0"/>
              <a:buChar char="•"/>
              <a:defRPr/>
            </a:pPr>
            <a: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This form is </a:t>
            </a:r>
            <a:r>
              <a:rPr kumimoji="0" lang="en-US" b="1"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not</a:t>
            </a:r>
            <a: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 for blind or low-vision students</a:t>
            </a:r>
          </a:p>
          <a:p>
            <a:pPr marL="800100" lvl="1" indent="-342900" defTabSz="914400" fontAlgn="base">
              <a:spcBef>
                <a:spcPct val="0"/>
              </a:spcBef>
              <a:spcAft>
                <a:spcPct val="0"/>
              </a:spcAft>
              <a:buFont typeface="Arial" panose="020B0604020202020204" pitchFamily="34" charset="0"/>
              <a:buChar char="•"/>
              <a:defRPr/>
            </a:pPr>
            <a:r>
              <a:rPr lang="en-US" kern="0" dirty="0" smtClean="0">
                <a:solidFill>
                  <a:prstClr val="black"/>
                </a:solidFill>
                <a:latin typeface="Trebuchet MS" panose="020B0603020202020204" pitchFamily="34" charset="0"/>
                <a:ea typeface="ＭＳ Ｐゴシック" pitchFamily="34" charset="-128"/>
              </a:rPr>
              <a:t>TTS is an accessibility feature for math, science, and social studies</a:t>
            </a:r>
          </a:p>
          <a:p>
            <a:pPr marL="800100" lvl="1" indent="-342900" defTabSz="914400" fontAlgn="base">
              <a:spcBef>
                <a:spcPct val="0"/>
              </a:spcBef>
              <a:spcAft>
                <a:spcPct val="0"/>
              </a:spcAft>
              <a:buFont typeface="Arial" panose="020B0604020202020204" pitchFamily="34" charset="0"/>
              <a:buChar char="•"/>
              <a:defRPr/>
            </a:pPr>
            <a: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TTS is a unique accommodation for ELA</a:t>
            </a: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b="1"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endParaRP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Auditory Presentation: Oral Script </a:t>
            </a:r>
            <a:r>
              <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 Assessment is read aloud by Test Administrator</a:t>
            </a:r>
          </a:p>
          <a:p>
            <a:pPr marL="800100" lvl="1" indent="-342900" defTabSz="914400" fontAlgn="base">
              <a:spcBef>
                <a:spcPct val="0"/>
              </a:spcBef>
              <a:spcAft>
                <a:spcPct val="0"/>
              </a:spcAft>
              <a:buFont typeface="Arial" panose="020B0604020202020204" pitchFamily="34" charset="0"/>
              <a:buChar char="•"/>
              <a:defRPr/>
            </a:pPr>
            <a:r>
              <a:rPr lang="en-US" kern="0" dirty="0" smtClean="0">
                <a:solidFill>
                  <a:prstClr val="black"/>
                </a:solidFill>
                <a:latin typeface="Trebuchet MS" panose="020B0603020202020204" pitchFamily="34" charset="0"/>
                <a:ea typeface="ＭＳ Ｐゴシック" pitchFamily="34" charset="-128"/>
              </a:rPr>
              <a:t>Typically paper-based testing</a:t>
            </a:r>
          </a:p>
          <a:p>
            <a:pPr marL="800100" lvl="1" indent="-342900" defTabSz="914400" fontAlgn="base">
              <a:spcBef>
                <a:spcPct val="0"/>
              </a:spcBef>
              <a:spcAft>
                <a:spcPct val="0"/>
              </a:spcAft>
              <a:buFont typeface="Arial" panose="020B0604020202020204" pitchFamily="34" charset="0"/>
              <a:buChar char="•"/>
              <a:defRPr/>
            </a:pPr>
            <a:r>
              <a:rPr lang="en-US" kern="0" dirty="0" smtClean="0">
                <a:solidFill>
                  <a:prstClr val="black"/>
                </a:solidFill>
                <a:latin typeface="Trebuchet MS" panose="020B0603020202020204" pitchFamily="34" charset="0"/>
                <a:ea typeface="ＭＳ Ｐゴシック" pitchFamily="34" charset="-128"/>
              </a:rPr>
              <a:t>Oral script is an accessibility feature for English PBT math, science, and social studies only</a:t>
            </a:r>
          </a:p>
          <a:p>
            <a:pPr marL="800100" lvl="1" indent="-342900" defTabSz="914400" fontAlgn="base">
              <a:spcBef>
                <a:spcPct val="0"/>
              </a:spcBef>
              <a:spcAft>
                <a:spcPct val="0"/>
              </a:spcAft>
              <a:buFont typeface="Arial" panose="020B0604020202020204" pitchFamily="34" charset="0"/>
              <a:buChar char="•"/>
              <a:defRPr/>
            </a:pPr>
            <a: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Oral script is a</a:t>
            </a:r>
            <a:r>
              <a:rPr kumimoji="0" lang="en-US" b="0" i="0" u="none" strike="noStrike" kern="0" cap="none" spc="0" normalizeH="0" noProof="0" dirty="0" smtClean="0">
                <a:ln>
                  <a:noFill/>
                </a:ln>
                <a:solidFill>
                  <a:prstClr val="black"/>
                </a:solidFill>
                <a:effectLst/>
                <a:uLnTx/>
                <a:uFillTx/>
                <a:latin typeface="Trebuchet MS" panose="020B0603020202020204" pitchFamily="34" charset="0"/>
                <a:ea typeface="ＭＳ Ｐゴシック" pitchFamily="34" charset="-128"/>
              </a:rPr>
              <a:t> unique accommodation for ELA and CSLA</a:t>
            </a:r>
            <a:endPar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endParaRP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b="1"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endParaRPr>
          </a:p>
          <a:p>
            <a:pPr marR="0" lvl="0" defTabSz="914400" eaLnBrk="1" fontAlgn="base" latinLnBrk="0" hangingPunct="1">
              <a:lnSpc>
                <a:spcPct val="100000"/>
              </a:lnSpc>
              <a:spcBef>
                <a:spcPct val="0"/>
              </a:spcBef>
              <a:spcAft>
                <a:spcPct val="0"/>
              </a:spcAft>
              <a:buClrTx/>
              <a:buSzTx/>
              <a:tabLst/>
              <a:defRPr/>
            </a:pPr>
            <a:r>
              <a:rPr kumimoji="0" lang="en-US" sz="2000" b="1" i="0" u="none" strike="noStrike" kern="0" cap="none" spc="0" normalizeH="0" baseline="0" noProof="0" dirty="0" smtClean="0">
                <a:ln>
                  <a:noFill/>
                </a:ln>
                <a:effectLst/>
                <a:uLnTx/>
                <a:uFillTx/>
                <a:latin typeface="Trebuchet MS" panose="020B0603020202020204" pitchFamily="34" charset="0"/>
                <a:ea typeface="ＭＳ Ｐゴシック" pitchFamily="34" charset="-128"/>
              </a:rPr>
              <a:t>Note:</a:t>
            </a:r>
            <a:r>
              <a:rPr lang="en-US" sz="2000" b="1" kern="0" dirty="0">
                <a:latin typeface="Trebuchet MS" panose="020B0603020202020204" pitchFamily="34" charset="0"/>
                <a:ea typeface="ＭＳ Ｐゴシック" pitchFamily="34" charset="-128"/>
              </a:rPr>
              <a:t> </a:t>
            </a:r>
            <a:r>
              <a:rPr lang="en-US" sz="2000" b="1" kern="0" dirty="0" smtClean="0">
                <a:latin typeface="Trebuchet MS" panose="020B0603020202020204" pitchFamily="34" charset="0"/>
                <a:ea typeface="ＭＳ Ｐゴシック" pitchFamily="34" charset="-128"/>
              </a:rPr>
              <a:t>V</a:t>
            </a:r>
            <a:r>
              <a:rPr kumimoji="0" lang="en-US" sz="2000" b="1" i="0" u="none" strike="noStrike" kern="0" cap="none" spc="0" normalizeH="0" baseline="0" noProof="0" dirty="0" err="1" smtClean="0">
                <a:ln>
                  <a:noFill/>
                </a:ln>
                <a:effectLst/>
                <a:uLnTx/>
                <a:uFillTx/>
                <a:latin typeface="Trebuchet MS" panose="020B0603020202020204" pitchFamily="34" charset="0"/>
                <a:ea typeface="ＭＳ Ｐゴシック" pitchFamily="34" charset="-128"/>
              </a:rPr>
              <a:t>isually</a:t>
            </a:r>
            <a:r>
              <a:rPr kumimoji="0" lang="en-US" sz="2000" b="1" i="0" u="none" strike="noStrike" kern="0" cap="none" spc="0" normalizeH="0" baseline="0" noProof="0" dirty="0" smtClean="0">
                <a:ln>
                  <a:noFill/>
                </a:ln>
                <a:effectLst/>
                <a:uLnTx/>
                <a:uFillTx/>
                <a:latin typeface="Trebuchet MS" panose="020B0603020202020204" pitchFamily="34" charset="0"/>
                <a:ea typeface="ＭＳ Ｐゴシック" pitchFamily="34" charset="-128"/>
              </a:rPr>
              <a:t>-impaired</a:t>
            </a:r>
            <a:r>
              <a:rPr kumimoji="0" lang="en-US" sz="2000" b="0" i="0" u="none" strike="noStrike" kern="0" cap="none" spc="0" normalizeH="0" baseline="0" noProof="0" dirty="0" smtClean="0">
                <a:ln>
                  <a:noFill/>
                </a:ln>
                <a:effectLst/>
                <a:uLnTx/>
                <a:uFillTx/>
                <a:latin typeface="Trebuchet MS" panose="020B0603020202020204" pitchFamily="34" charset="0"/>
                <a:ea typeface="ＭＳ Ｐゴシック" pitchFamily="34" charset="-128"/>
              </a:rPr>
              <a:t> students </a:t>
            </a:r>
            <a:r>
              <a:rPr lang="en-US" sz="2000" kern="0" dirty="0" smtClean="0">
                <a:latin typeface="Trebuchet MS" panose="020B0603020202020204" pitchFamily="34" charset="0"/>
                <a:ea typeface="ＭＳ Ｐゴシック" pitchFamily="34" charset="-128"/>
              </a:rPr>
              <a:t>may use a screen reader </a:t>
            </a:r>
            <a:r>
              <a:rPr kumimoji="0" lang="en-US" sz="2000" b="0" i="0" u="none" strike="noStrike" kern="0" cap="none" spc="0" normalizeH="0" baseline="0" noProof="0" dirty="0" smtClean="0">
                <a:ln>
                  <a:noFill/>
                </a:ln>
                <a:effectLst/>
                <a:uLnTx/>
                <a:uFillTx/>
                <a:latin typeface="Trebuchet MS" panose="020B0603020202020204" pitchFamily="34" charset="0"/>
                <a:ea typeface="ＭＳ Ｐゴシック" pitchFamily="34" charset="-128"/>
              </a:rPr>
              <a:t>program that reads the screen (e.g., JAWS) together with the </a:t>
            </a:r>
            <a:r>
              <a:rPr kumimoji="0" lang="en-US" sz="2000" b="1" i="0" u="none" strike="noStrike" kern="0" cap="none" spc="0" normalizeH="0" baseline="0" noProof="0" dirty="0" smtClean="0">
                <a:ln>
                  <a:noFill/>
                </a:ln>
                <a:effectLst/>
                <a:uLnTx/>
                <a:uFillTx/>
                <a:latin typeface="Trebuchet MS" panose="020B0603020202020204" pitchFamily="34" charset="0"/>
                <a:ea typeface="ＭＳ Ｐゴシック" pitchFamily="34" charset="-128"/>
              </a:rPr>
              <a:t>Assistive Technology with Braille form</a:t>
            </a:r>
            <a:r>
              <a:rPr kumimoji="0" lang="en-US" sz="2000" b="1" i="0" u="none" strike="noStrike" kern="0" cap="none" spc="0" normalizeH="0" noProof="0" dirty="0" smtClean="0">
                <a:ln>
                  <a:noFill/>
                </a:ln>
                <a:effectLst/>
                <a:uLnTx/>
                <a:uFillTx/>
                <a:latin typeface="Trebuchet MS" panose="020B0603020202020204" pitchFamily="34" charset="0"/>
                <a:ea typeface="ＭＳ Ｐゴシック" pitchFamily="34" charset="-128"/>
              </a:rPr>
              <a:t> for math and ELA</a:t>
            </a:r>
            <a:endParaRPr kumimoji="0" lang="en-US" sz="2000" b="1" i="0" u="none" strike="noStrike" kern="0" cap="none" spc="0" normalizeH="0" baseline="0" noProof="0" dirty="0" smtClean="0">
              <a:ln>
                <a:noFill/>
              </a:ln>
              <a:effectLst/>
              <a:uLnTx/>
              <a:uFillTx/>
              <a:latin typeface="Trebuchet MS" panose="020B0603020202020204" pitchFamily="34" charset="0"/>
              <a:ea typeface="ＭＳ Ｐゴシック" pitchFamily="34" charset="-128"/>
            </a:endParaRPr>
          </a:p>
        </p:txBody>
      </p:sp>
    </p:spTree>
    <p:extLst>
      <p:ext uri="{BB962C8B-B14F-4D97-AF65-F5344CB8AC3E}">
        <p14:creationId xmlns:p14="http://schemas.microsoft.com/office/powerpoint/2010/main" val="11245336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35160" cy="521208"/>
          </a:xfrm>
        </p:spPr>
        <p:txBody>
          <a:bodyPr>
            <a:normAutofit/>
          </a:bodyPr>
          <a:lstStyle/>
          <a:p>
            <a:r>
              <a:rPr lang="en-US" dirty="0" smtClean="0"/>
              <a:t>Auditory Presentation</a:t>
            </a:r>
            <a:endParaRPr lang="en-US" dirty="0"/>
          </a:p>
        </p:txBody>
      </p:sp>
      <p:sp>
        <p:nvSpPr>
          <p:cNvPr id="4" name="Content Placeholder 2"/>
          <p:cNvSpPr txBox="1">
            <a:spLocks/>
          </p:cNvSpPr>
          <p:nvPr/>
        </p:nvSpPr>
        <p:spPr>
          <a:xfrm>
            <a:off x="453082" y="1037967"/>
            <a:ext cx="8336692" cy="53875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Computer-based testing</a:t>
            </a:r>
          </a:p>
          <a:p>
            <a:pPr marL="40005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Students use Text-to-Speech in English (TTS) or Spanish (STTS)</a:t>
            </a:r>
          </a:p>
          <a:p>
            <a:pPr marL="800100" lvl="1" indent="-342900">
              <a:buFont typeface="Arial" panose="020B0604020202020204" pitchFamily="34" charset="0"/>
              <a:buChar char="•"/>
              <a:defRPr/>
            </a:pPr>
            <a:r>
              <a:rPr lang="en-US" sz="1800" dirty="0" smtClean="0">
                <a:solidFill>
                  <a:sysClr val="windowText" lastClr="000000"/>
                </a:solidFill>
                <a:latin typeface="Trebuchet MS" panose="020B0603020202020204" pitchFamily="34" charset="0"/>
              </a:rPr>
              <a:t>ELA – English only – must be approved for UAR</a:t>
            </a:r>
            <a:endPar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40005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Math, </a:t>
            </a:r>
            <a:r>
              <a:rPr lang="en-US" sz="1800" dirty="0" smtClean="0">
                <a:solidFill>
                  <a:sysClr val="windowText" lastClr="000000"/>
                </a:solidFill>
                <a:latin typeface="Trebuchet MS" panose="020B0603020202020204" pitchFamily="34" charset="0"/>
              </a:rPr>
              <a:t>science, and social studies oral </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scripts available for:</a:t>
            </a:r>
          </a:p>
          <a:p>
            <a:pPr marL="800100" lvl="1" indent="-342900">
              <a:buFont typeface="Arial" panose="020B0604020202020204" pitchFamily="34" charset="0"/>
              <a:buChar char="•"/>
              <a:defRPr/>
            </a:pPr>
            <a:r>
              <a:rPr lang="en-US" sz="1800" dirty="0" smtClean="0">
                <a:solidFill>
                  <a:sysClr val="windowText" lastClr="000000"/>
                </a:solidFill>
                <a:latin typeface="Trebuchet MS" panose="020B0603020202020204" pitchFamily="34" charset="0"/>
              </a:rPr>
              <a:t>Translation</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into lang. other than </a:t>
            </a:r>
            <a:r>
              <a:rPr kumimoji="0" lang="en-US" sz="1800" b="0" i="0" u="none" strike="noStrike" kern="1200" cap="none" spc="0" normalizeH="0" baseline="0" noProof="0" dirty="0" err="1" smtClean="0">
                <a:ln>
                  <a:noFill/>
                </a:ln>
                <a:solidFill>
                  <a:sysClr val="windowText" lastClr="000000"/>
                </a:solidFill>
                <a:effectLst/>
                <a:uLnTx/>
                <a:uFillTx/>
                <a:latin typeface="Trebuchet MS" panose="020B0603020202020204" pitchFamily="34" charset="0"/>
              </a:rPr>
              <a:t>Eng</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/Spa, including</a:t>
            </a:r>
            <a:r>
              <a:rPr kumimoji="0" lang="en-US" sz="1800" b="0" i="0" u="none" strike="noStrike" kern="1200" cap="none" spc="0" normalizeH="0" noProof="0" dirty="0" smtClean="0">
                <a:ln>
                  <a:noFill/>
                </a:ln>
                <a:solidFill>
                  <a:sysClr val="windowText" lastClr="000000"/>
                </a:solidFill>
                <a:effectLst/>
                <a:uLnTx/>
                <a:uFillTx/>
                <a:latin typeface="Trebuchet MS" panose="020B0603020202020204" pitchFamily="34" charset="0"/>
              </a:rPr>
              <a:t> sign language</a:t>
            </a:r>
          </a:p>
          <a:p>
            <a:pPr marL="1200150" lvl="2" indent="-342900">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responses translated and transcribed into </a:t>
            </a:r>
            <a:r>
              <a:rPr kumimoji="0" lang="en-US" sz="1800" b="0" i="0" u="none" strike="noStrike" kern="1200" cap="none" spc="0" normalizeH="0" baseline="0" noProof="0" dirty="0" err="1" smtClean="0">
                <a:ln>
                  <a:noFill/>
                </a:ln>
                <a:solidFill>
                  <a:sysClr val="windowText" lastClr="000000"/>
                </a:solidFill>
                <a:effectLst/>
                <a:uLnTx/>
                <a:uFillTx/>
                <a:latin typeface="Trebuchet MS" panose="020B0603020202020204" pitchFamily="34" charset="0"/>
              </a:rPr>
              <a:t>TestNav</a:t>
            </a:r>
            <a:endPar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Paper-based testing</a:t>
            </a:r>
          </a:p>
          <a:p>
            <a:pPr marL="400050" lvl="0">
              <a:defRPr/>
            </a:pPr>
            <a:r>
              <a:rPr lang="en-US" sz="1800" dirty="0" smtClean="0">
                <a:solidFill>
                  <a:sysClr val="windowText" lastClr="000000"/>
                </a:solidFill>
                <a:latin typeface="Trebuchet MS" panose="020B0603020202020204" pitchFamily="34" charset="0"/>
              </a:rPr>
              <a:t>Math, </a:t>
            </a:r>
            <a:r>
              <a:rPr lang="en-US" sz="1800" dirty="0">
                <a:solidFill>
                  <a:sysClr val="windowText" lastClr="000000"/>
                </a:solidFill>
                <a:latin typeface="Trebuchet MS" panose="020B0603020202020204" pitchFamily="34" charset="0"/>
              </a:rPr>
              <a:t>science, and social </a:t>
            </a:r>
            <a:r>
              <a:rPr lang="en-US" sz="1800" dirty="0" smtClean="0">
                <a:solidFill>
                  <a:sysClr val="windowText" lastClr="000000"/>
                </a:solidFill>
                <a:latin typeface="Trebuchet MS" panose="020B0603020202020204" pitchFamily="34" charset="0"/>
              </a:rPr>
              <a:t>studies oral scripts available for:</a:t>
            </a:r>
          </a:p>
          <a:p>
            <a:pPr marL="857250" lvl="1" indent="-342900">
              <a:buFont typeface="Arial" panose="020B0604020202020204" pitchFamily="34" charset="0"/>
              <a:buChar char="•"/>
              <a:defRPr/>
            </a:pPr>
            <a:r>
              <a:rPr lang="en-US" sz="1800" dirty="0" smtClean="0">
                <a:solidFill>
                  <a:sysClr val="windowText" lastClr="000000"/>
                </a:solidFill>
                <a:latin typeface="Trebuchet MS" panose="020B0603020202020204" pitchFamily="34" charset="0"/>
              </a:rPr>
              <a:t>English</a:t>
            </a:r>
          </a:p>
          <a:p>
            <a:pPr marL="857250" lvl="1" indent="-342900">
              <a:buFont typeface="Arial" panose="020B0604020202020204" pitchFamily="34" charset="0"/>
              <a:buChar char="•"/>
              <a:defRPr/>
            </a:pPr>
            <a:r>
              <a:rPr lang="en-US" sz="1800" dirty="0" smtClean="0">
                <a:solidFill>
                  <a:sysClr val="windowText" lastClr="000000"/>
                </a:solidFill>
                <a:latin typeface="Trebuchet MS" panose="020B0603020202020204" pitchFamily="34" charset="0"/>
              </a:rPr>
              <a:t>Spanish</a:t>
            </a:r>
          </a:p>
          <a:p>
            <a:pPr marL="857250" lvl="1" indent="-342900">
              <a:buFont typeface="Arial" panose="020B0604020202020204" pitchFamily="34" charset="0"/>
              <a:buChar char="•"/>
              <a:defRPr/>
            </a:pPr>
            <a:r>
              <a:rPr lang="en-US" sz="1800" dirty="0" smtClean="0">
                <a:solidFill>
                  <a:sysClr val="windowText" lastClr="000000"/>
                </a:solidFill>
                <a:latin typeface="Trebuchet MS" panose="020B0603020202020204" pitchFamily="34" charset="0"/>
              </a:rPr>
              <a:t>Translation into lang. other than </a:t>
            </a:r>
            <a:r>
              <a:rPr lang="en-US" sz="1800" dirty="0" err="1" smtClean="0">
                <a:solidFill>
                  <a:sysClr val="windowText" lastClr="000000"/>
                </a:solidFill>
                <a:latin typeface="Trebuchet MS" panose="020B0603020202020204" pitchFamily="34" charset="0"/>
              </a:rPr>
              <a:t>Eng</a:t>
            </a:r>
            <a:r>
              <a:rPr lang="en-US" sz="1800" dirty="0" smtClean="0">
                <a:solidFill>
                  <a:sysClr val="windowText" lastClr="000000"/>
                </a:solidFill>
                <a:latin typeface="Trebuchet MS" panose="020B0603020202020204" pitchFamily="34" charset="0"/>
              </a:rPr>
              <a:t>/Spa, including sign language</a:t>
            </a:r>
          </a:p>
          <a:p>
            <a:pPr marL="1257300" lvl="2" indent="-342900">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Student responses translated and transcribed into</a:t>
            </a:r>
            <a:r>
              <a:rPr kumimoji="0" lang="en-US" sz="1800" b="0" i="0" u="none" strike="noStrike" kern="1200" cap="none" spc="0" normalizeH="0" noProof="0" dirty="0" smtClean="0">
                <a:ln>
                  <a:noFill/>
                </a:ln>
                <a:solidFill>
                  <a:sysClr val="windowText" lastClr="000000"/>
                </a:solidFill>
                <a:effectLst/>
                <a:uLnTx/>
                <a:uFillTx/>
                <a:latin typeface="Trebuchet MS" panose="020B0603020202020204" pitchFamily="34" charset="0"/>
              </a:rPr>
              <a:t> test book/ answer document</a:t>
            </a:r>
            <a:endPar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40005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ELA</a:t>
            </a:r>
          </a:p>
          <a:p>
            <a:pPr marL="800100" lvl="1" indent="-342900">
              <a:buFont typeface="Arial" panose="020B0604020202020204" pitchFamily="34" charset="0"/>
              <a:buChar char="•"/>
              <a:defRPr/>
            </a:pPr>
            <a:r>
              <a:rPr lang="en-US" sz="1800" dirty="0" smtClean="0">
                <a:solidFill>
                  <a:sysClr val="windowText" lastClr="000000"/>
                </a:solidFill>
                <a:latin typeface="Trebuchet MS" panose="020B0603020202020204" pitchFamily="34" charset="0"/>
              </a:rPr>
              <a:t>Must be approved for UAR</a:t>
            </a:r>
          </a:p>
          <a:p>
            <a:pPr marL="800100" lvl="1" indent="-342900">
              <a:buFont typeface="Arial" panose="020B0604020202020204" pitchFamily="34" charset="0"/>
              <a:buChar char="•"/>
              <a:defRPr/>
            </a:pPr>
            <a:r>
              <a:rPr lang="en-US" sz="1800" dirty="0" smtClean="0">
                <a:solidFill>
                  <a:sysClr val="windowText" lastClr="000000"/>
                </a:solidFill>
                <a:latin typeface="Trebuchet MS" panose="020B0603020202020204" pitchFamily="34" charset="0"/>
              </a:rPr>
              <a:t>English and sign language only</a:t>
            </a:r>
          </a:p>
          <a:p>
            <a:pPr marL="800100" lvl="1" indent="-342900">
              <a:buFont typeface="Arial" panose="020B0604020202020204" pitchFamily="34" charset="0"/>
              <a:buChar char="•"/>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No script – follow</a:t>
            </a:r>
            <a:r>
              <a:rPr kumimoji="0" lang="en-US" sz="1800" b="0" i="0" u="none" strike="noStrike" kern="1200" cap="none" spc="0" normalizeH="0" noProof="0" dirty="0" smtClean="0">
                <a:ln>
                  <a:noFill/>
                </a:ln>
                <a:solidFill>
                  <a:sysClr val="windowText" lastClr="000000"/>
                </a:solidFill>
                <a:effectLst/>
                <a:uLnTx/>
                <a:uFillTx/>
                <a:latin typeface="Trebuchet MS" panose="020B0603020202020204" pitchFamily="34" charset="0"/>
              </a:rPr>
              <a:t> audio guidelines</a:t>
            </a:r>
          </a:p>
        </p:txBody>
      </p:sp>
    </p:spTree>
    <p:extLst>
      <p:ext uri="{BB962C8B-B14F-4D97-AF65-F5344CB8AC3E}">
        <p14:creationId xmlns:p14="http://schemas.microsoft.com/office/powerpoint/2010/main" val="22320480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35160" cy="521208"/>
          </a:xfrm>
        </p:spPr>
        <p:txBody>
          <a:bodyPr>
            <a:normAutofit/>
          </a:bodyPr>
          <a:lstStyle/>
          <a:p>
            <a:r>
              <a:rPr lang="en-US" dirty="0" smtClean="0"/>
              <a:t>Auditory Presentation – Oral Script</a:t>
            </a:r>
            <a:endParaRPr lang="en-US" dirty="0"/>
          </a:p>
        </p:txBody>
      </p:sp>
      <p:sp>
        <p:nvSpPr>
          <p:cNvPr id="4" name="Content Placeholder 2"/>
          <p:cNvSpPr txBox="1">
            <a:spLocks/>
          </p:cNvSpPr>
          <p:nvPr/>
        </p:nvSpPr>
        <p:spPr>
          <a:xfrm>
            <a:off x="323831" y="968721"/>
            <a:ext cx="8548323" cy="55062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None/>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Oral script guidelines</a:t>
            </a:r>
          </a:p>
          <a:p>
            <a:pPr marL="400050">
              <a:defRPr/>
            </a:pPr>
            <a:r>
              <a:rPr lang="en-US" sz="1800" dirty="0">
                <a:latin typeface="Trebuchet MS" panose="020B0603020202020204" pitchFamily="34" charset="0"/>
              </a:rPr>
              <a:t>A trained </a:t>
            </a:r>
            <a:r>
              <a:rPr lang="en-US" sz="1800" dirty="0" smtClean="0">
                <a:latin typeface="Trebuchet MS" panose="020B0603020202020204" pitchFamily="34" charset="0"/>
              </a:rPr>
              <a:t>Test Administrator may </a:t>
            </a:r>
            <a:r>
              <a:rPr lang="en-US" sz="1800" dirty="0">
                <a:latin typeface="Trebuchet MS" panose="020B0603020202020204" pitchFamily="34" charset="0"/>
              </a:rPr>
              <a:t>be provided to read the entire test orally to </a:t>
            </a:r>
            <a:r>
              <a:rPr lang="en-US" sz="1800" dirty="0" smtClean="0">
                <a:latin typeface="Trebuchet MS" panose="020B0603020202020204" pitchFamily="34" charset="0"/>
              </a:rPr>
              <a:t>a student </a:t>
            </a:r>
            <a:r>
              <a:rPr lang="en-US" sz="1800" dirty="0">
                <a:latin typeface="Trebuchet MS" panose="020B0603020202020204" pitchFamily="34" charset="0"/>
              </a:rPr>
              <a:t>who </a:t>
            </a:r>
            <a:r>
              <a:rPr lang="en-US" sz="1800" dirty="0" smtClean="0">
                <a:latin typeface="Trebuchet MS" panose="020B0603020202020204" pitchFamily="34" charset="0"/>
              </a:rPr>
              <a:t>is unable </a:t>
            </a:r>
            <a:r>
              <a:rPr lang="en-US" sz="1800" dirty="0">
                <a:latin typeface="Trebuchet MS" panose="020B0603020202020204" pitchFamily="34" charset="0"/>
              </a:rPr>
              <a:t>to decode </a:t>
            </a:r>
            <a:r>
              <a:rPr lang="en-US" sz="1800" dirty="0" smtClean="0">
                <a:latin typeface="Trebuchet MS" panose="020B0603020202020204" pitchFamily="34" charset="0"/>
              </a:rPr>
              <a:t>text</a:t>
            </a:r>
          </a:p>
          <a:p>
            <a:pPr marL="800100" lvl="1">
              <a:buFont typeface="Arial" panose="020B0604020202020204" pitchFamily="34" charset="0"/>
              <a:buChar char="•"/>
              <a:defRPr/>
            </a:pPr>
            <a:r>
              <a:rPr lang="en-US" sz="1800" dirty="0">
                <a:latin typeface="Trebuchet MS" panose="020B0603020202020204" pitchFamily="34" charset="0"/>
              </a:rPr>
              <a:t>Individual words must not be read to students </a:t>
            </a:r>
          </a:p>
          <a:p>
            <a:pPr marL="400050">
              <a:defRPr/>
            </a:pPr>
            <a:r>
              <a:rPr lang="en-US" sz="1800" dirty="0" smtClean="0">
                <a:latin typeface="Trebuchet MS" panose="020B0603020202020204" pitchFamily="34" charset="0"/>
              </a:rPr>
              <a:t>Oral scripts should </a:t>
            </a:r>
            <a:r>
              <a:rPr lang="en-US" sz="1800" dirty="0">
                <a:latin typeface="Trebuchet MS" panose="020B0603020202020204" pitchFamily="34" charset="0"/>
              </a:rPr>
              <a:t>be provided to students on an individual </a:t>
            </a:r>
            <a:r>
              <a:rPr lang="en-US" sz="1800" dirty="0" smtClean="0">
                <a:latin typeface="Trebuchet MS" panose="020B0603020202020204" pitchFamily="34" charset="0"/>
              </a:rPr>
              <a:t>basis</a:t>
            </a:r>
          </a:p>
          <a:p>
            <a:pPr marL="800100" lvl="1">
              <a:buFont typeface="Arial" panose="020B0604020202020204" pitchFamily="34" charset="0"/>
              <a:buChar char="•"/>
              <a:defRPr/>
            </a:pPr>
            <a:r>
              <a:rPr lang="en-US" sz="1800" dirty="0" smtClean="0">
                <a:latin typeface="Trebuchet MS" panose="020B0603020202020204" pitchFamily="34" charset="0"/>
              </a:rPr>
              <a:t>A </a:t>
            </a:r>
            <a:r>
              <a:rPr lang="en-US" sz="1800" dirty="0">
                <a:latin typeface="Trebuchet MS" panose="020B0603020202020204" pitchFamily="34" charset="0"/>
              </a:rPr>
              <a:t>student should have the option of asking a reader to slow down or repeat </a:t>
            </a:r>
            <a:r>
              <a:rPr lang="en-US" sz="1800" dirty="0" smtClean="0">
                <a:latin typeface="Trebuchet MS" panose="020B0603020202020204" pitchFamily="34" charset="0"/>
              </a:rPr>
              <a:t>text</a:t>
            </a:r>
          </a:p>
          <a:p>
            <a:pPr marL="400050">
              <a:defRPr/>
            </a:pPr>
            <a:r>
              <a:rPr lang="en-US" sz="1800" dirty="0" smtClean="0">
                <a:solidFill>
                  <a:sysClr val="windowText" lastClr="000000"/>
                </a:solidFill>
                <a:latin typeface="Trebuchet MS" panose="020B0603020202020204" pitchFamily="34" charset="0"/>
              </a:rPr>
              <a:t>Math, science, and social studies: T</a:t>
            </a:r>
            <a:r>
              <a:rPr lang="en-US" sz="1800" dirty="0" smtClean="0">
                <a:latin typeface="Trebuchet MS" panose="020B0603020202020204" pitchFamily="34" charset="0"/>
              </a:rPr>
              <a:t>he </a:t>
            </a:r>
            <a:r>
              <a:rPr lang="en-US" sz="1800" dirty="0">
                <a:latin typeface="Trebuchet MS" panose="020B0603020202020204" pitchFamily="34" charset="0"/>
              </a:rPr>
              <a:t>Test Administrator </a:t>
            </a:r>
            <a:r>
              <a:rPr lang="en-US" sz="1800" dirty="0" smtClean="0">
                <a:latin typeface="Trebuchet MS" panose="020B0603020202020204" pitchFamily="34" charset="0"/>
              </a:rPr>
              <a:t>must </a:t>
            </a:r>
            <a:r>
              <a:rPr lang="en-US" sz="1800" dirty="0">
                <a:solidFill>
                  <a:sysClr val="windowText" lastClr="000000"/>
                </a:solidFill>
                <a:latin typeface="Trebuchet MS" panose="020B0603020202020204" pitchFamily="34" charset="0"/>
              </a:rPr>
              <a:t>follow the script and not read from a test </a:t>
            </a:r>
            <a:r>
              <a:rPr lang="en-US" sz="1800" dirty="0" smtClean="0">
                <a:solidFill>
                  <a:sysClr val="windowText" lastClr="000000"/>
                </a:solidFill>
                <a:latin typeface="Trebuchet MS" panose="020B0603020202020204" pitchFamily="34" charset="0"/>
              </a:rPr>
              <a:t>book or device screen</a:t>
            </a:r>
          </a:p>
          <a:p>
            <a:pPr marL="400050">
              <a:defRPr/>
            </a:pPr>
            <a:r>
              <a:rPr lang="en-US" sz="1800" b="1" dirty="0" smtClean="0">
                <a:solidFill>
                  <a:sysClr val="windowText" lastClr="000000"/>
                </a:solidFill>
                <a:latin typeface="Trebuchet MS" panose="020B0603020202020204" pitchFamily="34" charset="0"/>
              </a:rPr>
              <a:t>Scripts </a:t>
            </a:r>
            <a:r>
              <a:rPr lang="en-US" sz="1800" b="1" dirty="0">
                <a:solidFill>
                  <a:sysClr val="windowText" lastClr="000000"/>
                </a:solidFill>
                <a:latin typeface="Trebuchet MS" panose="020B0603020202020204" pitchFamily="34" charset="0"/>
              </a:rPr>
              <a:t>are secure and must be returned to Pearson</a:t>
            </a:r>
          </a:p>
          <a:p>
            <a:pPr marL="57150" marR="0" lvl="0" indent="0" algn="l" defTabSz="914400" rtl="0" eaLnBrk="1" fontAlgn="auto" latinLnBrk="0" hangingPunct="1">
              <a:lnSpc>
                <a:spcPct val="100000"/>
              </a:lnSpc>
              <a:spcBef>
                <a:spcPct val="20000"/>
              </a:spcBef>
              <a:spcAft>
                <a:spcPts val="0"/>
              </a:spcAft>
              <a:buClrTx/>
              <a:buSzTx/>
              <a:buNone/>
              <a:tabLst/>
              <a:defRPr/>
            </a:pPr>
            <a:endParaRPr lang="en-US" sz="1800" dirty="0">
              <a:solidFill>
                <a:sysClr val="windowText" lastClr="000000"/>
              </a:solidFill>
              <a:latin typeface="Trebuchet MS" panose="020B0603020202020204" pitchFamily="34" charset="0"/>
            </a:endParaRPr>
          </a:p>
          <a:p>
            <a:pPr marL="57150" marR="0" lvl="0" indent="0" algn="l" defTabSz="914400" rtl="0" eaLnBrk="1" fontAlgn="auto" latinLnBrk="0" hangingPunct="1">
              <a:lnSpc>
                <a:spcPct val="100000"/>
              </a:lnSpc>
              <a:spcBef>
                <a:spcPct val="20000"/>
              </a:spcBef>
              <a:spcAft>
                <a:spcPts val="0"/>
              </a:spcAft>
              <a:buClrTx/>
              <a:buSzTx/>
              <a:buNone/>
              <a:tabLst/>
              <a:defRPr/>
            </a:pPr>
            <a:r>
              <a:rPr kumimoji="0" lang="en-US" sz="200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CBT with oral script</a:t>
            </a:r>
          </a:p>
          <a:p>
            <a:pPr marL="400050">
              <a:defRPr/>
            </a:pPr>
            <a:r>
              <a:rPr lang="en-US" sz="1800" dirty="0">
                <a:solidFill>
                  <a:sysClr val="windowText" lastClr="000000"/>
                </a:solidFill>
                <a:latin typeface="Trebuchet MS" panose="020B0603020202020204" pitchFamily="34" charset="0"/>
              </a:rPr>
              <a:t>Must be in a separate test session in PAnext </a:t>
            </a:r>
            <a:r>
              <a:rPr lang="en-US" sz="1800" dirty="0" smtClean="0">
                <a:solidFill>
                  <a:sysClr val="windowText" lastClr="000000"/>
                </a:solidFill>
                <a:latin typeface="Trebuchet MS" panose="020B0603020202020204" pitchFamily="34" charset="0"/>
              </a:rPr>
              <a:t/>
            </a:r>
            <a:br>
              <a:rPr lang="en-US" sz="1800" dirty="0" smtClean="0">
                <a:solidFill>
                  <a:sysClr val="windowText" lastClr="000000"/>
                </a:solidFill>
                <a:latin typeface="Trebuchet MS" panose="020B0603020202020204" pitchFamily="34" charset="0"/>
              </a:rPr>
            </a:br>
            <a:r>
              <a:rPr lang="en-US" sz="1800" dirty="0" smtClean="0">
                <a:solidFill>
                  <a:sysClr val="windowText" lastClr="000000"/>
                </a:solidFill>
                <a:latin typeface="Trebuchet MS" panose="020B0603020202020204" pitchFamily="34" charset="0"/>
              </a:rPr>
              <a:t>(</a:t>
            </a:r>
            <a:r>
              <a:rPr lang="en-US" sz="1800" dirty="0">
                <a:solidFill>
                  <a:sysClr val="windowText" lastClr="000000"/>
                </a:solidFill>
                <a:latin typeface="Trebuchet MS" panose="020B0603020202020204" pitchFamily="34" charset="0"/>
              </a:rPr>
              <a:t>cannot be in same online test session as </a:t>
            </a:r>
            <a:r>
              <a:rPr lang="en-US" sz="1800" dirty="0" smtClean="0">
                <a:solidFill>
                  <a:sysClr val="windowText" lastClr="000000"/>
                </a:solidFill>
                <a:latin typeface="Trebuchet MS" panose="020B0603020202020204" pitchFamily="34" charset="0"/>
              </a:rPr>
              <a:t/>
            </a:r>
            <a:br>
              <a:rPr lang="en-US" sz="1800" dirty="0" smtClean="0">
                <a:solidFill>
                  <a:sysClr val="windowText" lastClr="000000"/>
                </a:solidFill>
                <a:latin typeface="Trebuchet MS" panose="020B0603020202020204" pitchFamily="34" charset="0"/>
              </a:rPr>
            </a:br>
            <a:r>
              <a:rPr lang="en-US" sz="1800" dirty="0" smtClean="0">
                <a:solidFill>
                  <a:sysClr val="windowText" lastClr="000000"/>
                </a:solidFill>
                <a:latin typeface="Trebuchet MS" panose="020B0603020202020204" pitchFamily="34" charset="0"/>
              </a:rPr>
              <a:t>non-oral </a:t>
            </a:r>
            <a:r>
              <a:rPr lang="en-US" sz="1800" dirty="0">
                <a:solidFill>
                  <a:sysClr val="windowText" lastClr="000000"/>
                </a:solidFill>
                <a:latin typeface="Trebuchet MS" panose="020B0603020202020204" pitchFamily="34" charset="0"/>
              </a:rPr>
              <a:t>script tests)</a:t>
            </a:r>
          </a:p>
          <a:p>
            <a:pPr marL="400050">
              <a:defRPr/>
            </a:pPr>
            <a:r>
              <a:rPr lang="en-US" sz="1800" dirty="0" smtClean="0">
                <a:solidFill>
                  <a:sysClr val="windowText" lastClr="000000"/>
                </a:solidFill>
                <a:latin typeface="Trebuchet MS" panose="020B0603020202020204" pitchFamily="34" charset="0"/>
              </a:rPr>
              <a:t>Test session</a:t>
            </a:r>
            <a:r>
              <a:rPr lang="en-US" sz="1800" b="1" dirty="0" smtClean="0">
                <a:solidFill>
                  <a:sysClr val="windowText" lastClr="000000"/>
                </a:solidFill>
                <a:latin typeface="Trebuchet MS" panose="020B0603020202020204" pitchFamily="34" charset="0"/>
              </a:rPr>
              <a:t> Form Group Type</a:t>
            </a:r>
            <a:r>
              <a:rPr lang="en-US" sz="1800" dirty="0" smtClean="0">
                <a:solidFill>
                  <a:sysClr val="windowText" lastClr="000000"/>
                </a:solidFill>
                <a:latin typeface="Trebuchet MS" panose="020B0603020202020204" pitchFamily="34" charset="0"/>
              </a:rPr>
              <a:t> must be set to </a:t>
            </a:r>
            <a:br>
              <a:rPr lang="en-US" sz="1800" dirty="0" smtClean="0">
                <a:solidFill>
                  <a:sysClr val="windowText" lastClr="000000"/>
                </a:solidFill>
                <a:latin typeface="Trebuchet MS" panose="020B0603020202020204" pitchFamily="34" charset="0"/>
              </a:rPr>
            </a:br>
            <a:r>
              <a:rPr lang="en-US" sz="1800" b="1" dirty="0" smtClean="0">
                <a:solidFill>
                  <a:sysClr val="windowText" lastClr="000000"/>
                </a:solidFill>
                <a:latin typeface="Trebuchet MS" panose="020B0603020202020204" pitchFamily="34" charset="0"/>
              </a:rPr>
              <a:t>Oral Script </a:t>
            </a:r>
            <a:r>
              <a:rPr lang="en-US" sz="1800" dirty="0" smtClean="0">
                <a:solidFill>
                  <a:sysClr val="windowText" lastClr="000000"/>
                </a:solidFill>
                <a:latin typeface="Trebuchet MS" panose="020B0603020202020204" pitchFamily="34" charset="0"/>
              </a:rPr>
              <a:t>or student’s test </a:t>
            </a:r>
            <a:r>
              <a:rPr lang="en-US" sz="1800" u="sng" dirty="0" smtClean="0">
                <a:solidFill>
                  <a:sysClr val="windowText" lastClr="000000"/>
                </a:solidFill>
                <a:latin typeface="Trebuchet MS" panose="020B0603020202020204" pitchFamily="34" charset="0"/>
              </a:rPr>
              <a:t>will not match </a:t>
            </a:r>
            <a:r>
              <a:rPr lang="en-US" sz="1800" dirty="0" smtClean="0">
                <a:solidFill>
                  <a:sysClr val="windowText" lastClr="000000"/>
                </a:solidFill>
                <a:latin typeface="Trebuchet MS" panose="020B0603020202020204" pitchFamily="34" charset="0"/>
              </a:rPr>
              <a:t/>
            </a:r>
            <a:br>
              <a:rPr lang="en-US" sz="1800" dirty="0" smtClean="0">
                <a:solidFill>
                  <a:sysClr val="windowText" lastClr="000000"/>
                </a:solidFill>
                <a:latin typeface="Trebuchet MS" panose="020B0603020202020204" pitchFamily="34" charset="0"/>
              </a:rPr>
            </a:br>
            <a:r>
              <a:rPr lang="en-US" sz="1800" dirty="0" smtClean="0">
                <a:solidFill>
                  <a:sysClr val="windowText" lastClr="000000"/>
                </a:solidFill>
                <a:latin typeface="Trebuchet MS" panose="020B0603020202020204" pitchFamily="34" charset="0"/>
              </a:rPr>
              <a:t>the oral script</a:t>
            </a:r>
          </a:p>
          <a:p>
            <a:pPr marL="400050">
              <a:defRPr/>
            </a:pPr>
            <a:endParaRPr lang="en-US" sz="2000" dirty="0" smtClean="0">
              <a:solidFill>
                <a:sysClr val="windowText" lastClr="000000"/>
              </a:solidFill>
              <a:latin typeface="Trebuchet MS" panose="020B0603020202020204" pitchFamily="34" charset="0"/>
            </a:endParaRPr>
          </a:p>
          <a:p>
            <a:pPr marL="400050">
              <a:defRPr/>
            </a:pPr>
            <a:endParaRPr kumimoji="0" lang="en-US" sz="2000" b="1"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pic>
        <p:nvPicPr>
          <p:cNvPr id="5" name="Picture 4"/>
          <p:cNvPicPr/>
          <p:nvPr/>
        </p:nvPicPr>
        <p:blipFill rotWithShape="1">
          <a:blip r:embed="rId2"/>
          <a:srcRect l="60465" t="45602" r="26475" b="28404"/>
          <a:stretch/>
        </p:blipFill>
        <p:spPr bwMode="auto">
          <a:xfrm>
            <a:off x="5826760" y="4629785"/>
            <a:ext cx="3317240" cy="2228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02053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3000" cy="521208"/>
          </a:xfrm>
        </p:spPr>
        <p:txBody>
          <a:bodyPr/>
          <a:lstStyle/>
          <a:p>
            <a:r>
              <a:rPr lang="en-US" dirty="0" smtClean="0"/>
              <a:t>Technology for Medical Monitoring</a:t>
            </a:r>
            <a:endParaRPr lang="en-US" dirty="0"/>
          </a:p>
        </p:txBody>
      </p:sp>
      <p:sp>
        <p:nvSpPr>
          <p:cNvPr id="4" name="Rectangle 3"/>
          <p:cNvSpPr/>
          <p:nvPr/>
        </p:nvSpPr>
        <p:spPr>
          <a:xfrm>
            <a:off x="192024" y="1034591"/>
            <a:ext cx="8763000" cy="4739759"/>
          </a:xfrm>
          <a:prstGeom prst="rect">
            <a:avLst/>
          </a:prstGeom>
          <a:solidFill>
            <a:sysClr val="window" lastClr="FFFFFF"/>
          </a:solidFill>
        </p:spPr>
        <p:txBody>
          <a:bodyPr wrap="square">
            <a:spAutoFit/>
          </a:bodyPr>
          <a:lstStyle/>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Students who use a phone, tablet, or other device to monitor a medical condition may have the device in the testing room</a:t>
            </a:r>
          </a:p>
          <a:p>
            <a:pPr marL="800100" lvl="1" indent="-342900" defTabSz="914400" fontAlgn="base">
              <a:spcBef>
                <a:spcPct val="0"/>
              </a:spcBef>
              <a:spcAft>
                <a:spcPct val="0"/>
              </a:spcAft>
              <a:buFont typeface="Arial" panose="020B0604020202020204" pitchFamily="34" charset="0"/>
              <a:buChar char="•"/>
              <a:defRPr/>
            </a:pPr>
            <a:r>
              <a:rPr lang="en-US" sz="2200" kern="0" dirty="0">
                <a:solidFill>
                  <a:prstClr val="black"/>
                </a:solidFill>
                <a:latin typeface="Trebuchet MS" panose="020B0603020202020204" pitchFamily="34" charset="0"/>
                <a:ea typeface="ＭＳ Ｐゴシック" pitchFamily="34" charset="-128"/>
              </a:rPr>
              <a:t>Documentation of medical necessity must be kept at the school and district</a:t>
            </a:r>
          </a:p>
          <a:p>
            <a:pPr marL="800100" lvl="1" indent="-342900" defTabSz="914400" fontAlgn="base">
              <a:spcBef>
                <a:spcPct val="0"/>
              </a:spcBef>
              <a:spcAft>
                <a:spcPct val="0"/>
              </a:spcAft>
              <a:buFont typeface="Arial" panose="020B0604020202020204" pitchFamily="34" charset="0"/>
              <a:buChar char="•"/>
              <a:defRPr/>
            </a:pPr>
            <a:r>
              <a:rPr lang="en-US" sz="2200" kern="0" dirty="0" smtClean="0">
                <a:solidFill>
                  <a:prstClr val="black"/>
                </a:solidFill>
                <a:latin typeface="Trebuchet MS" panose="020B0603020202020204" pitchFamily="34" charset="0"/>
                <a:ea typeface="ＭＳ Ｐゴシック" pitchFamily="34" charset="-128"/>
              </a:rPr>
              <a:t>District </a:t>
            </a:r>
            <a:r>
              <a:rPr lang="en-US" sz="2200" kern="0" dirty="0">
                <a:solidFill>
                  <a:prstClr val="black"/>
                </a:solidFill>
                <a:latin typeface="Trebuchet MS" panose="020B0603020202020204" pitchFamily="34" charset="0"/>
                <a:ea typeface="ＭＳ Ｐゴシック" pitchFamily="34" charset="-128"/>
              </a:rPr>
              <a:t>plan for use of these devices must include:</a:t>
            </a:r>
          </a:p>
          <a:p>
            <a:pPr marL="1257300" lvl="2" indent="-342900" defTabSz="914400" fontAlgn="base">
              <a:spcBef>
                <a:spcPct val="0"/>
              </a:spcBef>
              <a:spcAft>
                <a:spcPct val="0"/>
              </a:spcAft>
              <a:buFont typeface="Arial" panose="020B0604020202020204" pitchFamily="34" charset="0"/>
              <a:buChar char="•"/>
              <a:defRPr/>
            </a:pPr>
            <a:r>
              <a:rPr lang="en-US" sz="2000" kern="0" dirty="0">
                <a:solidFill>
                  <a:prstClr val="black"/>
                </a:solidFill>
                <a:latin typeface="Trebuchet MS" panose="020B0603020202020204" pitchFamily="34" charset="0"/>
                <a:ea typeface="ＭＳ Ｐゴシック" pitchFamily="34" charset="-128"/>
              </a:rPr>
              <a:t>Where the device is located and who has control of the device</a:t>
            </a:r>
          </a:p>
          <a:p>
            <a:pPr marL="1714500" lvl="3" indent="-342900" defTabSz="914400" fontAlgn="base">
              <a:spcBef>
                <a:spcPct val="0"/>
              </a:spcBef>
              <a:spcAft>
                <a:spcPct val="0"/>
              </a:spcAft>
              <a:buFont typeface="Arial" panose="020B0604020202020204" pitchFamily="34" charset="0"/>
              <a:buChar char="•"/>
              <a:defRPr/>
            </a:pPr>
            <a:r>
              <a:rPr lang="en-US" kern="0" dirty="0">
                <a:solidFill>
                  <a:prstClr val="black"/>
                </a:solidFill>
                <a:latin typeface="Trebuchet MS" panose="020B0603020202020204" pitchFamily="34" charset="0"/>
                <a:ea typeface="ＭＳ Ｐゴシック" pitchFamily="34" charset="-128"/>
              </a:rPr>
              <a:t>If the student has control, the device must be visible at all times and may not be used for any other </a:t>
            </a:r>
            <a:r>
              <a:rPr lang="en-US" kern="0" dirty="0" smtClean="0">
                <a:solidFill>
                  <a:prstClr val="black"/>
                </a:solidFill>
                <a:latin typeface="Trebuchet MS" panose="020B0603020202020204" pitchFamily="34" charset="0"/>
                <a:ea typeface="ＭＳ Ｐゴシック" pitchFamily="34" charset="-128"/>
              </a:rPr>
              <a:t>purpose</a:t>
            </a:r>
            <a:endParaRPr lang="en-US" kern="0" dirty="0">
              <a:solidFill>
                <a:prstClr val="black"/>
              </a:solidFill>
              <a:latin typeface="Trebuchet MS" panose="020B0603020202020204" pitchFamily="34" charset="0"/>
              <a:ea typeface="ＭＳ Ｐゴシック" pitchFamily="34" charset="-128"/>
            </a:endParaRPr>
          </a:p>
          <a:p>
            <a:pPr marL="1257300" lvl="2" indent="-342900" defTabSz="914400" fontAlgn="base">
              <a:spcBef>
                <a:spcPct val="0"/>
              </a:spcBef>
              <a:spcAft>
                <a:spcPct val="0"/>
              </a:spcAft>
              <a:buFont typeface="Arial" panose="020B0604020202020204" pitchFamily="34" charset="0"/>
              <a:buChar char="•"/>
              <a:defRPr/>
            </a:pPr>
            <a:r>
              <a:rPr lang="en-US" sz="2000" kern="0" dirty="0">
                <a:solidFill>
                  <a:prstClr val="black"/>
                </a:solidFill>
                <a:latin typeface="Trebuchet MS" panose="020B0603020202020204" pitchFamily="34" charset="0"/>
                <a:ea typeface="ＭＳ Ｐゴシック" pitchFamily="34" charset="-128"/>
              </a:rPr>
              <a:t>Procedures for if/when the device alerts and what action is necessary</a:t>
            </a:r>
          </a:p>
          <a:p>
            <a:pPr marL="800100" lvl="1" indent="-342900" defTabSz="914400" fontAlgn="base">
              <a:spcBef>
                <a:spcPct val="0"/>
              </a:spcBef>
              <a:spcAft>
                <a:spcPct val="0"/>
              </a:spcAft>
              <a:buFont typeface="Arial" panose="020B0604020202020204" pitchFamily="34" charset="0"/>
              <a:buChar char="•"/>
              <a:defRPr/>
            </a:pPr>
            <a:r>
              <a:rPr lang="en-US" sz="2200" kern="0" dirty="0" smtClean="0">
                <a:solidFill>
                  <a:prstClr val="black"/>
                </a:solidFill>
                <a:latin typeface="Trebuchet MS" panose="020B0603020202020204" pitchFamily="34" charset="0"/>
                <a:ea typeface="ＭＳ Ｐゴシック" pitchFamily="34" charset="-128"/>
              </a:rPr>
              <a:t>If </a:t>
            </a:r>
            <a:r>
              <a:rPr lang="en-US" sz="2200" kern="0" dirty="0">
                <a:solidFill>
                  <a:prstClr val="black"/>
                </a:solidFill>
                <a:latin typeface="Trebuchet MS" panose="020B0603020202020204" pitchFamily="34" charset="0"/>
                <a:ea typeface="ＭＳ Ｐゴシック" pitchFamily="34" charset="-128"/>
              </a:rPr>
              <a:t>student has to leave the testing environment, follow procedures for students who become ill</a:t>
            </a: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endParaRPr>
          </a:p>
        </p:txBody>
      </p:sp>
    </p:spTree>
    <p:extLst>
      <p:ext uri="{BB962C8B-B14F-4D97-AF65-F5344CB8AC3E}">
        <p14:creationId xmlns:p14="http://schemas.microsoft.com/office/powerpoint/2010/main" val="40578902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63814" cy="521208"/>
          </a:xfrm>
        </p:spPr>
        <p:txBody>
          <a:bodyPr/>
          <a:lstStyle/>
          <a:p>
            <a:r>
              <a:rPr lang="en-US" dirty="0" smtClean="0"/>
              <a:t>Accommodations for ELs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29304172"/>
              </p:ext>
            </p:extLst>
          </p:nvPr>
        </p:nvGraphicFramePr>
        <p:xfrm>
          <a:off x="192024" y="1086204"/>
          <a:ext cx="8788400" cy="3420856"/>
        </p:xfrm>
        <a:graphic>
          <a:graphicData uri="http://schemas.openxmlformats.org/drawingml/2006/table">
            <a:tbl>
              <a:tblPr firstRow="1" bandRow="1">
                <a:tableStyleId>{073A0DAA-6AF3-43AB-8588-CEC1D06C72B9}</a:tableStyleId>
              </a:tblPr>
              <a:tblGrid>
                <a:gridCol w="8788400"/>
              </a:tblGrid>
              <a:tr h="49477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smtClean="0"/>
                        <a:t>English Learner Accommodations </a:t>
                      </a:r>
                      <a:endParaRPr lang="en-US" sz="2400" dirty="0">
                        <a:latin typeface="Trebuchet MS" panose="020B0603020202020204" pitchFamily="34" charset="0"/>
                      </a:endParaRPr>
                    </a:p>
                  </a:txBody>
                  <a:tcPr>
                    <a:solidFill>
                      <a:schemeClr val="tx2"/>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latin typeface="Trebuchet MS" panose="020B0603020202020204" pitchFamily="34" charset="0"/>
                        </a:rPr>
                        <a:t>Extended</a:t>
                      </a:r>
                      <a:r>
                        <a:rPr lang="en-US" sz="1800" baseline="0" dirty="0" smtClean="0">
                          <a:latin typeface="Trebuchet MS" panose="020B0603020202020204" pitchFamily="34" charset="0"/>
                        </a:rPr>
                        <a:t> Time</a:t>
                      </a:r>
                      <a:endParaRPr lang="en-US" sz="1800" dirty="0">
                        <a:solidFill>
                          <a:srgbClr val="000000"/>
                        </a:solidFill>
                        <a:latin typeface="Trebuchet MS" panose="020B0603020202020204" pitchFamily="34" charset="0"/>
                      </a:endParaRPr>
                    </a:p>
                  </a:txBody>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latin typeface="Trebuchet MS" panose="020B0603020202020204" pitchFamily="34" charset="0"/>
                        </a:rPr>
                        <a:t>Word-to-Word Dictionary</a:t>
                      </a:r>
                      <a:endParaRPr lang="en-US" sz="1800" dirty="0">
                        <a:solidFill>
                          <a:srgbClr val="000000"/>
                        </a:solidFill>
                        <a:latin typeface="Trebuchet MS" panose="020B0603020202020204" pitchFamily="34" charset="0"/>
                      </a:endParaRPr>
                    </a:p>
                  </a:txBody>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latin typeface="Trebuchet MS" panose="020B0603020202020204" pitchFamily="34" charset="0"/>
                        </a:rPr>
                        <a:t>Admin</a:t>
                      </a:r>
                      <a:r>
                        <a:rPr lang="en-US" sz="1800" baseline="0" dirty="0" smtClean="0">
                          <a:latin typeface="Trebuchet MS" panose="020B0603020202020204" pitchFamily="34" charset="0"/>
                        </a:rPr>
                        <a:t> (SAY)</a:t>
                      </a:r>
                      <a:r>
                        <a:rPr lang="en-US" sz="1800" dirty="0" smtClean="0">
                          <a:latin typeface="Trebuchet MS" panose="020B0603020202020204" pitchFamily="34" charset="0"/>
                        </a:rPr>
                        <a:t> Directions Read Aloud, Clarified, and Repeated</a:t>
                      </a:r>
                      <a:r>
                        <a:rPr lang="en-US" sz="1800" baseline="0" dirty="0" smtClean="0">
                          <a:latin typeface="Trebuchet MS" panose="020B0603020202020204" pitchFamily="34" charset="0"/>
                        </a:rPr>
                        <a:t> in Native Language</a:t>
                      </a:r>
                      <a:endParaRPr lang="en-US" sz="1800" dirty="0">
                        <a:solidFill>
                          <a:srgbClr val="000000"/>
                        </a:solidFill>
                        <a:latin typeface="Trebuchet MS" panose="020B0603020202020204" pitchFamily="34" charset="0"/>
                      </a:endParaRPr>
                    </a:p>
                  </a:txBody>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latin typeface="Trebuchet MS" panose="020B0603020202020204" pitchFamily="34" charset="0"/>
                        </a:rPr>
                        <a:t>Spanish Transadaptation -</a:t>
                      </a:r>
                      <a:r>
                        <a:rPr lang="en-US" sz="1800" baseline="0" dirty="0" smtClean="0">
                          <a:latin typeface="Trebuchet MS" panose="020B0603020202020204" pitchFamily="34" charset="0"/>
                        </a:rPr>
                        <a:t> </a:t>
                      </a:r>
                      <a:r>
                        <a:rPr lang="en-US" sz="1800" dirty="0" smtClean="0">
                          <a:latin typeface="Trebuchet MS" panose="020B0603020202020204" pitchFamily="34" charset="0"/>
                        </a:rPr>
                        <a:t>Math, Science, Social</a:t>
                      </a:r>
                      <a:r>
                        <a:rPr lang="en-US" sz="1800" baseline="0" dirty="0" smtClean="0">
                          <a:latin typeface="Trebuchet MS" panose="020B0603020202020204" pitchFamily="34" charset="0"/>
                        </a:rPr>
                        <a:t> Studies</a:t>
                      </a:r>
                      <a:endParaRPr lang="en-US" sz="1800" dirty="0">
                        <a:solidFill>
                          <a:srgbClr val="000000"/>
                        </a:solidFill>
                        <a:latin typeface="Trebuchet MS" panose="020B0603020202020204" pitchFamily="34" charset="0"/>
                      </a:endParaRPr>
                    </a:p>
                  </a:txBody>
                  <a:tcPr/>
                </a:tc>
              </a:tr>
              <a:tr h="0">
                <a:tc>
                  <a:txBody>
                    <a:bodyPr/>
                    <a:lstStyle/>
                    <a:p>
                      <a:r>
                        <a:rPr lang="en-US" sz="1800" dirty="0" smtClean="0">
                          <a:latin typeface="Trebuchet MS" panose="020B0603020202020204" pitchFamily="34" charset="0"/>
                        </a:rPr>
                        <a:t>CSLA in Grades 3 &amp; 4 - ELA</a:t>
                      </a:r>
                      <a:endParaRPr lang="en-US" sz="1800" dirty="0">
                        <a:solidFill>
                          <a:srgbClr val="000000"/>
                        </a:solidFill>
                        <a:latin typeface="Trebuchet MS" panose="020B0603020202020204" pitchFamily="34" charset="0"/>
                      </a:endParaRPr>
                    </a:p>
                  </a:txBody>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latin typeface="Trebuchet MS" panose="020B0603020202020204" pitchFamily="34" charset="0"/>
                        </a:rPr>
                        <a:t>Spanish Text-</a:t>
                      </a:r>
                      <a:r>
                        <a:rPr lang="en-US" sz="1800" baseline="0" dirty="0" smtClean="0">
                          <a:latin typeface="Trebuchet MS" panose="020B0603020202020204" pitchFamily="34" charset="0"/>
                        </a:rPr>
                        <a:t>to-Speech (STTS) </a:t>
                      </a:r>
                      <a:r>
                        <a:rPr lang="en-US" sz="1800" dirty="0" smtClean="0">
                          <a:latin typeface="Trebuchet MS" panose="020B0603020202020204" pitchFamily="34" charset="0"/>
                        </a:rPr>
                        <a:t>-</a:t>
                      </a:r>
                      <a:r>
                        <a:rPr lang="en-US" sz="1800" baseline="0" dirty="0" smtClean="0">
                          <a:latin typeface="Trebuchet MS" panose="020B0603020202020204" pitchFamily="34" charset="0"/>
                        </a:rPr>
                        <a:t> </a:t>
                      </a:r>
                      <a:r>
                        <a:rPr lang="en-US" sz="1800" dirty="0" smtClean="0">
                          <a:latin typeface="Trebuchet MS" panose="020B0603020202020204" pitchFamily="34" charset="0"/>
                        </a:rPr>
                        <a:t>Math, Science, Social</a:t>
                      </a:r>
                      <a:r>
                        <a:rPr lang="en-US" sz="1800" baseline="0" dirty="0" smtClean="0">
                          <a:latin typeface="Trebuchet MS" panose="020B0603020202020204" pitchFamily="34" charset="0"/>
                        </a:rPr>
                        <a:t> Studies</a:t>
                      </a:r>
                      <a:endParaRPr lang="en-US" sz="1800" dirty="0">
                        <a:solidFill>
                          <a:srgbClr val="000000"/>
                        </a:solidFill>
                        <a:latin typeface="Trebuchet MS" panose="020B0603020202020204" pitchFamily="34" charset="0"/>
                      </a:endParaRPr>
                    </a:p>
                  </a:txBody>
                  <a:tcPr/>
                </a:tc>
              </a:tr>
              <a:tr h="0">
                <a:tc>
                  <a:txBody>
                    <a:bodyPr/>
                    <a:lstStyle/>
                    <a:p>
                      <a:r>
                        <a:rPr lang="en-US" sz="1800" dirty="0" smtClean="0">
                          <a:solidFill>
                            <a:srgbClr val="000000"/>
                          </a:solidFill>
                          <a:latin typeface="Trebuchet MS" panose="020B0603020202020204" pitchFamily="34" charset="0"/>
                        </a:rPr>
                        <a:t>Non-English Response</a:t>
                      </a:r>
                      <a:endParaRPr lang="en-US" sz="1800" dirty="0">
                        <a:solidFill>
                          <a:srgbClr val="000000"/>
                        </a:solidFill>
                        <a:latin typeface="Trebuchet MS" panose="020B0603020202020204" pitchFamily="34" charset="0"/>
                      </a:endParaRPr>
                    </a:p>
                  </a:txBody>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latin typeface="Trebuchet MS" panose="020B0603020202020204" pitchFamily="34" charset="0"/>
                        </a:rPr>
                        <a:t>Oral Script </a:t>
                      </a:r>
                      <a:r>
                        <a:rPr lang="en-US" sz="1800" baseline="0" dirty="0" smtClean="0">
                          <a:latin typeface="Trebuchet MS" panose="020B0603020202020204" pitchFamily="34" charset="0"/>
                        </a:rPr>
                        <a:t>in Native Language </a:t>
                      </a:r>
                      <a:r>
                        <a:rPr lang="en-US" sz="1800" dirty="0" smtClean="0">
                          <a:latin typeface="Trebuchet MS" panose="020B0603020202020204" pitchFamily="34" charset="0"/>
                        </a:rPr>
                        <a:t>-</a:t>
                      </a:r>
                      <a:r>
                        <a:rPr lang="en-US" sz="1800" baseline="0" dirty="0" smtClean="0">
                          <a:latin typeface="Trebuchet MS" panose="020B0603020202020204" pitchFamily="34" charset="0"/>
                        </a:rPr>
                        <a:t> </a:t>
                      </a:r>
                      <a:r>
                        <a:rPr lang="en-US" sz="1800" dirty="0" smtClean="0">
                          <a:latin typeface="Trebuchet MS" panose="020B0603020202020204" pitchFamily="34" charset="0"/>
                        </a:rPr>
                        <a:t>Math, Science, Social</a:t>
                      </a:r>
                      <a:r>
                        <a:rPr lang="en-US" sz="1800" baseline="0" dirty="0" smtClean="0">
                          <a:latin typeface="Trebuchet MS" panose="020B0603020202020204" pitchFamily="34" charset="0"/>
                        </a:rPr>
                        <a:t> Studies</a:t>
                      </a:r>
                      <a:endParaRPr lang="en-US" sz="1800" dirty="0">
                        <a:solidFill>
                          <a:srgbClr val="000000"/>
                        </a:solidFill>
                        <a:latin typeface="Trebuchet MS" panose="020B0603020202020204" pitchFamily="34" charset="0"/>
                      </a:endParaRPr>
                    </a:p>
                  </a:txBody>
                  <a:tcPr/>
                </a:tc>
              </a:tr>
            </a:tbl>
          </a:graphicData>
        </a:graphic>
      </p:graphicFrame>
      <p:sp>
        <p:nvSpPr>
          <p:cNvPr id="5" name="TextBox 4"/>
          <p:cNvSpPr txBox="1"/>
          <p:nvPr/>
        </p:nvSpPr>
        <p:spPr>
          <a:xfrm>
            <a:off x="192024" y="4601124"/>
            <a:ext cx="8787219" cy="646331"/>
          </a:xfrm>
          <a:prstGeom prst="rect">
            <a:avLst/>
          </a:prstGeom>
          <a:noFill/>
        </p:spPr>
        <p:txBody>
          <a:bodyPr wrap="square" rtlCol="0">
            <a:spAutoFit/>
          </a:bodyPr>
          <a:lstStyle/>
          <a:p>
            <a:pPr defTabSz="914400" fontAlgn="base">
              <a:spcBef>
                <a:spcPct val="0"/>
              </a:spcBef>
              <a:spcAft>
                <a:spcPct val="0"/>
              </a:spcAft>
            </a:pPr>
            <a:r>
              <a:rPr lang="en-US" b="1" dirty="0" smtClean="0">
                <a:solidFill>
                  <a:srgbClr val="000000"/>
                </a:solidFill>
                <a:latin typeface="Trebuchet MS" panose="020B0603020202020204" pitchFamily="34" charset="0"/>
                <a:ea typeface="ＭＳ Ｐゴシック" pitchFamily="34" charset="-128"/>
              </a:rPr>
              <a:t>Note</a:t>
            </a:r>
            <a:r>
              <a:rPr lang="en-US" dirty="0" smtClean="0">
                <a:solidFill>
                  <a:srgbClr val="000000"/>
                </a:solidFill>
                <a:latin typeface="Trebuchet MS" panose="020B0603020202020204" pitchFamily="34" charset="0"/>
                <a:ea typeface="ＭＳ Ｐゴシック" pitchFamily="34" charset="-128"/>
              </a:rPr>
              <a:t>: EL accommodations are not available on CSLA as the student is testing in native language</a:t>
            </a:r>
            <a:endParaRPr lang="en-US" dirty="0">
              <a:solidFill>
                <a:srgbClr val="000000"/>
              </a:solidFill>
              <a:latin typeface="Trebuchet MS" panose="020B0603020202020204" pitchFamily="34" charset="0"/>
              <a:ea typeface="ＭＳ Ｐゴシック" pitchFamily="34" charset="-128"/>
            </a:endParaRPr>
          </a:p>
        </p:txBody>
      </p:sp>
    </p:spTree>
    <p:extLst>
      <p:ext uri="{BB962C8B-B14F-4D97-AF65-F5344CB8AC3E}">
        <p14:creationId xmlns:p14="http://schemas.microsoft.com/office/powerpoint/2010/main" val="31855805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587" y="154317"/>
            <a:ext cx="8785583" cy="521208"/>
          </a:xfrm>
        </p:spPr>
        <p:txBody>
          <a:bodyPr>
            <a:normAutofit/>
          </a:bodyPr>
          <a:lstStyle/>
          <a:p>
            <a:r>
              <a:rPr lang="en-US" dirty="0" smtClean="0"/>
              <a:t>Administering Language Accommodations</a:t>
            </a:r>
            <a:endParaRPr lang="en-US" dirty="0"/>
          </a:p>
        </p:txBody>
      </p:sp>
      <p:sp>
        <p:nvSpPr>
          <p:cNvPr id="4" name="Rectangle 3"/>
          <p:cNvSpPr/>
          <p:nvPr/>
        </p:nvSpPr>
        <p:spPr>
          <a:xfrm>
            <a:off x="207587" y="903630"/>
            <a:ext cx="8681889" cy="5078313"/>
          </a:xfrm>
          <a:prstGeom prst="rect">
            <a:avLst/>
          </a:prstGeom>
          <a:noFill/>
        </p:spPr>
        <p:txBody>
          <a:bodyPr wrap="square">
            <a:spAutoFit/>
          </a:bodyPr>
          <a:lstStyle/>
          <a:p>
            <a:pPr marL="342900" lvl="0" indent="-342900" defTabSz="914400" fontAlgn="base">
              <a:spcBef>
                <a:spcPct val="0"/>
              </a:spcBef>
              <a:spcAft>
                <a:spcPct val="0"/>
              </a:spcAft>
              <a:buFont typeface="Arial" panose="020B0604020202020204" pitchFamily="34" charset="0"/>
              <a:buChar char="•"/>
              <a:defRPr/>
            </a:pPr>
            <a:r>
              <a:rPr lang="en-US" sz="2400" kern="0" dirty="0" smtClean="0">
                <a:solidFill>
                  <a:prstClr val="black"/>
                </a:solidFill>
                <a:latin typeface="Trebuchet MS" panose="020B0603020202020204" pitchFamily="34" charset="0"/>
                <a:ea typeface="ＭＳ Ｐゴシック" pitchFamily="34" charset="-128"/>
              </a:rPr>
              <a:t>Spanish forms - CSLA</a:t>
            </a:r>
            <a:r>
              <a:rPr lang="en-US" sz="2400" kern="0" dirty="0">
                <a:solidFill>
                  <a:prstClr val="black"/>
                </a:solidFill>
                <a:latin typeface="Trebuchet MS" panose="020B0603020202020204" pitchFamily="34" charset="0"/>
                <a:ea typeface="ＭＳ Ｐゴシック" pitchFamily="34" charset="-128"/>
              </a:rPr>
              <a:t>, Math, Science, Social </a:t>
            </a:r>
            <a:r>
              <a:rPr lang="en-US" sz="2400" kern="0" dirty="0" smtClean="0">
                <a:solidFill>
                  <a:prstClr val="black"/>
                </a:solidFill>
                <a:latin typeface="Trebuchet MS" panose="020B0603020202020204" pitchFamily="34" charset="0"/>
                <a:ea typeface="ＭＳ Ｐゴシック" pitchFamily="34" charset="-128"/>
              </a:rPr>
              <a:t>Studies</a:t>
            </a:r>
          </a:p>
          <a:p>
            <a:pPr marL="800100" lvl="1" indent="-342900" defTabSz="914400" fontAlgn="base">
              <a:spcBef>
                <a:spcPct val="0"/>
              </a:spcBef>
              <a:spcAft>
                <a:spcPct val="0"/>
              </a:spcAft>
              <a:buFont typeface="Arial" panose="020B0604020202020204" pitchFamily="34" charset="0"/>
              <a:buChar char="•"/>
              <a:defRPr/>
            </a:pPr>
            <a:r>
              <a:rPr lang="en-US" sz="2000" kern="0" dirty="0" smtClean="0">
                <a:solidFill>
                  <a:prstClr val="black"/>
                </a:solidFill>
                <a:latin typeface="Trebuchet MS" panose="020B0603020202020204" pitchFamily="34" charset="0"/>
                <a:ea typeface="ＭＳ Ｐゴシック" pitchFamily="34" charset="-128"/>
              </a:rPr>
              <a:t>Test </a:t>
            </a:r>
            <a:r>
              <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Administrators must be bilingual to administer assessments in Spanish</a:t>
            </a: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endParaRP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ELA</a:t>
            </a:r>
          </a:p>
          <a:p>
            <a:pPr marL="800100" lvl="1" indent="-342900" defTabSz="914400" fontAlgn="base">
              <a:spcBef>
                <a:spcPct val="0"/>
              </a:spcBef>
              <a:spcAft>
                <a:spcPct val="0"/>
              </a:spcAft>
              <a:buFont typeface="Arial" panose="020B0604020202020204" pitchFamily="34" charset="0"/>
              <a:buChar char="•"/>
              <a:defRPr/>
            </a:pPr>
            <a:r>
              <a:rPr kumimoji="0" lang="en-US" sz="200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Only</a:t>
            </a:r>
            <a:r>
              <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 SAY directions can be provided in languages other than English</a:t>
            </a:r>
          </a:p>
          <a:p>
            <a:pPr marL="800100" marR="0" lvl="1"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Auditory presentation of ELA in other languages is not allowed</a:t>
            </a: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endParaRPr>
          </a:p>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Math, Science,</a:t>
            </a:r>
            <a:r>
              <a:rPr kumimoji="0" lang="en-US" sz="2400" b="0" i="0" u="none" strike="noStrike" kern="0" cap="none" spc="0" normalizeH="0" noProof="0" dirty="0" smtClean="0">
                <a:ln>
                  <a:noFill/>
                </a:ln>
                <a:solidFill>
                  <a:prstClr val="black"/>
                </a:solidFill>
                <a:effectLst/>
                <a:uLnTx/>
                <a:uFillTx/>
                <a:latin typeface="Trebuchet MS" panose="020B0603020202020204" pitchFamily="34" charset="0"/>
                <a:ea typeface="ＭＳ Ｐゴシック" pitchFamily="34" charset="-128"/>
              </a:rPr>
              <a:t> and </a:t>
            </a:r>
            <a:r>
              <a:rPr lang="en-US" sz="2400" kern="0" dirty="0" smtClean="0">
                <a:solidFill>
                  <a:prstClr val="black"/>
                </a:solidFill>
                <a:latin typeface="Trebuchet MS" panose="020B0603020202020204" pitchFamily="34" charset="0"/>
                <a:ea typeface="ＭＳ Ｐゴシック" pitchFamily="34" charset="-128"/>
              </a:rPr>
              <a:t>Social Studies</a:t>
            </a:r>
            <a:r>
              <a:rPr kumimoji="0" lang="en-US" sz="24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 may be translated into other languages using the provided oral script (CBT or PBT)</a:t>
            </a:r>
          </a:p>
          <a:p>
            <a:pPr marL="800100" marR="0" lvl="1"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CBT oral script is </a:t>
            </a:r>
            <a:r>
              <a:rPr kumimoji="0" lang="en-US" sz="2000" b="1"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ONLY</a:t>
            </a:r>
            <a:r>
              <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 for translation</a:t>
            </a:r>
          </a:p>
          <a:p>
            <a:pPr marL="800100" marR="0" lvl="1"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2000" kern="0" dirty="0">
              <a:solidFill>
                <a:prstClr val="black"/>
              </a:solidFill>
              <a:latin typeface="Trebuchet MS" panose="020B0603020202020204" pitchFamily="34" charset="0"/>
              <a:ea typeface="ＭＳ Ｐゴシック" pitchFamily="34" charset="-128"/>
            </a:endParaRPr>
          </a:p>
          <a:p>
            <a:pPr marL="342900" indent="-342900" defTabSz="914400" fontAlgn="base">
              <a:spcBef>
                <a:spcPct val="0"/>
              </a:spcBef>
              <a:spcAft>
                <a:spcPct val="0"/>
              </a:spcAft>
              <a:buFont typeface="Arial" panose="020B0604020202020204" pitchFamily="34" charset="0"/>
              <a:buChar char="•"/>
              <a:defRPr/>
            </a:pPr>
            <a:r>
              <a:rPr kumimoji="0" lang="en-US" sz="24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SAY directions</a:t>
            </a:r>
            <a:r>
              <a:rPr kumimoji="0" lang="en-US" sz="2400" b="0" i="0" u="none" strike="noStrike" kern="0" cap="none" spc="0" normalizeH="0" noProof="0" dirty="0" smtClean="0">
                <a:ln>
                  <a:noFill/>
                </a:ln>
                <a:solidFill>
                  <a:prstClr val="black"/>
                </a:solidFill>
                <a:effectLst/>
                <a:uLnTx/>
                <a:uFillTx/>
                <a:latin typeface="Trebuchet MS" panose="020B0603020202020204" pitchFamily="34" charset="0"/>
                <a:ea typeface="ＭＳ Ｐゴシック" pitchFamily="34" charset="-128"/>
              </a:rPr>
              <a:t> are available in English and Spanish</a:t>
            </a:r>
          </a:p>
          <a:p>
            <a:pPr marL="800100" lvl="1" indent="-342900" defTabSz="914400" fontAlgn="base">
              <a:spcBef>
                <a:spcPct val="0"/>
              </a:spcBef>
              <a:spcAft>
                <a:spcPct val="0"/>
              </a:spcAft>
              <a:buFont typeface="Arial" panose="020B0604020202020204" pitchFamily="34" charset="0"/>
              <a:buChar char="•"/>
              <a:defRPr/>
            </a:pPr>
            <a:r>
              <a:rPr kumimoji="0" lang="en-US" sz="2000" b="0" i="0" u="none" strike="noStrike" kern="0" cap="none" spc="0" normalizeH="0" noProof="0" dirty="0" smtClean="0">
                <a:ln>
                  <a:noFill/>
                </a:ln>
                <a:solidFill>
                  <a:prstClr val="black"/>
                </a:solidFill>
                <a:effectLst/>
                <a:uLnTx/>
                <a:uFillTx/>
                <a:latin typeface="Trebuchet MS" panose="020B0603020202020204" pitchFamily="34" charset="0"/>
                <a:ea typeface="ＭＳ Ｐゴシック" pitchFamily="34" charset="-128"/>
              </a:rPr>
              <a:t>All other languages must be translated locally</a:t>
            </a:r>
            <a:endPar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endParaRPr>
          </a:p>
        </p:txBody>
      </p:sp>
    </p:spTree>
    <p:extLst>
      <p:ext uri="{BB962C8B-B14F-4D97-AF65-F5344CB8AC3E}">
        <p14:creationId xmlns:p14="http://schemas.microsoft.com/office/powerpoint/2010/main" val="266997925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3000" cy="521208"/>
          </a:xfrm>
        </p:spPr>
        <p:txBody>
          <a:bodyPr/>
          <a:lstStyle/>
          <a:p>
            <a:r>
              <a:rPr lang="en-US" dirty="0" smtClean="0"/>
              <a:t>Non-English Responses</a:t>
            </a:r>
            <a:endParaRPr lang="en-US" dirty="0"/>
          </a:p>
        </p:txBody>
      </p:sp>
      <p:sp>
        <p:nvSpPr>
          <p:cNvPr id="4" name="Rectangle 3"/>
          <p:cNvSpPr/>
          <p:nvPr/>
        </p:nvSpPr>
        <p:spPr>
          <a:xfrm>
            <a:off x="94366" y="930400"/>
            <a:ext cx="8951976" cy="5693866"/>
          </a:xfrm>
          <a:prstGeom prst="rect">
            <a:avLst/>
          </a:prstGeom>
          <a:noFill/>
        </p:spPr>
        <p:txBody>
          <a:bodyPr wrap="square">
            <a:spAutoFit/>
          </a:bodyPr>
          <a:lstStyle/>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Indicate in PNP (through UI</a:t>
            </a:r>
            <a:r>
              <a:rPr kumimoji="0" lang="en-US" sz="2400" b="0" i="0" u="none" strike="noStrike" kern="0" cap="none" spc="0" normalizeH="0" noProof="0" dirty="0" smtClean="0">
                <a:ln>
                  <a:noFill/>
                </a:ln>
                <a:solidFill>
                  <a:prstClr val="black"/>
                </a:solidFill>
                <a:effectLst/>
                <a:uLnTx/>
                <a:uFillTx/>
                <a:latin typeface="Trebuchet MS" panose="020B0603020202020204" pitchFamily="34" charset="0"/>
                <a:ea typeface="ＭＳ Ｐゴシック" pitchFamily="34" charset="-128"/>
              </a:rPr>
              <a:t> or file)</a:t>
            </a:r>
          </a:p>
          <a:p>
            <a:pPr marL="800100" lvl="1" indent="-342900" defTabSz="914400" fontAlgn="base">
              <a:spcBef>
                <a:spcPct val="0"/>
              </a:spcBef>
              <a:spcAft>
                <a:spcPct val="0"/>
              </a:spcAft>
              <a:buFont typeface="Arial" panose="020B0604020202020204" pitchFamily="34" charset="0"/>
              <a:buChar char="•"/>
              <a:defRPr/>
            </a:pPr>
            <a:r>
              <a:rPr lang="en-US" sz="2400" kern="0" baseline="0" dirty="0" smtClean="0">
                <a:solidFill>
                  <a:prstClr val="black"/>
                </a:solidFill>
                <a:latin typeface="Trebuchet MS" panose="020B0603020202020204" pitchFamily="34" charset="0"/>
                <a:ea typeface="ＭＳ Ｐゴシック" pitchFamily="34" charset="-128"/>
              </a:rPr>
              <a:t>Non-English</a:t>
            </a:r>
            <a:r>
              <a:rPr lang="en-US" sz="2400" kern="0" dirty="0" smtClean="0">
                <a:solidFill>
                  <a:prstClr val="black"/>
                </a:solidFill>
                <a:latin typeface="Trebuchet MS" panose="020B0603020202020204" pitchFamily="34" charset="0"/>
                <a:ea typeface="ＭＳ Ｐゴシック" pitchFamily="34" charset="-128"/>
              </a:rPr>
              <a:t> Response</a:t>
            </a:r>
          </a:p>
          <a:p>
            <a:pPr marL="1257300" lvl="2" indent="-342900" defTabSz="914400" fontAlgn="base">
              <a:spcBef>
                <a:spcPct val="0"/>
              </a:spcBef>
              <a:spcAft>
                <a:spcPct val="0"/>
              </a:spcAft>
              <a:buFont typeface="Arial" panose="020B0604020202020204" pitchFamily="34" charset="0"/>
              <a:buChar char="•"/>
              <a:defRPr/>
            </a:pPr>
            <a:r>
              <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01 = Spanish</a:t>
            </a:r>
            <a:r>
              <a:rPr lang="en-US" sz="2000" kern="0" dirty="0">
                <a:solidFill>
                  <a:prstClr val="black"/>
                </a:solidFill>
                <a:latin typeface="Trebuchet MS" panose="020B0603020202020204" pitchFamily="34" charset="0"/>
                <a:ea typeface="ＭＳ Ｐゴシック" pitchFamily="34" charset="-128"/>
              </a:rPr>
              <a:t> –</a:t>
            </a:r>
            <a:r>
              <a:rPr lang="en-US" sz="2000" kern="0" dirty="0" smtClean="0">
                <a:solidFill>
                  <a:prstClr val="black"/>
                </a:solidFill>
                <a:latin typeface="Trebuchet MS" panose="020B0603020202020204" pitchFamily="34" charset="0"/>
                <a:ea typeface="ＭＳ Ｐゴシック" pitchFamily="34" charset="-128"/>
              </a:rPr>
              <a:t> Written</a:t>
            </a:r>
            <a:endPar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endParaRPr>
          </a:p>
          <a:p>
            <a:pPr marL="1257300" lvl="2" indent="-342900" defTabSz="914400" fontAlgn="base">
              <a:spcBef>
                <a:spcPct val="0"/>
              </a:spcBef>
              <a:spcAft>
                <a:spcPct val="0"/>
              </a:spcAft>
              <a:buFont typeface="Arial" panose="020B0604020202020204" pitchFamily="34" charset="0"/>
              <a:buChar char="•"/>
              <a:defRPr/>
            </a:pPr>
            <a:r>
              <a:rPr lang="en-US" sz="2000" kern="0" dirty="0" smtClean="0">
                <a:solidFill>
                  <a:prstClr val="black"/>
                </a:solidFill>
                <a:latin typeface="Trebuchet MS" panose="020B0603020202020204" pitchFamily="34" charset="0"/>
                <a:ea typeface="ＭＳ Ｐゴシック" pitchFamily="34" charset="-128"/>
              </a:rPr>
              <a:t>02 = Spanish – Oral (Scribe Only)</a:t>
            </a:r>
          </a:p>
          <a:p>
            <a:pPr marL="1257300" lvl="2" indent="-342900" defTabSz="914400" fontAlgn="base">
              <a:spcBef>
                <a:spcPct val="0"/>
              </a:spcBef>
              <a:spcAft>
                <a:spcPct val="0"/>
              </a:spcAft>
              <a:buFont typeface="Arial" panose="020B0604020202020204" pitchFamily="34" charset="0"/>
              <a:buChar char="•"/>
              <a:defRPr/>
            </a:pPr>
            <a:r>
              <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03 = Lang </a:t>
            </a:r>
            <a:r>
              <a:rPr lang="en-US" sz="2000" kern="0" dirty="0" smtClean="0">
                <a:solidFill>
                  <a:prstClr val="black"/>
                </a:solidFill>
                <a:latin typeface="Trebuchet MS" panose="020B0603020202020204" pitchFamily="34" charset="0"/>
                <a:ea typeface="ＭＳ Ｐゴシック" pitchFamily="34" charset="-128"/>
              </a:rPr>
              <a:t>other than </a:t>
            </a:r>
            <a:r>
              <a:rPr lang="en-US" sz="2000" kern="0" dirty="0" err="1" smtClean="0">
                <a:solidFill>
                  <a:prstClr val="black"/>
                </a:solidFill>
                <a:latin typeface="Trebuchet MS" panose="020B0603020202020204" pitchFamily="34" charset="0"/>
                <a:ea typeface="ＭＳ Ｐゴシック" pitchFamily="34" charset="-128"/>
              </a:rPr>
              <a:t>Eng</a:t>
            </a:r>
            <a:r>
              <a:rPr lang="en-US" sz="2000" kern="0" dirty="0" smtClean="0">
                <a:solidFill>
                  <a:prstClr val="black"/>
                </a:solidFill>
                <a:latin typeface="Trebuchet MS" panose="020B0603020202020204" pitchFamily="34" charset="0"/>
                <a:ea typeface="ＭＳ Ｐゴシック" pitchFamily="34" charset="-128"/>
              </a:rPr>
              <a:t>/Spa – Written (Transcription)</a:t>
            </a:r>
            <a:endPar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endParaRPr>
          </a:p>
          <a:p>
            <a:pPr marL="1257300" lvl="2" indent="-342900" defTabSz="914400" fontAlgn="base">
              <a:spcBef>
                <a:spcPct val="0"/>
              </a:spcBef>
              <a:spcAft>
                <a:spcPct val="0"/>
              </a:spcAft>
              <a:buFont typeface="Arial" panose="020B0604020202020204" pitchFamily="34" charset="0"/>
              <a:buChar char="•"/>
              <a:defRPr/>
            </a:pPr>
            <a:r>
              <a:rPr lang="en-US" sz="2000" kern="0" dirty="0" smtClean="0">
                <a:solidFill>
                  <a:prstClr val="black"/>
                </a:solidFill>
                <a:latin typeface="Trebuchet MS" panose="020B0603020202020204" pitchFamily="34" charset="0"/>
                <a:ea typeface="ＭＳ Ｐゴシック" pitchFamily="34" charset="-128"/>
              </a:rPr>
              <a:t>04 = Lang other than </a:t>
            </a:r>
            <a:r>
              <a:rPr lang="en-US" sz="2000" kern="0" dirty="0" err="1" smtClean="0">
                <a:solidFill>
                  <a:prstClr val="black"/>
                </a:solidFill>
                <a:latin typeface="Trebuchet MS" panose="020B0603020202020204" pitchFamily="34" charset="0"/>
                <a:ea typeface="ＭＳ Ｐゴシック" pitchFamily="34" charset="-128"/>
              </a:rPr>
              <a:t>Eng</a:t>
            </a:r>
            <a:r>
              <a:rPr lang="en-US" sz="2000" kern="0" dirty="0" smtClean="0">
                <a:solidFill>
                  <a:prstClr val="black"/>
                </a:solidFill>
                <a:latin typeface="Trebuchet MS" panose="020B0603020202020204" pitchFamily="34" charset="0"/>
                <a:ea typeface="ＭＳ Ｐゴシック" pitchFamily="34" charset="-128"/>
              </a:rPr>
              <a:t>/Spa – Oral (Scribe and Transcription)</a:t>
            </a:r>
            <a:endPar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endParaRPr>
          </a:p>
          <a:p>
            <a:pPr marL="742950" lvl="1" indent="-285750" defTabSz="914400" fontAlgn="base">
              <a:spcBef>
                <a:spcPct val="0"/>
              </a:spcBef>
              <a:spcAft>
                <a:spcPct val="0"/>
              </a:spcAft>
              <a:buFont typeface="Arial" panose="020B0604020202020204" pitchFamily="34" charset="0"/>
              <a:buChar char="•"/>
              <a:defRPr/>
            </a:pPr>
            <a:r>
              <a:rPr kumimoji="0" lang="en-US" sz="2400" b="0" i="0" u="none" strike="noStrike" kern="0" cap="none" spc="0" normalizeH="0" baseline="0" noProof="0" dirty="0" smtClean="0">
                <a:ln>
                  <a:noFill/>
                </a:ln>
                <a:effectLst/>
                <a:uLnTx/>
                <a:uFillTx/>
                <a:latin typeface="Trebuchet MS" panose="020B0603020202020204" pitchFamily="34" charset="0"/>
                <a:ea typeface="ＭＳ Ｐゴシック" pitchFamily="34" charset="-128"/>
              </a:rPr>
              <a:t>Math, Science, and Social Studies</a:t>
            </a:r>
          </a:p>
          <a:p>
            <a:pPr marL="1200150" lvl="2" indent="-285750" defTabSz="914400" fontAlgn="base">
              <a:spcBef>
                <a:spcPct val="0"/>
              </a:spcBef>
              <a:spcAft>
                <a:spcPct val="0"/>
              </a:spcAft>
              <a:buFont typeface="Arial" panose="020B0604020202020204" pitchFamily="34" charset="0"/>
              <a:buChar char="•"/>
              <a:defRPr/>
            </a:pPr>
            <a:r>
              <a:rPr kumimoji="0" lang="en-US" sz="2000" b="0" i="0" u="none" strike="noStrike" kern="0" cap="none" spc="0" normalizeH="0" baseline="0" noProof="0" dirty="0" smtClean="0">
                <a:ln>
                  <a:noFill/>
                </a:ln>
                <a:effectLst/>
                <a:uLnTx/>
                <a:uFillTx/>
                <a:latin typeface="Trebuchet MS" panose="020B0603020202020204" pitchFamily="34" charset="0"/>
                <a:ea typeface="ＭＳ Ｐゴシック" pitchFamily="34" charset="-128"/>
              </a:rPr>
              <a:t>If Spanish responses are identified, they will be scored by a Spanish speaking scorer </a:t>
            </a:r>
          </a:p>
          <a:p>
            <a:pPr marL="1200150" lvl="2" indent="-285750" defTabSz="914400" fontAlgn="base">
              <a:spcBef>
                <a:spcPct val="0"/>
              </a:spcBef>
              <a:spcAft>
                <a:spcPct val="0"/>
              </a:spcAft>
              <a:buFont typeface="Arial" panose="020B0604020202020204" pitchFamily="34" charset="0"/>
              <a:buChar char="•"/>
              <a:defRPr/>
            </a:pPr>
            <a:r>
              <a:rPr lang="en-US" sz="2000" kern="0" dirty="0">
                <a:solidFill>
                  <a:prstClr val="black"/>
                </a:solidFill>
                <a:latin typeface="Trebuchet MS" panose="020B0603020202020204" pitchFamily="34" charset="0"/>
                <a:ea typeface="ＭＳ Ｐゴシック" pitchFamily="34" charset="-128"/>
              </a:rPr>
              <a:t>If student responds in a language other than English or Spanish, responses must be </a:t>
            </a:r>
            <a:r>
              <a:rPr lang="en-US" sz="2000" kern="0" dirty="0" smtClean="0">
                <a:solidFill>
                  <a:prstClr val="black"/>
                </a:solidFill>
                <a:latin typeface="Trebuchet MS" panose="020B0603020202020204" pitchFamily="34" charset="0"/>
                <a:ea typeface="ＭＳ Ｐゴシック" pitchFamily="34" charset="-128"/>
              </a:rPr>
              <a:t>locally translated </a:t>
            </a:r>
            <a:r>
              <a:rPr lang="en-US" sz="2000" kern="0" dirty="0">
                <a:solidFill>
                  <a:prstClr val="black"/>
                </a:solidFill>
                <a:latin typeface="Trebuchet MS" panose="020B0603020202020204" pitchFamily="34" charset="0"/>
                <a:ea typeface="ＭＳ Ｐゴシック" pitchFamily="34" charset="-128"/>
              </a:rPr>
              <a:t>and transcribed for scoring</a:t>
            </a:r>
          </a:p>
          <a:p>
            <a:pPr marL="1200150" lvl="2" indent="-285750" defTabSz="914400" fontAlgn="base">
              <a:spcBef>
                <a:spcPct val="0"/>
              </a:spcBef>
              <a:spcAft>
                <a:spcPct val="0"/>
              </a:spcAft>
              <a:buFont typeface="Arial" panose="020B0604020202020204" pitchFamily="34" charset="0"/>
              <a:buChar char="•"/>
              <a:defRPr/>
            </a:pPr>
            <a:endParaRPr kumimoji="0" lang="en-US" sz="2400" b="0" i="0" u="none" strike="noStrike" kern="0" cap="none" spc="0" normalizeH="0" baseline="0" noProof="0" dirty="0" smtClean="0">
              <a:ln>
                <a:noFill/>
              </a:ln>
              <a:effectLst/>
              <a:uLnTx/>
              <a:uFillTx/>
              <a:latin typeface="Trebuchet MS" panose="020B0603020202020204" pitchFamily="34" charset="0"/>
              <a:ea typeface="ＭＳ Ｐゴシック" pitchFamily="34" charset="-128"/>
            </a:endParaRPr>
          </a:p>
          <a:p>
            <a:pPr marL="742950" lvl="1" indent="-285750" defTabSz="914400" fontAlgn="base">
              <a:spcBef>
                <a:spcPct val="0"/>
              </a:spcBef>
              <a:spcAft>
                <a:spcPct val="0"/>
              </a:spcAft>
              <a:buFont typeface="Arial" panose="020B0604020202020204" pitchFamily="34" charset="0"/>
              <a:buChar char="•"/>
              <a:defRPr/>
            </a:pPr>
            <a:r>
              <a:rPr kumimoji="0" lang="en-US" sz="2400" b="0" i="0" u="none" strike="noStrike" kern="0" cap="none" spc="0" normalizeH="0" baseline="0" noProof="0" dirty="0" smtClean="0">
                <a:ln>
                  <a:noFill/>
                </a:ln>
                <a:effectLst/>
                <a:uLnTx/>
                <a:uFillTx/>
                <a:latin typeface="Trebuchet MS" panose="020B0603020202020204" pitchFamily="34" charset="0"/>
                <a:ea typeface="ＭＳ Ｐゴシック" pitchFamily="34" charset="-128"/>
              </a:rPr>
              <a:t>ELA</a:t>
            </a:r>
          </a:p>
          <a:p>
            <a:pPr marL="1200150" lvl="2" indent="-285750" defTabSz="914400" fontAlgn="base">
              <a:spcBef>
                <a:spcPct val="0"/>
              </a:spcBef>
              <a:spcAft>
                <a:spcPct val="0"/>
              </a:spcAft>
              <a:buFont typeface="Arial" panose="020B0604020202020204" pitchFamily="34" charset="0"/>
              <a:buChar char="•"/>
              <a:defRPr/>
            </a:pPr>
            <a:r>
              <a:rPr kumimoji="0" lang="en-US" sz="2000" b="0" i="0" u="none" strike="noStrike" kern="0" cap="none" spc="0" normalizeH="0" baseline="0" noProof="0" dirty="0" smtClean="0">
                <a:ln>
                  <a:noFill/>
                </a:ln>
                <a:effectLst/>
                <a:uLnTx/>
                <a:uFillTx/>
                <a:latin typeface="Trebuchet MS" panose="020B0603020202020204" pitchFamily="34" charset="0"/>
                <a:ea typeface="ＭＳ Ｐゴシック" pitchFamily="34" charset="-128"/>
              </a:rPr>
              <a:t>On ELA version, only English responses will be scored</a:t>
            </a:r>
          </a:p>
          <a:p>
            <a:pPr marL="1200150" lvl="2" indent="-285750" defTabSz="914400" fontAlgn="base">
              <a:spcBef>
                <a:spcPct val="0"/>
              </a:spcBef>
              <a:spcAft>
                <a:spcPct val="0"/>
              </a:spcAft>
              <a:buFont typeface="Arial" panose="020B0604020202020204" pitchFamily="34" charset="0"/>
              <a:buChar char="•"/>
              <a:defRPr/>
            </a:pPr>
            <a:r>
              <a:rPr kumimoji="0" lang="en-US" sz="2000" b="0" i="0" u="none" strike="noStrike" kern="0" cap="none" spc="0" normalizeH="0" baseline="0" noProof="0" dirty="0" smtClean="0">
                <a:ln>
                  <a:noFill/>
                </a:ln>
                <a:effectLst/>
                <a:uLnTx/>
                <a:uFillTx/>
                <a:latin typeface="Trebuchet MS" panose="020B0603020202020204" pitchFamily="34" charset="0"/>
                <a:ea typeface="ＭＳ Ｐゴシック" pitchFamily="34" charset="-128"/>
              </a:rPr>
              <a:t>Student responses on ELA </a:t>
            </a:r>
            <a:r>
              <a:rPr kumimoji="0" lang="en-US" sz="2000" b="1" i="0" u="none" strike="noStrike" kern="0" cap="none" spc="0" normalizeH="0" baseline="0" noProof="0" dirty="0" smtClean="0">
                <a:ln>
                  <a:noFill/>
                </a:ln>
                <a:effectLst/>
                <a:uLnTx/>
                <a:uFillTx/>
                <a:latin typeface="Trebuchet MS" panose="020B0603020202020204" pitchFamily="34" charset="0"/>
                <a:ea typeface="ＭＳ Ｐゴシック" pitchFamily="34" charset="-128"/>
              </a:rPr>
              <a:t>cannot</a:t>
            </a:r>
            <a:r>
              <a:rPr kumimoji="0" lang="en-US" sz="2000" b="0" i="0" u="none" strike="noStrike" kern="0" cap="none" spc="0" normalizeH="0" baseline="0" noProof="0" dirty="0" smtClean="0">
                <a:ln>
                  <a:noFill/>
                </a:ln>
                <a:effectLst/>
                <a:uLnTx/>
                <a:uFillTx/>
                <a:latin typeface="Trebuchet MS" panose="020B0603020202020204" pitchFamily="34" charset="0"/>
                <a:ea typeface="ＭＳ Ｐゴシック" pitchFamily="34" charset="-128"/>
              </a:rPr>
              <a:t> be translated</a:t>
            </a:r>
          </a:p>
          <a:p>
            <a:pPr marL="1200150" lvl="2" indent="-285750" defTabSz="914400" fontAlgn="base">
              <a:spcBef>
                <a:spcPct val="0"/>
              </a:spcBef>
              <a:spcAft>
                <a:spcPct val="0"/>
              </a:spcAft>
              <a:buFont typeface="Arial" panose="020B0604020202020204" pitchFamily="34" charset="0"/>
              <a:buChar char="•"/>
              <a:defRPr/>
            </a:pPr>
            <a:r>
              <a:rPr lang="en-US" sz="2000" kern="0" dirty="0" smtClean="0">
                <a:latin typeface="Trebuchet MS" panose="020B0603020202020204" pitchFamily="34" charset="0"/>
                <a:ea typeface="ＭＳ Ｐゴシック" pitchFamily="34" charset="-128"/>
              </a:rPr>
              <a:t>Spanish responses are only allowed on CSLA accommodated form</a:t>
            </a:r>
            <a:endParaRPr kumimoji="0" lang="en-US" sz="2000" b="0" i="0" u="none" strike="noStrike" kern="0" cap="none" spc="0" normalizeH="0" baseline="0" noProof="0" dirty="0" smtClean="0">
              <a:ln>
                <a:noFill/>
              </a:ln>
              <a:effectLst/>
              <a:uLnTx/>
              <a:uFillTx/>
              <a:latin typeface="Trebuchet MS" panose="020B0603020202020204" pitchFamily="34" charset="0"/>
              <a:ea typeface="ＭＳ Ｐゴシック" pitchFamily="34" charset="-128"/>
            </a:endParaRPr>
          </a:p>
        </p:txBody>
      </p:sp>
    </p:spTree>
    <p:extLst>
      <p:ext uri="{BB962C8B-B14F-4D97-AF65-F5344CB8AC3E}">
        <p14:creationId xmlns:p14="http://schemas.microsoft.com/office/powerpoint/2010/main" val="2156958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688025" cy="521208"/>
          </a:xfrm>
        </p:spPr>
        <p:txBody>
          <a:bodyPr>
            <a:normAutofit/>
          </a:bodyPr>
          <a:lstStyle/>
          <a:p>
            <a:r>
              <a:rPr lang="en-US" dirty="0" smtClean="0"/>
              <a:t>Paper-Based Testing </a:t>
            </a:r>
            <a:r>
              <a:rPr lang="en-US" sz="2000" dirty="0" smtClean="0"/>
              <a:t>§ 22-7-1006.3 (1)(d-e)</a:t>
            </a:r>
            <a:endParaRPr lang="en-US" dirty="0"/>
          </a:p>
        </p:txBody>
      </p:sp>
      <p:sp>
        <p:nvSpPr>
          <p:cNvPr id="4" name="Content Placeholder 1"/>
          <p:cNvSpPr txBox="1">
            <a:spLocks/>
          </p:cNvSpPr>
          <p:nvPr/>
        </p:nvSpPr>
        <p:spPr>
          <a:xfrm>
            <a:off x="278907" y="1083076"/>
            <a:ext cx="8527742" cy="53782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Determined by Local Education Provider (LEP)</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Charter schools are their own LEP</a:t>
            </a:r>
          </a:p>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Considerations</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Instructional match</a:t>
            </a:r>
          </a:p>
          <a:p>
            <a:pPr marR="0" lvl="2" algn="l" defTabSz="914400" rtl="0" eaLnBrk="1" fontAlgn="auto" latinLnBrk="0" hangingPunct="1">
              <a:lnSpc>
                <a:spcPct val="100000"/>
              </a:lnSpc>
              <a:spcBef>
                <a:spcPct val="20000"/>
              </a:spcBef>
              <a:spcAft>
                <a:spcPts val="0"/>
              </a:spcAft>
              <a:buClrTx/>
              <a:buSzTx/>
              <a:tabLst/>
              <a:defRPr/>
            </a:pPr>
            <a:r>
              <a:rPr kumimoji="0" lang="en-US" sz="1800" b="0" i="0" u="none" strike="noStrike" kern="1200" cap="none" spc="0" normalizeH="0" baseline="0" noProof="0" dirty="0" smtClean="0">
                <a:ln>
                  <a:noFill/>
                </a:ln>
                <a:solidFill>
                  <a:srgbClr val="000000"/>
                </a:solidFill>
                <a:effectLst/>
                <a:uLnTx/>
                <a:uFillTx/>
                <a:latin typeface="Trebuchet MS" panose="020B0603020202020204" pitchFamily="34" charset="0"/>
              </a:rPr>
              <a:t>Grade level variation</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Test design</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Technology capacity</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Logistics</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Must have the grade appropriate calculators for math (grades 6-8)</a:t>
            </a:r>
          </a:p>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Must commit to meeting security requirements and accounting for all secure materials</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Includes chain of custody documentation and reports for missing materials</a:t>
            </a:r>
          </a:p>
        </p:txBody>
      </p:sp>
    </p:spTree>
    <p:extLst>
      <p:ext uri="{BB962C8B-B14F-4D97-AF65-F5344CB8AC3E}">
        <p14:creationId xmlns:p14="http://schemas.microsoft.com/office/powerpoint/2010/main" val="4679713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57708" cy="521208"/>
          </a:xfrm>
        </p:spPr>
        <p:txBody>
          <a:bodyPr/>
          <a:lstStyle/>
          <a:p>
            <a:r>
              <a:rPr lang="en-US" dirty="0" smtClean="0"/>
              <a:t>Transcription Guidelines</a:t>
            </a:r>
            <a:endParaRPr lang="en-US" dirty="0"/>
          </a:p>
        </p:txBody>
      </p:sp>
      <p:sp>
        <p:nvSpPr>
          <p:cNvPr id="4" name="Content Placeholder 2"/>
          <p:cNvSpPr txBox="1">
            <a:spLocks/>
          </p:cNvSpPr>
          <p:nvPr/>
        </p:nvSpPr>
        <p:spPr>
          <a:xfrm>
            <a:off x="308225" y="1165781"/>
            <a:ext cx="8406757" cy="4740275"/>
          </a:xfrm>
          <a:prstGeom prst="rect">
            <a:avLst/>
          </a:prstGeom>
          <a:noFill/>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en-US" sz="2400" b="1" i="0" u="none" strike="noStrike" kern="1200" cap="none" spc="0" normalizeH="0" baseline="0" noProof="0" dirty="0" smtClean="0">
                <a:ln>
                  <a:noFill/>
                </a:ln>
                <a:solidFill>
                  <a:prstClr val="black"/>
                </a:solidFill>
                <a:effectLst/>
                <a:uLnTx/>
                <a:uFillTx/>
                <a:latin typeface="Trebuchet MS" panose="020B0603020202020204" pitchFamily="34" charset="0"/>
              </a:rPr>
              <a:t>PBT and CBT Transcription</a:t>
            </a:r>
            <a:endParaRPr kumimoji="0" lang="en-US" sz="2400" b="1" i="0" u="none" strike="sngStrike" kern="1200" cap="none" spc="0" normalizeH="0" baseline="0" noProof="0" dirty="0">
              <a:ln>
                <a:noFill/>
              </a:ln>
              <a:solidFill>
                <a:prstClr val="black"/>
              </a:solidFill>
              <a:effectLst/>
              <a:uLnTx/>
              <a:uFillTx/>
              <a:latin typeface="Trebuchet MS" panose="020B0603020202020204" pitchFamily="34" charset="0"/>
            </a:endParaRPr>
          </a:p>
          <a:p>
            <a:pPr marR="0" lvl="0" algn="l" defTabSz="914400" rtl="0" eaLnBrk="0" fontAlgn="base" latinLnBrk="0" hangingPunct="0">
              <a:lnSpc>
                <a:spcPct val="100000"/>
              </a:lnSpc>
              <a:spcBef>
                <a:spcPct val="20000"/>
              </a:spcBef>
              <a:spcAft>
                <a:spcPct val="0"/>
              </a:spcAft>
              <a:buClr>
                <a:prstClr val="black"/>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At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least </a:t>
            </a: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rPr>
              <a:t>two persons must be present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during any transcription of student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responses </a:t>
            </a:r>
          </a:p>
          <a:p>
            <a:pPr marR="0" lvl="1" algn="l" defTabSz="914400" rtl="0" eaLnBrk="0" fontAlgn="base" latinLnBrk="0" hangingPunct="0">
              <a:lnSpc>
                <a:spcPct val="100000"/>
              </a:lnSpc>
              <a:spcBef>
                <a:spcPct val="20000"/>
              </a:spcBef>
              <a:spcAft>
                <a:spcPct val="0"/>
              </a:spcAft>
              <a:buClr>
                <a:prstClr val="black"/>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One person to transcribe</a:t>
            </a:r>
          </a:p>
          <a:p>
            <a:pPr marR="0" lvl="1" algn="l" defTabSz="914400" rtl="0" eaLnBrk="0" fontAlgn="base" latinLnBrk="0" hangingPunct="0">
              <a:lnSpc>
                <a:spcPct val="100000"/>
              </a:lnSpc>
              <a:spcBef>
                <a:spcPct val="20000"/>
              </a:spcBef>
              <a:spcAft>
                <a:spcPct val="0"/>
              </a:spcAft>
              <a:buClr>
                <a:prstClr val="black"/>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One person to verify the transcription</a:t>
            </a:r>
          </a:p>
          <a:p>
            <a:pPr marR="0" lvl="0" algn="l" defTabSz="914400" rtl="0" eaLnBrk="0" fontAlgn="base" latinLnBrk="0" hangingPunct="0">
              <a:lnSpc>
                <a:spcPct val="100000"/>
              </a:lnSpc>
              <a:spcBef>
                <a:spcPct val="20000"/>
              </a:spcBef>
              <a:spcAft>
                <a:spcPct val="0"/>
              </a:spcAft>
              <a:buClr>
                <a:prstClr val="black"/>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The student’s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responses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must be transcribed verbatim into the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test book/answer document or TestNav</a:t>
            </a:r>
          </a:p>
          <a:p>
            <a:pPr marR="0" lvl="1" algn="l" defTabSz="914400" rtl="0" eaLnBrk="0" fontAlgn="base" latinLnBrk="0" hangingPunct="0">
              <a:lnSpc>
                <a:spcPct val="100000"/>
              </a:lnSpc>
              <a:spcBef>
                <a:spcPct val="20000"/>
              </a:spcBef>
              <a:spcAft>
                <a:spcPct val="0"/>
              </a:spcAft>
              <a:buClr>
                <a:prstClr val="black"/>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Note for braille transcription: Only a braille certified Test Administrator may transcribe student responses</a:t>
            </a:r>
          </a:p>
          <a:p>
            <a:pPr marR="0" lvl="0" algn="l" defTabSz="914400" rtl="0" eaLnBrk="0" fontAlgn="base" latinLnBrk="0" hangingPunct="0">
              <a:lnSpc>
                <a:spcPct val="100000"/>
              </a:lnSpc>
              <a:spcBef>
                <a:spcPct val="20000"/>
              </a:spcBef>
              <a:spcAft>
                <a:spcPct val="0"/>
              </a:spcAft>
              <a:buClr>
                <a:prstClr val="black"/>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After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transcription, shred any responses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printed from </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rPr>
              <a:t>an assistive technology </a:t>
            </a:r>
            <a:r>
              <a:rPr kumimoji="0" lang="en-US" sz="2400" b="0" i="0" u="none" strike="noStrike" kern="1200" cap="none" spc="0" normalizeH="0" baseline="0" noProof="0" dirty="0" smtClean="0">
                <a:ln>
                  <a:noFill/>
                </a:ln>
                <a:solidFill>
                  <a:prstClr val="black"/>
                </a:solidFill>
                <a:effectLst/>
                <a:uLnTx/>
                <a:uFillTx/>
                <a:latin typeface="Trebuchet MS" panose="020B0603020202020204" pitchFamily="34" charset="0"/>
              </a:rPr>
              <a:t>device</a:t>
            </a:r>
          </a:p>
          <a:p>
            <a:pPr marR="0" lvl="1" algn="l" defTabSz="914400" rtl="0" eaLnBrk="0" fontAlgn="base" latinLnBrk="0" hangingPunct="0">
              <a:lnSpc>
                <a:spcPct val="100000"/>
              </a:lnSpc>
              <a:spcBef>
                <a:spcPct val="20000"/>
              </a:spcBef>
              <a:spcAft>
                <a:spcPct val="0"/>
              </a:spcAft>
              <a:buClr>
                <a:prstClr val="black"/>
              </a:buClr>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Complete the </a:t>
            </a:r>
            <a:r>
              <a:rPr kumimoji="0" lang="en-US" sz="2000" b="0" i="1" u="none" strike="noStrike" kern="1200" cap="none" spc="0" normalizeH="0" baseline="0" noProof="0" dirty="0" smtClean="0">
                <a:ln>
                  <a:noFill/>
                </a:ln>
                <a:solidFill>
                  <a:prstClr val="black"/>
                </a:solidFill>
                <a:effectLst/>
                <a:uLnTx/>
                <a:uFillTx/>
                <a:latin typeface="Trebuchet MS" panose="020B0603020202020204" pitchFamily="34" charset="0"/>
              </a:rPr>
              <a:t>Verification of Removal of Saved Data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rPr>
              <a:t>form</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ndParaRPr>
          </a:p>
          <a:p>
            <a:pPr marR="0" lvl="0" algn="l" defTabSz="914400" rtl="0" eaLnBrk="0" fontAlgn="base" latinLnBrk="0" hangingPunct="0">
              <a:lnSpc>
                <a:spcPct val="100000"/>
              </a:lnSpc>
              <a:spcBef>
                <a:spcPct val="20000"/>
              </a:spcBef>
              <a:spcAft>
                <a:spcPct val="0"/>
              </a:spcAft>
              <a:buClr>
                <a:srgbClr val="8F23B3"/>
              </a:buClr>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58559316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848281" cy="521208"/>
          </a:xfrm>
        </p:spPr>
        <p:txBody>
          <a:bodyPr/>
          <a:lstStyle/>
          <a:p>
            <a:r>
              <a:rPr lang="en-US" dirty="0" smtClean="0"/>
              <a:t>Transcription Guidelines</a:t>
            </a:r>
            <a:endParaRPr lang="en-US" dirty="0"/>
          </a:p>
        </p:txBody>
      </p:sp>
      <p:sp>
        <p:nvSpPr>
          <p:cNvPr id="4" name="Content Placeholder 2"/>
          <p:cNvSpPr txBox="1">
            <a:spLocks/>
          </p:cNvSpPr>
          <p:nvPr/>
        </p:nvSpPr>
        <p:spPr>
          <a:xfrm>
            <a:off x="245430" y="1073674"/>
            <a:ext cx="8667750" cy="4740275"/>
          </a:xfrm>
          <a:prstGeom prst="rect">
            <a:avLst/>
          </a:prstGeom>
          <a:noFill/>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prstClr val="black"/>
              </a:buClr>
              <a:buSzTx/>
              <a:buFont typeface="Arial" charset="0"/>
              <a:buNone/>
              <a:tabLst/>
              <a:defRPr/>
            </a:pP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rPr>
              <a:t>CBT Transcription</a:t>
            </a:r>
          </a:p>
          <a:p>
            <a:pPr marR="0" lvl="0" algn="l" defTabSz="914400" rtl="0" eaLnBrk="0" fontAlgn="base" latinLnBrk="0" hangingPunct="0">
              <a:lnSpc>
                <a:spcPct val="100000"/>
              </a:lnSpc>
              <a:spcBef>
                <a:spcPct val="20000"/>
              </a:spcBef>
              <a:spcAft>
                <a:spcPct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Student:</a:t>
            </a:r>
          </a:p>
          <a:p>
            <a:pPr lvl="1" defTabSz="914400">
              <a:buClr>
                <a:prstClr val="black"/>
              </a:buClr>
              <a:buFont typeface="Arial" panose="020B0604020202020204" pitchFamily="34" charset="0"/>
              <a:buChar char="•"/>
              <a:defRPr/>
            </a:pPr>
            <a:r>
              <a:rPr lang="en-US" sz="1800" noProof="0" dirty="0" smtClean="0">
                <a:solidFill>
                  <a:prstClr val="black"/>
                </a:solidFill>
                <a:latin typeface="Trebuchet MS" panose="020B0603020202020204" pitchFamily="34" charset="0"/>
              </a:rPr>
              <a:t>R</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esponds to constructed response (CR) questions on their assistive device</a:t>
            </a:r>
          </a:p>
          <a:p>
            <a:pPr lvl="2" defTabSz="914400">
              <a:buClr>
                <a:prstClr val="black"/>
              </a:buClr>
              <a:buFont typeface="Arial" panose="020B0604020202020204" pitchFamily="34" charset="0"/>
              <a:buChar char="•"/>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Student may respond to selected response items in TestNav</a:t>
            </a:r>
          </a:p>
          <a:p>
            <a:pPr lvl="2" defTabSz="914400">
              <a:buClr>
                <a:prstClr val="black"/>
              </a:buClr>
              <a:buFont typeface="Arial" panose="020B0604020202020204" pitchFamily="34" charset="0"/>
              <a:buChar char="•"/>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Device with saved responses is secure until student responses are removed </a:t>
            </a:r>
          </a:p>
          <a:p>
            <a:pPr lvl="1" defTabSz="914400">
              <a:buClr>
                <a:prstClr val="black"/>
              </a:buClr>
              <a:buFont typeface="Arial" panose="020B0604020202020204" pitchFamily="34" charset="0"/>
              <a:buChar char="•"/>
              <a:defRPr/>
            </a:pPr>
            <a:r>
              <a:rPr kumimoji="0" lang="en-US" sz="1800" b="1" i="1" u="none" strike="noStrike" kern="1200" cap="none" spc="0" normalizeH="0" baseline="0" noProof="0" dirty="0" smtClean="0">
                <a:ln>
                  <a:noFill/>
                </a:ln>
                <a:solidFill>
                  <a:prstClr val="black"/>
                </a:solidFill>
                <a:effectLst/>
                <a:uLnTx/>
                <a:uFillTx/>
                <a:latin typeface="Trebuchet MS" panose="020B0603020202020204" pitchFamily="34" charset="0"/>
              </a:rPr>
              <a:t>Exits</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 the unit, but the student should </a:t>
            </a:r>
            <a:r>
              <a:rPr kumimoji="0" lang="en-US" sz="1800" b="0" i="0" u="sng" strike="noStrike" kern="1200" cap="none" spc="0" normalizeH="0" baseline="0" noProof="0" dirty="0" smtClean="0">
                <a:ln>
                  <a:noFill/>
                </a:ln>
                <a:solidFill>
                  <a:prstClr val="black"/>
                </a:solidFill>
                <a:effectLst/>
                <a:uLnTx/>
                <a:uFillTx/>
                <a:latin typeface="Trebuchet MS" panose="020B0603020202020204" pitchFamily="34" charset="0"/>
              </a:rPr>
              <a:t>not</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 </a:t>
            </a:r>
            <a:r>
              <a:rPr kumimoji="0" lang="en-US" sz="1800" b="1" i="1" u="none" strike="noStrike" kern="1200" cap="none" spc="0" normalizeH="0" baseline="0" noProof="0" dirty="0">
                <a:ln>
                  <a:noFill/>
                </a:ln>
                <a:solidFill>
                  <a:prstClr val="black"/>
                </a:solidFill>
                <a:effectLst/>
                <a:uLnTx/>
                <a:uFillTx/>
                <a:latin typeface="Trebuchet MS" panose="020B0603020202020204" pitchFamily="34" charset="0"/>
              </a:rPr>
              <a:t>s</a:t>
            </a:r>
            <a:r>
              <a:rPr kumimoji="0" lang="en-US" sz="1800" b="1" i="1" u="none" strike="noStrike" kern="1200" cap="none" spc="0" normalizeH="0" baseline="0" noProof="0" dirty="0" smtClean="0">
                <a:ln>
                  <a:noFill/>
                </a:ln>
                <a:solidFill>
                  <a:prstClr val="black"/>
                </a:solidFill>
                <a:effectLst/>
                <a:uLnTx/>
                <a:uFillTx/>
                <a:latin typeface="Trebuchet MS" panose="020B0603020202020204" pitchFamily="34" charset="0"/>
              </a:rPr>
              <a:t>ubmit</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 </a:t>
            </a: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rPr>
              <a:t>the </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unit</a:t>
            </a:r>
          </a:p>
          <a:p>
            <a:pPr lvl="2" defTabSz="914400">
              <a:buClr>
                <a:prstClr val="black"/>
              </a:buClr>
              <a:buFont typeface="Arial" panose="020B0604020202020204" pitchFamily="34" charset="0"/>
              <a:buChar char="•"/>
              <a:defRPr/>
            </a:pPr>
            <a:r>
              <a:rPr lang="en-US" sz="1800" dirty="0">
                <a:solidFill>
                  <a:prstClr val="black"/>
                </a:solidFill>
                <a:latin typeface="Trebuchet MS" panose="020B0603020202020204" pitchFamily="34" charset="0"/>
              </a:rPr>
              <a:t>Student responses to CR questions should be entered into </a:t>
            </a:r>
            <a:r>
              <a:rPr lang="en-US" sz="1800" dirty="0" err="1">
                <a:solidFill>
                  <a:prstClr val="black"/>
                </a:solidFill>
                <a:latin typeface="Trebuchet MS" panose="020B0603020202020204" pitchFamily="34" charset="0"/>
              </a:rPr>
              <a:t>TestNav</a:t>
            </a:r>
            <a:r>
              <a:rPr lang="en-US" sz="1800" dirty="0">
                <a:solidFill>
                  <a:prstClr val="black"/>
                </a:solidFill>
                <a:latin typeface="Trebuchet MS" panose="020B0603020202020204" pitchFamily="34" charset="0"/>
              </a:rPr>
              <a:t> by the Test Administrator </a:t>
            </a:r>
            <a:r>
              <a:rPr lang="en-US" sz="1800" b="1" dirty="0">
                <a:solidFill>
                  <a:prstClr val="black"/>
                </a:solidFill>
                <a:latin typeface="Trebuchet MS" panose="020B0603020202020204" pitchFamily="34" charset="0"/>
              </a:rPr>
              <a:t>before</a:t>
            </a:r>
            <a:r>
              <a:rPr lang="en-US" sz="1800" i="1" dirty="0">
                <a:solidFill>
                  <a:prstClr val="black"/>
                </a:solidFill>
                <a:latin typeface="Trebuchet MS" panose="020B0603020202020204" pitchFamily="34" charset="0"/>
              </a:rPr>
              <a:t> </a:t>
            </a:r>
            <a:r>
              <a:rPr lang="en-US" sz="1800" dirty="0">
                <a:solidFill>
                  <a:prstClr val="black"/>
                </a:solidFill>
                <a:latin typeface="Trebuchet MS" panose="020B0603020202020204" pitchFamily="34" charset="0"/>
              </a:rPr>
              <a:t>the next unit</a:t>
            </a:r>
          </a:p>
          <a:p>
            <a:pPr marR="0" lvl="0" algn="l" defTabSz="914400" rtl="0" eaLnBrk="0" fontAlgn="base" latinLnBrk="0" hangingPunct="0">
              <a:lnSpc>
                <a:spcPct val="100000"/>
              </a:lnSpc>
              <a:spcBef>
                <a:spcPct val="20000"/>
              </a:spcBef>
              <a:spcAft>
                <a:spcPct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Transcriber:</a:t>
            </a:r>
          </a:p>
          <a:p>
            <a:pPr lvl="1" defTabSz="914400">
              <a:buClr>
                <a:prstClr val="black"/>
              </a:buClr>
              <a:buFont typeface="Arial" panose="020B0604020202020204" pitchFamily="34" charset="0"/>
              <a:buChar char="•"/>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Resumes the student’s test in PAnext</a:t>
            </a: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ndParaRPr>
          </a:p>
          <a:p>
            <a:pPr lvl="1" defTabSz="914400">
              <a:buClr>
                <a:prstClr val="black"/>
              </a:buClr>
              <a:buFont typeface="Arial" panose="020B0604020202020204" pitchFamily="34" charset="0"/>
              <a:buChar char="•"/>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Logs-in as the student and transcribes the CR responses</a:t>
            </a:r>
          </a:p>
          <a:p>
            <a:pPr lvl="1" defTabSz="914400">
              <a:buClr>
                <a:prstClr val="black"/>
              </a:buClr>
              <a:buFont typeface="Arial" panose="020B0604020202020204" pitchFamily="34" charset="0"/>
              <a:buChar char="•"/>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Submits responses for the transcribed unit</a:t>
            </a:r>
          </a:p>
          <a:p>
            <a:pPr marR="0" lvl="0" algn="l" defTabSz="914400" rtl="0" eaLnBrk="0" fontAlgn="base" latinLnBrk="0" hangingPunct="0">
              <a:lnSpc>
                <a:spcPct val="100000"/>
              </a:lnSpc>
              <a:spcBef>
                <a:spcPct val="20000"/>
              </a:spcBef>
              <a:spcAft>
                <a:spcPct val="0"/>
              </a:spcAft>
              <a:buClr>
                <a:prstClr val="black"/>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Student continues</a:t>
            </a:r>
            <a:r>
              <a:rPr kumimoji="0" lang="en-US" sz="1800" b="0" i="0" u="none" strike="noStrike" kern="1200" cap="none" spc="0" normalizeH="0" noProof="0" dirty="0" smtClean="0">
                <a:ln>
                  <a:noFill/>
                </a:ln>
                <a:solidFill>
                  <a:prstClr val="black"/>
                </a:solidFill>
                <a:effectLst/>
                <a:uLnTx/>
                <a:uFillTx/>
                <a:latin typeface="Trebuchet MS" panose="020B0603020202020204" pitchFamily="34" charset="0"/>
              </a:rPr>
              <a:t> </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testing in the next unit</a:t>
            </a:r>
          </a:p>
          <a:p>
            <a:pPr marR="0" lvl="0" algn="l" defTabSz="914400" rtl="0" eaLnBrk="0" fontAlgn="base" latinLnBrk="0" hangingPunct="0">
              <a:lnSpc>
                <a:spcPct val="100000"/>
              </a:lnSpc>
              <a:spcBef>
                <a:spcPct val="20000"/>
              </a:spcBef>
              <a:spcAft>
                <a:spcPct val="0"/>
              </a:spcAft>
              <a:buClr>
                <a:prstClr val="black"/>
              </a:buClr>
              <a:buSzTx/>
              <a:buFont typeface="Arial" panose="020B0604020202020204" pitchFamily="34" charset="0"/>
              <a:buChar char="•"/>
              <a:tabLst/>
              <a:defRPr/>
            </a:pPr>
            <a:endParaRPr lang="en-US" sz="1800" dirty="0">
              <a:solidFill>
                <a:prstClr val="black"/>
              </a:solidFill>
              <a:latin typeface="Trebuchet MS" panose="020B0603020202020204" pitchFamily="34" charset="0"/>
            </a:endParaRPr>
          </a:p>
          <a:p>
            <a:pPr marL="0" marR="0" lvl="0" indent="0" algn="l" defTabSz="914400" rtl="0" eaLnBrk="0" fontAlgn="base" latinLnBrk="0" hangingPunct="0">
              <a:lnSpc>
                <a:spcPct val="100000"/>
              </a:lnSpc>
              <a:spcBef>
                <a:spcPct val="20000"/>
              </a:spcBef>
              <a:spcAft>
                <a:spcPct val="0"/>
              </a:spcAft>
              <a:buClr>
                <a:prstClr val="black"/>
              </a:buClr>
              <a:buSzTx/>
              <a:buNone/>
              <a:tabLst/>
              <a:defRPr/>
            </a:pPr>
            <a:r>
              <a:rPr kumimoji="0" lang="en-US" sz="1800" b="1" i="0" u="none" strike="noStrike" kern="1200" cap="none" spc="0" normalizeH="0" baseline="0" noProof="0" dirty="0" smtClean="0">
                <a:ln>
                  <a:noFill/>
                </a:ln>
                <a:solidFill>
                  <a:prstClr val="black"/>
                </a:solidFill>
                <a:effectLst/>
                <a:uLnTx/>
                <a:uFillTx/>
                <a:latin typeface="Trebuchet MS" panose="020B0603020202020204" pitchFamily="34" charset="0"/>
              </a:rPr>
              <a:t>Note</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rPr>
              <a:t>: Because units</a:t>
            </a:r>
            <a:r>
              <a:rPr kumimoji="0" lang="en-US" sz="1800" b="0" i="0" u="none" strike="noStrike" kern="1200" cap="none" spc="0" normalizeH="0" noProof="0" dirty="0" smtClean="0">
                <a:ln>
                  <a:noFill/>
                </a:ln>
                <a:solidFill>
                  <a:prstClr val="black"/>
                </a:solidFill>
                <a:effectLst/>
                <a:uLnTx/>
                <a:uFillTx/>
                <a:latin typeface="Trebuchet MS" panose="020B0603020202020204" pitchFamily="34" charset="0"/>
              </a:rPr>
              <a:t> cannot be administered out of order, transcription must take place before the student can take the next unit</a:t>
            </a:r>
            <a:endPar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endParaRPr>
          </a:p>
          <a:p>
            <a:pPr marL="342900" marR="0" lvl="0" indent="-342900" algn="l" defTabSz="914400" rtl="0" eaLnBrk="0" fontAlgn="base" latinLnBrk="0" hangingPunct="0">
              <a:lnSpc>
                <a:spcPct val="100000"/>
              </a:lnSpc>
              <a:spcBef>
                <a:spcPct val="20000"/>
              </a:spcBef>
              <a:spcAft>
                <a:spcPct val="0"/>
              </a:spcAft>
              <a:buClr>
                <a:srgbClr val="8F23B3"/>
              </a:buClr>
              <a:buSzTx/>
              <a:buFont typeface="Arial"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endParaRPr>
          </a:p>
          <a:p>
            <a:pPr marL="0" marR="0" lvl="0" indent="0" algn="l" defTabSz="914400" rtl="0" eaLnBrk="0" fontAlgn="base" latinLnBrk="0" hangingPunct="0">
              <a:lnSpc>
                <a:spcPct val="100000"/>
              </a:lnSpc>
              <a:spcBef>
                <a:spcPct val="20000"/>
              </a:spcBef>
              <a:spcAft>
                <a:spcPct val="0"/>
              </a:spcAft>
              <a:buClr>
                <a:srgbClr val="8F23B3"/>
              </a:buClr>
              <a:buSzTx/>
              <a:buFont typeface="Arial" charset="0"/>
              <a:buNone/>
              <a:tabLst/>
              <a:defRPr/>
            </a:pPr>
            <a:endParaRPr kumimoji="0" lang="en-US" sz="800" b="0" i="0" u="none" strike="noStrike" kern="1200" cap="none" spc="0" normalizeH="0" baseline="0" noProof="0" dirty="0" smtClean="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8180617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820001" cy="521208"/>
          </a:xfrm>
        </p:spPr>
        <p:txBody>
          <a:bodyPr/>
          <a:lstStyle/>
          <a:p>
            <a:r>
              <a:rPr lang="en-US" dirty="0" smtClean="0"/>
              <a:t>Prior Access to Secure Test Materials</a:t>
            </a:r>
            <a:endParaRPr lang="en-US" dirty="0"/>
          </a:p>
        </p:txBody>
      </p:sp>
      <p:sp>
        <p:nvSpPr>
          <p:cNvPr id="4" name="Text Placeholder 2"/>
          <p:cNvSpPr txBox="1">
            <a:spLocks/>
          </p:cNvSpPr>
          <p:nvPr/>
        </p:nvSpPr>
        <p:spPr>
          <a:xfrm>
            <a:off x="275734" y="1061458"/>
            <a:ext cx="8458200" cy="516966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Prior access must be supervised by the SAC</a:t>
            </a:r>
          </a:p>
          <a:p>
            <a:pPr marL="457200" marR="0" lvl="0" indent="-4572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Access to test questions and test materials prior to testing is limited to the following: </a:t>
            </a:r>
          </a:p>
          <a:p>
            <a:pPr marL="914400" marR="0" lvl="1" indent="-4572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4 days for Auditory Presentation: Oral</a:t>
            </a:r>
            <a:r>
              <a:rPr kumimoji="0" lang="en-US" sz="3200" b="0" i="0" u="none" strike="noStrike" kern="1200" cap="none" spc="0" normalizeH="0" noProof="0" dirty="0" smtClean="0">
                <a:ln>
                  <a:noFill/>
                </a:ln>
                <a:solidFill>
                  <a:sysClr val="windowText" lastClr="000000"/>
                </a:solidFill>
                <a:effectLst/>
                <a:uLnTx/>
                <a:uFillTx/>
                <a:latin typeface="Trebuchet MS" panose="020B0603020202020204" pitchFamily="34" charset="0"/>
              </a:rPr>
              <a:t> Script T</a:t>
            </a:r>
            <a:r>
              <a:rPr kumimoji="0" lang="en-US" sz="3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ranslation into Language other than </a:t>
            </a:r>
            <a:r>
              <a:rPr kumimoji="0" lang="en-US" sz="3200" b="0" i="0" u="none" strike="noStrike" kern="1200" cap="none" spc="0" normalizeH="0" baseline="0" noProof="0" dirty="0" err="1" smtClean="0">
                <a:ln>
                  <a:noFill/>
                </a:ln>
                <a:solidFill>
                  <a:sysClr val="windowText" lastClr="000000"/>
                </a:solidFill>
                <a:effectLst/>
                <a:uLnTx/>
                <a:uFillTx/>
                <a:latin typeface="Trebuchet MS" panose="020B0603020202020204" pitchFamily="34" charset="0"/>
              </a:rPr>
              <a:t>Eng</a:t>
            </a:r>
            <a:r>
              <a:rPr kumimoji="0" lang="en-US" sz="3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/Spa, including sign</a:t>
            </a:r>
            <a:r>
              <a:rPr kumimoji="0" lang="en-US" sz="3200" b="0" i="0" u="none" strike="noStrike" kern="1200" cap="none" spc="0" normalizeH="0" noProof="0" dirty="0" smtClean="0">
                <a:ln>
                  <a:noFill/>
                </a:ln>
                <a:solidFill>
                  <a:sysClr val="windowText" lastClr="000000"/>
                </a:solidFill>
                <a:effectLst/>
                <a:uLnTx/>
                <a:uFillTx/>
                <a:latin typeface="Trebuchet MS" panose="020B0603020202020204" pitchFamily="34" charset="0"/>
              </a:rPr>
              <a:t> language</a:t>
            </a:r>
          </a:p>
          <a:p>
            <a:pPr marL="914400" marR="0" lvl="1" indent="-4572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24 hours for Auditory Presentation: Oral Script in English or Spanish</a:t>
            </a:r>
          </a:p>
          <a:p>
            <a:pPr marL="1371600" lvl="2" indent="-457200" algn="l">
              <a:lnSpc>
                <a:spcPct val="120000"/>
              </a:lnSpc>
              <a:buFont typeface="Arial" panose="020B0604020202020204" pitchFamily="34" charset="0"/>
              <a:buChar char="•"/>
              <a:defRPr/>
            </a:pPr>
            <a:r>
              <a:rPr kumimoji="0" lang="en-US" sz="2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Paper-based</a:t>
            </a:r>
            <a:r>
              <a:rPr kumimoji="0" lang="en-US" sz="2900" b="0" i="0" u="none" strike="noStrike" kern="1200" cap="none" spc="0" normalizeH="0" noProof="0" dirty="0" smtClean="0">
                <a:ln>
                  <a:noFill/>
                </a:ln>
                <a:solidFill>
                  <a:sysClr val="windowText" lastClr="000000"/>
                </a:solidFill>
                <a:effectLst/>
                <a:uLnTx/>
                <a:uFillTx/>
                <a:latin typeface="Trebuchet MS" panose="020B0603020202020204" pitchFamily="34" charset="0"/>
              </a:rPr>
              <a:t> testing only</a:t>
            </a:r>
            <a:r>
              <a:rPr lang="en-US" sz="2900" dirty="0" smtClean="0">
                <a:solidFill>
                  <a:sysClr val="windowText" lastClr="000000"/>
                </a:solidFill>
                <a:latin typeface="Trebuchet MS" panose="020B0603020202020204" pitchFamily="34" charset="0"/>
              </a:rPr>
              <a:t> </a:t>
            </a:r>
          </a:p>
          <a:p>
            <a:pPr marL="914400" marR="0" lvl="1" indent="-4572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24 hours for braille</a:t>
            </a:r>
          </a:p>
          <a:p>
            <a:pPr marL="1371600" lvl="2" indent="-457200" algn="l">
              <a:lnSpc>
                <a:spcPct val="120000"/>
              </a:lnSpc>
              <a:buFont typeface="Arial" panose="020B0604020202020204" pitchFamily="34" charset="0"/>
              <a:buChar char="•"/>
              <a:defRPr/>
            </a:pPr>
            <a:r>
              <a:rPr kumimoji="0" lang="en-US" sz="2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TVIs may review Teacher Notes 24 hours prior to testing</a:t>
            </a:r>
          </a:p>
          <a:p>
            <a:pPr marL="1371600" lvl="2" indent="-457200" algn="l">
              <a:lnSpc>
                <a:spcPct val="120000"/>
              </a:lnSpc>
              <a:buFont typeface="Arial" panose="020B0604020202020204" pitchFamily="34" charset="0"/>
              <a:buChar char="•"/>
              <a:defRPr/>
            </a:pPr>
            <a:r>
              <a:rPr kumimoji="0" lang="en-US" sz="29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TVIs may NOT review the test content</a:t>
            </a:r>
          </a:p>
          <a:p>
            <a:pPr marL="457200" marR="0" lvl="0" indent="-4572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Test materials must be secure at all times and follow chain of custody protocols</a:t>
            </a:r>
          </a:p>
          <a:p>
            <a:pPr marL="457200" marR="0" lvl="0" indent="-4572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Test items may not be copied or discussed</a:t>
            </a: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06269256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838854" cy="521208"/>
          </a:xfrm>
        </p:spPr>
        <p:txBody>
          <a:bodyPr>
            <a:normAutofit/>
          </a:bodyPr>
          <a:lstStyle/>
          <a:p>
            <a:r>
              <a:rPr lang="en-US" dirty="0" smtClean="0"/>
              <a:t>Unique Accommodation Requests (UARs)</a:t>
            </a:r>
            <a:endParaRPr lang="en-US" dirty="0"/>
          </a:p>
        </p:txBody>
      </p:sp>
      <p:sp>
        <p:nvSpPr>
          <p:cNvPr id="4" name="Text Placeholder 2"/>
          <p:cNvSpPr txBox="1">
            <a:spLocks/>
          </p:cNvSpPr>
          <p:nvPr/>
        </p:nvSpPr>
        <p:spPr>
          <a:xfrm>
            <a:off x="275734" y="1139148"/>
            <a:ext cx="8601936" cy="5513899"/>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600" dirty="0">
                <a:solidFill>
                  <a:srgbClr val="000000"/>
                </a:solidFill>
                <a:latin typeface="Trebuchet MS" panose="020B0603020202020204" pitchFamily="34" charset="0"/>
              </a:rPr>
              <a:t>A very limited number of students who meet specific criteria may qualify for unique accommodations </a:t>
            </a:r>
          </a:p>
          <a:p>
            <a:pPr marL="800100" lvl="1" indent="-342900" algn="l">
              <a:buFont typeface="Arial" panose="020B0604020202020204" pitchFamily="34" charset="0"/>
              <a:buChar char="•"/>
            </a:pPr>
            <a:r>
              <a:rPr lang="en-US" sz="2600" dirty="0">
                <a:solidFill>
                  <a:srgbClr val="000000"/>
                </a:solidFill>
                <a:latin typeface="Trebuchet MS" panose="020B0603020202020204" pitchFamily="34" charset="0"/>
              </a:rPr>
              <a:t>These accommodations might impact the construct being measured. For that reason, additional documentation is required. </a:t>
            </a:r>
          </a:p>
          <a:p>
            <a:pPr marL="800100" lvl="1" indent="-342900" algn="l">
              <a:buFont typeface="Arial" panose="020B0604020202020204" pitchFamily="34" charset="0"/>
              <a:buChar char="•"/>
            </a:pP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Use of unique accommodations must be approved by the CDE Assessment Unit</a:t>
            </a:r>
          </a:p>
          <a:p>
            <a:pPr marL="800100" lvl="1" indent="-342900" algn="l">
              <a:buFont typeface="Arial" panose="020B0604020202020204" pitchFamily="34" charset="0"/>
              <a:buChar char="•"/>
            </a:pPr>
            <a:r>
              <a:rPr lang="en-US" sz="2600" b="1" dirty="0" smtClean="0">
                <a:solidFill>
                  <a:sysClr val="windowText" lastClr="000000"/>
                </a:solidFill>
                <a:latin typeface="Trebuchet MS" panose="020B0603020202020204" pitchFamily="34" charset="0"/>
              </a:rPr>
              <a:t>UARs are due to the CDE Assessment Unit by December 15</a:t>
            </a:r>
          </a:p>
          <a:p>
            <a:pPr marL="1257300" lvl="2" indent="-342900" algn="l">
              <a:buFont typeface="Arial" panose="020B0604020202020204" pitchFamily="34" charset="0"/>
              <a:buChar char="•"/>
            </a:pPr>
            <a:r>
              <a:rPr kumimoji="0" lang="en-US" sz="26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Email Mindy Roden </a:t>
            </a:r>
            <a:r>
              <a:rPr lang="en-US" sz="2600" dirty="0" smtClean="0">
                <a:solidFill>
                  <a:srgbClr val="000000"/>
                </a:solidFill>
                <a:latin typeface="Trebuchet MS" panose="020B0603020202020204" pitchFamily="34" charset="0"/>
              </a:rPr>
              <a:t>once posted on Syncplicity</a:t>
            </a:r>
          </a:p>
          <a:p>
            <a:pPr marL="1714500" lvl="3" indent="-342900" algn="l">
              <a:buFont typeface="Arial" panose="020B0604020202020204" pitchFamily="34" charset="0"/>
              <a:buChar char="•"/>
            </a:pPr>
            <a:r>
              <a:rPr lang="en-US" sz="2600" dirty="0" smtClean="0">
                <a:solidFill>
                  <a:srgbClr val="000000"/>
                </a:solidFill>
                <a:latin typeface="Trebuchet MS" panose="020B0603020202020204" pitchFamily="34" charset="0"/>
              </a:rPr>
              <a:t>Post together if submitting for multiple students</a:t>
            </a:r>
          </a:p>
          <a:p>
            <a:pPr marL="1714500" lvl="3" indent="-342900" algn="l">
              <a:buFont typeface="Arial" panose="020B0604020202020204" pitchFamily="34" charset="0"/>
              <a:buChar char="•"/>
            </a:pPr>
            <a:r>
              <a:rPr lang="en-US" sz="2600" dirty="0" smtClean="0">
                <a:solidFill>
                  <a:srgbClr val="000000"/>
                </a:solidFill>
                <a:latin typeface="Trebuchet MS" panose="020B0603020202020204" pitchFamily="34" charset="0"/>
              </a:rPr>
              <a:t>Do not email the UARs, just that UARs are posted for review</a:t>
            </a:r>
            <a:endPar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An</a:t>
            </a:r>
            <a:r>
              <a:rPr kumimoji="0" lang="en-US" sz="2600" b="0" i="0" u="none" strike="noStrike" kern="1200" cap="none" spc="0" normalizeH="0" noProof="0" dirty="0" smtClean="0">
                <a:ln>
                  <a:noFill/>
                </a:ln>
                <a:solidFill>
                  <a:sysClr val="windowText" lastClr="000000"/>
                </a:solidFill>
                <a:effectLst/>
                <a:uLnTx/>
                <a:uFillTx/>
                <a:latin typeface="Trebuchet MS" panose="020B0603020202020204" pitchFamily="34" charset="0"/>
              </a:rPr>
              <a:t> </a:t>
            </a: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approved UAR is required for:</a:t>
            </a:r>
          </a:p>
          <a:p>
            <a:pPr marL="800100" marR="0" lvl="1" indent="-342900" algn="l" defTabSz="914400" rtl="0" eaLnBrk="1" fontAlgn="auto" latinLnBrk="0" hangingPunct="1">
              <a:lnSpc>
                <a:spcPct val="120000"/>
              </a:lnSpc>
              <a:spcBef>
                <a:spcPct val="20000"/>
              </a:spcBef>
              <a:spcAft>
                <a:spcPts val="0"/>
              </a:spcAft>
              <a:buClr>
                <a:sysClr val="windowText" lastClr="000000"/>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Trebuchet MS" panose="020B0603020202020204" pitchFamily="34" charset="0"/>
              </a:rPr>
              <a:t>Auditory presentation of the ELA assessment (i.e., text-to-speech, oral script, signed presentation)</a:t>
            </a:r>
          </a:p>
          <a:p>
            <a:pPr marL="800100" marR="0" lvl="1" indent="-342900" algn="l" defTabSz="914400" rtl="0" eaLnBrk="1" fontAlgn="auto" latinLnBrk="0" hangingPunct="1">
              <a:lnSpc>
                <a:spcPct val="120000"/>
              </a:lnSpc>
              <a:spcBef>
                <a:spcPct val="20000"/>
              </a:spcBef>
              <a:spcAft>
                <a:spcPts val="0"/>
              </a:spcAft>
              <a:buClr>
                <a:sysClr val="windowText" lastClr="000000"/>
              </a:buClr>
              <a:buSzTx/>
              <a:buFont typeface="Arial" panose="020B0604020202020204"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Trebuchet MS" panose="020B0603020202020204" pitchFamily="34" charset="0"/>
              </a:rPr>
              <a:t>Calculation device on the non-calculator portion of the math assessment</a:t>
            </a:r>
          </a:p>
          <a:p>
            <a:pPr marL="800100" lvl="1" indent="-342900" algn="l">
              <a:lnSpc>
                <a:spcPct val="120000"/>
              </a:lnSpc>
              <a:buClr>
                <a:sysClr val="windowText" lastClr="000000"/>
              </a:buClr>
              <a:buFont typeface="Arial" panose="020B0604020202020204" pitchFamily="34" charset="0"/>
              <a:buChar char="•"/>
              <a:defRPr/>
            </a:pPr>
            <a:r>
              <a:rPr kumimoji="0" lang="en-US" sz="2600" b="0" i="0" u="none" strike="noStrike" kern="1200" cap="none" spc="0" normalizeH="0" baseline="0" noProof="0" dirty="0" smtClean="0">
                <a:ln>
                  <a:noFill/>
                </a:ln>
                <a:solidFill>
                  <a:schemeClr val="tx1"/>
                </a:solidFill>
                <a:effectLst/>
                <a:uLnTx/>
                <a:uFillTx/>
                <a:latin typeface="Trebuchet MS" panose="020B0603020202020204" pitchFamily="34" charset="0"/>
              </a:rPr>
              <a:t>Scribe on constructed response questions of the ELA assessment</a:t>
            </a:r>
          </a:p>
          <a:p>
            <a:pPr marL="800100" lvl="1" indent="-342900" algn="l">
              <a:lnSpc>
                <a:spcPct val="120000"/>
              </a:lnSpc>
              <a:buClr>
                <a:sysClr val="windowText" lastClr="000000"/>
              </a:buClr>
              <a:buFont typeface="Arial" panose="020B0604020202020204" pitchFamily="34" charset="0"/>
              <a:buChar char="•"/>
              <a:defRPr/>
            </a:pPr>
            <a:r>
              <a:rPr lang="en-US" sz="2600" dirty="0" smtClean="0">
                <a:solidFill>
                  <a:sysClr val="windowText" lastClr="000000"/>
                </a:solidFill>
                <a:latin typeface="Trebuchet MS" panose="020B0603020202020204" pitchFamily="34" charset="0"/>
              </a:rPr>
              <a:t>Any </a:t>
            </a:r>
            <a:r>
              <a:rPr lang="en-US" sz="2600" dirty="0">
                <a:solidFill>
                  <a:sysClr val="windowText" lastClr="000000"/>
                </a:solidFill>
                <a:latin typeface="Trebuchet MS" panose="020B0603020202020204" pitchFamily="34" charset="0"/>
              </a:rPr>
              <a:t>accommodations not listed in the Procedures Manual </a:t>
            </a:r>
            <a:endPar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indent="-342900" algn="l">
              <a:lnSpc>
                <a:spcPct val="120000"/>
              </a:lnSpc>
              <a:buClr>
                <a:sysClr val="windowText" lastClr="000000"/>
              </a:buClr>
              <a:buFont typeface="Arial" panose="020B0604020202020204" pitchFamily="34" charset="0"/>
              <a:buChar char="•"/>
              <a:defRPr/>
            </a:pPr>
            <a:r>
              <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UAR Guidance Documents</a:t>
            </a:r>
            <a:r>
              <a:rPr lang="en-US" sz="2600" dirty="0">
                <a:solidFill>
                  <a:sysClr val="windowText" lastClr="000000"/>
                </a:solidFill>
                <a:latin typeface="Trebuchet MS" panose="020B0603020202020204" pitchFamily="34" charset="0"/>
              </a:rPr>
              <a:t> </a:t>
            </a:r>
            <a:r>
              <a:rPr lang="en-US" sz="2600" dirty="0" smtClean="0">
                <a:solidFill>
                  <a:sysClr val="windowText" lastClr="000000"/>
                </a:solidFill>
                <a:latin typeface="Trebuchet MS" panose="020B0603020202020204" pitchFamily="34" charset="0"/>
              </a:rPr>
              <a:t>- </a:t>
            </a:r>
            <a:r>
              <a:rPr lang="en-US" sz="2600" dirty="0" smtClean="0">
                <a:solidFill>
                  <a:sysClr val="windowText" lastClr="000000"/>
                </a:solidFill>
                <a:latin typeface="Trebuchet MS" panose="020B0603020202020204" pitchFamily="34" charset="0"/>
                <a:hlinkClick r:id="rId2"/>
              </a:rPr>
              <a:t>http</a:t>
            </a:r>
            <a:r>
              <a:rPr lang="en-US" sz="2600" dirty="0">
                <a:solidFill>
                  <a:sysClr val="windowText" lastClr="000000"/>
                </a:solidFill>
                <a:latin typeface="Trebuchet MS" panose="020B0603020202020204" pitchFamily="34" charset="0"/>
                <a:hlinkClick r:id="rId2"/>
              </a:rPr>
              <a:t>://</a:t>
            </a:r>
            <a:r>
              <a:rPr lang="en-US" sz="2600" dirty="0" smtClean="0">
                <a:solidFill>
                  <a:sysClr val="windowText" lastClr="000000"/>
                </a:solidFill>
                <a:latin typeface="Trebuchet MS" panose="020B0603020202020204" pitchFamily="34" charset="0"/>
                <a:hlinkClick r:id="rId2"/>
              </a:rPr>
              <a:t>www.cde.state.co.us/assessment/trainings</a:t>
            </a:r>
            <a:r>
              <a:rPr lang="en-US" sz="2600" dirty="0" smtClean="0">
                <a:solidFill>
                  <a:sysClr val="windowText" lastClr="000000"/>
                </a:solidFill>
                <a:latin typeface="Trebuchet MS" panose="020B0603020202020204" pitchFamily="34" charset="0"/>
              </a:rPr>
              <a:t> </a:t>
            </a:r>
            <a:endParaRPr kumimoji="0" lang="en-US" sz="26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7328320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848281" cy="521208"/>
          </a:xfrm>
        </p:spPr>
        <p:txBody>
          <a:bodyPr/>
          <a:lstStyle/>
          <a:p>
            <a:r>
              <a:rPr lang="en-US" dirty="0" smtClean="0"/>
              <a:t>UAR Updates</a:t>
            </a:r>
            <a:endParaRPr lang="en-US" dirty="0"/>
          </a:p>
        </p:txBody>
      </p:sp>
      <p:sp>
        <p:nvSpPr>
          <p:cNvPr id="4" name="Text Placeholder 2"/>
          <p:cNvSpPr txBox="1">
            <a:spLocks/>
          </p:cNvSpPr>
          <p:nvPr/>
        </p:nvSpPr>
        <p:spPr>
          <a:xfrm>
            <a:off x="294588" y="1278274"/>
            <a:ext cx="8458200" cy="4800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Forms were updated for 2018</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All criteria within each form must be completed</a:t>
            </a:r>
          </a:p>
          <a:p>
            <a:pPr marL="800100" lvl="1" indent="-342900" algn="l">
              <a:buFont typeface="Arial" panose="020B0604020202020204" pitchFamily="34" charset="0"/>
              <a:buChar char="•"/>
              <a:defRPr/>
            </a:pPr>
            <a:r>
              <a:rPr lang="en-US" sz="1800" dirty="0">
                <a:solidFill>
                  <a:sysClr val="windowText" lastClr="000000"/>
                </a:solidFill>
                <a:latin typeface="Trebuchet MS" panose="020B0603020202020204" pitchFamily="34" charset="0"/>
              </a:rPr>
              <a:t>Data/test results from the current school year must be included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CDE will update PAnext</a:t>
            </a:r>
            <a:r>
              <a:rPr kumimoji="0" lang="en-US" sz="2000" b="0" i="0" u="none" strike="noStrike" kern="1200" cap="none" spc="0" normalizeH="0" noProof="0" dirty="0" smtClean="0">
                <a:ln>
                  <a:noFill/>
                </a:ln>
                <a:solidFill>
                  <a:sysClr val="windowText" lastClr="000000"/>
                </a:solidFill>
                <a:effectLst/>
                <a:uLnTx/>
                <a:uFillTx/>
                <a:latin typeface="Trebuchet MS" panose="020B0603020202020204" pitchFamily="34" charset="0"/>
              </a:rPr>
              <a:t> Unique Accommodation field with a “Y” then districts will be able to add the approved UAR accommodation  </a:t>
            </a:r>
          </a:p>
          <a:p>
            <a:pPr marL="800100" lvl="1" indent="-342900" algn="l">
              <a:buFont typeface="Arial" panose="020B0604020202020204" pitchFamily="34" charset="0"/>
              <a:buChar char="•"/>
              <a:defRPr/>
            </a:pPr>
            <a:r>
              <a:rPr lang="en-US" sz="1800" baseline="0" dirty="0" smtClean="0">
                <a:solidFill>
                  <a:sysClr val="windowText" lastClr="000000"/>
                </a:solidFill>
                <a:latin typeface="Trebuchet MS" panose="020B0603020202020204" pitchFamily="34" charset="0"/>
              </a:rPr>
              <a:t>Unique</a:t>
            </a:r>
            <a:r>
              <a:rPr lang="en-US" sz="1800" dirty="0" smtClean="0">
                <a:solidFill>
                  <a:sysClr val="windowText" lastClr="000000"/>
                </a:solidFill>
                <a:latin typeface="Trebuchet MS" panose="020B0603020202020204" pitchFamily="34" charset="0"/>
              </a:rPr>
              <a:t> Accommodation field will not be visible in the UI, but will be available on reports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New form for district approval of math charts and counters</a:t>
            </a:r>
          </a:p>
          <a:p>
            <a:pPr marL="800100" lvl="1" indent="-342900" algn="l">
              <a:buFont typeface="Arial" panose="020B0604020202020204" pitchFamily="34" charset="0"/>
              <a:buChar char="•"/>
              <a:defRPr/>
            </a:pPr>
            <a:r>
              <a:rPr lang="en-US" sz="1800" dirty="0" smtClean="0">
                <a:solidFill>
                  <a:sysClr val="windowText" lastClr="000000"/>
                </a:solidFill>
                <a:latin typeface="Trebuchet MS" panose="020B0603020202020204" pitchFamily="34" charset="0"/>
              </a:rPr>
              <a:t>Follows the UAR process </a:t>
            </a:r>
          </a:p>
          <a:p>
            <a:pPr marL="800100" lvl="1" indent="-342900" algn="l">
              <a:buFont typeface="Arial" panose="020B0604020202020204" pitchFamily="34" charset="0"/>
              <a:buChar char="•"/>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DACs will approve</a:t>
            </a:r>
            <a:r>
              <a:rPr kumimoji="0" lang="en-US" sz="1800" b="0" i="0" u="none" strike="noStrike" kern="1200" cap="none" spc="0" normalizeH="0" noProof="0" dirty="0" smtClean="0">
                <a:ln>
                  <a:noFill/>
                </a:ln>
                <a:solidFill>
                  <a:sysClr val="windowText" lastClr="000000"/>
                </a:solidFill>
                <a:effectLst/>
                <a:uLnTx/>
                <a:uFillTx/>
                <a:latin typeface="Trebuchet MS" panose="020B0603020202020204" pitchFamily="34" charset="0"/>
              </a:rPr>
              <a:t> and </a:t>
            </a: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keep this paperwork in district</a:t>
            </a:r>
          </a:p>
          <a:p>
            <a:pPr marL="800100" lvl="1" indent="-342900" algn="l">
              <a:buFont typeface="Arial" panose="020B0604020202020204" pitchFamily="34" charset="0"/>
              <a:buChar char="•"/>
              <a:defRPr/>
            </a:pPr>
            <a:endParaRPr kumimoji="0" lang="en-US" sz="20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a:defRPr/>
            </a:pPr>
            <a:r>
              <a:rPr lang="en-US" sz="2000" dirty="0">
                <a:solidFill>
                  <a:srgbClr val="000000"/>
                </a:solidFill>
                <a:latin typeface="Trebuchet MS" panose="020B0603020202020204" pitchFamily="34" charset="0"/>
              </a:rPr>
              <a:t>Reminder: </a:t>
            </a:r>
            <a:r>
              <a:rPr lang="en-US" sz="2000" b="1" dirty="0">
                <a:solidFill>
                  <a:srgbClr val="000000"/>
                </a:solidFill>
                <a:latin typeface="Trebuchet MS" panose="020B0603020202020204" pitchFamily="34" charset="0"/>
              </a:rPr>
              <a:t>Number lines are not </a:t>
            </a:r>
            <a:r>
              <a:rPr lang="en-US" sz="2000" b="1" dirty="0" smtClean="0">
                <a:solidFill>
                  <a:srgbClr val="000000"/>
                </a:solidFill>
                <a:latin typeface="Trebuchet MS" panose="020B0603020202020204" pitchFamily="34" charset="0"/>
              </a:rPr>
              <a:t>allowed</a:t>
            </a:r>
            <a:endParaRPr kumimoji="0" lang="en-US" sz="20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37329622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82294" cy="521208"/>
          </a:xfrm>
        </p:spPr>
        <p:txBody>
          <a:bodyPr/>
          <a:lstStyle/>
          <a:p>
            <a:r>
              <a:rPr lang="en-US" dirty="0" smtClean="0"/>
              <a:t>Accommodation Reminders</a:t>
            </a:r>
            <a:endParaRPr lang="en-US" dirty="0"/>
          </a:p>
        </p:txBody>
      </p:sp>
      <p:sp>
        <p:nvSpPr>
          <p:cNvPr id="4" name="Rectangle 3"/>
          <p:cNvSpPr/>
          <p:nvPr/>
        </p:nvSpPr>
        <p:spPr>
          <a:xfrm>
            <a:off x="51476" y="1188792"/>
            <a:ext cx="9030879" cy="4185761"/>
          </a:xfrm>
          <a:prstGeom prst="rect">
            <a:avLst/>
          </a:prstGeom>
          <a:solidFill>
            <a:sysClr val="window" lastClr="FFFFFF"/>
          </a:solidFill>
        </p:spPr>
        <p:txBody>
          <a:bodyPr wrap="square">
            <a:spAutoFit/>
          </a:bodyPr>
          <a:lstStyle/>
          <a:p>
            <a:pPr marL="342900" marR="0" lvl="0" indent="-34290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PAnext displays reminders for all students identified with the following accommodations: </a:t>
            </a:r>
          </a:p>
          <a:p>
            <a:pPr marL="742950" marR="0" lvl="1"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TTS for ELA</a:t>
            </a:r>
          </a:p>
          <a:p>
            <a:pPr marL="742950" marR="0" lvl="1"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Scribe for ELA</a:t>
            </a:r>
          </a:p>
          <a:p>
            <a:pPr marL="742950" marR="0" lvl="1"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Oral Script/Signer for ELA</a:t>
            </a:r>
          </a:p>
          <a:p>
            <a:pPr marL="742950" marR="0" lvl="1"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Calculation Devices and/or</a:t>
            </a:r>
            <a:b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br>
            <a: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Math Charts and/or Counters</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Reminders cannot be removed unless the accommodation is removed</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If these reminders appear, check the students with reminders against the list(s) of students with:</a:t>
            </a:r>
          </a:p>
          <a:p>
            <a:pPr marL="742950" lvl="1" indent="-285750" defTabSz="914400" fontAlgn="base">
              <a:spcBef>
                <a:spcPct val="0"/>
              </a:spcBef>
              <a:spcAft>
                <a:spcPct val="0"/>
              </a:spcAft>
              <a:buFont typeface="Arial" panose="020B0604020202020204" pitchFamily="34" charset="0"/>
              <a:buChar char="•"/>
              <a:defRPr/>
            </a:pPr>
            <a: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CDE-approved UARs</a:t>
            </a:r>
          </a:p>
          <a:p>
            <a:pPr marL="742950" lvl="1" indent="-285750" defTabSz="914400" fontAlgn="base">
              <a:spcBef>
                <a:spcPct val="0"/>
              </a:spcBef>
              <a:spcAft>
                <a:spcPct val="0"/>
              </a:spcAft>
              <a:buFont typeface="Arial" panose="020B0604020202020204" pitchFamily="34" charset="0"/>
              <a:buChar char="•"/>
              <a:defRPr/>
            </a:pPr>
            <a:r>
              <a:rPr kumimoji="0" lang="en-US" b="0" i="0" u="none" strike="noStrike" kern="0" cap="none" spc="0" normalizeH="0" baseline="0" noProof="0" dirty="0" smtClean="0">
                <a:ln>
                  <a:noFill/>
                </a:ln>
                <a:solidFill>
                  <a:prstClr val="black"/>
                </a:solidFill>
                <a:effectLst/>
                <a:uLnTx/>
                <a:uFillTx/>
                <a:latin typeface="Trebuchet MS" panose="020B0603020202020204" pitchFamily="34" charset="0"/>
                <a:ea typeface="ＭＳ Ｐゴシック" pitchFamily="34" charset="-128"/>
              </a:rPr>
              <a:t>District-approved UARs for math charts and counters </a:t>
            </a:r>
          </a:p>
        </p:txBody>
      </p:sp>
      <p:pic>
        <p:nvPicPr>
          <p:cNvPr id="2" name="Picture 1"/>
          <p:cNvPicPr>
            <a:picLocks noChangeAspect="1"/>
          </p:cNvPicPr>
          <p:nvPr/>
        </p:nvPicPr>
        <p:blipFill>
          <a:blip r:embed="rId2"/>
          <a:stretch>
            <a:fillRect/>
          </a:stretch>
        </p:blipFill>
        <p:spPr>
          <a:xfrm>
            <a:off x="5650786" y="1629853"/>
            <a:ext cx="3231064" cy="2056911"/>
          </a:xfrm>
          <a:prstGeom prst="rect">
            <a:avLst/>
          </a:prstGeom>
        </p:spPr>
      </p:pic>
      <p:pic>
        <p:nvPicPr>
          <p:cNvPr id="5" name="Picture 4"/>
          <p:cNvPicPr>
            <a:picLocks noChangeAspect="1"/>
          </p:cNvPicPr>
          <p:nvPr/>
        </p:nvPicPr>
        <p:blipFill>
          <a:blip r:embed="rId3"/>
          <a:stretch>
            <a:fillRect/>
          </a:stretch>
        </p:blipFill>
        <p:spPr>
          <a:xfrm>
            <a:off x="1373204" y="5445843"/>
            <a:ext cx="6425564" cy="929859"/>
          </a:xfrm>
          <a:prstGeom prst="rect">
            <a:avLst/>
          </a:prstGeom>
        </p:spPr>
      </p:pic>
    </p:spTree>
    <p:extLst>
      <p:ext uri="{BB962C8B-B14F-4D97-AF65-F5344CB8AC3E}">
        <p14:creationId xmlns:p14="http://schemas.microsoft.com/office/powerpoint/2010/main" val="234266840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848281" cy="521208"/>
          </a:xfrm>
        </p:spPr>
        <p:txBody>
          <a:bodyPr/>
          <a:lstStyle/>
          <a:p>
            <a:r>
              <a:rPr lang="en-US" dirty="0" smtClean="0"/>
              <a:t>UAR Reminder</a:t>
            </a:r>
            <a:endParaRPr lang="en-US" dirty="0"/>
          </a:p>
        </p:txBody>
      </p:sp>
      <p:sp>
        <p:nvSpPr>
          <p:cNvPr id="4" name="Content Placeholder 1"/>
          <p:cNvSpPr txBox="1">
            <a:spLocks/>
          </p:cNvSpPr>
          <p:nvPr/>
        </p:nvSpPr>
        <p:spPr>
          <a:xfrm>
            <a:off x="476054" y="1260835"/>
            <a:ext cx="8229600" cy="508859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rgbClr val="000000"/>
                </a:solidFill>
                <a:effectLst/>
                <a:uLnTx/>
                <a:uFillTx/>
                <a:latin typeface="Trebuchet MS" panose="020B0603020202020204" pitchFamily="34" charset="0"/>
              </a:rPr>
              <a:t>Compare list in PAnext to approved UAR list from CDE</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If students are approved:</a:t>
            </a:r>
          </a:p>
          <a:p>
            <a:pPr marR="0" lvl="2"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sym typeface="Wingdings" panose="05000000000000000000" pitchFamily="2" charset="2"/>
              </a:rPr>
              <a:t>Student is able to use the accommodation during the state assessment and will receive a valid score</a:t>
            </a:r>
            <a:endPar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endParaRP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Trebuchet MS" panose="020B0603020202020204" pitchFamily="34" charset="0"/>
              </a:rPr>
              <a:t>If students are not approved:</a:t>
            </a:r>
          </a:p>
          <a:p>
            <a:pPr marR="0" lvl="2"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If student is in a prepared or started test session, remove the student from the test session</a:t>
            </a:r>
          </a:p>
          <a:p>
            <a:pPr marR="0" lvl="2"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Return to Manage Student Tests screen</a:t>
            </a:r>
          </a:p>
          <a:p>
            <a:pPr marR="0" lvl="2"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Clear accommodation</a:t>
            </a:r>
          </a:p>
          <a:p>
            <a:pPr marR="0" lvl="2"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rgbClr val="000000"/>
                </a:solidFill>
                <a:effectLst/>
                <a:uLnTx/>
                <a:uFillTx/>
                <a:latin typeface="Trebuchet MS" panose="020B0603020202020204" pitchFamily="34" charset="0"/>
              </a:rPr>
              <a:t>If student uses the accommodation during the state assessment the results will not be considered valid</a:t>
            </a:r>
          </a:p>
          <a:p>
            <a:pPr lvl="3">
              <a:buFont typeface="Arial" panose="020B0604020202020204" pitchFamily="34" charset="0"/>
              <a:buChar char="•"/>
              <a:defRPr/>
            </a:pPr>
            <a:r>
              <a:rPr kumimoji="0" lang="en-US" sz="1900" b="0" i="0" u="none" strike="noStrike" kern="1200" cap="none" spc="0" normalizeH="0" baseline="0" noProof="0" dirty="0" smtClean="0">
                <a:ln>
                  <a:noFill/>
                </a:ln>
                <a:solidFill>
                  <a:srgbClr val="000000"/>
                </a:solidFill>
                <a:effectLst/>
                <a:uLnTx/>
                <a:uFillTx/>
                <a:latin typeface="Trebuchet MS" panose="020B0603020202020204" pitchFamily="34" charset="0"/>
              </a:rPr>
              <a:t>The score will be invalidated as a misadministration or suppressed</a:t>
            </a:r>
          </a:p>
          <a:p>
            <a:pPr lvl="3">
              <a:buFont typeface="Arial" panose="020B0604020202020204" pitchFamily="34" charset="0"/>
              <a:buChar char="•"/>
              <a:defRPr/>
            </a:pPr>
            <a:r>
              <a:rPr kumimoji="0" lang="en-US" sz="1900" b="0" i="0" u="none" strike="noStrike" kern="1200" cap="none" spc="0" normalizeH="0" baseline="0" noProof="0" dirty="0" smtClean="0">
                <a:ln>
                  <a:noFill/>
                </a:ln>
                <a:solidFill>
                  <a:srgbClr val="000000"/>
                </a:solidFill>
                <a:effectLst/>
                <a:uLnTx/>
                <a:uFillTx/>
                <a:latin typeface="Trebuchet MS" panose="020B0603020202020204" pitchFamily="34" charset="0"/>
              </a:rPr>
              <a:t>This counts against participation </a:t>
            </a:r>
            <a:endParaRPr kumimoji="0" lang="en-US" sz="1900" b="0" i="0" u="none" strike="noStrike" kern="1200" cap="none" spc="0" normalizeH="0" baseline="0" noProof="0" dirty="0">
              <a:ln>
                <a:noFill/>
              </a:ln>
              <a:solidFill>
                <a:srgbClr val="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18614247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763000" cy="521208"/>
          </a:xfrm>
        </p:spPr>
        <p:txBody>
          <a:bodyPr/>
          <a:lstStyle/>
          <a:p>
            <a:r>
              <a:rPr lang="en-US" dirty="0" smtClean="0"/>
              <a:t>Form Assignment Markers in PAnext</a:t>
            </a:r>
            <a:endParaRPr lang="en-US" dirty="0"/>
          </a:p>
        </p:txBody>
      </p:sp>
      <p:sp>
        <p:nvSpPr>
          <p:cNvPr id="4" name="TextBox 3"/>
          <p:cNvSpPr txBox="1"/>
          <p:nvPr/>
        </p:nvSpPr>
        <p:spPr>
          <a:xfrm>
            <a:off x="192024" y="1144481"/>
            <a:ext cx="8763000" cy="1015663"/>
          </a:xfrm>
          <a:prstGeom prst="rect">
            <a:avLst/>
          </a:prstGeom>
          <a:noFill/>
        </p:spPr>
        <p:txBody>
          <a:bodyPr wrap="square" rtlCol="0">
            <a:spAutoFit/>
          </a:bodyPr>
          <a:lstStyle/>
          <a:p>
            <a:pPr defTabSz="914400" fontAlgn="base">
              <a:spcBef>
                <a:spcPct val="0"/>
              </a:spcBef>
              <a:spcAft>
                <a:spcPct val="0"/>
              </a:spcAft>
            </a:pPr>
            <a:r>
              <a:rPr lang="en-US" sz="2000" dirty="0" smtClean="0">
                <a:solidFill>
                  <a:prstClr val="black"/>
                </a:solidFill>
                <a:latin typeface="Trebuchet MS" panose="020B0603020202020204" pitchFamily="34" charset="0"/>
                <a:ea typeface="ＭＳ Ｐゴシック" pitchFamily="34" charset="-128"/>
              </a:rPr>
              <a:t>A marker appears next to a SASID on </a:t>
            </a:r>
            <a:r>
              <a:rPr lang="en-US" sz="2000" b="1" dirty="0" smtClean="0">
                <a:solidFill>
                  <a:prstClr val="black"/>
                </a:solidFill>
                <a:latin typeface="Trebuchet MS" panose="020B0603020202020204" pitchFamily="34" charset="0"/>
                <a:ea typeface="ＭＳ Ｐゴシック" pitchFamily="34" charset="-128"/>
              </a:rPr>
              <a:t>Students in Session </a:t>
            </a:r>
            <a:r>
              <a:rPr lang="en-US" sz="2000" dirty="0" smtClean="0">
                <a:solidFill>
                  <a:prstClr val="black"/>
                </a:solidFill>
                <a:latin typeface="Trebuchet MS" panose="020B0603020202020204" pitchFamily="34" charset="0"/>
                <a:ea typeface="ＭＳ Ｐゴシック" pitchFamily="34" charset="-128"/>
              </a:rPr>
              <a:t>screen if a form-dependent accommodation/accessibility feature was identified for the student on the </a:t>
            </a:r>
            <a:r>
              <a:rPr lang="en-US" sz="2000" b="1" dirty="0" smtClean="0">
                <a:solidFill>
                  <a:prstClr val="black"/>
                </a:solidFill>
                <a:latin typeface="Trebuchet MS" panose="020B0603020202020204" pitchFamily="34" charset="0"/>
                <a:ea typeface="ＭＳ Ｐゴシック" pitchFamily="34" charset="-128"/>
              </a:rPr>
              <a:t>Manage Student Tests </a:t>
            </a:r>
            <a:r>
              <a:rPr lang="en-US" sz="2000" dirty="0">
                <a:solidFill>
                  <a:prstClr val="black"/>
                </a:solidFill>
                <a:latin typeface="Trebuchet MS" panose="020B0603020202020204" pitchFamily="34" charset="0"/>
                <a:ea typeface="ＭＳ Ｐゴシック" pitchFamily="34" charset="-128"/>
              </a:rPr>
              <a:t>s</a:t>
            </a:r>
            <a:r>
              <a:rPr lang="en-US" sz="2000" dirty="0" smtClean="0">
                <a:solidFill>
                  <a:prstClr val="black"/>
                </a:solidFill>
                <a:latin typeface="Trebuchet MS" panose="020B0603020202020204" pitchFamily="34" charset="0"/>
                <a:ea typeface="ＭＳ Ｐゴシック" pitchFamily="34" charset="-128"/>
              </a:rPr>
              <a:t>creen or through an SR/PNP import </a:t>
            </a:r>
            <a:endParaRPr lang="en-US" sz="2000" dirty="0">
              <a:solidFill>
                <a:prstClr val="black"/>
              </a:solidFill>
              <a:latin typeface="Trebuchet MS" panose="020B0603020202020204" pitchFamily="34" charset="0"/>
              <a:ea typeface="ＭＳ Ｐゴシック" pitchFamily="34" charset="-128"/>
            </a:endParaRPr>
          </a:p>
        </p:txBody>
      </p:sp>
      <p:sp>
        <p:nvSpPr>
          <p:cNvPr id="6" name="TextBox 5"/>
          <p:cNvSpPr txBox="1"/>
          <p:nvPr/>
        </p:nvSpPr>
        <p:spPr>
          <a:xfrm>
            <a:off x="6280064" y="2677301"/>
            <a:ext cx="2674960" cy="2862322"/>
          </a:xfrm>
          <a:prstGeom prst="rect">
            <a:avLst/>
          </a:prstGeom>
          <a:solidFill>
            <a:schemeClr val="accent4"/>
          </a:solidFill>
        </p:spPr>
        <p:txBody>
          <a:bodyPr wrap="square" rtlCol="0">
            <a:spAutoFit/>
          </a:bodyPr>
          <a:lstStyle/>
          <a:p>
            <a:pPr defTabSz="914400" fontAlgn="base">
              <a:spcBef>
                <a:spcPct val="0"/>
              </a:spcBef>
              <a:spcAft>
                <a:spcPct val="0"/>
              </a:spcAft>
            </a:pPr>
            <a:r>
              <a:rPr lang="en-US" sz="2000" b="1" dirty="0" smtClean="0">
                <a:solidFill>
                  <a:srgbClr val="000000"/>
                </a:solidFill>
                <a:latin typeface="Trebuchet MS" panose="020B0603020202020204" pitchFamily="34" charset="0"/>
                <a:ea typeface="ＭＳ Ｐゴシック" pitchFamily="34" charset="-128"/>
              </a:rPr>
              <a:t>Notes</a:t>
            </a:r>
            <a:r>
              <a:rPr lang="en-US" sz="2000" dirty="0" smtClean="0">
                <a:solidFill>
                  <a:srgbClr val="000000"/>
                </a:solidFill>
                <a:latin typeface="Trebuchet MS" panose="020B0603020202020204" pitchFamily="34" charset="0"/>
                <a:ea typeface="ＭＳ Ｐゴシック" pitchFamily="34" charset="-128"/>
              </a:rPr>
              <a:t>:</a:t>
            </a:r>
          </a:p>
          <a:p>
            <a:pPr marL="342900" indent="-342900" defTabSz="914400" fontAlgn="base">
              <a:spcBef>
                <a:spcPct val="0"/>
              </a:spcBef>
              <a:spcAft>
                <a:spcPct val="0"/>
              </a:spcAft>
              <a:buFont typeface="Arial" panose="020B0604020202020204" pitchFamily="34" charset="0"/>
              <a:buChar char="•"/>
            </a:pPr>
            <a:r>
              <a:rPr lang="en-US" sz="2000" dirty="0" smtClean="0">
                <a:solidFill>
                  <a:srgbClr val="000000"/>
                </a:solidFill>
                <a:latin typeface="Trebuchet MS" panose="020B0603020202020204" pitchFamily="34" charset="0"/>
                <a:ea typeface="ＭＳ Ｐゴシック" pitchFamily="34" charset="-128"/>
              </a:rPr>
              <a:t>These are independent forms that cannot be combined  </a:t>
            </a:r>
          </a:p>
          <a:p>
            <a:pPr marL="342900" indent="-342900" defTabSz="914400" fontAlgn="base">
              <a:spcBef>
                <a:spcPct val="0"/>
              </a:spcBef>
              <a:spcAft>
                <a:spcPct val="0"/>
              </a:spcAft>
              <a:buFont typeface="Arial" panose="020B0604020202020204" pitchFamily="34" charset="0"/>
              <a:buChar char="•"/>
            </a:pPr>
            <a:r>
              <a:rPr lang="en-US" sz="2000" dirty="0" smtClean="0">
                <a:latin typeface="Trebuchet MS" panose="020B0603020202020204" pitchFamily="34" charset="0"/>
                <a:ea typeface="ＭＳ Ｐゴシック" pitchFamily="34" charset="-128"/>
              </a:rPr>
              <a:t>Assistive Technology form only available for math and ELA</a:t>
            </a:r>
            <a:endParaRPr lang="en-US" sz="2000" dirty="0">
              <a:latin typeface="Trebuchet MS" panose="020B0603020202020204" pitchFamily="34" charset="0"/>
              <a:ea typeface="ＭＳ Ｐゴシック"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95691309"/>
              </p:ext>
            </p:extLst>
          </p:nvPr>
        </p:nvGraphicFramePr>
        <p:xfrm>
          <a:off x="192024" y="2680141"/>
          <a:ext cx="5870109" cy="2858991"/>
        </p:xfrm>
        <a:graphic>
          <a:graphicData uri="http://schemas.openxmlformats.org/drawingml/2006/table">
            <a:tbl>
              <a:tblPr firstRow="1" bandRow="1">
                <a:tableStyleId>{F5AB1C69-6EDB-4FF4-983F-18BD219EF322}</a:tableStyleId>
              </a:tblPr>
              <a:tblGrid>
                <a:gridCol w="1408176"/>
                <a:gridCol w="4461933"/>
              </a:tblGrid>
              <a:tr h="774159">
                <a:tc>
                  <a:txBody>
                    <a:bodyPr/>
                    <a:lstStyle/>
                    <a:p>
                      <a:pPr algn="ctr"/>
                      <a:r>
                        <a:rPr lang="en-US" sz="2000" dirty="0" smtClean="0">
                          <a:latin typeface="Trebuchet MS" panose="020B0603020202020204" pitchFamily="34" charset="0"/>
                        </a:rPr>
                        <a:t>Indicator</a:t>
                      </a:r>
                      <a:endParaRPr lang="en-US" sz="2000" dirty="0">
                        <a:latin typeface="Trebuchet MS" panose="020B0603020202020204" pitchFamily="34" charset="0"/>
                      </a:endParaRPr>
                    </a:p>
                  </a:txBody>
                  <a:tcPr anchor="ctr">
                    <a:solidFill>
                      <a:schemeClr val="tx2"/>
                    </a:solidFill>
                  </a:tcPr>
                </a:tc>
                <a:tc>
                  <a:txBody>
                    <a:bodyPr/>
                    <a:lstStyle/>
                    <a:p>
                      <a:pPr algn="ctr"/>
                      <a:r>
                        <a:rPr lang="en-US" sz="2000" dirty="0" smtClean="0">
                          <a:latin typeface="Trebuchet MS" panose="020B0603020202020204" pitchFamily="34" charset="0"/>
                        </a:rPr>
                        <a:t>Accommodation/</a:t>
                      </a:r>
                    </a:p>
                    <a:p>
                      <a:pPr algn="ctr"/>
                      <a:r>
                        <a:rPr lang="en-US" sz="2000" dirty="0" smtClean="0">
                          <a:latin typeface="Trebuchet MS" panose="020B0603020202020204" pitchFamily="34" charset="0"/>
                        </a:rPr>
                        <a:t>Accessibility Feature</a:t>
                      </a:r>
                      <a:endParaRPr lang="en-US" sz="2000" dirty="0">
                        <a:latin typeface="Trebuchet MS" panose="020B0603020202020204" pitchFamily="34" charset="0"/>
                      </a:endParaRPr>
                    </a:p>
                  </a:txBody>
                  <a:tcPr anchor="ctr">
                    <a:solidFill>
                      <a:schemeClr val="tx2"/>
                    </a:solidFill>
                  </a:tcPr>
                </a:tc>
              </a:tr>
              <a:tr h="521208">
                <a:tc>
                  <a:txBody>
                    <a:bodyPr/>
                    <a:lstStyle/>
                    <a:p>
                      <a:endParaRPr lang="en-US" sz="2400" dirty="0">
                        <a:latin typeface="Trebuchet MS" panose="020B0603020202020204" pitchFamily="34" charset="0"/>
                      </a:endParaRPr>
                    </a:p>
                  </a:txBody>
                  <a:tcPr/>
                </a:tc>
                <a:tc>
                  <a:txBody>
                    <a:bodyPr/>
                    <a:lstStyle/>
                    <a:p>
                      <a:r>
                        <a:rPr lang="en-US" sz="1800" dirty="0" smtClean="0">
                          <a:latin typeface="Trebuchet MS" panose="020B0603020202020204" pitchFamily="34" charset="0"/>
                        </a:rPr>
                        <a:t>Text-to-Speech</a:t>
                      </a:r>
                      <a:endParaRPr lang="en-US" sz="1800" dirty="0">
                        <a:latin typeface="Trebuchet MS" panose="020B0603020202020204" pitchFamily="34" charset="0"/>
                      </a:endParaRPr>
                    </a:p>
                  </a:txBody>
                  <a:tcPr anchor="ctr"/>
                </a:tc>
              </a:tr>
              <a:tr h="521208">
                <a:tc>
                  <a:txBody>
                    <a:bodyPr/>
                    <a:lstStyle/>
                    <a:p>
                      <a:endParaRPr lang="en-US" sz="2400" dirty="0">
                        <a:latin typeface="Trebuchet MS" panose="020B0603020202020204" pitchFamily="34" charset="0"/>
                      </a:endParaRPr>
                    </a:p>
                  </a:txBody>
                  <a:tcPr/>
                </a:tc>
                <a:tc>
                  <a:txBody>
                    <a:bodyPr/>
                    <a:lstStyle/>
                    <a:p>
                      <a:r>
                        <a:rPr lang="en-US" sz="1800" dirty="0" smtClean="0">
                          <a:latin typeface="Trebuchet MS" panose="020B0603020202020204" pitchFamily="34" charset="0"/>
                        </a:rPr>
                        <a:t>Spanish Text-to-Speech</a:t>
                      </a:r>
                      <a:endParaRPr lang="en-US" sz="1800" dirty="0">
                        <a:latin typeface="Trebuchet MS" panose="020B0603020202020204" pitchFamily="34" charset="0"/>
                      </a:endParaRPr>
                    </a:p>
                  </a:txBody>
                  <a:tcPr anchor="ctr"/>
                </a:tc>
              </a:tr>
              <a:tr h="521208">
                <a:tc>
                  <a:txBody>
                    <a:bodyPr/>
                    <a:lstStyle/>
                    <a:p>
                      <a:endParaRPr lang="en-US" sz="2400" dirty="0">
                        <a:latin typeface="Trebuchet MS" panose="020B0603020202020204" pitchFamily="34" charset="0"/>
                      </a:endParaRPr>
                    </a:p>
                  </a:txBody>
                  <a:tcPr/>
                </a:tc>
                <a:tc>
                  <a:txBody>
                    <a:bodyPr/>
                    <a:lstStyle/>
                    <a:p>
                      <a:r>
                        <a:rPr lang="en-US" sz="1800" dirty="0" smtClean="0">
                          <a:latin typeface="Trebuchet MS" panose="020B0603020202020204" pitchFamily="34" charset="0"/>
                        </a:rPr>
                        <a:t>Spanish</a:t>
                      </a:r>
                      <a:endParaRPr lang="en-US" sz="1800" dirty="0">
                        <a:latin typeface="Trebuchet MS" panose="020B0603020202020204" pitchFamily="34" charset="0"/>
                      </a:endParaRPr>
                    </a:p>
                  </a:txBody>
                  <a:tcPr anchor="ctr"/>
                </a:tc>
              </a:tr>
              <a:tr h="521208">
                <a:tc>
                  <a:txBody>
                    <a:bodyPr/>
                    <a:lstStyle/>
                    <a:p>
                      <a:endParaRPr lang="en-US" sz="2400" dirty="0">
                        <a:latin typeface="Trebuchet MS" panose="020B0603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rebuchet MS" panose="020B0603020202020204" pitchFamily="34" charset="0"/>
                        </a:rPr>
                        <a:t>Assistive</a:t>
                      </a:r>
                      <a:r>
                        <a:rPr lang="en-US" sz="1800" baseline="0" dirty="0" smtClean="0">
                          <a:latin typeface="Trebuchet MS" panose="020B0603020202020204" pitchFamily="34" charset="0"/>
                        </a:rPr>
                        <a:t> Technology</a:t>
                      </a:r>
                      <a:endParaRPr lang="en-US" sz="1800" dirty="0" smtClean="0">
                        <a:latin typeface="Trebuchet MS" panose="020B0603020202020204" pitchFamily="34" charset="0"/>
                      </a:endParaRPr>
                    </a:p>
                  </a:txBody>
                  <a:tcPr anchor="ctr"/>
                </a:tc>
              </a:tr>
            </a:tbl>
          </a:graphicData>
        </a:graphic>
      </p:graphicFrame>
      <p:pic>
        <p:nvPicPr>
          <p:cNvPr id="7" name="Picture 6"/>
          <p:cNvPicPr>
            <a:picLocks noChangeAspect="1"/>
          </p:cNvPicPr>
          <p:nvPr/>
        </p:nvPicPr>
        <p:blipFill>
          <a:blip r:embed="rId2"/>
          <a:stretch>
            <a:fillRect/>
          </a:stretch>
        </p:blipFill>
        <p:spPr>
          <a:xfrm>
            <a:off x="464610" y="3484200"/>
            <a:ext cx="800100" cy="457200"/>
          </a:xfrm>
          <a:prstGeom prst="rect">
            <a:avLst/>
          </a:prstGeom>
        </p:spPr>
      </p:pic>
      <p:pic>
        <p:nvPicPr>
          <p:cNvPr id="8" name="Picture 7"/>
          <p:cNvPicPr>
            <a:picLocks noChangeAspect="1"/>
          </p:cNvPicPr>
          <p:nvPr/>
        </p:nvPicPr>
        <p:blipFill>
          <a:blip r:embed="rId3"/>
          <a:stretch>
            <a:fillRect/>
          </a:stretch>
        </p:blipFill>
        <p:spPr>
          <a:xfrm>
            <a:off x="455085" y="4523515"/>
            <a:ext cx="819150" cy="447675"/>
          </a:xfrm>
          <a:prstGeom prst="rect">
            <a:avLst/>
          </a:prstGeom>
        </p:spPr>
      </p:pic>
      <p:pic>
        <p:nvPicPr>
          <p:cNvPr id="9" name="Picture 8"/>
          <p:cNvPicPr>
            <a:picLocks noChangeAspect="1"/>
          </p:cNvPicPr>
          <p:nvPr/>
        </p:nvPicPr>
        <p:blipFill>
          <a:blip r:embed="rId4"/>
          <a:stretch>
            <a:fillRect/>
          </a:stretch>
        </p:blipFill>
        <p:spPr>
          <a:xfrm>
            <a:off x="474135" y="4009497"/>
            <a:ext cx="781050" cy="428625"/>
          </a:xfrm>
          <a:prstGeom prst="rect">
            <a:avLst/>
          </a:prstGeom>
        </p:spPr>
      </p:pic>
      <p:pic>
        <p:nvPicPr>
          <p:cNvPr id="5" name="Picture 4"/>
          <p:cNvPicPr>
            <a:picLocks noChangeAspect="1"/>
          </p:cNvPicPr>
          <p:nvPr/>
        </p:nvPicPr>
        <p:blipFill>
          <a:blip r:embed="rId5"/>
          <a:stretch>
            <a:fillRect/>
          </a:stretch>
        </p:blipFill>
        <p:spPr>
          <a:xfrm>
            <a:off x="512235" y="5056583"/>
            <a:ext cx="762000" cy="428625"/>
          </a:xfrm>
          <a:prstGeom prst="rect">
            <a:avLst/>
          </a:prstGeom>
        </p:spPr>
      </p:pic>
    </p:spTree>
    <p:extLst>
      <p:ext uri="{BB962C8B-B14F-4D97-AF65-F5344CB8AC3E}">
        <p14:creationId xmlns:p14="http://schemas.microsoft.com/office/powerpoint/2010/main" val="30105618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3" y="192024"/>
            <a:ext cx="8772867" cy="521208"/>
          </a:xfrm>
        </p:spPr>
        <p:txBody>
          <a:bodyPr/>
          <a:lstStyle/>
          <a:p>
            <a:r>
              <a:rPr lang="en-US" dirty="0" smtClean="0"/>
              <a:t>Emergency Accommodation</a:t>
            </a:r>
            <a:endParaRPr lang="en-US" dirty="0"/>
          </a:p>
        </p:txBody>
      </p:sp>
      <p:sp>
        <p:nvSpPr>
          <p:cNvPr id="4" name="Text Placeholder 2"/>
          <p:cNvSpPr txBox="1">
            <a:spLocks/>
          </p:cNvSpPr>
          <p:nvPr/>
        </p:nvSpPr>
        <p:spPr>
          <a:xfrm>
            <a:off x="428920" y="119484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A student needs a new accommodation immediately due to </a:t>
            </a:r>
            <a:r>
              <a:rPr kumimoji="0" lang="en-US" sz="2200" b="1"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unforeseen</a:t>
            </a: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 circumstances</a:t>
            </a:r>
          </a:p>
          <a:p>
            <a:pPr marL="800100" marR="0" lvl="1"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Cases could include students who have a recently-fractured limb (e.g., arm, wrist, or shoulder); whose only pair of eyeglasses have broken; or a student returning from a serious or prolonged illness or injury </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Emergency accommodation form must be completed and maintained in the district</a:t>
            </a: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Refer </a:t>
            </a:r>
            <a:r>
              <a:rPr kumimoji="0" lang="en-US" sz="2200" b="0" i="0" u="none" strike="noStrike" kern="1200" cap="none" spc="0" normalizeH="0" baseline="0" noProof="0" dirty="0" smtClean="0">
                <a:ln>
                  <a:noFill/>
                </a:ln>
                <a:effectLst/>
                <a:uLnTx/>
                <a:uFillTx/>
                <a:latin typeface="Trebuchet MS" panose="020B0603020202020204" pitchFamily="34" charset="0"/>
              </a:rPr>
              <a:t>to </a:t>
            </a:r>
            <a:r>
              <a:rPr kumimoji="0" lang="en-US" sz="2200" b="1" i="1" u="none" strike="noStrike" kern="1200" cap="none" spc="0" normalizeH="0" baseline="0" noProof="0" dirty="0" smtClean="0">
                <a:ln>
                  <a:noFill/>
                </a:ln>
                <a:effectLst/>
                <a:uLnTx/>
                <a:uFillTx/>
                <a:latin typeface="Trebuchet MS" panose="020B0603020202020204" pitchFamily="34" charset="0"/>
              </a:rPr>
              <a:t>Appendix G </a:t>
            </a:r>
            <a:r>
              <a:rPr kumimoji="0" lang="en-US" sz="2200" b="0" i="1" u="none" strike="noStrike" kern="1200" cap="none" spc="0" normalizeH="0" baseline="0" noProof="0" dirty="0" smtClean="0">
                <a:ln>
                  <a:noFill/>
                </a:ln>
                <a:effectLst/>
                <a:uLnTx/>
                <a:uFillTx/>
                <a:latin typeface="Trebuchet MS" panose="020B0603020202020204" pitchFamily="34" charset="0"/>
              </a:rPr>
              <a:t>for </a:t>
            </a:r>
            <a:r>
              <a:rPr kumimoji="0" lang="en-US" sz="2200" b="0" i="1" u="none" strike="noStrike" kern="1200" cap="none" spc="0" normalizeH="0" baseline="0" noProof="0" dirty="0" smtClean="0">
                <a:ln>
                  <a:noFill/>
                </a:ln>
                <a:solidFill>
                  <a:sysClr val="windowText" lastClr="000000"/>
                </a:solidFill>
                <a:effectLst/>
                <a:uLnTx/>
                <a:uFillTx/>
                <a:latin typeface="Trebuchet MS" panose="020B0603020202020204" pitchFamily="34" charset="0"/>
              </a:rPr>
              <a:t>Emergency Accommodation Form</a:t>
            </a:r>
            <a:endPar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endParaRPr>
          </a:p>
          <a:p>
            <a:pPr marL="342900" marR="0" lvl="0"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This will be identified in PAnext on the Manage Student Tests screen (through the UI or SR/PNP file upload)</a:t>
            </a:r>
          </a:p>
          <a:p>
            <a:pPr marL="800100" marR="0" lvl="1"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Scribe </a:t>
            </a:r>
          </a:p>
          <a:p>
            <a:pPr marL="800100" marR="0" lvl="1" indent="-342900" algn="l" defTabSz="914400" rtl="0" eaLnBrk="1" fontAlgn="auto" latinLnBrk="0" hangingPunct="1">
              <a:lnSpc>
                <a:spcPct val="100000"/>
              </a:lnSpc>
              <a:spcBef>
                <a:spcPct val="20000"/>
              </a:spcBef>
              <a:spcAft>
                <a:spcPts val="0"/>
              </a:spcAft>
              <a:buClr>
                <a:sysClr val="windowText" lastClr="00000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rebuchet MS" panose="020B0603020202020204" pitchFamily="34" charset="0"/>
              </a:rPr>
              <a:t>Other</a:t>
            </a:r>
            <a:endParaRPr kumimoji="0" lang="en-US" sz="1800" b="0" i="0" u="none" strike="noStrike" kern="1200" cap="none" spc="0" normalizeH="0" baseline="0" noProof="0" dirty="0">
              <a:ln>
                <a:noFill/>
              </a:ln>
              <a:solidFill>
                <a:sysClr val="windowText" lastClr="000000"/>
              </a:solidFill>
              <a:effectLst/>
              <a:uLnTx/>
              <a:uFillTx/>
              <a:latin typeface="Trebuchet MS" panose="020B0603020202020204" pitchFamily="34" charset="0"/>
            </a:endParaRPr>
          </a:p>
        </p:txBody>
      </p:sp>
    </p:spTree>
    <p:extLst>
      <p:ext uri="{BB962C8B-B14F-4D97-AF65-F5344CB8AC3E}">
        <p14:creationId xmlns:p14="http://schemas.microsoft.com/office/powerpoint/2010/main" val="410865076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494" y="2270359"/>
            <a:ext cx="8342313" cy="1646238"/>
          </a:xfrm>
        </p:spPr>
        <p:txBody>
          <a:bodyPr/>
          <a:lstStyle/>
          <a:p>
            <a:r>
              <a:rPr lang="en-US" sz="3200" dirty="0" smtClean="0">
                <a:solidFill>
                  <a:srgbClr val="000000"/>
                </a:solidFill>
              </a:rPr>
              <a:t>Testing Environment</a:t>
            </a:r>
            <a:endParaRPr lang="en-US" sz="3200" dirty="0">
              <a:solidFill>
                <a:srgbClr val="000000"/>
              </a:solidFill>
            </a:endParaRPr>
          </a:p>
        </p:txBody>
      </p:sp>
    </p:spTree>
    <p:extLst>
      <p:ext uri="{BB962C8B-B14F-4D97-AF65-F5344CB8AC3E}">
        <p14:creationId xmlns:p14="http://schemas.microsoft.com/office/powerpoint/2010/main" val="348676261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New Blu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CDE Brand">
      <a:dk1>
        <a:srgbClr val="101E8C"/>
      </a:dk1>
      <a:lt1>
        <a:srgbClr val="D0D2D3"/>
      </a:lt1>
      <a:dk2>
        <a:srgbClr val="5C6670"/>
      </a:dk2>
      <a:lt2>
        <a:srgbClr val="D3CCBC"/>
      </a:lt2>
      <a:accent1>
        <a:srgbClr val="6EC4E8"/>
      </a:accent1>
      <a:accent2>
        <a:srgbClr val="46797A"/>
      </a:accent2>
      <a:accent3>
        <a:srgbClr val="65503C"/>
      </a:accent3>
      <a:accent4>
        <a:srgbClr val="6D3A5D"/>
      </a:accent4>
      <a:accent5>
        <a:srgbClr val="00953A"/>
      </a:accent5>
      <a:accent6>
        <a:srgbClr val="8FC6E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DE New Blu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3_CDE New Blu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12854</TotalTime>
  <Words>15169</Words>
  <Application>Microsoft Office PowerPoint</Application>
  <PresentationFormat>On-screen Show (4:3)</PresentationFormat>
  <Paragraphs>2119</Paragraphs>
  <Slides>206</Slides>
  <Notes>32</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206</vt:i4>
      </vt:variant>
    </vt:vector>
  </HeadingPairs>
  <TitlesOfParts>
    <vt:vector size="223" baseType="lpstr">
      <vt:lpstr>ＭＳ Ｐゴシック</vt:lpstr>
      <vt:lpstr>ＭＳ Ｐゴシック</vt:lpstr>
      <vt:lpstr>Arial</vt:lpstr>
      <vt:lpstr>Calibri</vt:lpstr>
      <vt:lpstr>Museo Slab 500</vt:lpstr>
      <vt:lpstr>Times New Roman</vt:lpstr>
      <vt:lpstr>Trebuchet MS</vt:lpstr>
      <vt:lpstr>Verdana</vt:lpstr>
      <vt:lpstr>Wingdings</vt:lpstr>
      <vt:lpstr>Office Theme</vt:lpstr>
      <vt:lpstr>CDE New Blue</vt:lpstr>
      <vt:lpstr>1_Office Theme</vt:lpstr>
      <vt:lpstr>2_CDE New Blue</vt:lpstr>
      <vt:lpstr>3_CDE New Blue</vt:lpstr>
      <vt:lpstr>2_Office Theme</vt:lpstr>
      <vt:lpstr>3_Office Theme</vt:lpstr>
      <vt:lpstr>4_Office Theme</vt:lpstr>
      <vt:lpstr>PowerPoint Presentation</vt:lpstr>
      <vt:lpstr>Good Morning</vt:lpstr>
      <vt:lpstr>Welcome &amp; Agenda</vt:lpstr>
      <vt:lpstr>General Information</vt:lpstr>
      <vt:lpstr>Handouts</vt:lpstr>
      <vt:lpstr>Assessment Acronyms*</vt:lpstr>
      <vt:lpstr>Overview of What’s New this Year</vt:lpstr>
      <vt:lpstr>Overview of What’s New this Year</vt:lpstr>
      <vt:lpstr>Paper-Based Testing § 22-7-1006.3 (1)(d-e)</vt:lpstr>
      <vt:lpstr>Personally Identifiable Information (PII)</vt:lpstr>
      <vt:lpstr>Syncplicity</vt:lpstr>
      <vt:lpstr>Regional Information</vt:lpstr>
      <vt:lpstr>Regional Information</vt:lpstr>
      <vt:lpstr>Timeline &amp; Assessment Structure</vt:lpstr>
      <vt:lpstr>PowerPoint Presentation</vt:lpstr>
      <vt:lpstr>Spring 2018 CMAS Window</vt:lpstr>
      <vt:lpstr>CMAS Early Window Options</vt:lpstr>
      <vt:lpstr>Spring 2018 Critical Dates – Tentative</vt:lpstr>
      <vt:lpstr>Spring 2018 Critical Dates – Tentative</vt:lpstr>
      <vt:lpstr>Spring 2018 Critical Dates – Tentative</vt:lpstr>
      <vt:lpstr>Social Studies</vt:lpstr>
      <vt:lpstr>Mathematics</vt:lpstr>
      <vt:lpstr>Colorado Spanish Language Arts (CSLA)</vt:lpstr>
      <vt:lpstr>First Year in US English Learners – ELA Only Grades 3 &amp; 4</vt:lpstr>
      <vt:lpstr>First Year in US English Learners – ELA Only Grades 5 &amp; Higher</vt:lpstr>
      <vt:lpstr>Guidelines for Administration Time</vt:lpstr>
      <vt:lpstr>Guidelines for Administration Time</vt:lpstr>
      <vt:lpstr>Unit Testing Times: Grades 3-5</vt:lpstr>
      <vt:lpstr>Unit Testing Times: Grades 6-8 ELA, Science and Social Studies</vt:lpstr>
      <vt:lpstr>Unit Testing Times: Grades 6-8 Math</vt:lpstr>
      <vt:lpstr>Unit Testing Times: Grade 11</vt:lpstr>
      <vt:lpstr>Guidelines for Breaks</vt:lpstr>
      <vt:lpstr>Scheduling Considerations</vt:lpstr>
      <vt:lpstr>Scheduling Considerations</vt:lpstr>
      <vt:lpstr>Scheduling Considerations</vt:lpstr>
      <vt:lpstr>Scheduling Sessions </vt:lpstr>
      <vt:lpstr>Afternoon Testing </vt:lpstr>
      <vt:lpstr>After Hours Testing</vt:lpstr>
      <vt:lpstr>PearsonAccessnext</vt:lpstr>
      <vt:lpstr>User Accounts</vt:lpstr>
      <vt:lpstr>Base User Roles for CMAS</vt:lpstr>
      <vt:lpstr>User Account Add-on Roles</vt:lpstr>
      <vt:lpstr>User Roles</vt:lpstr>
      <vt:lpstr>Before Testing</vt:lpstr>
      <vt:lpstr>Annual Training Requirement</vt:lpstr>
      <vt:lpstr>Training</vt:lpstr>
      <vt:lpstr>Who Can Administer a Test?</vt:lpstr>
      <vt:lpstr>Student Readiness</vt:lpstr>
      <vt:lpstr>Student Readiness</vt:lpstr>
      <vt:lpstr>Student Readiness</vt:lpstr>
      <vt:lpstr>Registering Students, Ordering Materials &amp;  Setting Up PAnext Test Sessions</vt:lpstr>
      <vt:lpstr>Student Registration Reminders</vt:lpstr>
      <vt:lpstr>Registering for PBT</vt:lpstr>
      <vt:lpstr>Accommodated Forms Ordering by January 26*</vt:lpstr>
      <vt:lpstr>Registering a Student in PAnext</vt:lpstr>
      <vt:lpstr>Operational Reports within PAnext –  Help with Registration</vt:lpstr>
      <vt:lpstr>Online Testing Management</vt:lpstr>
      <vt:lpstr>New Students </vt:lpstr>
      <vt:lpstr>Work Request – Student Transfer Process</vt:lpstr>
      <vt:lpstr>Work Request – Student Transfer Process</vt:lpstr>
      <vt:lpstr>Work Request – Student Transfer Process (CBT/PBT) During Testing</vt:lpstr>
      <vt:lpstr>Work Request – Releasing District</vt:lpstr>
      <vt:lpstr>Work Request – Receiving District</vt:lpstr>
      <vt:lpstr>Work Request – PBT Student Transfer</vt:lpstr>
      <vt:lpstr>Technology Readiness for Administrators</vt:lpstr>
      <vt:lpstr>Technology Readiness</vt:lpstr>
      <vt:lpstr>Technology Updates for 2017-18</vt:lpstr>
      <vt:lpstr>TestNav Updates</vt:lpstr>
      <vt:lpstr>TestNav Updates</vt:lpstr>
      <vt:lpstr>Site Readiness Checks</vt:lpstr>
      <vt:lpstr>CMAS Computer OS System Support – Windows</vt:lpstr>
      <vt:lpstr>CMAS Computer OS System Support – Mac OS</vt:lpstr>
      <vt:lpstr>CMAS Computer OS System Support – Linux</vt:lpstr>
      <vt:lpstr>CMAS Computer/Tablet System Support</vt:lpstr>
      <vt:lpstr>Administrative Considerations, Accessibility Features &amp; Accommodations</vt:lpstr>
      <vt:lpstr>Accessibility Features and Accommodations</vt:lpstr>
      <vt:lpstr>PowerPoint Presentation</vt:lpstr>
      <vt:lpstr>Administrative Considerations</vt:lpstr>
      <vt:lpstr>Accessibility Features Identified in Advance</vt:lpstr>
      <vt:lpstr>Text-to-Speech Usage</vt:lpstr>
      <vt:lpstr>Extended Time</vt:lpstr>
      <vt:lpstr>Speech-to-Text</vt:lpstr>
      <vt:lpstr>Clarifications</vt:lpstr>
      <vt:lpstr>Auditory Presentation</vt:lpstr>
      <vt:lpstr>Auditory Presentation – Oral Script</vt:lpstr>
      <vt:lpstr>Technology for Medical Monitoring</vt:lpstr>
      <vt:lpstr>Accommodations for ELs</vt:lpstr>
      <vt:lpstr>Administering Language Accommodations</vt:lpstr>
      <vt:lpstr>Non-English Responses</vt:lpstr>
      <vt:lpstr>Transcription Guidelines</vt:lpstr>
      <vt:lpstr>Transcription Guidelines</vt:lpstr>
      <vt:lpstr>Prior Access to Secure Test Materials</vt:lpstr>
      <vt:lpstr>Unique Accommodation Requests (UARs)</vt:lpstr>
      <vt:lpstr>UAR Updates</vt:lpstr>
      <vt:lpstr>Accommodation Reminders</vt:lpstr>
      <vt:lpstr>UAR Reminder</vt:lpstr>
      <vt:lpstr>Form Assignment Markers in PAnext</vt:lpstr>
      <vt:lpstr>Emergency Accommodation</vt:lpstr>
      <vt:lpstr>Testing Environment</vt:lpstr>
      <vt:lpstr>Student-to-Test Administrator Ratio</vt:lpstr>
      <vt:lpstr>Test Environment</vt:lpstr>
      <vt:lpstr>Test Environment</vt:lpstr>
      <vt:lpstr>Test Environment</vt:lpstr>
      <vt:lpstr>Room Configuration</vt:lpstr>
      <vt:lpstr>Headphones</vt:lpstr>
      <vt:lpstr>Unauthorized Visitors and the Media</vt:lpstr>
      <vt:lpstr>Receiving Materials &amp; Test Security</vt:lpstr>
      <vt:lpstr>Test Security Protocols</vt:lpstr>
      <vt:lpstr>Security Plan</vt:lpstr>
      <vt:lpstr>Test Materials Security</vt:lpstr>
      <vt:lpstr>Maintaining Security of the Assessments</vt:lpstr>
      <vt:lpstr>Receiving Test Materials</vt:lpstr>
      <vt:lpstr>Contents of Shipments</vt:lpstr>
      <vt:lpstr>Header Sheets and Labels</vt:lpstr>
      <vt:lpstr>DAC – Receipt of Test Materials</vt:lpstr>
      <vt:lpstr>SAC – Receive Materials &amp; Chain of Custody</vt:lpstr>
      <vt:lpstr>Chain of Custody Form</vt:lpstr>
      <vt:lpstr>Documenting and Storing Test Materials</vt:lpstr>
      <vt:lpstr>Steps to Order Additional Materials</vt:lpstr>
      <vt:lpstr>Key Information to Order Additional Materials</vt:lpstr>
      <vt:lpstr>Key Information to Order Additional Materials</vt:lpstr>
      <vt:lpstr>Before Testing Checklists</vt:lpstr>
      <vt:lpstr>November - December</vt:lpstr>
      <vt:lpstr>January 8-26, 2018</vt:lpstr>
      <vt:lpstr>January 26 – Before Testing</vt:lpstr>
      <vt:lpstr>January 26 – Before Testing</vt:lpstr>
      <vt:lpstr>February 1 – Before Testing</vt:lpstr>
      <vt:lpstr>Selected Tasks to Complete Before Testing</vt:lpstr>
      <vt:lpstr>Selected Tasks to Complete Before Testing</vt:lpstr>
      <vt:lpstr>During Testing (Administering Tests)</vt:lpstr>
      <vt:lpstr>CBT Task “Prepare” Test Sessions</vt:lpstr>
      <vt:lpstr>Incorrect Form Assignment</vt:lpstr>
      <vt:lpstr>PAnext Test Session Life Cycle</vt:lpstr>
      <vt:lpstr>PAnext “Prepare” Test Session</vt:lpstr>
      <vt:lpstr>TAM Reminders</vt:lpstr>
      <vt:lpstr>Tasks to Complete During Testing</vt:lpstr>
      <vt:lpstr>During Testing – Security Breaches</vt:lpstr>
      <vt:lpstr>During Testing – Contaminated &amp; Damaged Materials</vt:lpstr>
      <vt:lpstr>During Testing – Safety Threats and Severe Weather</vt:lpstr>
      <vt:lpstr>Test Administration Materials</vt:lpstr>
      <vt:lpstr>District Decisions – After Students Finish Unit</vt:lpstr>
      <vt:lpstr>Active Administration</vt:lpstr>
      <vt:lpstr>Administration Steps for CBT</vt:lpstr>
      <vt:lpstr>Basic Technical Troubleshooting</vt:lpstr>
      <vt:lpstr>Common Error Codes</vt:lpstr>
      <vt:lpstr>Common Error Codes – Next Steps</vt:lpstr>
      <vt:lpstr>Common Errors – 9059</vt:lpstr>
      <vt:lpstr>TestNav</vt:lpstr>
      <vt:lpstr>“Early Submission” of Test</vt:lpstr>
      <vt:lpstr>Student Logs into Another Student’s Test</vt:lpstr>
      <vt:lpstr>Technology Tip</vt:lpstr>
      <vt:lpstr>Student Response Files (SRF)</vt:lpstr>
      <vt:lpstr>Make-up Testing</vt:lpstr>
      <vt:lpstr>Make-Up Testing</vt:lpstr>
      <vt:lpstr>Online Test Management</vt:lpstr>
      <vt:lpstr>After Testing</vt:lpstr>
      <vt:lpstr>Tasks to Complete After Each Testing Session</vt:lpstr>
      <vt:lpstr>Final Day – Tasks to Complete After Testing</vt:lpstr>
      <vt:lpstr>Verification of Removal of Saved Data</vt:lpstr>
      <vt:lpstr>Tasks to Complete After Testing</vt:lpstr>
      <vt:lpstr>Returning Materials</vt:lpstr>
      <vt:lpstr>Student ID Labels</vt:lpstr>
      <vt:lpstr> PBT Rejected Student Tests</vt:lpstr>
      <vt:lpstr>Return Shipping Labels &amp; Header Sheets</vt:lpstr>
      <vt:lpstr>Packing Materials</vt:lpstr>
      <vt:lpstr>Secure Materials Must be Returned</vt:lpstr>
      <vt:lpstr>Secure Materials Must be Returned</vt:lpstr>
      <vt:lpstr>PBT Materials Reminder</vt:lpstr>
      <vt:lpstr>Packing Scorables</vt:lpstr>
      <vt:lpstr>Nonscorable Materials</vt:lpstr>
      <vt:lpstr>Arrange for Pickup</vt:lpstr>
      <vt:lpstr>CMAS Forms</vt:lpstr>
      <vt:lpstr>Test Irregularities</vt:lpstr>
      <vt:lpstr>PAnext Clean-up</vt:lpstr>
      <vt:lpstr>PAnext Clean-up Activities – CBT and PBT</vt:lpstr>
      <vt:lpstr>Coding Invalidations</vt:lpstr>
      <vt:lpstr>Not Tested Students</vt:lpstr>
      <vt:lpstr>Stop Test Sessions</vt:lpstr>
      <vt:lpstr>Combined Unit Statuses</vt:lpstr>
      <vt:lpstr>PowerPoint Presentation</vt:lpstr>
      <vt:lpstr>Void Test Score and Not Tested Coding</vt:lpstr>
      <vt:lpstr>Coding Parent Excusals</vt:lpstr>
      <vt:lpstr>Suppressions</vt:lpstr>
      <vt:lpstr>Additional Information</vt:lpstr>
      <vt:lpstr>Student Biographical Data – Tentative Dates</vt:lpstr>
      <vt:lpstr>2018 Reporting Timeline – Tentative</vt:lpstr>
      <vt:lpstr>Accountability Questions</vt:lpstr>
      <vt:lpstr>Upcoming CMAS Due Dates</vt:lpstr>
      <vt:lpstr>CMAS Checklists</vt:lpstr>
      <vt:lpstr>Complete Security Agreement</vt:lpstr>
      <vt:lpstr>Reminder for DTCs</vt:lpstr>
      <vt:lpstr>Student Surveys</vt:lpstr>
      <vt:lpstr>Get Involved!</vt:lpstr>
      <vt:lpstr>Test Monitoring</vt:lpstr>
      <vt:lpstr>CoAlt Assessments</vt:lpstr>
      <vt:lpstr>Colorado PSAT and SAT</vt:lpstr>
      <vt:lpstr>Resources &amp; Support</vt:lpstr>
      <vt:lpstr>Resources</vt:lpstr>
      <vt:lpstr>Resources – PAnext Training Modules</vt:lpstr>
      <vt:lpstr>Resources – Avocet </vt:lpstr>
      <vt:lpstr>Resources – Office Hours</vt:lpstr>
      <vt:lpstr>Customer Support</vt:lpstr>
      <vt:lpstr>CDE Assessment Contacts</vt:lpstr>
      <vt:lpstr>CDE Assessment Data Contacts</vt:lpstr>
      <vt:lpstr>Spring 2018 CMAS Administration Training Quiz</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Bonner, Collin</cp:lastModifiedBy>
  <cp:revision>540</cp:revision>
  <cp:lastPrinted>2017-11-16T17:08:04Z</cp:lastPrinted>
  <dcterms:created xsi:type="dcterms:W3CDTF">2016-08-31T23:11:11Z</dcterms:created>
  <dcterms:modified xsi:type="dcterms:W3CDTF">2017-11-16T22:57:53Z</dcterms:modified>
</cp:coreProperties>
</file>